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0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4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15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8"/>
  </p:notesMasterIdLst>
  <p:sldIdLst>
    <p:sldId id="286" r:id="rId2"/>
    <p:sldId id="287" r:id="rId3"/>
    <p:sldId id="288" r:id="rId4"/>
    <p:sldId id="289" r:id="rId5"/>
    <p:sldId id="279" r:id="rId6"/>
    <p:sldId id="272" r:id="rId7"/>
    <p:sldId id="268" r:id="rId8"/>
    <p:sldId id="270" r:id="rId9"/>
    <p:sldId id="290" r:id="rId10"/>
    <p:sldId id="277" r:id="rId11"/>
    <p:sldId id="271" r:id="rId12"/>
    <p:sldId id="269" r:id="rId13"/>
    <p:sldId id="278" r:id="rId14"/>
    <p:sldId id="265" r:id="rId15"/>
    <p:sldId id="291" r:id="rId16"/>
    <p:sldId id="275" r:id="rId17"/>
    <p:sldId id="280" r:id="rId18"/>
    <p:sldId id="276" r:id="rId19"/>
    <p:sldId id="267" r:id="rId20"/>
    <p:sldId id="292" r:id="rId21"/>
    <p:sldId id="266" r:id="rId22"/>
    <p:sldId id="273" r:id="rId23"/>
    <p:sldId id="274" r:id="rId24"/>
    <p:sldId id="281" r:id="rId25"/>
    <p:sldId id="293" r:id="rId26"/>
    <p:sldId id="294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6FCEF4"/>
    <a:srgbClr val="175D91"/>
    <a:srgbClr val="32CD8B"/>
    <a:srgbClr val="129980"/>
    <a:srgbClr val="8CDBF8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5" autoAdjust="0"/>
    <p:restoredTop sz="96353" autoAdjust="0"/>
  </p:normalViewPr>
  <p:slideViewPr>
    <p:cSldViewPr snapToGrid="0">
      <p:cViewPr>
        <p:scale>
          <a:sx n="25" d="100"/>
          <a:sy n="25" d="100"/>
        </p:scale>
        <p:origin x="3174" y="2010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918"/>
    </p:cViewPr>
  </p:sorterViewPr>
  <p:notesViewPr>
    <p:cSldViewPr snapToGrid="0" showGuides="1">
      <p:cViewPr varScale="1">
        <p:scale>
          <a:sx n="67" d="100"/>
          <a:sy n="67" d="100"/>
        </p:scale>
        <p:origin x="123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2022/3/8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2720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7025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8024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3538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5089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2445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6244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9146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4825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1548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7064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7872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9796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7345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03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5580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6112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510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435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1638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2783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0921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63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4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614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86EDC38A-2B02-4303-83CA-C798E51DDF67}"/>
              </a:ext>
            </a:extLst>
          </p:cNvPr>
          <p:cNvSpPr/>
          <p:nvPr userDrawn="1"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5508638-6F15-4796-ADBC-43C808005D75}"/>
              </a:ext>
            </a:extLst>
          </p:cNvPr>
          <p:cNvSpPr/>
          <p:nvPr userDrawn="1"/>
        </p:nvSpPr>
        <p:spPr>
          <a:xfrm>
            <a:off x="300729" y="146765"/>
            <a:ext cx="1089281" cy="963161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73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4F7CFF2-3673-455D-96C2-0911DD4AF75E}"/>
              </a:ext>
            </a:extLst>
          </p:cNvPr>
          <p:cNvSpPr/>
          <p:nvPr userDrawn="1"/>
        </p:nvSpPr>
        <p:spPr>
          <a:xfrm>
            <a:off x="-1" y="5683725"/>
            <a:ext cx="2230429" cy="1174275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8000"/>
                </a:srgbClr>
              </a:gs>
              <a:gs pos="100000">
                <a:srgbClr val="0070C0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13F5632-E5DE-442C-A880-30578CF60B1B}"/>
              </a:ext>
            </a:extLst>
          </p:cNvPr>
          <p:cNvSpPr/>
          <p:nvPr userDrawn="1"/>
        </p:nvSpPr>
        <p:spPr>
          <a:xfrm>
            <a:off x="10974196" y="0"/>
            <a:ext cx="1217803" cy="1003300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5F92E1A-F1FE-43DB-8C4A-80C711B1315B}"/>
              </a:ext>
            </a:extLst>
          </p:cNvPr>
          <p:cNvSpPr/>
          <p:nvPr userDrawn="1"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9CBAB05-43C6-4F66-B9A9-4CE20420B5E0}"/>
              </a:ext>
            </a:extLst>
          </p:cNvPr>
          <p:cNvSpPr/>
          <p:nvPr userDrawn="1"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5FC72BB-A2BB-45F5-AB6D-C5BD25C45E31}"/>
              </a:ext>
            </a:extLst>
          </p:cNvPr>
          <p:cNvSpPr/>
          <p:nvPr userDrawn="1"/>
        </p:nvSpPr>
        <p:spPr>
          <a:xfrm>
            <a:off x="300729" y="146765"/>
            <a:ext cx="1089281" cy="963161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73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ABD7AF1-6D8A-4A1B-BBB3-1781B2C16E6E}"/>
              </a:ext>
            </a:extLst>
          </p:cNvPr>
          <p:cNvSpPr/>
          <p:nvPr userDrawn="1"/>
        </p:nvSpPr>
        <p:spPr>
          <a:xfrm>
            <a:off x="-1" y="5683725"/>
            <a:ext cx="2230429" cy="1174275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8000"/>
                </a:srgbClr>
              </a:gs>
              <a:gs pos="100000">
                <a:srgbClr val="0070C0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607BB19-4723-4A60-84E5-E9A6190CD28A}"/>
              </a:ext>
            </a:extLst>
          </p:cNvPr>
          <p:cNvSpPr/>
          <p:nvPr userDrawn="1"/>
        </p:nvSpPr>
        <p:spPr>
          <a:xfrm>
            <a:off x="10974196" y="0"/>
            <a:ext cx="1217803" cy="1003300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D24E980-E5FD-45E6-949F-5F0432BEF0FB}"/>
              </a:ext>
            </a:extLst>
          </p:cNvPr>
          <p:cNvSpPr/>
          <p:nvPr userDrawn="1"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AF784293-89DB-4943-A568-2A797DFB7C9D}"/>
              </a:ext>
            </a:extLst>
          </p:cNvPr>
          <p:cNvSpPr/>
          <p:nvPr userDrawn="1"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6BDA323A-2D46-493F-8034-0E00EE6E8729}"/>
              </a:ext>
            </a:extLst>
          </p:cNvPr>
          <p:cNvSpPr/>
          <p:nvPr userDrawn="1"/>
        </p:nvSpPr>
        <p:spPr>
          <a:xfrm>
            <a:off x="300729" y="146765"/>
            <a:ext cx="1089281" cy="963161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73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EECE505-230B-457D-B076-B268F48A02D6}"/>
              </a:ext>
            </a:extLst>
          </p:cNvPr>
          <p:cNvSpPr/>
          <p:nvPr userDrawn="1"/>
        </p:nvSpPr>
        <p:spPr>
          <a:xfrm>
            <a:off x="-1" y="5683725"/>
            <a:ext cx="2230429" cy="1174275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8000"/>
                </a:srgbClr>
              </a:gs>
              <a:gs pos="100000">
                <a:srgbClr val="0070C0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236A095-ED1E-45EA-BC22-F7066B1859B2}"/>
              </a:ext>
            </a:extLst>
          </p:cNvPr>
          <p:cNvSpPr/>
          <p:nvPr userDrawn="1"/>
        </p:nvSpPr>
        <p:spPr>
          <a:xfrm>
            <a:off x="10974196" y="0"/>
            <a:ext cx="1217803" cy="1003300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48F7970-C4B1-460B-87B2-A4DDE3B35847}"/>
              </a:ext>
            </a:extLst>
          </p:cNvPr>
          <p:cNvSpPr/>
          <p:nvPr userDrawn="1"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0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14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notesSlide" Target="../notesSlides/notesSlide19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14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20.xml"/><Relationship Id="rId1" Type="http://schemas.openxmlformats.org/officeDocument/2006/relationships/themeOverride" Target="../theme/themeOverride1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任意多边形: 形状 366">
            <a:extLst>
              <a:ext uri="{FF2B5EF4-FFF2-40B4-BE49-F238E27FC236}">
                <a16:creationId xmlns:a16="http://schemas.microsoft.com/office/drawing/2014/main" id="{2AFDA43C-20ED-43EF-856E-56217F65B5C3}"/>
              </a:ext>
            </a:extLst>
          </p:cNvPr>
          <p:cNvSpPr/>
          <p:nvPr/>
        </p:nvSpPr>
        <p:spPr>
          <a:xfrm>
            <a:off x="-1" y="989350"/>
            <a:ext cx="11146971" cy="5868651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38000"/>
                </a:srgbClr>
              </a:gs>
              <a:gs pos="100000">
                <a:srgbClr val="0070C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9" name="任意多边形: 形状 518">
            <a:extLst>
              <a:ext uri="{FF2B5EF4-FFF2-40B4-BE49-F238E27FC236}">
                <a16:creationId xmlns:a16="http://schemas.microsoft.com/office/drawing/2014/main" id="{95B6E96C-9ED2-4445-983F-114C13365645}"/>
              </a:ext>
            </a:extLst>
          </p:cNvPr>
          <p:cNvSpPr/>
          <p:nvPr/>
        </p:nvSpPr>
        <p:spPr>
          <a:xfrm>
            <a:off x="-1" y="989350"/>
            <a:ext cx="11146971" cy="5868651"/>
          </a:xfrm>
          <a:custGeom>
            <a:avLst/>
            <a:gdLst>
              <a:gd name="connsiteX0" fmla="*/ 4036815 w 11146971"/>
              <a:gd name="connsiteY0" fmla="*/ 301 h 5868651"/>
              <a:gd name="connsiteX1" fmla="*/ 4987217 w 11146971"/>
              <a:gd name="connsiteY1" fmla="*/ 41165 h 5868651"/>
              <a:gd name="connsiteX2" fmla="*/ 9519672 w 11146971"/>
              <a:gd name="connsiteY2" fmla="*/ 1579680 h 5868651"/>
              <a:gd name="connsiteX3" fmla="*/ 11050702 w 11146971"/>
              <a:gd name="connsiteY3" fmla="*/ 3742308 h 5868651"/>
              <a:gd name="connsiteX4" fmla="*/ 8009841 w 11146971"/>
              <a:gd name="connsiteY4" fmla="*/ 4440015 h 5868651"/>
              <a:gd name="connsiteX5" fmla="*/ 7984311 w 11146971"/>
              <a:gd name="connsiteY5" fmla="*/ 4445823 h 5868651"/>
              <a:gd name="connsiteX6" fmla="*/ 7943907 w 11146971"/>
              <a:gd name="connsiteY6" fmla="*/ 4430034 h 5868651"/>
              <a:gd name="connsiteX7" fmla="*/ 5683985 w 11146971"/>
              <a:gd name="connsiteY7" fmla="*/ 4082503 h 5868651"/>
              <a:gd name="connsiteX8" fmla="*/ 5059172 w 11146971"/>
              <a:gd name="connsiteY8" fmla="*/ 4142486 h 5868651"/>
              <a:gd name="connsiteX9" fmla="*/ 3324634 w 11146971"/>
              <a:gd name="connsiteY9" fmla="*/ 5862462 h 5868651"/>
              <a:gd name="connsiteX10" fmla="*/ 3312620 w 11146971"/>
              <a:gd name="connsiteY10" fmla="*/ 5868651 h 5868651"/>
              <a:gd name="connsiteX11" fmla="*/ 0 w 11146971"/>
              <a:gd name="connsiteY11" fmla="*/ 5868651 h 5868651"/>
              <a:gd name="connsiteX12" fmla="*/ 0 w 11146971"/>
              <a:gd name="connsiteY12" fmla="*/ 517560 h 5868651"/>
              <a:gd name="connsiteX13" fmla="*/ 304656 w 11146971"/>
              <a:gd name="connsiteY13" fmla="*/ 459472 h 5868651"/>
              <a:gd name="connsiteX14" fmla="*/ 4036815 w 11146971"/>
              <a:gd name="connsiteY14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146971" h="5868651">
                <a:moveTo>
                  <a:pt x="4036815" y="301"/>
                </a:moveTo>
                <a:cubicBezTo>
                  <a:pt x="4360144" y="-2151"/>
                  <a:pt x="4677412" y="10322"/>
                  <a:pt x="4987217" y="41165"/>
                </a:cubicBezTo>
                <a:cubicBezTo>
                  <a:pt x="6639517" y="205660"/>
                  <a:pt x="8509091" y="962823"/>
                  <a:pt x="9519672" y="1579680"/>
                </a:cubicBezTo>
                <a:cubicBezTo>
                  <a:pt x="10530253" y="2196537"/>
                  <a:pt x="11452408" y="3214956"/>
                  <a:pt x="11050702" y="3742308"/>
                </a:cubicBezTo>
                <a:cubicBezTo>
                  <a:pt x="10749423" y="4137822"/>
                  <a:pt x="9137863" y="4208126"/>
                  <a:pt x="8009841" y="4440015"/>
                </a:cubicBezTo>
                <a:lnTo>
                  <a:pt x="7984311" y="4445823"/>
                </a:lnTo>
                <a:lnTo>
                  <a:pt x="7943907" y="4430034"/>
                </a:lnTo>
                <a:cubicBezTo>
                  <a:pt x="7326548" y="4208205"/>
                  <a:pt x="6396999" y="4073388"/>
                  <a:pt x="5683985" y="4082503"/>
                </a:cubicBezTo>
                <a:cubicBezTo>
                  <a:pt x="5444651" y="4085563"/>
                  <a:pt x="5229715" y="4104840"/>
                  <a:pt x="5059172" y="4142486"/>
                </a:cubicBezTo>
                <a:cubicBezTo>
                  <a:pt x="4206458" y="4330719"/>
                  <a:pt x="4429558" y="5226948"/>
                  <a:pt x="3324634" y="5862462"/>
                </a:cubicBezTo>
                <a:lnTo>
                  <a:pt x="3312620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304656" y="459472"/>
                </a:lnTo>
                <a:cubicBezTo>
                  <a:pt x="1584234" y="218946"/>
                  <a:pt x="2851275" y="9292"/>
                  <a:pt x="4036815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38000"/>
                </a:srgbClr>
              </a:gs>
              <a:gs pos="100000">
                <a:srgbClr val="0070C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0" name="矩形: 圆角 519">
            <a:extLst>
              <a:ext uri="{FF2B5EF4-FFF2-40B4-BE49-F238E27FC236}">
                <a16:creationId xmlns:a16="http://schemas.microsoft.com/office/drawing/2014/main" id="{ADED0FA7-5C64-4618-844D-792602BCBE14}"/>
              </a:ext>
            </a:extLst>
          </p:cNvPr>
          <p:cNvSpPr/>
          <p:nvPr/>
        </p:nvSpPr>
        <p:spPr>
          <a:xfrm>
            <a:off x="963819" y="4932385"/>
            <a:ext cx="2400250" cy="4802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0" name="任意多边形: 形状 509">
            <a:extLst>
              <a:ext uri="{FF2B5EF4-FFF2-40B4-BE49-F238E27FC236}">
                <a16:creationId xmlns:a16="http://schemas.microsoft.com/office/drawing/2014/main" id="{16A58FE3-8B0B-43E0-A7B5-4FB997BFAF31}"/>
              </a:ext>
            </a:extLst>
          </p:cNvPr>
          <p:cNvSpPr/>
          <p:nvPr/>
        </p:nvSpPr>
        <p:spPr>
          <a:xfrm>
            <a:off x="10091944" y="0"/>
            <a:ext cx="2100056" cy="1730154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8" name="任意多边形: 形状 517">
            <a:extLst>
              <a:ext uri="{FF2B5EF4-FFF2-40B4-BE49-F238E27FC236}">
                <a16:creationId xmlns:a16="http://schemas.microsoft.com/office/drawing/2014/main" id="{B4651435-DC86-4486-97F8-745CD85AB235}"/>
              </a:ext>
            </a:extLst>
          </p:cNvPr>
          <p:cNvSpPr/>
          <p:nvPr/>
        </p:nvSpPr>
        <p:spPr>
          <a:xfrm>
            <a:off x="6424601" y="5486974"/>
            <a:ext cx="2303736" cy="1422828"/>
          </a:xfrm>
          <a:custGeom>
            <a:avLst/>
            <a:gdLst>
              <a:gd name="connsiteX0" fmla="*/ 1655005 w 2303736"/>
              <a:gd name="connsiteY0" fmla="*/ 0 h 1422828"/>
              <a:gd name="connsiteX1" fmla="*/ 1774834 w 2303736"/>
              <a:gd name="connsiteY1" fmla="*/ 46824 h 1422828"/>
              <a:gd name="connsiteX2" fmla="*/ 2213294 w 2303736"/>
              <a:gd name="connsiteY2" fmla="*/ 335292 h 1422828"/>
              <a:gd name="connsiteX3" fmla="*/ 2083838 w 2303736"/>
              <a:gd name="connsiteY3" fmla="*/ 1300715 h 1422828"/>
              <a:gd name="connsiteX4" fmla="*/ 2015935 w 2303736"/>
              <a:gd name="connsiteY4" fmla="*/ 1422828 h 1422828"/>
              <a:gd name="connsiteX5" fmla="*/ 0 w 2303736"/>
              <a:gd name="connsiteY5" fmla="*/ 1422828 h 1422828"/>
              <a:gd name="connsiteX6" fmla="*/ 41144 w 2303736"/>
              <a:gd name="connsiteY6" fmla="*/ 1264532 h 1422828"/>
              <a:gd name="connsiteX7" fmla="*/ 780131 w 2303736"/>
              <a:gd name="connsiteY7" fmla="*/ 297971 h 1422828"/>
              <a:gd name="connsiteX8" fmla="*/ 1409641 w 2303736"/>
              <a:gd name="connsiteY8" fmla="*/ 55812 h 1422828"/>
              <a:gd name="connsiteX9" fmla="*/ 1655005 w 2303736"/>
              <a:gd name="connsiteY9" fmla="*/ 0 h 142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03736" h="1422828">
                <a:moveTo>
                  <a:pt x="1655005" y="0"/>
                </a:moveTo>
                <a:lnTo>
                  <a:pt x="1774834" y="46824"/>
                </a:lnTo>
                <a:cubicBezTo>
                  <a:pt x="1977099" y="133071"/>
                  <a:pt x="2131727" y="230139"/>
                  <a:pt x="2213294" y="335292"/>
                </a:cubicBezTo>
                <a:cubicBezTo>
                  <a:pt x="2388977" y="561776"/>
                  <a:pt x="2288700" y="912348"/>
                  <a:pt x="2083838" y="1300715"/>
                </a:cubicBezTo>
                <a:lnTo>
                  <a:pt x="2015935" y="1422828"/>
                </a:lnTo>
                <a:lnTo>
                  <a:pt x="0" y="1422828"/>
                </a:lnTo>
                <a:lnTo>
                  <a:pt x="41144" y="1264532"/>
                </a:lnTo>
                <a:cubicBezTo>
                  <a:pt x="161151" y="894569"/>
                  <a:pt x="375900" y="560438"/>
                  <a:pt x="780131" y="297971"/>
                </a:cubicBezTo>
                <a:cubicBezTo>
                  <a:pt x="931718" y="199546"/>
                  <a:pt x="1150898" y="121362"/>
                  <a:pt x="1409641" y="55812"/>
                </a:cubicBezTo>
                <a:lnTo>
                  <a:pt x="1655005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47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8" name="组合 497">
            <a:extLst>
              <a:ext uri="{FF2B5EF4-FFF2-40B4-BE49-F238E27FC236}">
                <a16:creationId xmlns:a16="http://schemas.microsoft.com/office/drawing/2014/main" id="{D0BDA3DA-0556-4EE6-B49F-ECFC4B7AB716}"/>
              </a:ext>
            </a:extLst>
          </p:cNvPr>
          <p:cNvGrpSpPr/>
          <p:nvPr/>
        </p:nvGrpSpPr>
        <p:grpSpPr>
          <a:xfrm>
            <a:off x="6417858" y="176935"/>
            <a:ext cx="4729112" cy="5012735"/>
            <a:chOff x="7787402" y="1543050"/>
            <a:chExt cx="4161978" cy="4411588"/>
          </a:xfrm>
        </p:grpSpPr>
        <p:grpSp>
          <p:nvGrpSpPr>
            <p:cNvPr id="379" name="Group 11">
              <a:extLst>
                <a:ext uri="{FF2B5EF4-FFF2-40B4-BE49-F238E27FC236}">
                  <a16:creationId xmlns:a16="http://schemas.microsoft.com/office/drawing/2014/main" id="{25E7858F-A0FA-4422-8B81-91B0788DDC0D}"/>
                </a:ext>
              </a:extLst>
            </p:cNvPr>
            <p:cNvGrpSpPr/>
            <p:nvPr/>
          </p:nvGrpSpPr>
          <p:grpSpPr>
            <a:xfrm>
              <a:off x="7787402" y="4311279"/>
              <a:ext cx="4078120" cy="1643359"/>
              <a:chOff x="7787402" y="4311279"/>
              <a:chExt cx="4078120" cy="1643359"/>
            </a:xfrm>
          </p:grpSpPr>
          <p:grpSp>
            <p:nvGrpSpPr>
              <p:cNvPr id="381" name="Graphic 11">
                <a:extLst>
                  <a:ext uri="{FF2B5EF4-FFF2-40B4-BE49-F238E27FC236}">
                    <a16:creationId xmlns:a16="http://schemas.microsoft.com/office/drawing/2014/main" id="{9C4344FB-663C-4557-85A9-5B4227597199}"/>
                  </a:ext>
                </a:extLst>
              </p:cNvPr>
              <p:cNvGrpSpPr/>
              <p:nvPr/>
            </p:nvGrpSpPr>
            <p:grpSpPr>
              <a:xfrm>
                <a:off x="7787402" y="4311279"/>
                <a:ext cx="3799381" cy="1643359"/>
                <a:chOff x="8222456" y="4524824"/>
                <a:chExt cx="3424059" cy="1481019"/>
              </a:xfrm>
              <a:solidFill>
                <a:srgbClr val="E0E0E0"/>
              </a:solidFill>
            </p:grpSpPr>
            <p:sp>
              <p:nvSpPr>
                <p:cNvPr id="390" name="Freeform: Shape 15">
                  <a:extLst>
                    <a:ext uri="{FF2B5EF4-FFF2-40B4-BE49-F238E27FC236}">
                      <a16:creationId xmlns:a16="http://schemas.microsoft.com/office/drawing/2014/main" id="{B61BF449-64C1-4FAB-9894-F5517789A871}"/>
                    </a:ext>
                  </a:extLst>
                </p:cNvPr>
                <p:cNvSpPr/>
                <p:nvPr/>
              </p:nvSpPr>
              <p:spPr>
                <a:xfrm>
                  <a:off x="8222456" y="5194458"/>
                  <a:ext cx="619696" cy="357758"/>
                </a:xfrm>
                <a:custGeom>
                  <a:avLst/>
                  <a:gdLst>
                    <a:gd name="connsiteX0" fmla="*/ 619697 w 619696"/>
                    <a:gd name="connsiteY0" fmla="*/ 178880 h 357758"/>
                    <a:gd name="connsiteX1" fmla="*/ 309848 w 619696"/>
                    <a:gd name="connsiteY1" fmla="*/ 357759 h 357758"/>
                    <a:gd name="connsiteX2" fmla="*/ 0 w 619696"/>
                    <a:gd name="connsiteY2" fmla="*/ 178880 h 357758"/>
                    <a:gd name="connsiteX3" fmla="*/ 309848 w 619696"/>
                    <a:gd name="connsiteY3" fmla="*/ 0 h 357758"/>
                    <a:gd name="connsiteX4" fmla="*/ 619697 w 619696"/>
                    <a:gd name="connsiteY4" fmla="*/ 178880 h 35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696" h="357758">
                      <a:moveTo>
                        <a:pt x="619697" y="178880"/>
                      </a:moveTo>
                      <a:cubicBezTo>
                        <a:pt x="619697" y="277672"/>
                        <a:pt x="480973" y="357759"/>
                        <a:pt x="309848" y="357759"/>
                      </a:cubicBezTo>
                      <a:cubicBezTo>
                        <a:pt x="138724" y="357759"/>
                        <a:pt x="0" y="277672"/>
                        <a:pt x="0" y="178880"/>
                      </a:cubicBezTo>
                      <a:cubicBezTo>
                        <a:pt x="0" y="80087"/>
                        <a:pt x="138724" y="0"/>
                        <a:pt x="309848" y="0"/>
                      </a:cubicBezTo>
                      <a:cubicBezTo>
                        <a:pt x="480973" y="0"/>
                        <a:pt x="619697" y="80087"/>
                        <a:pt x="619697" y="1788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: Shape 16">
                  <a:extLst>
                    <a:ext uri="{FF2B5EF4-FFF2-40B4-BE49-F238E27FC236}">
                      <a16:creationId xmlns:a16="http://schemas.microsoft.com/office/drawing/2014/main" id="{0298B7DD-E32C-4A3C-867D-BDA19CEBF280}"/>
                    </a:ext>
                  </a:extLst>
                </p:cNvPr>
                <p:cNvSpPr/>
                <p:nvPr/>
              </p:nvSpPr>
              <p:spPr>
                <a:xfrm>
                  <a:off x="8337422" y="4620767"/>
                  <a:ext cx="1474089" cy="853725"/>
                </a:xfrm>
                <a:custGeom>
                  <a:avLst/>
                  <a:gdLst>
                    <a:gd name="connsiteX0" fmla="*/ 1474089 w 1474089"/>
                    <a:gd name="connsiteY0" fmla="*/ 360902 h 853725"/>
                    <a:gd name="connsiteX1" fmla="*/ 620554 w 1474089"/>
                    <a:gd name="connsiteY1" fmla="*/ 853726 h 853725"/>
                    <a:gd name="connsiteX2" fmla="*/ 0 w 1474089"/>
                    <a:gd name="connsiteY2" fmla="*/ 492728 h 853725"/>
                    <a:gd name="connsiteX3" fmla="*/ 853535 w 1474089"/>
                    <a:gd name="connsiteY3" fmla="*/ 0 h 853725"/>
                    <a:gd name="connsiteX4" fmla="*/ 1474089 w 1474089"/>
                    <a:gd name="connsiteY4" fmla="*/ 360902 h 85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089" h="853725">
                      <a:moveTo>
                        <a:pt x="1474089" y="360902"/>
                      </a:moveTo>
                      <a:lnTo>
                        <a:pt x="620554" y="853726"/>
                      </a:lnTo>
                      <a:lnTo>
                        <a:pt x="0" y="492728"/>
                      </a:lnTo>
                      <a:lnTo>
                        <a:pt x="853535" y="0"/>
                      </a:lnTo>
                      <a:lnTo>
                        <a:pt x="1474089" y="36090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: Shape 17">
                  <a:extLst>
                    <a:ext uri="{FF2B5EF4-FFF2-40B4-BE49-F238E27FC236}">
                      <a16:creationId xmlns:a16="http://schemas.microsoft.com/office/drawing/2014/main" id="{84032601-B474-48F4-B0E5-5B74199F9603}"/>
                    </a:ext>
                  </a:extLst>
                </p:cNvPr>
                <p:cNvSpPr/>
                <p:nvPr/>
              </p:nvSpPr>
              <p:spPr>
                <a:xfrm>
                  <a:off x="9089778" y="4524824"/>
                  <a:ext cx="2556737" cy="1481019"/>
                </a:xfrm>
                <a:custGeom>
                  <a:avLst/>
                  <a:gdLst>
                    <a:gd name="connsiteX0" fmla="*/ 2112669 w 2556737"/>
                    <a:gd name="connsiteY0" fmla="*/ 1468877 h 1481019"/>
                    <a:gd name="connsiteX1" fmla="*/ 14407 w 2556737"/>
                    <a:gd name="connsiteY1" fmla="*/ 257392 h 1481019"/>
                    <a:gd name="connsiteX2" fmla="*/ 3767 w 2556737"/>
                    <a:gd name="connsiteY2" fmla="*/ 218407 h 1481019"/>
                    <a:gd name="connsiteX3" fmla="*/ 14407 w 2556737"/>
                    <a:gd name="connsiteY3" fmla="*/ 207767 h 1481019"/>
                    <a:gd name="connsiteX4" fmla="*/ 353116 w 2556737"/>
                    <a:gd name="connsiteY4" fmla="*/ 12218 h 1481019"/>
                    <a:gd name="connsiteX5" fmla="*/ 443985 w 2556737"/>
                    <a:gd name="connsiteY5" fmla="*/ 12218 h 1481019"/>
                    <a:gd name="connsiteX6" fmla="*/ 2542247 w 2556737"/>
                    <a:gd name="connsiteY6" fmla="*/ 1223608 h 1481019"/>
                    <a:gd name="connsiteX7" fmla="*/ 2553018 w 2556737"/>
                    <a:gd name="connsiteY7" fmla="*/ 1262557 h 1481019"/>
                    <a:gd name="connsiteX8" fmla="*/ 2542247 w 2556737"/>
                    <a:gd name="connsiteY8" fmla="*/ 1273329 h 1481019"/>
                    <a:gd name="connsiteX9" fmla="*/ 2203633 w 2556737"/>
                    <a:gd name="connsiteY9" fmla="*/ 1468877 h 1481019"/>
                    <a:gd name="connsiteX10" fmla="*/ 2112670 w 2556737"/>
                    <a:gd name="connsiteY10" fmla="*/ 1468877 h 148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56737" h="1481019">
                      <a:moveTo>
                        <a:pt x="2112669" y="1468877"/>
                      </a:moveTo>
                      <a:lnTo>
                        <a:pt x="14407" y="257392"/>
                      </a:lnTo>
                      <a:cubicBezTo>
                        <a:pt x="704" y="249565"/>
                        <a:pt x="-4060" y="232110"/>
                        <a:pt x="3767" y="218407"/>
                      </a:cubicBezTo>
                      <a:cubicBezTo>
                        <a:pt x="6300" y="213973"/>
                        <a:pt x="9974" y="210299"/>
                        <a:pt x="14407" y="207767"/>
                      </a:cubicBezTo>
                      <a:lnTo>
                        <a:pt x="353116" y="12218"/>
                      </a:lnTo>
                      <a:cubicBezTo>
                        <a:pt x="381215" y="-4073"/>
                        <a:pt x="415886" y="-4073"/>
                        <a:pt x="443985" y="12218"/>
                      </a:cubicBezTo>
                      <a:lnTo>
                        <a:pt x="2542247" y="1223608"/>
                      </a:lnTo>
                      <a:cubicBezTo>
                        <a:pt x="2555977" y="1231389"/>
                        <a:pt x="2560799" y="1248828"/>
                        <a:pt x="2553018" y="1262557"/>
                      </a:cubicBezTo>
                      <a:cubicBezTo>
                        <a:pt x="2550469" y="1267056"/>
                        <a:pt x="2546746" y="1270779"/>
                        <a:pt x="2542247" y="1273329"/>
                      </a:cubicBezTo>
                      <a:lnTo>
                        <a:pt x="2203633" y="1468877"/>
                      </a:lnTo>
                      <a:cubicBezTo>
                        <a:pt x="2175473" y="1485067"/>
                        <a:pt x="2140830" y="1485067"/>
                        <a:pt x="2112670" y="146887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2" name="Graphic 11">
                <a:extLst>
                  <a:ext uri="{FF2B5EF4-FFF2-40B4-BE49-F238E27FC236}">
                    <a16:creationId xmlns:a16="http://schemas.microsoft.com/office/drawing/2014/main" id="{9378A1C3-906E-4EBE-B752-B7E5D59D22F4}"/>
                  </a:ext>
                </a:extLst>
              </p:cNvPr>
              <p:cNvGrpSpPr/>
              <p:nvPr/>
            </p:nvGrpSpPr>
            <p:grpSpPr>
              <a:xfrm>
                <a:off x="11406006" y="4528876"/>
                <a:ext cx="459516" cy="864177"/>
                <a:chOff x="11483596" y="4720925"/>
                <a:chExt cx="414123" cy="778809"/>
              </a:xfrm>
            </p:grpSpPr>
            <p:sp>
              <p:nvSpPr>
                <p:cNvPr id="383" name="Freeform: Shape 19">
                  <a:extLst>
                    <a:ext uri="{FF2B5EF4-FFF2-40B4-BE49-F238E27FC236}">
                      <a16:creationId xmlns:a16="http://schemas.microsoft.com/office/drawing/2014/main" id="{A462FE6F-A6CF-4712-9412-F38B94E37D68}"/>
                    </a:ext>
                  </a:extLst>
                </p:cNvPr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Freeform: Shape 20">
                  <a:extLst>
                    <a:ext uri="{FF2B5EF4-FFF2-40B4-BE49-F238E27FC236}">
                      <a16:creationId xmlns:a16="http://schemas.microsoft.com/office/drawing/2014/main" id="{BFD929CE-7B5B-4FDD-B599-19C1C6D162F6}"/>
                    </a:ext>
                  </a:extLst>
                </p:cNvPr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: Shape 21">
                  <a:extLst>
                    <a:ext uri="{FF2B5EF4-FFF2-40B4-BE49-F238E27FC236}">
                      <a16:creationId xmlns:a16="http://schemas.microsoft.com/office/drawing/2014/main" id="{747597DB-9CD7-44DE-8090-4F4BBA2757C4}"/>
                    </a:ext>
                  </a:extLst>
                </p:cNvPr>
                <p:cNvSpPr/>
                <p:nvPr/>
              </p:nvSpPr>
              <p:spPr>
                <a:xfrm>
                  <a:off x="11537832" y="4769809"/>
                  <a:ext cx="115552" cy="634008"/>
                </a:xfrm>
                <a:custGeom>
                  <a:avLst/>
                  <a:gdLst>
                    <a:gd name="connsiteX0" fmla="*/ 46758 w 115552"/>
                    <a:gd name="connsiteY0" fmla="*/ 634008 h 634008"/>
                    <a:gd name="connsiteX1" fmla="*/ 42757 w 115552"/>
                    <a:gd name="connsiteY1" fmla="*/ 631246 h 634008"/>
                    <a:gd name="connsiteX2" fmla="*/ 85 w 115552"/>
                    <a:gd name="connsiteY2" fmla="*/ 307968 h 634008"/>
                    <a:gd name="connsiteX3" fmla="*/ 108194 w 115552"/>
                    <a:gd name="connsiteY3" fmla="*/ 1262 h 634008"/>
                    <a:gd name="connsiteX4" fmla="*/ 114290 w 115552"/>
                    <a:gd name="connsiteY4" fmla="*/ 1262 h 634008"/>
                    <a:gd name="connsiteX5" fmla="*/ 114290 w 115552"/>
                    <a:gd name="connsiteY5" fmla="*/ 7359 h 634008"/>
                    <a:gd name="connsiteX6" fmla="*/ 8658 w 115552"/>
                    <a:gd name="connsiteY6" fmla="*/ 308063 h 634008"/>
                    <a:gd name="connsiteX7" fmla="*/ 50758 w 115552"/>
                    <a:gd name="connsiteY7" fmla="*/ 628293 h 634008"/>
                    <a:gd name="connsiteX8" fmla="*/ 48335 w 115552"/>
                    <a:gd name="connsiteY8" fmla="*/ 633703 h 634008"/>
                    <a:gd name="connsiteX9" fmla="*/ 48282 w 115552"/>
                    <a:gd name="connsiteY9" fmla="*/ 633723 h 634008"/>
                    <a:gd name="connsiteX10" fmla="*/ 46758 w 115552"/>
                    <a:gd name="connsiteY10" fmla="*/ 634008 h 634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5552" h="634008">
                      <a:moveTo>
                        <a:pt x="46758" y="634008"/>
                      </a:moveTo>
                      <a:cubicBezTo>
                        <a:pt x="44981" y="634006"/>
                        <a:pt x="43389" y="632907"/>
                        <a:pt x="42757" y="631246"/>
                      </a:cubicBezTo>
                      <a:cubicBezTo>
                        <a:pt x="42281" y="630008"/>
                        <a:pt x="-2201" y="506373"/>
                        <a:pt x="85" y="307968"/>
                      </a:cubicBezTo>
                      <a:cubicBezTo>
                        <a:pt x="2371" y="109562"/>
                        <a:pt x="107146" y="2310"/>
                        <a:pt x="108194" y="1262"/>
                      </a:cubicBezTo>
                      <a:cubicBezTo>
                        <a:pt x="109877" y="-421"/>
                        <a:pt x="112607" y="-421"/>
                        <a:pt x="114290" y="1262"/>
                      </a:cubicBezTo>
                      <a:cubicBezTo>
                        <a:pt x="115973" y="2946"/>
                        <a:pt x="115973" y="5675"/>
                        <a:pt x="114290" y="7359"/>
                      </a:cubicBezTo>
                      <a:cubicBezTo>
                        <a:pt x="113242" y="8406"/>
                        <a:pt x="10944" y="112134"/>
                        <a:pt x="8658" y="308063"/>
                      </a:cubicBezTo>
                      <a:cubicBezTo>
                        <a:pt x="6372" y="503992"/>
                        <a:pt x="50377" y="627055"/>
                        <a:pt x="50758" y="628293"/>
                      </a:cubicBezTo>
                      <a:cubicBezTo>
                        <a:pt x="51583" y="630456"/>
                        <a:pt x="50498" y="632878"/>
                        <a:pt x="48335" y="633703"/>
                      </a:cubicBezTo>
                      <a:cubicBezTo>
                        <a:pt x="48318" y="633709"/>
                        <a:pt x="48300" y="633716"/>
                        <a:pt x="48282" y="633723"/>
                      </a:cubicBezTo>
                      <a:cubicBezTo>
                        <a:pt x="47795" y="633910"/>
                        <a:pt x="47279" y="634007"/>
                        <a:pt x="46758" y="6340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: Shape 22">
                  <a:extLst>
                    <a:ext uri="{FF2B5EF4-FFF2-40B4-BE49-F238E27FC236}">
                      <a16:creationId xmlns:a16="http://schemas.microsoft.com/office/drawing/2014/main" id="{114DA95A-CF4D-4F9A-B0F1-85FAC90F7705}"/>
                    </a:ext>
                  </a:extLst>
                </p:cNvPr>
                <p:cNvSpPr/>
                <p:nvPr/>
              </p:nvSpPr>
              <p:spPr>
                <a:xfrm>
                  <a:off x="11515370" y="4921971"/>
                  <a:ext cx="382349" cy="577763"/>
                </a:xfrm>
                <a:custGeom>
                  <a:avLst/>
                  <a:gdLst>
                    <a:gd name="connsiteX0" fmla="*/ 47979 w 382349"/>
                    <a:gd name="connsiteY0" fmla="*/ 463464 h 577763"/>
                    <a:gd name="connsiteX1" fmla="*/ 242860 w 382349"/>
                    <a:gd name="connsiteY1" fmla="*/ 577764 h 577763"/>
                    <a:gd name="connsiteX2" fmla="*/ 325252 w 382349"/>
                    <a:gd name="connsiteY2" fmla="*/ 480704 h 577763"/>
                    <a:gd name="connsiteX3" fmla="*/ 327443 w 382349"/>
                    <a:gd name="connsiteY3" fmla="*/ 340020 h 577763"/>
                    <a:gd name="connsiteX4" fmla="*/ 382021 w 382349"/>
                    <a:gd name="connsiteY4" fmla="*/ 264487 h 577763"/>
                    <a:gd name="connsiteX5" fmla="*/ 343921 w 382349"/>
                    <a:gd name="connsiteY5" fmla="*/ 197812 h 577763"/>
                    <a:gd name="connsiteX6" fmla="*/ 322966 w 382349"/>
                    <a:gd name="connsiteY6" fmla="*/ 109801 h 577763"/>
                    <a:gd name="connsiteX7" fmla="*/ 330681 w 382349"/>
                    <a:gd name="connsiteY7" fmla="*/ 4073 h 577763"/>
                    <a:gd name="connsiteX8" fmla="*/ 228287 w 382349"/>
                    <a:gd name="connsiteY8" fmla="*/ 39030 h 577763"/>
                    <a:gd name="connsiteX9" fmla="*/ 145039 w 382349"/>
                    <a:gd name="connsiteY9" fmla="*/ 101323 h 577763"/>
                    <a:gd name="connsiteX10" fmla="*/ 59314 w 382349"/>
                    <a:gd name="connsiteY10" fmla="*/ 158473 h 577763"/>
                    <a:gd name="connsiteX11" fmla="*/ 62171 w 382349"/>
                    <a:gd name="connsiteY11" fmla="*/ 246294 h 577763"/>
                    <a:gd name="connsiteX12" fmla="*/ 47979 w 382349"/>
                    <a:gd name="connsiteY12" fmla="*/ 463464 h 57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2349" h="577763">
                      <a:moveTo>
                        <a:pt x="47979" y="463464"/>
                      </a:moveTo>
                      <a:lnTo>
                        <a:pt x="242860" y="577764"/>
                      </a:lnTo>
                      <a:cubicBezTo>
                        <a:pt x="242860" y="577764"/>
                        <a:pt x="332015" y="564619"/>
                        <a:pt x="325252" y="480704"/>
                      </a:cubicBezTo>
                      <a:cubicBezTo>
                        <a:pt x="318489" y="396789"/>
                        <a:pt x="282294" y="376882"/>
                        <a:pt x="327443" y="340020"/>
                      </a:cubicBezTo>
                      <a:cubicBezTo>
                        <a:pt x="372591" y="303158"/>
                        <a:pt x="384593" y="300682"/>
                        <a:pt x="382021" y="264487"/>
                      </a:cubicBezTo>
                      <a:cubicBezTo>
                        <a:pt x="379449" y="228292"/>
                        <a:pt x="355541" y="212575"/>
                        <a:pt x="343921" y="197812"/>
                      </a:cubicBezTo>
                      <a:cubicBezTo>
                        <a:pt x="332300" y="183048"/>
                        <a:pt x="300582" y="153425"/>
                        <a:pt x="322966" y="109801"/>
                      </a:cubicBezTo>
                      <a:cubicBezTo>
                        <a:pt x="345350" y="66176"/>
                        <a:pt x="375925" y="24076"/>
                        <a:pt x="330681" y="4073"/>
                      </a:cubicBezTo>
                      <a:cubicBezTo>
                        <a:pt x="303725" y="-7833"/>
                        <a:pt x="258386" y="7121"/>
                        <a:pt x="228287" y="39030"/>
                      </a:cubicBezTo>
                      <a:cubicBezTo>
                        <a:pt x="198188" y="70939"/>
                        <a:pt x="173518" y="93894"/>
                        <a:pt x="145039" y="101323"/>
                      </a:cubicBezTo>
                      <a:cubicBezTo>
                        <a:pt x="116559" y="108753"/>
                        <a:pt x="57123" y="109324"/>
                        <a:pt x="59314" y="158473"/>
                      </a:cubicBezTo>
                      <a:cubicBezTo>
                        <a:pt x="61505" y="207622"/>
                        <a:pt x="74077" y="224482"/>
                        <a:pt x="62171" y="246294"/>
                      </a:cubicBezTo>
                      <a:cubicBezTo>
                        <a:pt x="39311" y="288204"/>
                        <a:pt x="-56796" y="309921"/>
                        <a:pt x="47979" y="463464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: Shape 23">
                  <a:extLst>
                    <a:ext uri="{FF2B5EF4-FFF2-40B4-BE49-F238E27FC236}">
                      <a16:creationId xmlns:a16="http://schemas.microsoft.com/office/drawing/2014/main" id="{8A22007C-476A-42F4-9519-E1D3F2E40D5C}"/>
                    </a:ext>
                  </a:extLst>
                </p:cNvPr>
                <p:cNvSpPr/>
                <p:nvPr/>
              </p:nvSpPr>
              <p:spPr>
                <a:xfrm>
                  <a:off x="11637374" y="4947925"/>
                  <a:ext cx="188004" cy="488468"/>
                </a:xfrm>
                <a:custGeom>
                  <a:avLst/>
                  <a:gdLst>
                    <a:gd name="connsiteX0" fmla="*/ 4938 w 188004"/>
                    <a:gd name="connsiteY0" fmla="*/ 488469 h 488468"/>
                    <a:gd name="connsiteX1" fmla="*/ 652 w 188004"/>
                    <a:gd name="connsiteY1" fmla="*/ 484563 h 488468"/>
                    <a:gd name="connsiteX2" fmla="*/ 180770 w 188004"/>
                    <a:gd name="connsiteY2" fmla="*/ 1265 h 488468"/>
                    <a:gd name="connsiteX3" fmla="*/ 186696 w 188004"/>
                    <a:gd name="connsiteY3" fmla="*/ 1191 h 488468"/>
                    <a:gd name="connsiteX4" fmla="*/ 186770 w 188004"/>
                    <a:gd name="connsiteY4" fmla="*/ 1265 h 488468"/>
                    <a:gd name="connsiteX5" fmla="*/ 186770 w 188004"/>
                    <a:gd name="connsiteY5" fmla="*/ 7361 h 488468"/>
                    <a:gd name="connsiteX6" fmla="*/ 9415 w 188004"/>
                    <a:gd name="connsiteY6" fmla="*/ 483611 h 488468"/>
                    <a:gd name="connsiteX7" fmla="*/ 5510 w 188004"/>
                    <a:gd name="connsiteY7" fmla="*/ 488278 h 488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004" h="488468">
                      <a:moveTo>
                        <a:pt x="4938" y="488469"/>
                      </a:moveTo>
                      <a:cubicBezTo>
                        <a:pt x="2729" y="488434"/>
                        <a:pt x="892" y="486760"/>
                        <a:pt x="652" y="484563"/>
                      </a:cubicBezTo>
                      <a:cubicBezTo>
                        <a:pt x="652" y="481611"/>
                        <a:pt x="-20684" y="191670"/>
                        <a:pt x="180770" y="1265"/>
                      </a:cubicBezTo>
                      <a:cubicBezTo>
                        <a:pt x="182386" y="-392"/>
                        <a:pt x="185039" y="-425"/>
                        <a:pt x="186696" y="1191"/>
                      </a:cubicBezTo>
                      <a:cubicBezTo>
                        <a:pt x="186721" y="1215"/>
                        <a:pt x="186746" y="1240"/>
                        <a:pt x="186770" y="1265"/>
                      </a:cubicBezTo>
                      <a:cubicBezTo>
                        <a:pt x="188415" y="2964"/>
                        <a:pt x="188415" y="5662"/>
                        <a:pt x="186770" y="7361"/>
                      </a:cubicBezTo>
                      <a:cubicBezTo>
                        <a:pt x="-11635" y="194908"/>
                        <a:pt x="9129" y="480849"/>
                        <a:pt x="9415" y="483611"/>
                      </a:cubicBezTo>
                      <a:cubicBezTo>
                        <a:pt x="9582" y="485964"/>
                        <a:pt x="7856" y="488027"/>
                        <a:pt x="5510" y="4882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: Shape 24">
                  <a:extLst>
                    <a:ext uri="{FF2B5EF4-FFF2-40B4-BE49-F238E27FC236}">
                      <a16:creationId xmlns:a16="http://schemas.microsoft.com/office/drawing/2014/main" id="{ABDFBE94-0CDD-474F-B119-3AFC6B6F98AF}"/>
                    </a:ext>
                  </a:extLst>
                </p:cNvPr>
                <p:cNvSpPr/>
                <p:nvPr/>
              </p:nvSpPr>
              <p:spPr>
                <a:xfrm>
                  <a:off x="11611579" y="5059529"/>
                  <a:ext cx="69980" cy="128261"/>
                </a:xfrm>
                <a:custGeom>
                  <a:avLst/>
                  <a:gdLst>
                    <a:gd name="connsiteX0" fmla="*/ 66070 w 69980"/>
                    <a:gd name="connsiteY0" fmla="*/ 127880 h 128261"/>
                    <a:gd name="connsiteX1" fmla="*/ 61784 w 69980"/>
                    <a:gd name="connsiteY1" fmla="*/ 123975 h 128261"/>
                    <a:gd name="connsiteX2" fmla="*/ 1776 w 69980"/>
                    <a:gd name="connsiteY2" fmla="*/ 7770 h 128261"/>
                    <a:gd name="connsiteX3" fmla="*/ 812 w 69980"/>
                    <a:gd name="connsiteY3" fmla="*/ 1786 h 128261"/>
                    <a:gd name="connsiteX4" fmla="*/ 824 w 69980"/>
                    <a:gd name="connsiteY4" fmla="*/ 1769 h 128261"/>
                    <a:gd name="connsiteX5" fmla="*/ 6667 w 69980"/>
                    <a:gd name="connsiteY5" fmla="*/ 771 h 128261"/>
                    <a:gd name="connsiteX6" fmla="*/ 6730 w 69980"/>
                    <a:gd name="connsiteY6" fmla="*/ 817 h 128261"/>
                    <a:gd name="connsiteX7" fmla="*/ 69976 w 69980"/>
                    <a:gd name="connsiteY7" fmla="*/ 123689 h 128261"/>
                    <a:gd name="connsiteX8" fmla="*/ 65975 w 69980"/>
                    <a:gd name="connsiteY8" fmla="*/ 128261 h 128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980" h="128261">
                      <a:moveTo>
                        <a:pt x="66070" y="127880"/>
                      </a:moveTo>
                      <a:cubicBezTo>
                        <a:pt x="63844" y="127889"/>
                        <a:pt x="61982" y="126192"/>
                        <a:pt x="61784" y="123975"/>
                      </a:cubicBezTo>
                      <a:cubicBezTo>
                        <a:pt x="58447" y="78683"/>
                        <a:pt x="36774" y="36713"/>
                        <a:pt x="1776" y="7770"/>
                      </a:cubicBezTo>
                      <a:cubicBezTo>
                        <a:pt x="-142" y="6384"/>
                        <a:pt x="-574" y="3704"/>
                        <a:pt x="812" y="1786"/>
                      </a:cubicBezTo>
                      <a:cubicBezTo>
                        <a:pt x="816" y="1780"/>
                        <a:pt x="820" y="1775"/>
                        <a:pt x="824" y="1769"/>
                      </a:cubicBezTo>
                      <a:cubicBezTo>
                        <a:pt x="2162" y="-120"/>
                        <a:pt x="4777" y="-567"/>
                        <a:pt x="6667" y="771"/>
                      </a:cubicBezTo>
                      <a:cubicBezTo>
                        <a:pt x="6688" y="786"/>
                        <a:pt x="6709" y="801"/>
                        <a:pt x="6730" y="817"/>
                      </a:cubicBezTo>
                      <a:cubicBezTo>
                        <a:pt x="44116" y="31088"/>
                        <a:pt x="67065" y="75673"/>
                        <a:pt x="69976" y="123689"/>
                      </a:cubicBezTo>
                      <a:cubicBezTo>
                        <a:pt x="70087" y="126040"/>
                        <a:pt x="68320" y="128059"/>
                        <a:pt x="65975" y="1282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: Shape 25">
                  <a:extLst>
                    <a:ext uri="{FF2B5EF4-FFF2-40B4-BE49-F238E27FC236}">
                      <a16:creationId xmlns:a16="http://schemas.microsoft.com/office/drawing/2014/main" id="{33876D36-978A-4780-8AAA-99DA8F15F5D7}"/>
                    </a:ext>
                  </a:extLst>
                </p:cNvPr>
                <p:cNvSpPr/>
                <p:nvPr/>
              </p:nvSpPr>
              <p:spPr>
                <a:xfrm>
                  <a:off x="11658764" y="5186075"/>
                  <a:ext cx="174460" cy="50982"/>
                </a:xfrm>
                <a:custGeom>
                  <a:avLst/>
                  <a:gdLst>
                    <a:gd name="connsiteX0" fmla="*/ 4122 w 174460"/>
                    <a:gd name="connsiteY0" fmla="*/ 50960 h 50982"/>
                    <a:gd name="connsiteX1" fmla="*/ 1265 w 174460"/>
                    <a:gd name="connsiteY1" fmla="*/ 49817 h 50982"/>
                    <a:gd name="connsiteX2" fmla="*/ 1191 w 174460"/>
                    <a:gd name="connsiteY2" fmla="*/ 43891 h 50982"/>
                    <a:gd name="connsiteX3" fmla="*/ 1265 w 174460"/>
                    <a:gd name="connsiteY3" fmla="*/ 43817 h 50982"/>
                    <a:gd name="connsiteX4" fmla="*/ 170714 w 174460"/>
                    <a:gd name="connsiteY4" fmla="*/ 3049 h 50982"/>
                    <a:gd name="connsiteX5" fmla="*/ 174429 w 174460"/>
                    <a:gd name="connsiteY5" fmla="*/ 7812 h 50982"/>
                    <a:gd name="connsiteX6" fmla="*/ 169571 w 174460"/>
                    <a:gd name="connsiteY6" fmla="*/ 11527 h 50982"/>
                    <a:gd name="connsiteX7" fmla="*/ 7646 w 174460"/>
                    <a:gd name="connsiteY7" fmla="*/ 49626 h 50982"/>
                    <a:gd name="connsiteX8" fmla="*/ 4122 w 174460"/>
                    <a:gd name="connsiteY8" fmla="*/ 50960 h 50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460" h="50982">
                      <a:moveTo>
                        <a:pt x="4122" y="50960"/>
                      </a:moveTo>
                      <a:cubicBezTo>
                        <a:pt x="3055" y="50975"/>
                        <a:pt x="2027" y="50564"/>
                        <a:pt x="1265" y="49817"/>
                      </a:cubicBezTo>
                      <a:cubicBezTo>
                        <a:pt x="-392" y="48201"/>
                        <a:pt x="-425" y="45548"/>
                        <a:pt x="1191" y="43891"/>
                      </a:cubicBezTo>
                      <a:cubicBezTo>
                        <a:pt x="1215" y="43866"/>
                        <a:pt x="1240" y="43841"/>
                        <a:pt x="1265" y="43817"/>
                      </a:cubicBezTo>
                      <a:cubicBezTo>
                        <a:pt x="3360" y="41530"/>
                        <a:pt x="53938" y="-13334"/>
                        <a:pt x="170714" y="3049"/>
                      </a:cubicBezTo>
                      <a:cubicBezTo>
                        <a:pt x="173051" y="3347"/>
                        <a:pt x="174710" y="5473"/>
                        <a:pt x="174429" y="7812"/>
                      </a:cubicBezTo>
                      <a:cubicBezTo>
                        <a:pt x="174085" y="10162"/>
                        <a:pt x="171930" y="11810"/>
                        <a:pt x="169571" y="11527"/>
                      </a:cubicBezTo>
                      <a:cubicBezTo>
                        <a:pt x="57557" y="-3904"/>
                        <a:pt x="8123" y="48960"/>
                        <a:pt x="7646" y="49626"/>
                      </a:cubicBezTo>
                      <a:cubicBezTo>
                        <a:pt x="6749" y="50604"/>
                        <a:pt x="5442" y="51098"/>
                        <a:pt x="4122" y="509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3" name="Graphic 11">
              <a:extLst>
                <a:ext uri="{FF2B5EF4-FFF2-40B4-BE49-F238E27FC236}">
                  <a16:creationId xmlns:a16="http://schemas.microsoft.com/office/drawing/2014/main" id="{DF30BB43-4B88-4E7A-977A-E0E77A832CCE}"/>
                </a:ext>
              </a:extLst>
            </p:cNvPr>
            <p:cNvGrpSpPr/>
            <p:nvPr/>
          </p:nvGrpSpPr>
          <p:grpSpPr>
            <a:xfrm>
              <a:off x="8872737" y="2630863"/>
              <a:ext cx="2379309" cy="3233948"/>
              <a:chOff x="9200576" y="3010408"/>
              <a:chExt cx="2144269" cy="2914482"/>
            </a:xfrm>
          </p:grpSpPr>
          <p:sp>
            <p:nvSpPr>
              <p:cNvPr id="394" name="Freeform: Shape 27">
                <a:extLst>
                  <a:ext uri="{FF2B5EF4-FFF2-40B4-BE49-F238E27FC236}">
                    <a16:creationId xmlns:a16="http://schemas.microsoft.com/office/drawing/2014/main" id="{B5496E36-40CA-443F-BB04-5EAD10AE4BE5}"/>
                  </a:ext>
                </a:extLst>
              </p:cNvPr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5" name="Freeform: Shape 28">
                <a:extLst>
                  <a:ext uri="{FF2B5EF4-FFF2-40B4-BE49-F238E27FC236}">
                    <a16:creationId xmlns:a16="http://schemas.microsoft.com/office/drawing/2014/main" id="{CF967866-FB40-4E20-A50C-C96E5BCB3EE9}"/>
                  </a:ext>
                </a:extLst>
              </p:cNvPr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6" name="Freeform: Shape 29">
                <a:extLst>
                  <a:ext uri="{FF2B5EF4-FFF2-40B4-BE49-F238E27FC236}">
                    <a16:creationId xmlns:a16="http://schemas.microsoft.com/office/drawing/2014/main" id="{B0B8C346-DDDE-4B94-BBBA-183C2F88448B}"/>
                  </a:ext>
                </a:extLst>
              </p:cNvPr>
              <p:cNvSpPr/>
              <p:nvPr/>
            </p:nvSpPr>
            <p:spPr>
              <a:xfrm>
                <a:off x="9569195" y="3010408"/>
                <a:ext cx="1681543" cy="2095545"/>
              </a:xfrm>
              <a:custGeom>
                <a:avLst/>
                <a:gdLst>
                  <a:gd name="connsiteX0" fmla="*/ 1614011 w 1681543"/>
                  <a:gd name="connsiteY0" fmla="*/ 2089467 h 2095545"/>
                  <a:gd name="connsiteX1" fmla="*/ 22479 w 1681543"/>
                  <a:gd name="connsiteY1" fmla="*/ 1170495 h 2095545"/>
                  <a:gd name="connsiteX2" fmla="*/ 0 w 1681543"/>
                  <a:gd name="connsiteY2" fmla="*/ 1131633 h 2095545"/>
                  <a:gd name="connsiteX3" fmla="*/ 0 w 1681543"/>
                  <a:gd name="connsiteY3" fmla="*/ 44926 h 2095545"/>
                  <a:gd name="connsiteX4" fmla="*/ 44990 w 1681543"/>
                  <a:gd name="connsiteY4" fmla="*/ 0 h 2095545"/>
                  <a:gd name="connsiteX5" fmla="*/ 67342 w 1681543"/>
                  <a:gd name="connsiteY5" fmla="*/ 5968 h 2095545"/>
                  <a:gd name="connsiteX6" fmla="*/ 1659065 w 1681543"/>
                  <a:gd name="connsiteY6" fmla="*/ 924941 h 2095545"/>
                  <a:gd name="connsiteX7" fmla="*/ 1681543 w 1681543"/>
                  <a:gd name="connsiteY7" fmla="*/ 963898 h 2095545"/>
                  <a:gd name="connsiteX8" fmla="*/ 1681543 w 1681543"/>
                  <a:gd name="connsiteY8" fmla="*/ 2050605 h 2095545"/>
                  <a:gd name="connsiteX9" fmla="*/ 1636568 w 1681543"/>
                  <a:gd name="connsiteY9" fmla="*/ 2095545 h 2095545"/>
                  <a:gd name="connsiteX10" fmla="*/ 1614011 w 1681543"/>
                  <a:gd name="connsiteY10" fmla="*/ 2089467 h 209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545">
                    <a:moveTo>
                      <a:pt x="1614011" y="2089467"/>
                    </a:moveTo>
                    <a:lnTo>
                      <a:pt x="22479" y="1170495"/>
                    </a:lnTo>
                    <a:cubicBezTo>
                      <a:pt x="8577" y="1162491"/>
                      <a:pt x="6" y="1147674"/>
                      <a:pt x="0" y="1131633"/>
                    </a:cubicBezTo>
                    <a:lnTo>
                      <a:pt x="0" y="44926"/>
                    </a:lnTo>
                    <a:cubicBezTo>
                      <a:pt x="18" y="20096"/>
                      <a:pt x="20161" y="-18"/>
                      <a:pt x="44990" y="0"/>
                    </a:cubicBezTo>
                    <a:cubicBezTo>
                      <a:pt x="52834" y="6"/>
                      <a:pt x="60539" y="2063"/>
                      <a:pt x="67342" y="5968"/>
                    </a:cubicBezTo>
                    <a:lnTo>
                      <a:pt x="1659065" y="924941"/>
                    </a:lnTo>
                    <a:cubicBezTo>
                      <a:pt x="1672967" y="932990"/>
                      <a:pt x="1681532" y="947833"/>
                      <a:pt x="1681543" y="963898"/>
                    </a:cubicBezTo>
                    <a:lnTo>
                      <a:pt x="1681543" y="2050605"/>
                    </a:lnTo>
                    <a:cubicBezTo>
                      <a:pt x="1681534" y="2075435"/>
                      <a:pt x="1661398" y="2095555"/>
                      <a:pt x="1636568" y="2095545"/>
                    </a:cubicBezTo>
                    <a:cubicBezTo>
                      <a:pt x="1628645" y="2095542"/>
                      <a:pt x="1620863" y="2093445"/>
                      <a:pt x="1614011" y="208946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7" name="Freeform: Shape 30">
                <a:extLst>
                  <a:ext uri="{FF2B5EF4-FFF2-40B4-BE49-F238E27FC236}">
                    <a16:creationId xmlns:a16="http://schemas.microsoft.com/office/drawing/2014/main" id="{0983EB78-D863-45F7-BEA9-429D10A3520E}"/>
                  </a:ext>
                </a:extLst>
              </p:cNvPr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8" name="Freeform: Shape 31">
                <a:extLst>
                  <a:ext uri="{FF2B5EF4-FFF2-40B4-BE49-F238E27FC236}">
                    <a16:creationId xmlns:a16="http://schemas.microsoft.com/office/drawing/2014/main" id="{AE97F334-147A-4C0D-A6F2-FEDCDEA4465A}"/>
                  </a:ext>
                </a:extLst>
              </p:cNvPr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9" name="Freeform: Shape 32">
                <a:extLst>
                  <a:ext uri="{FF2B5EF4-FFF2-40B4-BE49-F238E27FC236}">
                    <a16:creationId xmlns:a16="http://schemas.microsoft.com/office/drawing/2014/main" id="{8268B85D-BBB8-4C94-8D72-E27200C6113A}"/>
                  </a:ext>
                </a:extLst>
              </p:cNvPr>
              <p:cNvSpPr/>
              <p:nvPr/>
            </p:nvSpPr>
            <p:spPr>
              <a:xfrm>
                <a:off x="9496901" y="3050724"/>
                <a:ext cx="1681543" cy="2095845"/>
              </a:xfrm>
              <a:custGeom>
                <a:avLst/>
                <a:gdLst>
                  <a:gd name="connsiteX0" fmla="*/ 1614107 w 1681543"/>
                  <a:gd name="connsiteY0" fmla="*/ 2089822 h 2095845"/>
                  <a:gd name="connsiteX1" fmla="*/ 22384 w 1681543"/>
                  <a:gd name="connsiteY1" fmla="*/ 1170850 h 2095845"/>
                  <a:gd name="connsiteX2" fmla="*/ 0 w 1681543"/>
                  <a:gd name="connsiteY2" fmla="*/ 1131893 h 2095845"/>
                  <a:gd name="connsiteX3" fmla="*/ 0 w 1681543"/>
                  <a:gd name="connsiteY3" fmla="*/ 44900 h 2095845"/>
                  <a:gd name="connsiteX4" fmla="*/ 44826 w 1681543"/>
                  <a:gd name="connsiteY4" fmla="*/ 0 h 2095845"/>
                  <a:gd name="connsiteX5" fmla="*/ 67342 w 1681543"/>
                  <a:gd name="connsiteY5" fmla="*/ 6038 h 2095845"/>
                  <a:gd name="connsiteX6" fmla="*/ 1659065 w 1681543"/>
                  <a:gd name="connsiteY6" fmla="*/ 925010 h 2095845"/>
                  <a:gd name="connsiteX7" fmla="*/ 1681544 w 1681543"/>
                  <a:gd name="connsiteY7" fmla="*/ 963872 h 2095845"/>
                  <a:gd name="connsiteX8" fmla="*/ 1681544 w 1681543"/>
                  <a:gd name="connsiteY8" fmla="*/ 2050865 h 2095845"/>
                  <a:gd name="connsiteX9" fmla="*/ 1636608 w 1681543"/>
                  <a:gd name="connsiteY9" fmla="*/ 2095846 h 2095845"/>
                  <a:gd name="connsiteX10" fmla="*/ 1614106 w 1681543"/>
                  <a:gd name="connsiteY10" fmla="*/ 2089822 h 209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845">
                    <a:moveTo>
                      <a:pt x="1614107" y="2089822"/>
                    </a:moveTo>
                    <a:lnTo>
                      <a:pt x="22384" y="1170850"/>
                    </a:lnTo>
                    <a:cubicBezTo>
                      <a:pt x="8532" y="1162763"/>
                      <a:pt x="11" y="1147933"/>
                      <a:pt x="0" y="1131893"/>
                    </a:cubicBezTo>
                    <a:lnTo>
                      <a:pt x="0" y="44900"/>
                    </a:lnTo>
                    <a:cubicBezTo>
                      <a:pt x="-20" y="20123"/>
                      <a:pt x="20049" y="21"/>
                      <a:pt x="44826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2967" y="933014"/>
                      <a:pt x="1681538" y="947831"/>
                      <a:pt x="1681544" y="963872"/>
                    </a:cubicBezTo>
                    <a:lnTo>
                      <a:pt x="1681544" y="2050865"/>
                    </a:lnTo>
                    <a:cubicBezTo>
                      <a:pt x="1681556" y="2075695"/>
                      <a:pt x="1661438" y="2095833"/>
                      <a:pt x="1636608" y="2095846"/>
                    </a:cubicBezTo>
                    <a:cubicBezTo>
                      <a:pt x="1628708" y="2095850"/>
                      <a:pt x="1620948" y="2093772"/>
                      <a:pt x="1614106" y="208982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0" name="Freeform: Shape 33">
                <a:extLst>
                  <a:ext uri="{FF2B5EF4-FFF2-40B4-BE49-F238E27FC236}">
                    <a16:creationId xmlns:a16="http://schemas.microsoft.com/office/drawing/2014/main" id="{BF03394B-2326-4BCD-B56F-5C3005303542}"/>
                  </a:ext>
                </a:extLst>
              </p:cNvPr>
              <p:cNvSpPr/>
              <p:nvPr/>
            </p:nvSpPr>
            <p:spPr>
              <a:xfrm>
                <a:off x="9424606" y="3093587"/>
                <a:ext cx="1681543" cy="2095464"/>
              </a:xfrm>
              <a:custGeom>
                <a:avLst/>
                <a:gdLst>
                  <a:gd name="connsiteX0" fmla="*/ 1614107 w 1681543"/>
                  <a:gd name="connsiteY0" fmla="*/ 2089441 h 2095464"/>
                  <a:gd name="connsiteX1" fmla="*/ 22479 w 1681543"/>
                  <a:gd name="connsiteY1" fmla="*/ 1170565 h 2095464"/>
                  <a:gd name="connsiteX2" fmla="*/ 0 w 1681543"/>
                  <a:gd name="connsiteY2" fmla="*/ 1131607 h 2095464"/>
                  <a:gd name="connsiteX3" fmla="*/ 0 w 1681543"/>
                  <a:gd name="connsiteY3" fmla="*/ 44900 h 2095464"/>
                  <a:gd name="connsiteX4" fmla="*/ 44825 w 1681543"/>
                  <a:gd name="connsiteY4" fmla="*/ 0 h 2095464"/>
                  <a:gd name="connsiteX5" fmla="*/ 67342 w 1681543"/>
                  <a:gd name="connsiteY5" fmla="*/ 6038 h 2095464"/>
                  <a:gd name="connsiteX6" fmla="*/ 1659065 w 1681543"/>
                  <a:gd name="connsiteY6" fmla="*/ 925010 h 2095464"/>
                  <a:gd name="connsiteX7" fmla="*/ 1681544 w 1681543"/>
                  <a:gd name="connsiteY7" fmla="*/ 964063 h 2095464"/>
                  <a:gd name="connsiteX8" fmla="*/ 1681544 w 1681543"/>
                  <a:gd name="connsiteY8" fmla="*/ 2050579 h 2095464"/>
                  <a:gd name="connsiteX9" fmla="*/ 1636513 w 1681543"/>
                  <a:gd name="connsiteY9" fmla="*/ 2095465 h 2095464"/>
                  <a:gd name="connsiteX10" fmla="*/ 1614107 w 1681543"/>
                  <a:gd name="connsiteY10" fmla="*/ 2089442 h 209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464">
                    <a:moveTo>
                      <a:pt x="1614107" y="2089441"/>
                    </a:moveTo>
                    <a:lnTo>
                      <a:pt x="22479" y="1170565"/>
                    </a:lnTo>
                    <a:cubicBezTo>
                      <a:pt x="8576" y="1162515"/>
                      <a:pt x="12" y="1147672"/>
                      <a:pt x="0" y="1131607"/>
                    </a:cubicBezTo>
                    <a:lnTo>
                      <a:pt x="0" y="44900"/>
                    </a:lnTo>
                    <a:cubicBezTo>
                      <a:pt x="-21" y="20123"/>
                      <a:pt x="20049" y="21"/>
                      <a:pt x="44825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3026" y="933047"/>
                      <a:pt x="1681606" y="947953"/>
                      <a:pt x="1681544" y="964063"/>
                    </a:cubicBezTo>
                    <a:lnTo>
                      <a:pt x="1681544" y="2050579"/>
                    </a:lnTo>
                    <a:cubicBezTo>
                      <a:pt x="1681503" y="2075409"/>
                      <a:pt x="1661342" y="2095505"/>
                      <a:pt x="1636513" y="2095465"/>
                    </a:cubicBezTo>
                    <a:cubicBezTo>
                      <a:pt x="1628646" y="2095452"/>
                      <a:pt x="1620920" y="2093375"/>
                      <a:pt x="1614107" y="208944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1" name="Freeform: Shape 34">
                <a:extLst>
                  <a:ext uri="{FF2B5EF4-FFF2-40B4-BE49-F238E27FC236}">
                    <a16:creationId xmlns:a16="http://schemas.microsoft.com/office/drawing/2014/main" id="{26683095-63EA-4D91-BD81-DAD27261C5AE}"/>
                  </a:ext>
                </a:extLst>
              </p:cNvPr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2" name="Freeform: Shape 35">
                <a:extLst>
                  <a:ext uri="{FF2B5EF4-FFF2-40B4-BE49-F238E27FC236}">
                    <a16:creationId xmlns:a16="http://schemas.microsoft.com/office/drawing/2014/main" id="{A086AC8E-DB70-42E0-84B4-FE9D032AF3FD}"/>
                  </a:ext>
                </a:extLst>
              </p:cNvPr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84CF"/>
                  </a:gs>
                  <a:gs pos="0">
                    <a:srgbClr val="00B0F0">
                      <a:alpha val="38000"/>
                    </a:srgbClr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3" name="Freeform: Shape 36">
                <a:extLst>
                  <a:ext uri="{FF2B5EF4-FFF2-40B4-BE49-F238E27FC236}">
                    <a16:creationId xmlns:a16="http://schemas.microsoft.com/office/drawing/2014/main" id="{E30837D8-E20A-4C57-A7B5-E8CAB4629FE7}"/>
                  </a:ext>
                </a:extLst>
              </p:cNvPr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4" name="Freeform: Shape 37">
                <a:extLst>
                  <a:ext uri="{FF2B5EF4-FFF2-40B4-BE49-F238E27FC236}">
                    <a16:creationId xmlns:a16="http://schemas.microsoft.com/office/drawing/2014/main" id="{C1A07F72-4521-4699-A48A-1A58FD98F895}"/>
                  </a:ext>
                </a:extLst>
              </p:cNvPr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5" name="Freeform: Shape 38">
                <a:extLst>
                  <a:ext uri="{FF2B5EF4-FFF2-40B4-BE49-F238E27FC236}">
                    <a16:creationId xmlns:a16="http://schemas.microsoft.com/office/drawing/2014/main" id="{22C3F198-E35A-427F-99EB-C510C29F455B}"/>
                  </a:ext>
                </a:extLst>
              </p:cNvPr>
              <p:cNvSpPr/>
              <p:nvPr/>
            </p:nvSpPr>
            <p:spPr>
              <a:xfrm>
                <a:off x="9984009" y="4559712"/>
                <a:ext cx="402526" cy="651224"/>
              </a:xfrm>
              <a:custGeom>
                <a:avLst/>
                <a:gdLst>
                  <a:gd name="connsiteX0" fmla="*/ 0 w 402526"/>
                  <a:gd name="connsiteY0" fmla="*/ 296418 h 651224"/>
                  <a:gd name="connsiteX1" fmla="*/ 194596 w 402526"/>
                  <a:gd name="connsiteY1" fmla="*/ 651224 h 651224"/>
                  <a:gd name="connsiteX2" fmla="*/ 402527 w 402526"/>
                  <a:gd name="connsiteY2" fmla="*/ 525209 h 651224"/>
                  <a:gd name="connsiteX3" fmla="*/ 320326 w 402526"/>
                  <a:gd name="connsiteY3" fmla="*/ 478822 h 651224"/>
                  <a:gd name="connsiteX4" fmla="*/ 320326 w 402526"/>
                  <a:gd name="connsiteY4" fmla="*/ 127635 h 651224"/>
                  <a:gd name="connsiteX5" fmla="*/ 98774 w 402526"/>
                  <a:gd name="connsiteY5" fmla="*/ 0 h 651224"/>
                  <a:gd name="connsiteX6" fmla="*/ 98774 w 402526"/>
                  <a:gd name="connsiteY6" fmla="*/ 354044 h 651224"/>
                  <a:gd name="connsiteX7" fmla="*/ 0 w 402526"/>
                  <a:gd name="connsiteY7" fmla="*/ 296418 h 6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526" h="651224">
                    <a:moveTo>
                      <a:pt x="0" y="296418"/>
                    </a:moveTo>
                    <a:lnTo>
                      <a:pt x="194596" y="651224"/>
                    </a:lnTo>
                    <a:lnTo>
                      <a:pt x="402527" y="525209"/>
                    </a:lnTo>
                    <a:lnTo>
                      <a:pt x="320326" y="478822"/>
                    </a:lnTo>
                    <a:lnTo>
                      <a:pt x="320326" y="127635"/>
                    </a:lnTo>
                    <a:lnTo>
                      <a:pt x="98774" y="0"/>
                    </a:lnTo>
                    <a:lnTo>
                      <a:pt x="98774" y="354044"/>
                    </a:lnTo>
                    <a:lnTo>
                      <a:pt x="0" y="2964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sp>
          <p:nvSpPr>
            <p:cNvPr id="408" name="Freeform: Shape 41">
              <a:extLst>
                <a:ext uri="{FF2B5EF4-FFF2-40B4-BE49-F238E27FC236}">
                  <a16:creationId xmlns:a16="http://schemas.microsoft.com/office/drawing/2014/main" id="{B1DAEBAD-BEB4-4042-8181-02BE38FDBD95}"/>
                </a:ext>
              </a:extLst>
            </p:cNvPr>
            <p:cNvSpPr/>
            <p:nvPr/>
          </p:nvSpPr>
          <p:spPr>
            <a:xfrm>
              <a:off x="7869857" y="2100189"/>
              <a:ext cx="2230339" cy="1442595"/>
            </a:xfrm>
            <a:custGeom>
              <a:avLst/>
              <a:gdLst>
                <a:gd name="connsiteX0" fmla="*/ 1037513 w 2010015"/>
                <a:gd name="connsiteY0" fmla="*/ 0 h 1300088"/>
                <a:gd name="connsiteX1" fmla="*/ 106634 w 2010015"/>
                <a:gd name="connsiteY1" fmla="*/ 681228 h 1300088"/>
                <a:gd name="connsiteX2" fmla="*/ 27863 w 2010015"/>
                <a:gd name="connsiteY2" fmla="*/ 635889 h 1300088"/>
                <a:gd name="connsiteX3" fmla="*/ 6358 w 2010015"/>
                <a:gd name="connsiteY3" fmla="*/ 641507 h 1300088"/>
                <a:gd name="connsiteX4" fmla="*/ 4241 w 2010015"/>
                <a:gd name="connsiteY4" fmla="*/ 648367 h 1300088"/>
                <a:gd name="connsiteX5" fmla="*/ 68534 w 2010015"/>
                <a:gd name="connsiteY5" fmla="*/ 1097470 h 1300088"/>
                <a:gd name="connsiteX6" fmla="*/ 180358 w 2010015"/>
                <a:gd name="connsiteY6" fmla="*/ 1294924 h 1300088"/>
                <a:gd name="connsiteX7" fmla="*/ 199492 w 2010015"/>
                <a:gd name="connsiteY7" fmla="*/ 1297144 h 1300088"/>
                <a:gd name="connsiteX8" fmla="*/ 203694 w 2010015"/>
                <a:gd name="connsiteY8" fmla="*/ 1291495 h 1300088"/>
                <a:gd name="connsiteX9" fmla="*/ 344093 w 2010015"/>
                <a:gd name="connsiteY9" fmla="*/ 1053370 h 1300088"/>
                <a:gd name="connsiteX10" fmla="*/ 471537 w 2010015"/>
                <a:gd name="connsiteY10" fmla="*/ 924687 h 1300088"/>
                <a:gd name="connsiteX11" fmla="*/ 474519 w 2010015"/>
                <a:gd name="connsiteY11" fmla="*/ 895338 h 1300088"/>
                <a:gd name="connsiteX12" fmla="*/ 468680 w 2010015"/>
                <a:gd name="connsiteY12" fmla="*/ 890397 h 1300088"/>
                <a:gd name="connsiteX13" fmla="*/ 374192 w 2010015"/>
                <a:gd name="connsiteY13" fmla="*/ 835819 h 1300088"/>
                <a:gd name="connsiteX14" fmla="*/ 1410277 w 2010015"/>
                <a:gd name="connsiteY14" fmla="*/ 248888 h 1300088"/>
                <a:gd name="connsiteX15" fmla="*/ 2010015 w 2010015"/>
                <a:gd name="connsiteY15" fmla="*/ 888683 h 1300088"/>
                <a:gd name="connsiteX16" fmla="*/ 1037513 w 2010015"/>
                <a:gd name="connsiteY16" fmla="*/ 0 h 13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10015" h="1300088">
                  <a:moveTo>
                    <a:pt x="1037513" y="0"/>
                  </a:moveTo>
                  <a:cubicBezTo>
                    <a:pt x="611934" y="-8"/>
                    <a:pt x="235350" y="275581"/>
                    <a:pt x="106634" y="681228"/>
                  </a:cubicBezTo>
                  <a:lnTo>
                    <a:pt x="27863" y="635889"/>
                  </a:lnTo>
                  <a:cubicBezTo>
                    <a:pt x="20373" y="631502"/>
                    <a:pt x="10745" y="634017"/>
                    <a:pt x="6358" y="641507"/>
                  </a:cubicBezTo>
                  <a:cubicBezTo>
                    <a:pt x="5133" y="643600"/>
                    <a:pt x="4408" y="645947"/>
                    <a:pt x="4241" y="648367"/>
                  </a:cubicBezTo>
                  <a:cubicBezTo>
                    <a:pt x="-10071" y="801044"/>
                    <a:pt x="11961" y="954941"/>
                    <a:pt x="68534" y="1097470"/>
                  </a:cubicBezTo>
                  <a:cubicBezTo>
                    <a:pt x="96355" y="1168211"/>
                    <a:pt x="133999" y="1234682"/>
                    <a:pt x="180358" y="1294924"/>
                  </a:cubicBezTo>
                  <a:cubicBezTo>
                    <a:pt x="185029" y="1300821"/>
                    <a:pt x="193595" y="1301815"/>
                    <a:pt x="199492" y="1297144"/>
                  </a:cubicBezTo>
                  <a:cubicBezTo>
                    <a:pt x="201364" y="1295662"/>
                    <a:pt x="202813" y="1293714"/>
                    <a:pt x="203694" y="1291495"/>
                  </a:cubicBezTo>
                  <a:cubicBezTo>
                    <a:pt x="238022" y="1205397"/>
                    <a:pt x="285374" y="1125085"/>
                    <a:pt x="344093" y="1053370"/>
                  </a:cubicBezTo>
                  <a:cubicBezTo>
                    <a:pt x="382072" y="1006239"/>
                    <a:pt x="424776" y="963120"/>
                    <a:pt x="471537" y="924687"/>
                  </a:cubicBezTo>
                  <a:cubicBezTo>
                    <a:pt x="480465" y="917406"/>
                    <a:pt x="481800" y="904266"/>
                    <a:pt x="474519" y="895338"/>
                  </a:cubicBezTo>
                  <a:cubicBezTo>
                    <a:pt x="472894" y="893345"/>
                    <a:pt x="470914" y="891670"/>
                    <a:pt x="468680" y="890397"/>
                  </a:cubicBezTo>
                  <a:lnTo>
                    <a:pt x="374192" y="835819"/>
                  </a:lnTo>
                  <a:cubicBezTo>
                    <a:pt x="498222" y="387635"/>
                    <a:pt x="962094" y="124857"/>
                    <a:pt x="1410277" y="248888"/>
                  </a:cubicBezTo>
                  <a:cubicBezTo>
                    <a:pt x="1714234" y="333005"/>
                    <a:pt x="1945699" y="579929"/>
                    <a:pt x="2010015" y="888683"/>
                  </a:cubicBezTo>
                  <a:cubicBezTo>
                    <a:pt x="1964532" y="385491"/>
                    <a:pt x="1542755" y="68"/>
                    <a:pt x="103751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2D050"/>
                </a:gs>
                <a:gs pos="0">
                  <a:srgbClr val="6FCEF4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09" name="Graphic 11">
              <a:extLst>
                <a:ext uri="{FF2B5EF4-FFF2-40B4-BE49-F238E27FC236}">
                  <a16:creationId xmlns:a16="http://schemas.microsoft.com/office/drawing/2014/main" id="{83D76A96-84A7-45EF-96FE-F63D6CDEE421}"/>
                </a:ext>
              </a:extLst>
            </p:cNvPr>
            <p:cNvGrpSpPr/>
            <p:nvPr/>
          </p:nvGrpSpPr>
          <p:grpSpPr>
            <a:xfrm>
              <a:off x="9951187" y="1543050"/>
              <a:ext cx="1998193" cy="2101880"/>
              <a:chOff x="10172489" y="2030055"/>
              <a:chExt cx="1800801" cy="1894245"/>
            </a:xfrm>
          </p:grpSpPr>
          <p:sp>
            <p:nvSpPr>
              <p:cNvPr id="410" name="Freeform: Shape 43">
                <a:extLst>
                  <a:ext uri="{FF2B5EF4-FFF2-40B4-BE49-F238E27FC236}">
                    <a16:creationId xmlns:a16="http://schemas.microsoft.com/office/drawing/2014/main" id="{BCA6AE60-8E7B-4C7F-B67E-4A3673B7E132}"/>
                  </a:ext>
                </a:extLst>
              </p:cNvPr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1" name="Freeform: Shape 44">
                <a:extLst>
                  <a:ext uri="{FF2B5EF4-FFF2-40B4-BE49-F238E27FC236}">
                    <a16:creationId xmlns:a16="http://schemas.microsoft.com/office/drawing/2014/main" id="{337834E1-0741-49D4-8BF8-67A49ECD7ACB}"/>
                  </a:ext>
                </a:extLst>
              </p:cNvPr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2" name="Freeform: Shape 45">
                <a:extLst>
                  <a:ext uri="{FF2B5EF4-FFF2-40B4-BE49-F238E27FC236}">
                    <a16:creationId xmlns:a16="http://schemas.microsoft.com/office/drawing/2014/main" id="{2670E600-D4E4-4A57-98CE-432B50CF8BC5}"/>
                  </a:ext>
                </a:extLst>
              </p:cNvPr>
              <p:cNvSpPr/>
              <p:nvPr/>
            </p:nvSpPr>
            <p:spPr>
              <a:xfrm rot="-1800000">
                <a:off x="10866794" y="2099573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3" name="Freeform: Shape 46">
                <a:extLst>
                  <a:ext uri="{FF2B5EF4-FFF2-40B4-BE49-F238E27FC236}">
                    <a16:creationId xmlns:a16="http://schemas.microsoft.com/office/drawing/2014/main" id="{1AF71B91-1DB5-405B-B5BC-479B58F73E75}"/>
                  </a:ext>
                </a:extLst>
              </p:cNvPr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4" name="Freeform: Shape 47">
                <a:extLst>
                  <a:ext uri="{FF2B5EF4-FFF2-40B4-BE49-F238E27FC236}">
                    <a16:creationId xmlns:a16="http://schemas.microsoft.com/office/drawing/2014/main" id="{94FFBAC1-34A9-42E4-99D4-21CFBF2F9C89}"/>
                  </a:ext>
                </a:extLst>
              </p:cNvPr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5" name="Freeform: Shape 48">
                <a:extLst>
                  <a:ext uri="{FF2B5EF4-FFF2-40B4-BE49-F238E27FC236}">
                    <a16:creationId xmlns:a16="http://schemas.microsoft.com/office/drawing/2014/main" id="{40360C4B-012B-457D-9E45-7981DDB25E18}"/>
                  </a:ext>
                </a:extLst>
              </p:cNvPr>
              <p:cNvSpPr/>
              <p:nvPr/>
            </p:nvSpPr>
            <p:spPr>
              <a:xfrm>
                <a:off x="10988704" y="2306964"/>
                <a:ext cx="205463" cy="335905"/>
              </a:xfrm>
              <a:custGeom>
                <a:avLst/>
                <a:gdLst>
                  <a:gd name="connsiteX0" fmla="*/ 14861 w 205463"/>
                  <a:gd name="connsiteY0" fmla="*/ 236210 h 335905"/>
                  <a:gd name="connsiteX1" fmla="*/ 185073 w 205463"/>
                  <a:gd name="connsiteY1" fmla="*/ 334032 h 335905"/>
                  <a:gd name="connsiteX2" fmla="*/ 203592 w 205463"/>
                  <a:gd name="connsiteY2" fmla="*/ 329243 h 335905"/>
                  <a:gd name="connsiteX3" fmla="*/ 205457 w 205463"/>
                  <a:gd name="connsiteY3" fmla="*/ 321935 h 335905"/>
                  <a:gd name="connsiteX4" fmla="*/ 205456 w 205463"/>
                  <a:gd name="connsiteY4" fmla="*/ 125720 h 335905"/>
                  <a:gd name="connsiteX5" fmla="*/ 190597 w 205463"/>
                  <a:gd name="connsiteY5" fmla="*/ 100003 h 335905"/>
                  <a:gd name="connsiteX6" fmla="*/ 20386 w 205463"/>
                  <a:gd name="connsiteY6" fmla="*/ 1800 h 335905"/>
                  <a:gd name="connsiteX7" fmla="*/ 1799 w 205463"/>
                  <a:gd name="connsiteY7" fmla="*/ 6860 h 335905"/>
                  <a:gd name="connsiteX8" fmla="*/ 2 w 205463"/>
                  <a:gd name="connsiteY8" fmla="*/ 13611 h 335905"/>
                  <a:gd name="connsiteX9" fmla="*/ 2 w 205463"/>
                  <a:gd name="connsiteY9" fmla="*/ 210112 h 335905"/>
                  <a:gd name="connsiteX10" fmla="*/ 14861 w 205463"/>
                  <a:gd name="connsiteY10" fmla="*/ 236210 h 33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3" h="335905">
                    <a:moveTo>
                      <a:pt x="14861" y="236210"/>
                    </a:moveTo>
                    <a:lnTo>
                      <a:pt x="185073" y="334032"/>
                    </a:lnTo>
                    <a:cubicBezTo>
                      <a:pt x="191509" y="337823"/>
                      <a:pt x="199800" y="335680"/>
                      <a:pt x="203592" y="329243"/>
                    </a:cubicBezTo>
                    <a:cubicBezTo>
                      <a:pt x="204894" y="327033"/>
                      <a:pt x="205541" y="324499"/>
                      <a:pt x="205457" y="321935"/>
                    </a:cubicBezTo>
                    <a:lnTo>
                      <a:pt x="205456" y="125720"/>
                    </a:lnTo>
                    <a:cubicBezTo>
                      <a:pt x="205450" y="115110"/>
                      <a:pt x="199786" y="105308"/>
                      <a:pt x="190597" y="100003"/>
                    </a:cubicBezTo>
                    <a:lnTo>
                      <a:pt x="20386" y="1800"/>
                    </a:lnTo>
                    <a:cubicBezTo>
                      <a:pt x="13856" y="-1935"/>
                      <a:pt x="5534" y="331"/>
                      <a:pt x="1799" y="6860"/>
                    </a:cubicBezTo>
                    <a:cubicBezTo>
                      <a:pt x="624" y="8916"/>
                      <a:pt x="4" y="11243"/>
                      <a:pt x="2" y="13611"/>
                    </a:cubicBezTo>
                    <a:lnTo>
                      <a:pt x="2" y="210112"/>
                    </a:lnTo>
                    <a:cubicBezTo>
                      <a:pt x="-128" y="220858"/>
                      <a:pt x="5554" y="230837"/>
                      <a:pt x="14861" y="23621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6" name="Freeform: Shape 49">
                <a:extLst>
                  <a:ext uri="{FF2B5EF4-FFF2-40B4-BE49-F238E27FC236}">
                    <a16:creationId xmlns:a16="http://schemas.microsoft.com/office/drawing/2014/main" id="{2AF81BFC-7486-4171-B722-E0EFC94B35E4}"/>
                  </a:ext>
                </a:extLst>
              </p:cNvPr>
              <p:cNvSpPr/>
              <p:nvPr/>
            </p:nvSpPr>
            <p:spPr>
              <a:xfrm>
                <a:off x="10988705" y="2306896"/>
                <a:ext cx="205455" cy="335682"/>
              </a:xfrm>
              <a:custGeom>
                <a:avLst/>
                <a:gdLst>
                  <a:gd name="connsiteX0" fmla="*/ 205455 w 205455"/>
                  <a:gd name="connsiteY0" fmla="*/ 125788 h 335682"/>
                  <a:gd name="connsiteX1" fmla="*/ 205455 w 205455"/>
                  <a:gd name="connsiteY1" fmla="*/ 322003 h 335682"/>
                  <a:gd name="connsiteX2" fmla="*/ 192084 w 205455"/>
                  <a:gd name="connsiteY2" fmla="*/ 335682 h 335682"/>
                  <a:gd name="connsiteX3" fmla="*/ 185072 w 205455"/>
                  <a:gd name="connsiteY3" fmla="*/ 333814 h 335682"/>
                  <a:gd name="connsiteX4" fmla="*/ 14860 w 205455"/>
                  <a:gd name="connsiteY4" fmla="*/ 236278 h 335682"/>
                  <a:gd name="connsiteX5" fmla="*/ 1 w 205455"/>
                  <a:gd name="connsiteY5" fmla="*/ 210656 h 335682"/>
                  <a:gd name="connsiteX6" fmla="*/ 1 w 205455"/>
                  <a:gd name="connsiteY6" fmla="*/ 13679 h 335682"/>
                  <a:gd name="connsiteX7" fmla="*/ 13372 w 205455"/>
                  <a:gd name="connsiteY7" fmla="*/ 1 h 335682"/>
                  <a:gd name="connsiteX8" fmla="*/ 20384 w 205455"/>
                  <a:gd name="connsiteY8" fmla="*/ 1868 h 335682"/>
                  <a:gd name="connsiteX9" fmla="*/ 190596 w 205455"/>
                  <a:gd name="connsiteY9" fmla="*/ 100166 h 335682"/>
                  <a:gd name="connsiteX10" fmla="*/ 205455 w 205455"/>
                  <a:gd name="connsiteY10" fmla="*/ 125788 h 33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55" h="335682">
                    <a:moveTo>
                      <a:pt x="205455" y="125788"/>
                    </a:moveTo>
                    <a:lnTo>
                      <a:pt x="205455" y="322003"/>
                    </a:lnTo>
                    <a:cubicBezTo>
                      <a:pt x="205540" y="329473"/>
                      <a:pt x="199553" y="335597"/>
                      <a:pt x="192084" y="335682"/>
                    </a:cubicBezTo>
                    <a:cubicBezTo>
                      <a:pt x="189620" y="335710"/>
                      <a:pt x="187195" y="335064"/>
                      <a:pt x="185072" y="333814"/>
                    </a:cubicBezTo>
                    <a:lnTo>
                      <a:pt x="14860" y="236278"/>
                    </a:lnTo>
                    <a:cubicBezTo>
                      <a:pt x="5657" y="231034"/>
                      <a:pt x="-17" y="221248"/>
                      <a:pt x="1" y="210656"/>
                    </a:cubicBezTo>
                    <a:lnTo>
                      <a:pt x="1" y="13679"/>
                    </a:lnTo>
                    <a:cubicBezTo>
                      <a:pt x="-84" y="6210"/>
                      <a:pt x="5903" y="86"/>
                      <a:pt x="13372" y="1"/>
                    </a:cubicBezTo>
                    <a:cubicBezTo>
                      <a:pt x="15836" y="-27"/>
                      <a:pt x="18261" y="619"/>
                      <a:pt x="20384" y="1868"/>
                    </a:cubicBezTo>
                    <a:lnTo>
                      <a:pt x="190596" y="100166"/>
                    </a:lnTo>
                    <a:cubicBezTo>
                      <a:pt x="199799" y="105411"/>
                      <a:pt x="205473" y="115196"/>
                      <a:pt x="205455" y="12578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7" name="Freeform: Shape 50">
                <a:extLst>
                  <a:ext uri="{FF2B5EF4-FFF2-40B4-BE49-F238E27FC236}">
                    <a16:creationId xmlns:a16="http://schemas.microsoft.com/office/drawing/2014/main" id="{7B3E4B70-2FF9-40F5-95F6-88DE9025BD29}"/>
                  </a:ext>
                </a:extLst>
              </p:cNvPr>
              <p:cNvSpPr/>
              <p:nvPr/>
            </p:nvSpPr>
            <p:spPr>
              <a:xfrm>
                <a:off x="10988706" y="2460402"/>
                <a:ext cx="205454" cy="182176"/>
              </a:xfrm>
              <a:custGeom>
                <a:avLst/>
                <a:gdLst>
                  <a:gd name="connsiteX0" fmla="*/ 205454 w 205454"/>
                  <a:gd name="connsiteY0" fmla="*/ 161544 h 182176"/>
                  <a:gd name="connsiteX1" fmla="*/ 205454 w 205454"/>
                  <a:gd name="connsiteY1" fmla="*/ 168497 h 182176"/>
                  <a:gd name="connsiteX2" fmla="*/ 192083 w 205454"/>
                  <a:gd name="connsiteY2" fmla="*/ 182175 h 182176"/>
                  <a:gd name="connsiteX3" fmla="*/ 185071 w 205454"/>
                  <a:gd name="connsiteY3" fmla="*/ 180308 h 182176"/>
                  <a:gd name="connsiteX4" fmla="*/ 14859 w 205454"/>
                  <a:gd name="connsiteY4" fmla="*/ 82772 h 182176"/>
                  <a:gd name="connsiteX5" fmla="*/ 0 w 205454"/>
                  <a:gd name="connsiteY5" fmla="*/ 57150 h 182176"/>
                  <a:gd name="connsiteX6" fmla="*/ 0 w 205454"/>
                  <a:gd name="connsiteY6" fmla="*/ 38100 h 182176"/>
                  <a:gd name="connsiteX7" fmla="*/ 44577 w 205454"/>
                  <a:gd name="connsiteY7" fmla="*/ 0 h 182176"/>
                  <a:gd name="connsiteX8" fmla="*/ 97155 w 205454"/>
                  <a:gd name="connsiteY8" fmla="*/ 74866 h 182176"/>
                  <a:gd name="connsiteX9" fmla="*/ 148495 w 205454"/>
                  <a:gd name="connsiteY9" fmla="*/ 13811 h 18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454" h="182176">
                    <a:moveTo>
                      <a:pt x="205454" y="161544"/>
                    </a:moveTo>
                    <a:lnTo>
                      <a:pt x="205454" y="168497"/>
                    </a:lnTo>
                    <a:cubicBezTo>
                      <a:pt x="205539" y="175967"/>
                      <a:pt x="199552" y="182091"/>
                      <a:pt x="192083" y="182175"/>
                    </a:cubicBezTo>
                    <a:cubicBezTo>
                      <a:pt x="189619" y="182203"/>
                      <a:pt x="187194" y="181558"/>
                      <a:pt x="185071" y="180308"/>
                    </a:cubicBezTo>
                    <a:lnTo>
                      <a:pt x="14859" y="82772"/>
                    </a:lnTo>
                    <a:cubicBezTo>
                      <a:pt x="5656" y="77528"/>
                      <a:pt x="-18" y="67742"/>
                      <a:pt x="0" y="57150"/>
                    </a:cubicBezTo>
                    <a:lnTo>
                      <a:pt x="0" y="38100"/>
                    </a:lnTo>
                    <a:lnTo>
                      <a:pt x="44577" y="0"/>
                    </a:lnTo>
                    <a:lnTo>
                      <a:pt x="97155" y="74866"/>
                    </a:lnTo>
                    <a:lnTo>
                      <a:pt x="148495" y="1381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8" name="Freeform: Shape 51">
                <a:extLst>
                  <a:ext uri="{FF2B5EF4-FFF2-40B4-BE49-F238E27FC236}">
                    <a16:creationId xmlns:a16="http://schemas.microsoft.com/office/drawing/2014/main" id="{29AD02F7-E6F4-413B-A2F6-AE65CDCD6DD2}"/>
                  </a:ext>
                </a:extLst>
              </p:cNvPr>
              <p:cNvSpPr/>
              <p:nvPr/>
            </p:nvSpPr>
            <p:spPr>
              <a:xfrm>
                <a:off x="11047380" y="2385237"/>
                <a:ext cx="45815" cy="59074"/>
              </a:xfrm>
              <a:custGeom>
                <a:avLst/>
                <a:gdLst>
                  <a:gd name="connsiteX0" fmla="*/ 0 w 45815"/>
                  <a:gd name="connsiteY0" fmla="*/ 16205 h 59074"/>
                  <a:gd name="connsiteX1" fmla="*/ 22860 w 45815"/>
                  <a:gd name="connsiteY1" fmla="*/ 55924 h 59074"/>
                  <a:gd name="connsiteX2" fmla="*/ 45816 w 45815"/>
                  <a:gd name="connsiteY2" fmla="*/ 42685 h 59074"/>
                  <a:gd name="connsiteX3" fmla="*/ 22860 w 45815"/>
                  <a:gd name="connsiteY3" fmla="*/ 2966 h 59074"/>
                  <a:gd name="connsiteX4" fmla="*/ 0 w 45815"/>
                  <a:gd name="connsiteY4" fmla="*/ 16205 h 5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15" h="59074">
                    <a:moveTo>
                      <a:pt x="0" y="16205"/>
                    </a:moveTo>
                    <a:cubicBezTo>
                      <a:pt x="886" y="32322"/>
                      <a:pt x="9369" y="47062"/>
                      <a:pt x="22860" y="55924"/>
                    </a:cubicBezTo>
                    <a:cubicBezTo>
                      <a:pt x="35528" y="63259"/>
                      <a:pt x="45816" y="57353"/>
                      <a:pt x="45816" y="42685"/>
                    </a:cubicBezTo>
                    <a:cubicBezTo>
                      <a:pt x="44908" y="26550"/>
                      <a:pt x="36387" y="11807"/>
                      <a:pt x="22860" y="2966"/>
                    </a:cubicBezTo>
                    <a:cubicBezTo>
                      <a:pt x="10287" y="-3988"/>
                      <a:pt x="0" y="1632"/>
                      <a:pt x="0" y="16205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9" name="Freeform: Shape 52">
                <a:extLst>
                  <a:ext uri="{FF2B5EF4-FFF2-40B4-BE49-F238E27FC236}">
                    <a16:creationId xmlns:a16="http://schemas.microsoft.com/office/drawing/2014/main" id="{FDCB8C08-3575-449E-9B44-5DB790888585}"/>
                  </a:ext>
                </a:extLst>
              </p:cNvPr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0" name="Freeform: Shape 53">
                <a:extLst>
                  <a:ext uri="{FF2B5EF4-FFF2-40B4-BE49-F238E27FC236}">
                    <a16:creationId xmlns:a16="http://schemas.microsoft.com/office/drawing/2014/main" id="{7A867541-F8FB-4347-9763-1C4E21EF8E45}"/>
                  </a:ext>
                </a:extLst>
              </p:cNvPr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1" name="Freeform: Shape 54">
                <a:extLst>
                  <a:ext uri="{FF2B5EF4-FFF2-40B4-BE49-F238E27FC236}">
                    <a16:creationId xmlns:a16="http://schemas.microsoft.com/office/drawing/2014/main" id="{EEB33240-8B7A-4337-9C98-921C481225CE}"/>
                  </a:ext>
                </a:extLst>
              </p:cNvPr>
              <p:cNvSpPr/>
              <p:nvPr/>
            </p:nvSpPr>
            <p:spPr>
              <a:xfrm rot="-1800000">
                <a:off x="11343563" y="3077586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6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2" name="Freeform: Shape 55">
                <a:extLst>
                  <a:ext uri="{FF2B5EF4-FFF2-40B4-BE49-F238E27FC236}">
                    <a16:creationId xmlns:a16="http://schemas.microsoft.com/office/drawing/2014/main" id="{1BE4E2FD-4790-4060-9C3F-3EEBADF9AE02}"/>
                  </a:ext>
                </a:extLst>
              </p:cNvPr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3" name="Freeform: Shape 56">
                <a:extLst>
                  <a:ext uri="{FF2B5EF4-FFF2-40B4-BE49-F238E27FC236}">
                    <a16:creationId xmlns:a16="http://schemas.microsoft.com/office/drawing/2014/main" id="{737AED52-5E08-40B9-9502-8D0B85C8D0E8}"/>
                  </a:ext>
                </a:extLst>
              </p:cNvPr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4" name="Freeform: Shape 57">
                <a:extLst>
                  <a:ext uri="{FF2B5EF4-FFF2-40B4-BE49-F238E27FC236}">
                    <a16:creationId xmlns:a16="http://schemas.microsoft.com/office/drawing/2014/main" id="{5FEB077D-463F-4BE8-93B2-A6F659BEDEEC}"/>
                  </a:ext>
                </a:extLst>
              </p:cNvPr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5" name="Freeform: Shape 58">
                <a:extLst>
                  <a:ext uri="{FF2B5EF4-FFF2-40B4-BE49-F238E27FC236}">
                    <a16:creationId xmlns:a16="http://schemas.microsoft.com/office/drawing/2014/main" id="{1E24F796-FD0D-43F6-BEE0-073C856E4B99}"/>
                  </a:ext>
                </a:extLst>
              </p:cNvPr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6" name="Freeform: Shape 59">
                <a:extLst>
                  <a:ext uri="{FF2B5EF4-FFF2-40B4-BE49-F238E27FC236}">
                    <a16:creationId xmlns:a16="http://schemas.microsoft.com/office/drawing/2014/main" id="{77365885-B0FD-48FD-B38B-006001B3D137}"/>
                  </a:ext>
                </a:extLst>
              </p:cNvPr>
              <p:cNvSpPr/>
              <p:nvPr/>
            </p:nvSpPr>
            <p:spPr>
              <a:xfrm>
                <a:off x="11478559" y="3389554"/>
                <a:ext cx="179201" cy="108217"/>
              </a:xfrm>
              <a:custGeom>
                <a:avLst/>
                <a:gdLst>
                  <a:gd name="connsiteX0" fmla="*/ 173373 w 179201"/>
                  <a:gd name="connsiteY0" fmla="*/ 108216 h 108217"/>
                  <a:gd name="connsiteX1" fmla="*/ 170421 w 179201"/>
                  <a:gd name="connsiteY1" fmla="*/ 107359 h 108217"/>
                  <a:gd name="connsiteX2" fmla="*/ 2876 w 179201"/>
                  <a:gd name="connsiteY2" fmla="*/ 10870 h 108217"/>
                  <a:gd name="connsiteX3" fmla="*/ 780 w 179201"/>
                  <a:gd name="connsiteY3" fmla="*/ 2869 h 108217"/>
                  <a:gd name="connsiteX4" fmla="*/ 8686 w 179201"/>
                  <a:gd name="connsiteY4" fmla="*/ 774 h 108217"/>
                  <a:gd name="connsiteX5" fmla="*/ 176326 w 179201"/>
                  <a:gd name="connsiteY5" fmla="*/ 97452 h 108217"/>
                  <a:gd name="connsiteX6" fmla="*/ 178422 w 179201"/>
                  <a:gd name="connsiteY6" fmla="*/ 105453 h 108217"/>
                  <a:gd name="connsiteX7" fmla="*/ 173373 w 179201"/>
                  <a:gd name="connsiteY7" fmla="*/ 108216 h 108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217">
                    <a:moveTo>
                      <a:pt x="173373" y="108216"/>
                    </a:moveTo>
                    <a:cubicBezTo>
                      <a:pt x="172330" y="108200"/>
                      <a:pt x="171310" y="107904"/>
                      <a:pt x="170421" y="107359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452"/>
                    </a:lnTo>
                    <a:cubicBezTo>
                      <a:pt x="179087" y="99103"/>
                      <a:pt x="180019" y="102661"/>
                      <a:pt x="178422" y="105453"/>
                    </a:cubicBezTo>
                    <a:cubicBezTo>
                      <a:pt x="177359" y="107216"/>
                      <a:pt x="175431" y="108271"/>
                      <a:pt x="173373" y="10821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7" name="Freeform: Shape 60">
                <a:extLst>
                  <a:ext uri="{FF2B5EF4-FFF2-40B4-BE49-F238E27FC236}">
                    <a16:creationId xmlns:a16="http://schemas.microsoft.com/office/drawing/2014/main" id="{7FEC7699-B5E6-4997-B27B-9AB2F409FBE6}"/>
                  </a:ext>
                </a:extLst>
              </p:cNvPr>
              <p:cNvSpPr/>
              <p:nvPr/>
            </p:nvSpPr>
            <p:spPr>
              <a:xfrm>
                <a:off x="11478559" y="3446133"/>
                <a:ext cx="179201" cy="108406"/>
              </a:xfrm>
              <a:custGeom>
                <a:avLst/>
                <a:gdLst>
                  <a:gd name="connsiteX0" fmla="*/ 173373 w 179201"/>
                  <a:gd name="connsiteY0" fmla="*/ 108406 h 108406"/>
                  <a:gd name="connsiteX1" fmla="*/ 170421 w 179201"/>
                  <a:gd name="connsiteY1" fmla="*/ 107644 h 108406"/>
                  <a:gd name="connsiteX2" fmla="*/ 2876 w 179201"/>
                  <a:gd name="connsiteY2" fmla="*/ 10870 h 108406"/>
                  <a:gd name="connsiteX3" fmla="*/ 780 w 179201"/>
                  <a:gd name="connsiteY3" fmla="*/ 2869 h 108406"/>
                  <a:gd name="connsiteX4" fmla="*/ 8686 w 179201"/>
                  <a:gd name="connsiteY4" fmla="*/ 774 h 108406"/>
                  <a:gd name="connsiteX5" fmla="*/ 176326 w 179201"/>
                  <a:gd name="connsiteY5" fmla="*/ 97167 h 108406"/>
                  <a:gd name="connsiteX6" fmla="*/ 178422 w 179201"/>
                  <a:gd name="connsiteY6" fmla="*/ 105168 h 108406"/>
                  <a:gd name="connsiteX7" fmla="*/ 173373 w 17920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167"/>
                    </a:lnTo>
                    <a:cubicBezTo>
                      <a:pt x="179087" y="98818"/>
                      <a:pt x="180019" y="102375"/>
                      <a:pt x="178422" y="105168"/>
                    </a:cubicBezTo>
                    <a:cubicBezTo>
                      <a:pt x="177486" y="107114"/>
                      <a:pt x="175533" y="108367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8" name="Freeform: Shape 61">
                <a:extLst>
                  <a:ext uri="{FF2B5EF4-FFF2-40B4-BE49-F238E27FC236}">
                    <a16:creationId xmlns:a16="http://schemas.microsoft.com/office/drawing/2014/main" id="{479D336E-5979-43D8-8D35-80E28FAB4954}"/>
                  </a:ext>
                </a:extLst>
              </p:cNvPr>
              <p:cNvSpPr/>
              <p:nvPr/>
            </p:nvSpPr>
            <p:spPr>
              <a:xfrm>
                <a:off x="11478559" y="3502902"/>
                <a:ext cx="179261" cy="108406"/>
              </a:xfrm>
              <a:custGeom>
                <a:avLst/>
                <a:gdLst>
                  <a:gd name="connsiteX0" fmla="*/ 173373 w 179261"/>
                  <a:gd name="connsiteY0" fmla="*/ 108406 h 108406"/>
                  <a:gd name="connsiteX1" fmla="*/ 170421 w 179261"/>
                  <a:gd name="connsiteY1" fmla="*/ 107644 h 108406"/>
                  <a:gd name="connsiteX2" fmla="*/ 2876 w 179261"/>
                  <a:gd name="connsiteY2" fmla="*/ 10870 h 108406"/>
                  <a:gd name="connsiteX3" fmla="*/ 780 w 179261"/>
                  <a:gd name="connsiteY3" fmla="*/ 2869 h 108406"/>
                  <a:gd name="connsiteX4" fmla="*/ 8686 w 179261"/>
                  <a:gd name="connsiteY4" fmla="*/ 774 h 108406"/>
                  <a:gd name="connsiteX5" fmla="*/ 176326 w 179261"/>
                  <a:gd name="connsiteY5" fmla="*/ 97548 h 108406"/>
                  <a:gd name="connsiteX6" fmla="*/ 178499 w 179261"/>
                  <a:gd name="connsiteY6" fmla="*/ 105472 h 108406"/>
                  <a:gd name="connsiteX7" fmla="*/ 173373 w 17926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6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548"/>
                    </a:lnTo>
                    <a:cubicBezTo>
                      <a:pt x="179115" y="99136"/>
                      <a:pt x="180087" y="102684"/>
                      <a:pt x="178499" y="105472"/>
                    </a:cubicBezTo>
                    <a:cubicBezTo>
                      <a:pt x="177452" y="107310"/>
                      <a:pt x="175489" y="108434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9" name="Freeform: Shape 62">
                <a:extLst>
                  <a:ext uri="{FF2B5EF4-FFF2-40B4-BE49-F238E27FC236}">
                    <a16:creationId xmlns:a16="http://schemas.microsoft.com/office/drawing/2014/main" id="{C87CE751-1F85-4493-8121-FD36D5F0544D}"/>
                  </a:ext>
                </a:extLst>
              </p:cNvPr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0" name="Freeform: Shape 63">
                <a:extLst>
                  <a:ext uri="{FF2B5EF4-FFF2-40B4-BE49-F238E27FC236}">
                    <a16:creationId xmlns:a16="http://schemas.microsoft.com/office/drawing/2014/main" id="{A75EE45C-C8A9-41DB-9469-CA97E72BA9CE}"/>
                  </a:ext>
                </a:extLst>
              </p:cNvPr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1" name="Freeform: Shape 64">
                <a:extLst>
                  <a:ext uri="{FF2B5EF4-FFF2-40B4-BE49-F238E27FC236}">
                    <a16:creationId xmlns:a16="http://schemas.microsoft.com/office/drawing/2014/main" id="{764C2C33-7CA1-4E0D-AA39-15AC71673C56}"/>
                  </a:ext>
                </a:extLst>
              </p:cNvPr>
              <p:cNvSpPr/>
              <p:nvPr/>
            </p:nvSpPr>
            <p:spPr>
              <a:xfrm rot="-1800000">
                <a:off x="10336899" y="250631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2" name="Freeform: Shape 65">
                <a:extLst>
                  <a:ext uri="{FF2B5EF4-FFF2-40B4-BE49-F238E27FC236}">
                    <a16:creationId xmlns:a16="http://schemas.microsoft.com/office/drawing/2014/main" id="{C23BC521-AD18-4975-9521-C7723C8FFB09}"/>
                  </a:ext>
                </a:extLst>
              </p:cNvPr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3" name="Freeform: Shape 66">
                <a:extLst>
                  <a:ext uri="{FF2B5EF4-FFF2-40B4-BE49-F238E27FC236}">
                    <a16:creationId xmlns:a16="http://schemas.microsoft.com/office/drawing/2014/main" id="{D871DE77-072D-466E-AF5E-2402E1604082}"/>
                  </a:ext>
                </a:extLst>
              </p:cNvPr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4" name="Freeform: Shape 67">
                <a:extLst>
                  <a:ext uri="{FF2B5EF4-FFF2-40B4-BE49-F238E27FC236}">
                    <a16:creationId xmlns:a16="http://schemas.microsoft.com/office/drawing/2014/main" id="{D135A1DD-DA4D-49AA-AC9F-3D985042BDE5}"/>
                  </a:ext>
                </a:extLst>
              </p:cNvPr>
              <p:cNvSpPr/>
              <p:nvPr/>
            </p:nvSpPr>
            <p:spPr>
              <a:xfrm>
                <a:off x="10509694" y="2837695"/>
                <a:ext cx="103529" cy="115340"/>
              </a:xfrm>
              <a:custGeom>
                <a:avLst/>
                <a:gdLst>
                  <a:gd name="connsiteX0" fmla="*/ 0 w 103529"/>
                  <a:gd name="connsiteY0" fmla="*/ 13232 h 115340"/>
                  <a:gd name="connsiteX1" fmla="*/ 0 w 103529"/>
                  <a:gd name="connsiteY1" fmla="*/ 102100 h 115340"/>
                  <a:gd name="connsiteX2" fmla="*/ 13240 w 103529"/>
                  <a:gd name="connsiteY2" fmla="*/ 115340 h 115340"/>
                  <a:gd name="connsiteX3" fmla="*/ 90297 w 103529"/>
                  <a:gd name="connsiteY3" fmla="*/ 115340 h 115340"/>
                  <a:gd name="connsiteX4" fmla="*/ 103530 w 103529"/>
                  <a:gd name="connsiteY4" fmla="*/ 102094 h 115340"/>
                  <a:gd name="connsiteX5" fmla="*/ 100298 w 103529"/>
                  <a:gd name="connsiteY5" fmla="*/ 93433 h 115340"/>
                  <a:gd name="connsiteX6" fmla="*/ 23241 w 103529"/>
                  <a:gd name="connsiteY6" fmla="*/ 4564 h 115340"/>
                  <a:gd name="connsiteX7" fmla="*/ 4564 w 103529"/>
                  <a:gd name="connsiteY7" fmla="*/ 3239 h 115340"/>
                  <a:gd name="connsiteX8" fmla="*/ 0 w 103529"/>
                  <a:gd name="connsiteY8" fmla="*/ 13232 h 11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529" h="115340">
                    <a:moveTo>
                      <a:pt x="0" y="13232"/>
                    </a:moveTo>
                    <a:lnTo>
                      <a:pt x="0" y="102100"/>
                    </a:lnTo>
                    <a:cubicBezTo>
                      <a:pt x="0" y="109412"/>
                      <a:pt x="5928" y="115340"/>
                      <a:pt x="13240" y="115340"/>
                    </a:cubicBezTo>
                    <a:lnTo>
                      <a:pt x="90297" y="115340"/>
                    </a:lnTo>
                    <a:cubicBezTo>
                      <a:pt x="97609" y="115336"/>
                      <a:pt x="103534" y="109406"/>
                      <a:pt x="103530" y="102094"/>
                    </a:cubicBezTo>
                    <a:cubicBezTo>
                      <a:pt x="103528" y="98912"/>
                      <a:pt x="102381" y="95838"/>
                      <a:pt x="100298" y="93433"/>
                    </a:cubicBezTo>
                    <a:lnTo>
                      <a:pt x="23241" y="4564"/>
                    </a:lnTo>
                    <a:cubicBezTo>
                      <a:pt x="18450" y="-959"/>
                      <a:pt x="10088" y="-1553"/>
                      <a:pt x="4564" y="3239"/>
                    </a:cubicBezTo>
                    <a:cubicBezTo>
                      <a:pt x="1667" y="5752"/>
                      <a:pt x="2" y="9397"/>
                      <a:pt x="0" y="1323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5" name="Freeform: Shape 68">
                <a:extLst>
                  <a:ext uri="{FF2B5EF4-FFF2-40B4-BE49-F238E27FC236}">
                    <a16:creationId xmlns:a16="http://schemas.microsoft.com/office/drawing/2014/main" id="{774B0F77-31DA-4A68-94F8-EFBE5A014A42}"/>
                  </a:ext>
                </a:extLst>
              </p:cNvPr>
              <p:cNvSpPr/>
              <p:nvPr/>
            </p:nvSpPr>
            <p:spPr>
              <a:xfrm>
                <a:off x="11100816" y="2830925"/>
                <a:ext cx="13430" cy="31527"/>
              </a:xfrm>
              <a:custGeom>
                <a:avLst/>
                <a:gdLst>
                  <a:gd name="connsiteX0" fmla="*/ 6763 w 13430"/>
                  <a:gd name="connsiteY0" fmla="*/ 31528 h 31527"/>
                  <a:gd name="connsiteX1" fmla="*/ 0 w 13430"/>
                  <a:gd name="connsiteY1" fmla="*/ 24765 h 31527"/>
                  <a:gd name="connsiteX2" fmla="*/ 0 w 13430"/>
                  <a:gd name="connsiteY2" fmla="*/ 6763 h 31527"/>
                  <a:gd name="connsiteX3" fmla="*/ 6763 w 13430"/>
                  <a:gd name="connsiteY3" fmla="*/ 0 h 31527"/>
                  <a:gd name="connsiteX4" fmla="*/ 13431 w 13430"/>
                  <a:gd name="connsiteY4" fmla="*/ 6667 h 31527"/>
                  <a:gd name="connsiteX5" fmla="*/ 13430 w 13430"/>
                  <a:gd name="connsiteY5" fmla="*/ 6763 h 31527"/>
                  <a:gd name="connsiteX6" fmla="*/ 13430 w 13430"/>
                  <a:gd name="connsiteY6" fmla="*/ 24765 h 31527"/>
                  <a:gd name="connsiteX7" fmla="*/ 6859 w 13430"/>
                  <a:gd name="connsiteY7" fmla="*/ 31527 h 31527"/>
                  <a:gd name="connsiteX8" fmla="*/ 6763 w 13430"/>
                  <a:gd name="connsiteY8" fmla="*/ 31528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527">
                    <a:moveTo>
                      <a:pt x="6763" y="31528"/>
                    </a:moveTo>
                    <a:cubicBezTo>
                      <a:pt x="3028" y="31528"/>
                      <a:pt x="0" y="28500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83" y="28447"/>
                      <a:pt x="10541" y="31474"/>
                      <a:pt x="6859" y="31527"/>
                    </a:cubicBezTo>
                    <a:cubicBezTo>
                      <a:pt x="6827" y="31528"/>
                      <a:pt x="6795" y="31528"/>
                      <a:pt x="6763" y="3152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6" name="Freeform: Shape 69">
                <a:extLst>
                  <a:ext uri="{FF2B5EF4-FFF2-40B4-BE49-F238E27FC236}">
                    <a16:creationId xmlns:a16="http://schemas.microsoft.com/office/drawing/2014/main" id="{94B1A7C7-ACC4-4AC5-AB92-26DBE8401FD0}"/>
                  </a:ext>
                </a:extLst>
              </p:cNvPr>
              <p:cNvSpPr/>
              <p:nvPr/>
            </p:nvSpPr>
            <p:spPr>
              <a:xfrm>
                <a:off x="11100816" y="2884931"/>
                <a:ext cx="13441" cy="985075"/>
              </a:xfrm>
              <a:custGeom>
                <a:avLst/>
                <a:gdLst>
                  <a:gd name="connsiteX0" fmla="*/ 6763 w 13441"/>
                  <a:gd name="connsiteY0" fmla="*/ 985076 h 985075"/>
                  <a:gd name="connsiteX1" fmla="*/ 0 w 13441"/>
                  <a:gd name="connsiteY1" fmla="*/ 978313 h 985075"/>
                  <a:gd name="connsiteX2" fmla="*/ 0 w 13441"/>
                  <a:gd name="connsiteY2" fmla="*/ 942308 h 985075"/>
                  <a:gd name="connsiteX3" fmla="*/ 6763 w 13441"/>
                  <a:gd name="connsiteY3" fmla="*/ 935545 h 985075"/>
                  <a:gd name="connsiteX4" fmla="*/ 13431 w 13441"/>
                  <a:gd name="connsiteY4" fmla="*/ 942212 h 985075"/>
                  <a:gd name="connsiteX5" fmla="*/ 13430 w 13441"/>
                  <a:gd name="connsiteY5" fmla="*/ 942308 h 985075"/>
                  <a:gd name="connsiteX6" fmla="*/ 13430 w 13441"/>
                  <a:gd name="connsiteY6" fmla="*/ 978313 h 985075"/>
                  <a:gd name="connsiteX7" fmla="*/ 6859 w 13441"/>
                  <a:gd name="connsiteY7" fmla="*/ 985075 h 985075"/>
                  <a:gd name="connsiteX8" fmla="*/ 6763 w 13441"/>
                  <a:gd name="connsiteY8" fmla="*/ 985076 h 985075"/>
                  <a:gd name="connsiteX9" fmla="*/ 6763 w 13441"/>
                  <a:gd name="connsiteY9" fmla="*/ 913067 h 985075"/>
                  <a:gd name="connsiteX10" fmla="*/ 0 w 13441"/>
                  <a:gd name="connsiteY10" fmla="*/ 906304 h 985075"/>
                  <a:gd name="connsiteX11" fmla="*/ 0 w 13441"/>
                  <a:gd name="connsiteY11" fmla="*/ 870395 h 985075"/>
                  <a:gd name="connsiteX12" fmla="*/ 6763 w 13441"/>
                  <a:gd name="connsiteY12" fmla="*/ 863632 h 985075"/>
                  <a:gd name="connsiteX13" fmla="*/ 13431 w 13441"/>
                  <a:gd name="connsiteY13" fmla="*/ 870299 h 985075"/>
                  <a:gd name="connsiteX14" fmla="*/ 13430 w 13441"/>
                  <a:gd name="connsiteY14" fmla="*/ 870395 h 985075"/>
                  <a:gd name="connsiteX15" fmla="*/ 13430 w 13441"/>
                  <a:gd name="connsiteY15" fmla="*/ 906018 h 985075"/>
                  <a:gd name="connsiteX16" fmla="*/ 7155 w 13441"/>
                  <a:gd name="connsiteY16" fmla="*/ 913056 h 985075"/>
                  <a:gd name="connsiteX17" fmla="*/ 6763 w 13441"/>
                  <a:gd name="connsiteY17" fmla="*/ 913067 h 985075"/>
                  <a:gd name="connsiteX18" fmla="*/ 6763 w 13441"/>
                  <a:gd name="connsiteY18" fmla="*/ 841153 h 985075"/>
                  <a:gd name="connsiteX19" fmla="*/ 0 w 13441"/>
                  <a:gd name="connsiteY19" fmla="*/ 834390 h 985075"/>
                  <a:gd name="connsiteX20" fmla="*/ 0 w 13441"/>
                  <a:gd name="connsiteY20" fmla="*/ 798386 h 985075"/>
                  <a:gd name="connsiteX21" fmla="*/ 6763 w 13441"/>
                  <a:gd name="connsiteY21" fmla="*/ 791623 h 985075"/>
                  <a:gd name="connsiteX22" fmla="*/ 13431 w 13441"/>
                  <a:gd name="connsiteY22" fmla="*/ 798290 h 985075"/>
                  <a:gd name="connsiteX23" fmla="*/ 13430 w 13441"/>
                  <a:gd name="connsiteY23" fmla="*/ 798386 h 985075"/>
                  <a:gd name="connsiteX24" fmla="*/ 13430 w 13441"/>
                  <a:gd name="connsiteY24" fmla="*/ 834390 h 985075"/>
                  <a:gd name="connsiteX25" fmla="*/ 6859 w 13441"/>
                  <a:gd name="connsiteY25" fmla="*/ 841152 h 985075"/>
                  <a:gd name="connsiteX26" fmla="*/ 6763 w 13441"/>
                  <a:gd name="connsiteY26" fmla="*/ 841153 h 985075"/>
                  <a:gd name="connsiteX27" fmla="*/ 6763 w 13441"/>
                  <a:gd name="connsiteY27" fmla="*/ 769144 h 985075"/>
                  <a:gd name="connsiteX28" fmla="*/ 0 w 13441"/>
                  <a:gd name="connsiteY28" fmla="*/ 762381 h 985075"/>
                  <a:gd name="connsiteX29" fmla="*/ 0 w 13441"/>
                  <a:gd name="connsiteY29" fmla="*/ 726377 h 985075"/>
                  <a:gd name="connsiteX30" fmla="*/ 6667 w 13441"/>
                  <a:gd name="connsiteY30" fmla="*/ 719708 h 985075"/>
                  <a:gd name="connsiteX31" fmla="*/ 6763 w 13441"/>
                  <a:gd name="connsiteY31" fmla="*/ 719709 h 985075"/>
                  <a:gd name="connsiteX32" fmla="*/ 13430 w 13441"/>
                  <a:gd name="connsiteY32" fmla="*/ 726377 h 985075"/>
                  <a:gd name="connsiteX33" fmla="*/ 13430 w 13441"/>
                  <a:gd name="connsiteY33" fmla="*/ 762381 h 985075"/>
                  <a:gd name="connsiteX34" fmla="*/ 6859 w 13441"/>
                  <a:gd name="connsiteY34" fmla="*/ 769143 h 985075"/>
                  <a:gd name="connsiteX35" fmla="*/ 6763 w 13441"/>
                  <a:gd name="connsiteY35" fmla="*/ 769144 h 985075"/>
                  <a:gd name="connsiteX36" fmla="*/ 6763 w 13441"/>
                  <a:gd name="connsiteY36" fmla="*/ 697230 h 985075"/>
                  <a:gd name="connsiteX37" fmla="*/ 0 w 13441"/>
                  <a:gd name="connsiteY37" fmla="*/ 690467 h 985075"/>
                  <a:gd name="connsiteX38" fmla="*/ 0 w 13441"/>
                  <a:gd name="connsiteY38" fmla="*/ 654463 h 985075"/>
                  <a:gd name="connsiteX39" fmla="*/ 6763 w 13441"/>
                  <a:gd name="connsiteY39" fmla="*/ 647700 h 985075"/>
                  <a:gd name="connsiteX40" fmla="*/ 13431 w 13441"/>
                  <a:gd name="connsiteY40" fmla="*/ 654367 h 985075"/>
                  <a:gd name="connsiteX41" fmla="*/ 13430 w 13441"/>
                  <a:gd name="connsiteY41" fmla="*/ 654463 h 985075"/>
                  <a:gd name="connsiteX42" fmla="*/ 13430 w 13441"/>
                  <a:gd name="connsiteY42" fmla="*/ 690467 h 985075"/>
                  <a:gd name="connsiteX43" fmla="*/ 6859 w 13441"/>
                  <a:gd name="connsiteY43" fmla="*/ 697229 h 985075"/>
                  <a:gd name="connsiteX44" fmla="*/ 6763 w 13441"/>
                  <a:gd name="connsiteY44" fmla="*/ 697230 h 985075"/>
                  <a:gd name="connsiteX45" fmla="*/ 6763 w 13441"/>
                  <a:gd name="connsiteY45" fmla="*/ 625221 h 985075"/>
                  <a:gd name="connsiteX46" fmla="*/ 0 w 13441"/>
                  <a:gd name="connsiteY46" fmla="*/ 618458 h 985075"/>
                  <a:gd name="connsiteX47" fmla="*/ 0 w 13441"/>
                  <a:gd name="connsiteY47" fmla="*/ 582168 h 985075"/>
                  <a:gd name="connsiteX48" fmla="*/ 6763 w 13441"/>
                  <a:gd name="connsiteY48" fmla="*/ 575405 h 985075"/>
                  <a:gd name="connsiteX49" fmla="*/ 13431 w 13441"/>
                  <a:gd name="connsiteY49" fmla="*/ 582072 h 985075"/>
                  <a:gd name="connsiteX50" fmla="*/ 13430 w 13441"/>
                  <a:gd name="connsiteY50" fmla="*/ 582168 h 985075"/>
                  <a:gd name="connsiteX51" fmla="*/ 13430 w 13441"/>
                  <a:gd name="connsiteY51" fmla="*/ 618173 h 985075"/>
                  <a:gd name="connsiteX52" fmla="*/ 7155 w 13441"/>
                  <a:gd name="connsiteY52" fmla="*/ 625210 h 985075"/>
                  <a:gd name="connsiteX53" fmla="*/ 6763 w 13441"/>
                  <a:gd name="connsiteY53" fmla="*/ 625221 h 985075"/>
                  <a:gd name="connsiteX54" fmla="*/ 6763 w 13441"/>
                  <a:gd name="connsiteY54" fmla="*/ 553212 h 985075"/>
                  <a:gd name="connsiteX55" fmla="*/ 1 w 13441"/>
                  <a:gd name="connsiteY55" fmla="*/ 546641 h 985075"/>
                  <a:gd name="connsiteX56" fmla="*/ 0 w 13441"/>
                  <a:gd name="connsiteY56" fmla="*/ 546545 h 985075"/>
                  <a:gd name="connsiteX57" fmla="*/ 0 w 13441"/>
                  <a:gd name="connsiteY57" fmla="*/ 510540 h 985075"/>
                  <a:gd name="connsiteX58" fmla="*/ 6763 w 13441"/>
                  <a:gd name="connsiteY58" fmla="*/ 503777 h 985075"/>
                  <a:gd name="connsiteX59" fmla="*/ 13431 w 13441"/>
                  <a:gd name="connsiteY59" fmla="*/ 510444 h 985075"/>
                  <a:gd name="connsiteX60" fmla="*/ 13430 w 13441"/>
                  <a:gd name="connsiteY60" fmla="*/ 510540 h 985075"/>
                  <a:gd name="connsiteX61" fmla="*/ 13430 w 13441"/>
                  <a:gd name="connsiteY61" fmla="*/ 546545 h 985075"/>
                  <a:gd name="connsiteX62" fmla="*/ 7155 w 13441"/>
                  <a:gd name="connsiteY62" fmla="*/ 553582 h 985075"/>
                  <a:gd name="connsiteX63" fmla="*/ 6763 w 13441"/>
                  <a:gd name="connsiteY63" fmla="*/ 553593 h 985075"/>
                  <a:gd name="connsiteX64" fmla="*/ 6763 w 13441"/>
                  <a:gd name="connsiteY64" fmla="*/ 481298 h 985075"/>
                  <a:gd name="connsiteX65" fmla="*/ 0 w 13441"/>
                  <a:gd name="connsiteY65" fmla="*/ 474536 h 985075"/>
                  <a:gd name="connsiteX66" fmla="*/ 0 w 13441"/>
                  <a:gd name="connsiteY66" fmla="*/ 438531 h 985075"/>
                  <a:gd name="connsiteX67" fmla="*/ 6763 w 13441"/>
                  <a:gd name="connsiteY67" fmla="*/ 431768 h 985075"/>
                  <a:gd name="connsiteX68" fmla="*/ 13431 w 13441"/>
                  <a:gd name="connsiteY68" fmla="*/ 438435 h 985075"/>
                  <a:gd name="connsiteX69" fmla="*/ 13430 w 13441"/>
                  <a:gd name="connsiteY69" fmla="*/ 438531 h 985075"/>
                  <a:gd name="connsiteX70" fmla="*/ 13430 w 13441"/>
                  <a:gd name="connsiteY70" fmla="*/ 474536 h 985075"/>
                  <a:gd name="connsiteX71" fmla="*/ 6859 w 13441"/>
                  <a:gd name="connsiteY71" fmla="*/ 481298 h 985075"/>
                  <a:gd name="connsiteX72" fmla="*/ 6763 w 13441"/>
                  <a:gd name="connsiteY72" fmla="*/ 481298 h 985075"/>
                  <a:gd name="connsiteX73" fmla="*/ 6763 w 13441"/>
                  <a:gd name="connsiteY73" fmla="*/ 409289 h 985075"/>
                  <a:gd name="connsiteX74" fmla="*/ 0 w 13441"/>
                  <a:gd name="connsiteY74" fmla="*/ 402527 h 985075"/>
                  <a:gd name="connsiteX75" fmla="*/ 0 w 13441"/>
                  <a:gd name="connsiteY75" fmla="*/ 366617 h 985075"/>
                  <a:gd name="connsiteX76" fmla="*/ 6763 w 13441"/>
                  <a:gd name="connsiteY76" fmla="*/ 359854 h 985075"/>
                  <a:gd name="connsiteX77" fmla="*/ 13431 w 13441"/>
                  <a:gd name="connsiteY77" fmla="*/ 366521 h 985075"/>
                  <a:gd name="connsiteX78" fmla="*/ 13430 w 13441"/>
                  <a:gd name="connsiteY78" fmla="*/ 366617 h 985075"/>
                  <a:gd name="connsiteX79" fmla="*/ 13430 w 13441"/>
                  <a:gd name="connsiteY79" fmla="*/ 402527 h 985075"/>
                  <a:gd name="connsiteX80" fmla="*/ 6859 w 13441"/>
                  <a:gd name="connsiteY80" fmla="*/ 409289 h 985075"/>
                  <a:gd name="connsiteX81" fmla="*/ 6763 w 13441"/>
                  <a:gd name="connsiteY81" fmla="*/ 409289 h 985075"/>
                  <a:gd name="connsiteX82" fmla="*/ 6763 w 13441"/>
                  <a:gd name="connsiteY82" fmla="*/ 337376 h 985075"/>
                  <a:gd name="connsiteX83" fmla="*/ 0 w 13441"/>
                  <a:gd name="connsiteY83" fmla="*/ 330613 h 985075"/>
                  <a:gd name="connsiteX84" fmla="*/ 0 w 13441"/>
                  <a:gd name="connsiteY84" fmla="*/ 294608 h 985075"/>
                  <a:gd name="connsiteX85" fmla="*/ 6763 w 13441"/>
                  <a:gd name="connsiteY85" fmla="*/ 287845 h 985075"/>
                  <a:gd name="connsiteX86" fmla="*/ 13431 w 13441"/>
                  <a:gd name="connsiteY86" fmla="*/ 294512 h 985075"/>
                  <a:gd name="connsiteX87" fmla="*/ 13430 w 13441"/>
                  <a:gd name="connsiteY87" fmla="*/ 294608 h 985075"/>
                  <a:gd name="connsiteX88" fmla="*/ 13430 w 13441"/>
                  <a:gd name="connsiteY88" fmla="*/ 330613 h 985075"/>
                  <a:gd name="connsiteX89" fmla="*/ 6859 w 13441"/>
                  <a:gd name="connsiteY89" fmla="*/ 337375 h 985075"/>
                  <a:gd name="connsiteX90" fmla="*/ 6763 w 13441"/>
                  <a:gd name="connsiteY90" fmla="*/ 337376 h 985075"/>
                  <a:gd name="connsiteX91" fmla="*/ 6763 w 13441"/>
                  <a:gd name="connsiteY91" fmla="*/ 265367 h 985075"/>
                  <a:gd name="connsiteX92" fmla="*/ 0 w 13441"/>
                  <a:gd name="connsiteY92" fmla="*/ 258604 h 985075"/>
                  <a:gd name="connsiteX93" fmla="*/ 0 w 13441"/>
                  <a:gd name="connsiteY93" fmla="*/ 222599 h 985075"/>
                  <a:gd name="connsiteX94" fmla="*/ 6667 w 13441"/>
                  <a:gd name="connsiteY94" fmla="*/ 215931 h 985075"/>
                  <a:gd name="connsiteX95" fmla="*/ 6763 w 13441"/>
                  <a:gd name="connsiteY95" fmla="*/ 215932 h 985075"/>
                  <a:gd name="connsiteX96" fmla="*/ 13430 w 13441"/>
                  <a:gd name="connsiteY96" fmla="*/ 222599 h 985075"/>
                  <a:gd name="connsiteX97" fmla="*/ 13430 w 13441"/>
                  <a:gd name="connsiteY97" fmla="*/ 258318 h 985075"/>
                  <a:gd name="connsiteX98" fmla="*/ 7155 w 13441"/>
                  <a:gd name="connsiteY98" fmla="*/ 265356 h 985075"/>
                  <a:gd name="connsiteX99" fmla="*/ 6763 w 13441"/>
                  <a:gd name="connsiteY99" fmla="*/ 265367 h 985075"/>
                  <a:gd name="connsiteX100" fmla="*/ 6763 w 13441"/>
                  <a:gd name="connsiteY100" fmla="*/ 193453 h 985075"/>
                  <a:gd name="connsiteX101" fmla="*/ 0 w 13441"/>
                  <a:gd name="connsiteY101" fmla="*/ 186690 h 985075"/>
                  <a:gd name="connsiteX102" fmla="*/ 0 w 13441"/>
                  <a:gd name="connsiteY102" fmla="*/ 150686 h 985075"/>
                  <a:gd name="connsiteX103" fmla="*/ 6763 w 13441"/>
                  <a:gd name="connsiteY103" fmla="*/ 143923 h 985075"/>
                  <a:gd name="connsiteX104" fmla="*/ 13431 w 13441"/>
                  <a:gd name="connsiteY104" fmla="*/ 150590 h 985075"/>
                  <a:gd name="connsiteX105" fmla="*/ 13430 w 13441"/>
                  <a:gd name="connsiteY105" fmla="*/ 150686 h 985075"/>
                  <a:gd name="connsiteX106" fmla="*/ 13430 w 13441"/>
                  <a:gd name="connsiteY106" fmla="*/ 186690 h 985075"/>
                  <a:gd name="connsiteX107" fmla="*/ 6859 w 13441"/>
                  <a:gd name="connsiteY107" fmla="*/ 193452 h 985075"/>
                  <a:gd name="connsiteX108" fmla="*/ 6763 w 13441"/>
                  <a:gd name="connsiteY108" fmla="*/ 193453 h 985075"/>
                  <a:gd name="connsiteX109" fmla="*/ 6763 w 13441"/>
                  <a:gd name="connsiteY109" fmla="*/ 121444 h 985075"/>
                  <a:gd name="connsiteX110" fmla="*/ 0 w 13441"/>
                  <a:gd name="connsiteY110" fmla="*/ 114681 h 985075"/>
                  <a:gd name="connsiteX111" fmla="*/ 0 w 13441"/>
                  <a:gd name="connsiteY111" fmla="*/ 78677 h 985075"/>
                  <a:gd name="connsiteX112" fmla="*/ 6763 w 13441"/>
                  <a:gd name="connsiteY112" fmla="*/ 71914 h 985075"/>
                  <a:gd name="connsiteX113" fmla="*/ 13431 w 13441"/>
                  <a:gd name="connsiteY113" fmla="*/ 78581 h 985075"/>
                  <a:gd name="connsiteX114" fmla="*/ 13430 w 13441"/>
                  <a:gd name="connsiteY114" fmla="*/ 78677 h 985075"/>
                  <a:gd name="connsiteX115" fmla="*/ 13430 w 13441"/>
                  <a:gd name="connsiteY115" fmla="*/ 114681 h 985075"/>
                  <a:gd name="connsiteX116" fmla="*/ 6859 w 13441"/>
                  <a:gd name="connsiteY116" fmla="*/ 121443 h 985075"/>
                  <a:gd name="connsiteX117" fmla="*/ 6763 w 13441"/>
                  <a:gd name="connsiteY117" fmla="*/ 121444 h 985075"/>
                  <a:gd name="connsiteX118" fmla="*/ 6763 w 13441"/>
                  <a:gd name="connsiteY118" fmla="*/ 49435 h 985075"/>
                  <a:gd name="connsiteX119" fmla="*/ 1 w 13441"/>
                  <a:gd name="connsiteY119" fmla="*/ 42863 h 985075"/>
                  <a:gd name="connsiteX120" fmla="*/ 0 w 13441"/>
                  <a:gd name="connsiteY120" fmla="*/ 42767 h 985075"/>
                  <a:gd name="connsiteX121" fmla="*/ 0 w 13441"/>
                  <a:gd name="connsiteY121" fmla="*/ 6763 h 985075"/>
                  <a:gd name="connsiteX122" fmla="*/ 6763 w 13441"/>
                  <a:gd name="connsiteY122" fmla="*/ 0 h 985075"/>
                  <a:gd name="connsiteX123" fmla="*/ 13431 w 13441"/>
                  <a:gd name="connsiteY123" fmla="*/ 6667 h 985075"/>
                  <a:gd name="connsiteX124" fmla="*/ 13430 w 13441"/>
                  <a:gd name="connsiteY124" fmla="*/ 6763 h 985075"/>
                  <a:gd name="connsiteX125" fmla="*/ 13430 w 13441"/>
                  <a:gd name="connsiteY125" fmla="*/ 42767 h 985075"/>
                  <a:gd name="connsiteX126" fmla="*/ 6763 w 13441"/>
                  <a:gd name="connsiteY126" fmla="*/ 49435 h 9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41" h="985075">
                    <a:moveTo>
                      <a:pt x="6763" y="985076"/>
                    </a:moveTo>
                    <a:cubicBezTo>
                      <a:pt x="3028" y="985076"/>
                      <a:pt x="0" y="982048"/>
                      <a:pt x="0" y="978313"/>
                    </a:cubicBezTo>
                    <a:lnTo>
                      <a:pt x="0" y="942308"/>
                    </a:lnTo>
                    <a:cubicBezTo>
                      <a:pt x="0" y="938573"/>
                      <a:pt x="3028" y="935545"/>
                      <a:pt x="6763" y="935545"/>
                    </a:cubicBezTo>
                    <a:cubicBezTo>
                      <a:pt x="10445" y="935545"/>
                      <a:pt x="13431" y="938530"/>
                      <a:pt x="13431" y="942212"/>
                    </a:cubicBezTo>
                    <a:cubicBezTo>
                      <a:pt x="13431" y="942244"/>
                      <a:pt x="13431" y="942276"/>
                      <a:pt x="13430" y="942308"/>
                    </a:cubicBezTo>
                    <a:lnTo>
                      <a:pt x="13430" y="978313"/>
                    </a:lnTo>
                    <a:cubicBezTo>
                      <a:pt x="13483" y="981995"/>
                      <a:pt x="10541" y="985022"/>
                      <a:pt x="6859" y="985075"/>
                    </a:cubicBezTo>
                    <a:cubicBezTo>
                      <a:pt x="6827" y="985075"/>
                      <a:pt x="6795" y="985076"/>
                      <a:pt x="6763" y="985076"/>
                    </a:cubicBezTo>
                    <a:close/>
                    <a:moveTo>
                      <a:pt x="6763" y="913067"/>
                    </a:moveTo>
                    <a:cubicBezTo>
                      <a:pt x="3028" y="913067"/>
                      <a:pt x="0" y="910039"/>
                      <a:pt x="0" y="906304"/>
                    </a:cubicBezTo>
                    <a:lnTo>
                      <a:pt x="0" y="870395"/>
                    </a:lnTo>
                    <a:cubicBezTo>
                      <a:pt x="0" y="866660"/>
                      <a:pt x="3028" y="863632"/>
                      <a:pt x="6763" y="863632"/>
                    </a:cubicBezTo>
                    <a:cubicBezTo>
                      <a:pt x="10445" y="863631"/>
                      <a:pt x="13431" y="866616"/>
                      <a:pt x="13431" y="870299"/>
                    </a:cubicBezTo>
                    <a:cubicBezTo>
                      <a:pt x="13431" y="870331"/>
                      <a:pt x="13431" y="870363"/>
                      <a:pt x="13430" y="870395"/>
                    </a:cubicBezTo>
                    <a:lnTo>
                      <a:pt x="13430" y="906018"/>
                    </a:lnTo>
                    <a:cubicBezTo>
                      <a:pt x="13641" y="909694"/>
                      <a:pt x="10831" y="912845"/>
                      <a:pt x="7155" y="913056"/>
                    </a:cubicBezTo>
                    <a:cubicBezTo>
                      <a:pt x="7024" y="913063"/>
                      <a:pt x="6893" y="913067"/>
                      <a:pt x="6763" y="913067"/>
                    </a:cubicBezTo>
                    <a:close/>
                    <a:moveTo>
                      <a:pt x="6763" y="841153"/>
                    </a:moveTo>
                    <a:cubicBezTo>
                      <a:pt x="3028" y="841153"/>
                      <a:pt x="0" y="838125"/>
                      <a:pt x="0" y="834390"/>
                    </a:cubicBezTo>
                    <a:lnTo>
                      <a:pt x="0" y="798386"/>
                    </a:lnTo>
                    <a:cubicBezTo>
                      <a:pt x="0" y="794651"/>
                      <a:pt x="3028" y="791623"/>
                      <a:pt x="6763" y="791623"/>
                    </a:cubicBezTo>
                    <a:cubicBezTo>
                      <a:pt x="10445" y="791622"/>
                      <a:pt x="13431" y="794607"/>
                      <a:pt x="13431" y="798290"/>
                    </a:cubicBezTo>
                    <a:cubicBezTo>
                      <a:pt x="13431" y="798322"/>
                      <a:pt x="13431" y="798354"/>
                      <a:pt x="13430" y="798386"/>
                    </a:cubicBezTo>
                    <a:lnTo>
                      <a:pt x="13430" y="834390"/>
                    </a:lnTo>
                    <a:cubicBezTo>
                      <a:pt x="13483" y="838072"/>
                      <a:pt x="10541" y="841099"/>
                      <a:pt x="6859" y="841152"/>
                    </a:cubicBezTo>
                    <a:cubicBezTo>
                      <a:pt x="6827" y="841153"/>
                      <a:pt x="6795" y="841153"/>
                      <a:pt x="6763" y="841153"/>
                    </a:cubicBezTo>
                    <a:close/>
                    <a:moveTo>
                      <a:pt x="6763" y="769144"/>
                    </a:moveTo>
                    <a:cubicBezTo>
                      <a:pt x="3028" y="769144"/>
                      <a:pt x="0" y="766116"/>
                      <a:pt x="0" y="762381"/>
                    </a:cubicBezTo>
                    <a:lnTo>
                      <a:pt x="0" y="726377"/>
                    </a:lnTo>
                    <a:cubicBezTo>
                      <a:pt x="0" y="722694"/>
                      <a:pt x="2984" y="719709"/>
                      <a:pt x="6667" y="719708"/>
                    </a:cubicBezTo>
                    <a:cubicBezTo>
                      <a:pt x="6699" y="719708"/>
                      <a:pt x="6731" y="719709"/>
                      <a:pt x="6763" y="719709"/>
                    </a:cubicBezTo>
                    <a:cubicBezTo>
                      <a:pt x="10445" y="719709"/>
                      <a:pt x="13430" y="722694"/>
                      <a:pt x="13430" y="726377"/>
                    </a:cubicBezTo>
                    <a:lnTo>
                      <a:pt x="13430" y="762381"/>
                    </a:lnTo>
                    <a:cubicBezTo>
                      <a:pt x="13483" y="766063"/>
                      <a:pt x="10541" y="769091"/>
                      <a:pt x="6859" y="769143"/>
                    </a:cubicBezTo>
                    <a:cubicBezTo>
                      <a:pt x="6827" y="769144"/>
                      <a:pt x="6795" y="769144"/>
                      <a:pt x="6763" y="769144"/>
                    </a:cubicBezTo>
                    <a:close/>
                    <a:moveTo>
                      <a:pt x="6763" y="697230"/>
                    </a:moveTo>
                    <a:cubicBezTo>
                      <a:pt x="3028" y="697230"/>
                      <a:pt x="0" y="694202"/>
                      <a:pt x="0" y="690467"/>
                    </a:cubicBezTo>
                    <a:lnTo>
                      <a:pt x="0" y="654463"/>
                    </a:lnTo>
                    <a:cubicBezTo>
                      <a:pt x="0" y="650728"/>
                      <a:pt x="3028" y="647700"/>
                      <a:pt x="6763" y="647700"/>
                    </a:cubicBezTo>
                    <a:cubicBezTo>
                      <a:pt x="10445" y="647700"/>
                      <a:pt x="13431" y="650684"/>
                      <a:pt x="13431" y="654367"/>
                    </a:cubicBezTo>
                    <a:cubicBezTo>
                      <a:pt x="13431" y="654399"/>
                      <a:pt x="13431" y="654431"/>
                      <a:pt x="13430" y="654463"/>
                    </a:cubicBezTo>
                    <a:lnTo>
                      <a:pt x="13430" y="690467"/>
                    </a:lnTo>
                    <a:cubicBezTo>
                      <a:pt x="13483" y="694149"/>
                      <a:pt x="10541" y="697177"/>
                      <a:pt x="6859" y="697229"/>
                    </a:cubicBezTo>
                    <a:cubicBezTo>
                      <a:pt x="6827" y="697230"/>
                      <a:pt x="6795" y="697230"/>
                      <a:pt x="6763" y="697230"/>
                    </a:cubicBezTo>
                    <a:close/>
                    <a:moveTo>
                      <a:pt x="6763" y="625221"/>
                    </a:moveTo>
                    <a:cubicBezTo>
                      <a:pt x="3028" y="625221"/>
                      <a:pt x="0" y="622193"/>
                      <a:pt x="0" y="618458"/>
                    </a:cubicBezTo>
                    <a:lnTo>
                      <a:pt x="0" y="582168"/>
                    </a:lnTo>
                    <a:cubicBezTo>
                      <a:pt x="0" y="578433"/>
                      <a:pt x="3028" y="575405"/>
                      <a:pt x="6763" y="575405"/>
                    </a:cubicBezTo>
                    <a:cubicBezTo>
                      <a:pt x="10445" y="575405"/>
                      <a:pt x="13431" y="578390"/>
                      <a:pt x="13431" y="582072"/>
                    </a:cubicBezTo>
                    <a:cubicBezTo>
                      <a:pt x="13431" y="582104"/>
                      <a:pt x="13431" y="582136"/>
                      <a:pt x="13430" y="582168"/>
                    </a:cubicBezTo>
                    <a:lnTo>
                      <a:pt x="13430" y="618173"/>
                    </a:lnTo>
                    <a:cubicBezTo>
                      <a:pt x="13641" y="621849"/>
                      <a:pt x="10831" y="625000"/>
                      <a:pt x="7155" y="625210"/>
                    </a:cubicBezTo>
                    <a:cubicBezTo>
                      <a:pt x="7024" y="625218"/>
                      <a:pt x="6893" y="625221"/>
                      <a:pt x="6763" y="625221"/>
                    </a:cubicBezTo>
                    <a:close/>
                    <a:moveTo>
                      <a:pt x="6763" y="553212"/>
                    </a:moveTo>
                    <a:cubicBezTo>
                      <a:pt x="3081" y="553265"/>
                      <a:pt x="53" y="550322"/>
                      <a:pt x="1" y="546641"/>
                    </a:cubicBezTo>
                    <a:cubicBezTo>
                      <a:pt x="0" y="546609"/>
                      <a:pt x="0" y="546577"/>
                      <a:pt x="0" y="546545"/>
                    </a:cubicBezTo>
                    <a:lnTo>
                      <a:pt x="0" y="510540"/>
                    </a:lnTo>
                    <a:cubicBezTo>
                      <a:pt x="0" y="506805"/>
                      <a:pt x="3028" y="503777"/>
                      <a:pt x="6763" y="503777"/>
                    </a:cubicBezTo>
                    <a:cubicBezTo>
                      <a:pt x="10445" y="503777"/>
                      <a:pt x="13431" y="506762"/>
                      <a:pt x="13431" y="510444"/>
                    </a:cubicBezTo>
                    <a:cubicBezTo>
                      <a:pt x="13431" y="510476"/>
                      <a:pt x="13431" y="510508"/>
                      <a:pt x="13430" y="510540"/>
                    </a:cubicBezTo>
                    <a:lnTo>
                      <a:pt x="13430" y="546545"/>
                    </a:lnTo>
                    <a:cubicBezTo>
                      <a:pt x="13641" y="550221"/>
                      <a:pt x="10831" y="553372"/>
                      <a:pt x="7155" y="553582"/>
                    </a:cubicBezTo>
                    <a:cubicBezTo>
                      <a:pt x="7024" y="553590"/>
                      <a:pt x="6893" y="553593"/>
                      <a:pt x="6763" y="553593"/>
                    </a:cubicBezTo>
                    <a:close/>
                    <a:moveTo>
                      <a:pt x="6763" y="481298"/>
                    </a:moveTo>
                    <a:cubicBezTo>
                      <a:pt x="3028" y="481298"/>
                      <a:pt x="0" y="478271"/>
                      <a:pt x="0" y="474536"/>
                    </a:cubicBezTo>
                    <a:lnTo>
                      <a:pt x="0" y="438531"/>
                    </a:lnTo>
                    <a:cubicBezTo>
                      <a:pt x="0" y="434796"/>
                      <a:pt x="3028" y="431768"/>
                      <a:pt x="6763" y="431768"/>
                    </a:cubicBezTo>
                    <a:cubicBezTo>
                      <a:pt x="10445" y="431768"/>
                      <a:pt x="13431" y="434753"/>
                      <a:pt x="13431" y="438435"/>
                    </a:cubicBezTo>
                    <a:cubicBezTo>
                      <a:pt x="13431" y="438467"/>
                      <a:pt x="13431" y="438499"/>
                      <a:pt x="13430" y="438531"/>
                    </a:cubicBezTo>
                    <a:lnTo>
                      <a:pt x="13430" y="474536"/>
                    </a:lnTo>
                    <a:cubicBezTo>
                      <a:pt x="13483" y="478218"/>
                      <a:pt x="10541" y="481245"/>
                      <a:pt x="6859" y="481298"/>
                    </a:cubicBezTo>
                    <a:cubicBezTo>
                      <a:pt x="6827" y="481298"/>
                      <a:pt x="6795" y="481298"/>
                      <a:pt x="6763" y="481298"/>
                    </a:cubicBezTo>
                    <a:close/>
                    <a:moveTo>
                      <a:pt x="6763" y="409289"/>
                    </a:moveTo>
                    <a:cubicBezTo>
                      <a:pt x="3028" y="409289"/>
                      <a:pt x="0" y="406262"/>
                      <a:pt x="0" y="402527"/>
                    </a:cubicBezTo>
                    <a:lnTo>
                      <a:pt x="0" y="366617"/>
                    </a:lnTo>
                    <a:cubicBezTo>
                      <a:pt x="0" y="362882"/>
                      <a:pt x="3028" y="359854"/>
                      <a:pt x="6763" y="359854"/>
                    </a:cubicBezTo>
                    <a:cubicBezTo>
                      <a:pt x="10445" y="359854"/>
                      <a:pt x="13431" y="362839"/>
                      <a:pt x="13431" y="366521"/>
                    </a:cubicBezTo>
                    <a:cubicBezTo>
                      <a:pt x="13431" y="366553"/>
                      <a:pt x="13431" y="366585"/>
                      <a:pt x="13430" y="366617"/>
                    </a:cubicBezTo>
                    <a:lnTo>
                      <a:pt x="13430" y="402527"/>
                    </a:lnTo>
                    <a:cubicBezTo>
                      <a:pt x="13483" y="406209"/>
                      <a:pt x="10541" y="409236"/>
                      <a:pt x="6859" y="409289"/>
                    </a:cubicBezTo>
                    <a:cubicBezTo>
                      <a:pt x="6827" y="409289"/>
                      <a:pt x="6795" y="409289"/>
                      <a:pt x="6763" y="409289"/>
                    </a:cubicBezTo>
                    <a:close/>
                    <a:moveTo>
                      <a:pt x="6763" y="337376"/>
                    </a:moveTo>
                    <a:cubicBezTo>
                      <a:pt x="3028" y="337376"/>
                      <a:pt x="0" y="334348"/>
                      <a:pt x="0" y="330613"/>
                    </a:cubicBezTo>
                    <a:lnTo>
                      <a:pt x="0" y="294608"/>
                    </a:lnTo>
                    <a:cubicBezTo>
                      <a:pt x="0" y="290873"/>
                      <a:pt x="3028" y="287845"/>
                      <a:pt x="6763" y="287845"/>
                    </a:cubicBezTo>
                    <a:cubicBezTo>
                      <a:pt x="10445" y="287845"/>
                      <a:pt x="13431" y="290830"/>
                      <a:pt x="13431" y="294512"/>
                    </a:cubicBezTo>
                    <a:cubicBezTo>
                      <a:pt x="13431" y="294544"/>
                      <a:pt x="13431" y="294576"/>
                      <a:pt x="13430" y="294608"/>
                    </a:cubicBezTo>
                    <a:lnTo>
                      <a:pt x="13430" y="330613"/>
                    </a:lnTo>
                    <a:cubicBezTo>
                      <a:pt x="13483" y="334295"/>
                      <a:pt x="10541" y="337322"/>
                      <a:pt x="6859" y="337375"/>
                    </a:cubicBezTo>
                    <a:cubicBezTo>
                      <a:pt x="6827" y="337375"/>
                      <a:pt x="6795" y="337376"/>
                      <a:pt x="6763" y="337376"/>
                    </a:cubicBezTo>
                    <a:close/>
                    <a:moveTo>
                      <a:pt x="6763" y="265367"/>
                    </a:moveTo>
                    <a:cubicBezTo>
                      <a:pt x="3028" y="265367"/>
                      <a:pt x="0" y="262339"/>
                      <a:pt x="0" y="258604"/>
                    </a:cubicBezTo>
                    <a:lnTo>
                      <a:pt x="0" y="222599"/>
                    </a:lnTo>
                    <a:cubicBezTo>
                      <a:pt x="0" y="218917"/>
                      <a:pt x="2984" y="215931"/>
                      <a:pt x="6667" y="215931"/>
                    </a:cubicBezTo>
                    <a:cubicBezTo>
                      <a:pt x="6699" y="215931"/>
                      <a:pt x="6731" y="215931"/>
                      <a:pt x="6763" y="215932"/>
                    </a:cubicBezTo>
                    <a:cubicBezTo>
                      <a:pt x="10445" y="215932"/>
                      <a:pt x="13430" y="218917"/>
                      <a:pt x="13430" y="222599"/>
                    </a:cubicBezTo>
                    <a:lnTo>
                      <a:pt x="13430" y="258318"/>
                    </a:lnTo>
                    <a:cubicBezTo>
                      <a:pt x="13641" y="261994"/>
                      <a:pt x="10831" y="265145"/>
                      <a:pt x="7155" y="265356"/>
                    </a:cubicBezTo>
                    <a:cubicBezTo>
                      <a:pt x="7024" y="265363"/>
                      <a:pt x="6893" y="265367"/>
                      <a:pt x="6763" y="265367"/>
                    </a:cubicBezTo>
                    <a:close/>
                    <a:moveTo>
                      <a:pt x="6763" y="193453"/>
                    </a:moveTo>
                    <a:cubicBezTo>
                      <a:pt x="3028" y="193453"/>
                      <a:pt x="0" y="190425"/>
                      <a:pt x="0" y="186690"/>
                    </a:cubicBezTo>
                    <a:lnTo>
                      <a:pt x="0" y="150686"/>
                    </a:lnTo>
                    <a:cubicBezTo>
                      <a:pt x="0" y="146951"/>
                      <a:pt x="3028" y="143923"/>
                      <a:pt x="6763" y="143923"/>
                    </a:cubicBezTo>
                    <a:cubicBezTo>
                      <a:pt x="10445" y="143922"/>
                      <a:pt x="13431" y="146907"/>
                      <a:pt x="13431" y="150590"/>
                    </a:cubicBezTo>
                    <a:cubicBezTo>
                      <a:pt x="13431" y="150622"/>
                      <a:pt x="13431" y="150654"/>
                      <a:pt x="13430" y="150686"/>
                    </a:cubicBezTo>
                    <a:lnTo>
                      <a:pt x="13430" y="186690"/>
                    </a:lnTo>
                    <a:cubicBezTo>
                      <a:pt x="13483" y="190372"/>
                      <a:pt x="10541" y="193400"/>
                      <a:pt x="6859" y="193452"/>
                    </a:cubicBezTo>
                    <a:cubicBezTo>
                      <a:pt x="6827" y="193453"/>
                      <a:pt x="6795" y="193453"/>
                      <a:pt x="6763" y="193453"/>
                    </a:cubicBezTo>
                    <a:close/>
                    <a:moveTo>
                      <a:pt x="6763" y="121444"/>
                    </a:moveTo>
                    <a:cubicBezTo>
                      <a:pt x="3028" y="121444"/>
                      <a:pt x="0" y="118416"/>
                      <a:pt x="0" y="114681"/>
                    </a:cubicBezTo>
                    <a:lnTo>
                      <a:pt x="0" y="78677"/>
                    </a:lnTo>
                    <a:cubicBezTo>
                      <a:pt x="0" y="74942"/>
                      <a:pt x="3028" y="71914"/>
                      <a:pt x="6763" y="71914"/>
                    </a:cubicBezTo>
                    <a:cubicBezTo>
                      <a:pt x="10445" y="71913"/>
                      <a:pt x="13431" y="74898"/>
                      <a:pt x="13431" y="78581"/>
                    </a:cubicBezTo>
                    <a:cubicBezTo>
                      <a:pt x="13431" y="78613"/>
                      <a:pt x="13431" y="78645"/>
                      <a:pt x="13430" y="78677"/>
                    </a:cubicBezTo>
                    <a:lnTo>
                      <a:pt x="13430" y="114681"/>
                    </a:lnTo>
                    <a:cubicBezTo>
                      <a:pt x="13483" y="118363"/>
                      <a:pt x="10541" y="121390"/>
                      <a:pt x="6859" y="121443"/>
                    </a:cubicBezTo>
                    <a:cubicBezTo>
                      <a:pt x="6827" y="121444"/>
                      <a:pt x="6795" y="121444"/>
                      <a:pt x="6763" y="121444"/>
                    </a:cubicBezTo>
                    <a:close/>
                    <a:moveTo>
                      <a:pt x="6763" y="49435"/>
                    </a:moveTo>
                    <a:cubicBezTo>
                      <a:pt x="3081" y="49487"/>
                      <a:pt x="53" y="46545"/>
                      <a:pt x="1" y="42863"/>
                    </a:cubicBezTo>
                    <a:cubicBezTo>
                      <a:pt x="0" y="42831"/>
                      <a:pt x="0" y="42799"/>
                      <a:pt x="0" y="42767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42767"/>
                    </a:lnTo>
                    <a:cubicBezTo>
                      <a:pt x="13430" y="46450"/>
                      <a:pt x="10445" y="49435"/>
                      <a:pt x="6763" y="49435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7" name="Freeform: Shape 70">
                <a:extLst>
                  <a:ext uri="{FF2B5EF4-FFF2-40B4-BE49-F238E27FC236}">
                    <a16:creationId xmlns:a16="http://schemas.microsoft.com/office/drawing/2014/main" id="{191992DF-E7B0-47BE-93B7-7E2737B2FE24}"/>
                  </a:ext>
                </a:extLst>
              </p:cNvPr>
              <p:cNvSpPr/>
              <p:nvPr/>
            </p:nvSpPr>
            <p:spPr>
              <a:xfrm>
                <a:off x="11100816" y="3892867"/>
                <a:ext cx="13430" cy="31433"/>
              </a:xfrm>
              <a:custGeom>
                <a:avLst/>
                <a:gdLst>
                  <a:gd name="connsiteX0" fmla="*/ 6763 w 13430"/>
                  <a:gd name="connsiteY0" fmla="*/ 31433 h 31433"/>
                  <a:gd name="connsiteX1" fmla="*/ 1 w 13430"/>
                  <a:gd name="connsiteY1" fmla="*/ 24861 h 31433"/>
                  <a:gd name="connsiteX2" fmla="*/ 0 w 13430"/>
                  <a:gd name="connsiteY2" fmla="*/ 24765 h 31433"/>
                  <a:gd name="connsiteX3" fmla="*/ 0 w 13430"/>
                  <a:gd name="connsiteY3" fmla="*/ 6763 h 31433"/>
                  <a:gd name="connsiteX4" fmla="*/ 6763 w 13430"/>
                  <a:gd name="connsiteY4" fmla="*/ 0 h 31433"/>
                  <a:gd name="connsiteX5" fmla="*/ 13431 w 13430"/>
                  <a:gd name="connsiteY5" fmla="*/ 6667 h 31433"/>
                  <a:gd name="connsiteX6" fmla="*/ 13430 w 13430"/>
                  <a:gd name="connsiteY6" fmla="*/ 6763 h 31433"/>
                  <a:gd name="connsiteX7" fmla="*/ 13430 w 13430"/>
                  <a:gd name="connsiteY7" fmla="*/ 24765 h 31433"/>
                  <a:gd name="connsiteX8" fmla="*/ 6763 w 13430"/>
                  <a:gd name="connsiteY8" fmla="*/ 31433 h 3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433">
                    <a:moveTo>
                      <a:pt x="6763" y="31433"/>
                    </a:moveTo>
                    <a:cubicBezTo>
                      <a:pt x="3081" y="31485"/>
                      <a:pt x="53" y="28543"/>
                      <a:pt x="1" y="24861"/>
                    </a:cubicBezTo>
                    <a:cubicBezTo>
                      <a:pt x="0" y="24829"/>
                      <a:pt x="0" y="24797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30" y="28447"/>
                      <a:pt x="10445" y="31433"/>
                      <a:pt x="6763" y="3143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8" name="Freeform: Shape 71">
                <a:extLst>
                  <a:ext uri="{FF2B5EF4-FFF2-40B4-BE49-F238E27FC236}">
                    <a16:creationId xmlns:a16="http://schemas.microsoft.com/office/drawing/2014/main" id="{CA394C6B-B59A-48DE-8F10-69A6626A7EFD}"/>
                  </a:ext>
                </a:extLst>
              </p:cNvPr>
              <p:cNvSpPr/>
              <p:nvPr/>
            </p:nvSpPr>
            <p:spPr>
              <a:xfrm>
                <a:off x="11270865" y="3459817"/>
                <a:ext cx="29590" cy="21475"/>
              </a:xfrm>
              <a:custGeom>
                <a:avLst/>
                <a:gdLst>
                  <a:gd name="connsiteX0" fmla="*/ 6735 w 29590"/>
                  <a:gd name="connsiteY0" fmla="*/ 21474 h 21475"/>
                  <a:gd name="connsiteX1" fmla="*/ 734 w 29590"/>
                  <a:gd name="connsiteY1" fmla="*/ 17760 h 21475"/>
                  <a:gd name="connsiteX2" fmla="*/ 3630 w 29590"/>
                  <a:gd name="connsiteY2" fmla="*/ 8786 h 21475"/>
                  <a:gd name="connsiteX3" fmla="*/ 3782 w 29590"/>
                  <a:gd name="connsiteY3" fmla="*/ 8711 h 21475"/>
                  <a:gd name="connsiteX4" fmla="*/ 19879 w 29590"/>
                  <a:gd name="connsiteY4" fmla="*/ 710 h 21475"/>
                  <a:gd name="connsiteX5" fmla="*/ 28881 w 29590"/>
                  <a:gd name="connsiteY5" fmla="*/ 3710 h 21475"/>
                  <a:gd name="connsiteX6" fmla="*/ 25880 w 29590"/>
                  <a:gd name="connsiteY6" fmla="*/ 12711 h 21475"/>
                  <a:gd name="connsiteX7" fmla="*/ 9783 w 29590"/>
                  <a:gd name="connsiteY7" fmla="*/ 20808 h 21475"/>
                  <a:gd name="connsiteX8" fmla="*/ 6735 w 29590"/>
                  <a:gd name="connsiteY8" fmla="*/ 21474 h 2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90" h="21475">
                    <a:moveTo>
                      <a:pt x="6735" y="21474"/>
                    </a:moveTo>
                    <a:cubicBezTo>
                      <a:pt x="4183" y="21506"/>
                      <a:pt x="1844" y="20058"/>
                      <a:pt x="734" y="17760"/>
                    </a:cubicBezTo>
                    <a:cubicBezTo>
                      <a:pt x="-944" y="14482"/>
                      <a:pt x="353" y="10464"/>
                      <a:pt x="3630" y="8786"/>
                    </a:cubicBezTo>
                    <a:cubicBezTo>
                      <a:pt x="3681" y="8760"/>
                      <a:pt x="3731" y="8735"/>
                      <a:pt x="3782" y="8711"/>
                    </a:cubicBezTo>
                    <a:lnTo>
                      <a:pt x="19879" y="710"/>
                    </a:lnTo>
                    <a:cubicBezTo>
                      <a:pt x="23193" y="-947"/>
                      <a:pt x="27223" y="396"/>
                      <a:pt x="28881" y="3710"/>
                    </a:cubicBezTo>
                    <a:cubicBezTo>
                      <a:pt x="30538" y="7024"/>
                      <a:pt x="29194" y="11054"/>
                      <a:pt x="25880" y="12711"/>
                    </a:cubicBezTo>
                    <a:lnTo>
                      <a:pt x="9783" y="20808"/>
                    </a:lnTo>
                    <a:cubicBezTo>
                      <a:pt x="8833" y="21264"/>
                      <a:pt x="7789" y="21493"/>
                      <a:pt x="6735" y="2147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9" name="Freeform: Shape 72">
                <a:extLst>
                  <a:ext uri="{FF2B5EF4-FFF2-40B4-BE49-F238E27FC236}">
                    <a16:creationId xmlns:a16="http://schemas.microsoft.com/office/drawing/2014/main" id="{920B5801-7311-4F47-A558-5814ECC41724}"/>
                  </a:ext>
                </a:extLst>
              </p:cNvPr>
              <p:cNvSpPr/>
              <p:nvPr/>
            </p:nvSpPr>
            <p:spPr>
              <a:xfrm>
                <a:off x="11191407" y="3486865"/>
                <a:ext cx="54044" cy="33860"/>
              </a:xfrm>
              <a:custGeom>
                <a:avLst/>
                <a:gdLst>
                  <a:gd name="connsiteX0" fmla="*/ 6945 w 54044"/>
                  <a:gd name="connsiteY0" fmla="*/ 33860 h 33860"/>
                  <a:gd name="connsiteX1" fmla="*/ 944 w 54044"/>
                  <a:gd name="connsiteY1" fmla="*/ 30145 h 33860"/>
                  <a:gd name="connsiteX2" fmla="*/ 3250 w 54044"/>
                  <a:gd name="connsiteY2" fmla="*/ 21002 h 33860"/>
                  <a:gd name="connsiteX3" fmla="*/ 3992 w 54044"/>
                  <a:gd name="connsiteY3" fmla="*/ 20620 h 33860"/>
                  <a:gd name="connsiteX4" fmla="*/ 43616 w 54044"/>
                  <a:gd name="connsiteY4" fmla="*/ 903 h 33860"/>
                  <a:gd name="connsiteX5" fmla="*/ 52851 w 54044"/>
                  <a:gd name="connsiteY5" fmla="*/ 3389 h 33860"/>
                  <a:gd name="connsiteX6" fmla="*/ 53141 w 54044"/>
                  <a:gd name="connsiteY6" fmla="*/ 3951 h 33860"/>
                  <a:gd name="connsiteX7" fmla="*/ 50656 w 54044"/>
                  <a:gd name="connsiteY7" fmla="*/ 13187 h 33860"/>
                  <a:gd name="connsiteX8" fmla="*/ 50093 w 54044"/>
                  <a:gd name="connsiteY8" fmla="*/ 13476 h 33860"/>
                  <a:gd name="connsiteX9" fmla="*/ 9993 w 54044"/>
                  <a:gd name="connsiteY9" fmla="*/ 33193 h 33860"/>
                  <a:gd name="connsiteX10" fmla="*/ 6945 w 54044"/>
                  <a:gd name="connsiteY10" fmla="*/ 33860 h 33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044" h="33860">
                    <a:moveTo>
                      <a:pt x="6945" y="33860"/>
                    </a:moveTo>
                    <a:cubicBezTo>
                      <a:pt x="4393" y="33892"/>
                      <a:pt x="2054" y="32443"/>
                      <a:pt x="944" y="30145"/>
                    </a:cubicBezTo>
                    <a:cubicBezTo>
                      <a:pt x="-944" y="26984"/>
                      <a:pt x="89" y="22890"/>
                      <a:pt x="3250" y="21002"/>
                    </a:cubicBezTo>
                    <a:cubicBezTo>
                      <a:pt x="3489" y="20860"/>
                      <a:pt x="3737" y="20732"/>
                      <a:pt x="3992" y="20620"/>
                    </a:cubicBezTo>
                    <a:lnTo>
                      <a:pt x="43616" y="903"/>
                    </a:lnTo>
                    <a:cubicBezTo>
                      <a:pt x="46853" y="-960"/>
                      <a:pt x="50987" y="152"/>
                      <a:pt x="52851" y="3389"/>
                    </a:cubicBezTo>
                    <a:cubicBezTo>
                      <a:pt x="52957" y="3572"/>
                      <a:pt x="53053" y="3759"/>
                      <a:pt x="53141" y="3951"/>
                    </a:cubicBezTo>
                    <a:cubicBezTo>
                      <a:pt x="55005" y="7188"/>
                      <a:pt x="53892" y="11323"/>
                      <a:pt x="50656" y="13187"/>
                    </a:cubicBezTo>
                    <a:cubicBezTo>
                      <a:pt x="50473" y="13292"/>
                      <a:pt x="50285" y="13389"/>
                      <a:pt x="50093" y="13476"/>
                    </a:cubicBezTo>
                    <a:lnTo>
                      <a:pt x="9993" y="33193"/>
                    </a:lnTo>
                    <a:cubicBezTo>
                      <a:pt x="9043" y="33650"/>
                      <a:pt x="7999" y="33878"/>
                      <a:pt x="6945" y="3386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0" name="Freeform: Shape 73">
                <a:extLst>
                  <a:ext uri="{FF2B5EF4-FFF2-40B4-BE49-F238E27FC236}">
                    <a16:creationId xmlns:a16="http://schemas.microsoft.com/office/drawing/2014/main" id="{DE727464-5AD4-4934-A1A6-965AED10AAFA}"/>
                  </a:ext>
                </a:extLst>
              </p:cNvPr>
              <p:cNvSpPr/>
              <p:nvPr/>
            </p:nvSpPr>
            <p:spPr>
              <a:xfrm>
                <a:off x="11135685" y="3526299"/>
                <a:ext cx="30315" cy="22144"/>
              </a:xfrm>
              <a:custGeom>
                <a:avLst/>
                <a:gdLst>
                  <a:gd name="connsiteX0" fmla="*/ 6945 w 30315"/>
                  <a:gd name="connsiteY0" fmla="*/ 22144 h 22144"/>
                  <a:gd name="connsiteX1" fmla="*/ 944 w 30315"/>
                  <a:gd name="connsiteY1" fmla="*/ 18429 h 22144"/>
                  <a:gd name="connsiteX2" fmla="*/ 3250 w 30315"/>
                  <a:gd name="connsiteY2" fmla="*/ 9286 h 22144"/>
                  <a:gd name="connsiteX3" fmla="*/ 3992 w 30315"/>
                  <a:gd name="connsiteY3" fmla="*/ 8904 h 22144"/>
                  <a:gd name="connsiteX4" fmla="*/ 20089 w 30315"/>
                  <a:gd name="connsiteY4" fmla="*/ 903 h 22144"/>
                  <a:gd name="connsiteX5" fmla="*/ 29325 w 30315"/>
                  <a:gd name="connsiteY5" fmla="*/ 3389 h 22144"/>
                  <a:gd name="connsiteX6" fmla="*/ 29614 w 30315"/>
                  <a:gd name="connsiteY6" fmla="*/ 3951 h 22144"/>
                  <a:gd name="connsiteX7" fmla="*/ 26566 w 30315"/>
                  <a:gd name="connsiteY7" fmla="*/ 13000 h 22144"/>
                  <a:gd name="connsiteX8" fmla="*/ 10469 w 30315"/>
                  <a:gd name="connsiteY8" fmla="*/ 21001 h 22144"/>
                  <a:gd name="connsiteX9" fmla="*/ 6945 w 30315"/>
                  <a:gd name="connsiteY9" fmla="*/ 22144 h 2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315" h="22144">
                    <a:moveTo>
                      <a:pt x="6945" y="22144"/>
                    </a:moveTo>
                    <a:cubicBezTo>
                      <a:pt x="4393" y="22176"/>
                      <a:pt x="2054" y="20728"/>
                      <a:pt x="944" y="18429"/>
                    </a:cubicBezTo>
                    <a:cubicBezTo>
                      <a:pt x="-944" y="15268"/>
                      <a:pt x="89" y="11174"/>
                      <a:pt x="3250" y="9286"/>
                    </a:cubicBezTo>
                    <a:cubicBezTo>
                      <a:pt x="3489" y="9144"/>
                      <a:pt x="3737" y="9016"/>
                      <a:pt x="3992" y="8904"/>
                    </a:cubicBezTo>
                    <a:lnTo>
                      <a:pt x="20089" y="903"/>
                    </a:lnTo>
                    <a:cubicBezTo>
                      <a:pt x="23326" y="-960"/>
                      <a:pt x="27461" y="152"/>
                      <a:pt x="29325" y="3389"/>
                    </a:cubicBezTo>
                    <a:cubicBezTo>
                      <a:pt x="29430" y="3572"/>
                      <a:pt x="29527" y="3759"/>
                      <a:pt x="29614" y="3951"/>
                    </a:cubicBezTo>
                    <a:cubicBezTo>
                      <a:pt x="31265" y="7292"/>
                      <a:pt x="29902" y="11339"/>
                      <a:pt x="26566" y="13000"/>
                    </a:cubicBezTo>
                    <a:lnTo>
                      <a:pt x="10469" y="21001"/>
                    </a:lnTo>
                    <a:cubicBezTo>
                      <a:pt x="9424" y="21703"/>
                      <a:pt x="8203" y="22099"/>
                      <a:pt x="6945" y="2214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1" name="Freeform: Shape 74">
                <a:extLst>
                  <a:ext uri="{FF2B5EF4-FFF2-40B4-BE49-F238E27FC236}">
                    <a16:creationId xmlns:a16="http://schemas.microsoft.com/office/drawing/2014/main" id="{05C91810-E223-4A33-A3B8-13713D77FDEC}"/>
                  </a:ext>
                </a:extLst>
              </p:cNvPr>
              <p:cNvSpPr/>
              <p:nvPr/>
            </p:nvSpPr>
            <p:spPr>
              <a:xfrm>
                <a:off x="10876873" y="3031140"/>
                <a:ext cx="23402" cy="29242"/>
              </a:xfrm>
              <a:custGeom>
                <a:avLst/>
                <a:gdLst>
                  <a:gd name="connsiteX0" fmla="*/ 16392 w 23402"/>
                  <a:gd name="connsiteY0" fmla="*/ 29242 h 29242"/>
                  <a:gd name="connsiteX1" fmla="*/ 10677 w 23402"/>
                  <a:gd name="connsiteY1" fmla="*/ 26004 h 29242"/>
                  <a:gd name="connsiteX2" fmla="*/ 1152 w 23402"/>
                  <a:gd name="connsiteY2" fmla="*/ 10573 h 29242"/>
                  <a:gd name="connsiteX3" fmla="*/ 2922 w 23402"/>
                  <a:gd name="connsiteY3" fmla="*/ 1311 h 29242"/>
                  <a:gd name="connsiteX4" fmla="*/ 3343 w 23402"/>
                  <a:gd name="connsiteY4" fmla="*/ 1048 h 29242"/>
                  <a:gd name="connsiteX5" fmla="*/ 12796 w 23402"/>
                  <a:gd name="connsiteY5" fmla="*/ 3217 h 29242"/>
                  <a:gd name="connsiteX6" fmla="*/ 12868 w 23402"/>
                  <a:gd name="connsiteY6" fmla="*/ 3334 h 29242"/>
                  <a:gd name="connsiteX7" fmla="*/ 22393 w 23402"/>
                  <a:gd name="connsiteY7" fmla="*/ 18765 h 29242"/>
                  <a:gd name="connsiteX8" fmla="*/ 20260 w 23402"/>
                  <a:gd name="connsiteY8" fmla="*/ 27949 h 29242"/>
                  <a:gd name="connsiteX9" fmla="*/ 16583 w 23402"/>
                  <a:gd name="connsiteY9" fmla="*/ 28956 h 2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" h="29242">
                    <a:moveTo>
                      <a:pt x="16392" y="29242"/>
                    </a:moveTo>
                    <a:cubicBezTo>
                      <a:pt x="14046" y="29260"/>
                      <a:pt x="11868" y="28026"/>
                      <a:pt x="10677" y="26004"/>
                    </a:cubicBezTo>
                    <a:lnTo>
                      <a:pt x="1152" y="10573"/>
                    </a:lnTo>
                    <a:cubicBezTo>
                      <a:pt x="-916" y="7527"/>
                      <a:pt x="-124" y="3380"/>
                      <a:pt x="2922" y="1311"/>
                    </a:cubicBezTo>
                    <a:cubicBezTo>
                      <a:pt x="3059" y="1218"/>
                      <a:pt x="3200" y="1131"/>
                      <a:pt x="3343" y="1048"/>
                    </a:cubicBezTo>
                    <a:cubicBezTo>
                      <a:pt x="6552" y="-964"/>
                      <a:pt x="10785" y="7"/>
                      <a:pt x="12796" y="3217"/>
                    </a:cubicBezTo>
                    <a:cubicBezTo>
                      <a:pt x="12821" y="3256"/>
                      <a:pt x="12844" y="3295"/>
                      <a:pt x="12868" y="3334"/>
                    </a:cubicBezTo>
                    <a:lnTo>
                      <a:pt x="22393" y="18765"/>
                    </a:lnTo>
                    <a:cubicBezTo>
                      <a:pt x="24340" y="21890"/>
                      <a:pt x="23386" y="26002"/>
                      <a:pt x="20260" y="27949"/>
                    </a:cubicBezTo>
                    <a:cubicBezTo>
                      <a:pt x="19159" y="28636"/>
                      <a:pt x="17880" y="28986"/>
                      <a:pt x="16583" y="28956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2" name="Freeform: Shape 75">
                <a:extLst>
                  <a:ext uri="{FF2B5EF4-FFF2-40B4-BE49-F238E27FC236}">
                    <a16:creationId xmlns:a16="http://schemas.microsoft.com/office/drawing/2014/main" id="{D82D3367-214E-4C0B-995C-4508AFCAA673}"/>
                  </a:ext>
                </a:extLst>
              </p:cNvPr>
              <p:cNvSpPr/>
              <p:nvPr/>
            </p:nvSpPr>
            <p:spPr>
              <a:xfrm>
                <a:off x="10904972" y="3077375"/>
                <a:ext cx="142884" cy="226952"/>
              </a:xfrm>
              <a:custGeom>
                <a:avLst/>
                <a:gdLst>
                  <a:gd name="connsiteX0" fmla="*/ 136122 w 142884"/>
                  <a:gd name="connsiteY0" fmla="*/ 226942 h 226952"/>
                  <a:gd name="connsiteX1" fmla="*/ 130311 w 142884"/>
                  <a:gd name="connsiteY1" fmla="*/ 223704 h 226952"/>
                  <a:gd name="connsiteX2" fmla="*/ 111833 w 142884"/>
                  <a:gd name="connsiteY2" fmla="*/ 193224 h 226952"/>
                  <a:gd name="connsiteX3" fmla="*/ 113622 w 142884"/>
                  <a:gd name="connsiteY3" fmla="*/ 183829 h 226952"/>
                  <a:gd name="connsiteX4" fmla="*/ 123017 w 142884"/>
                  <a:gd name="connsiteY4" fmla="*/ 185618 h 226952"/>
                  <a:gd name="connsiteX5" fmla="*/ 123358 w 142884"/>
                  <a:gd name="connsiteY5" fmla="*/ 186175 h 226952"/>
                  <a:gd name="connsiteX6" fmla="*/ 141836 w 142884"/>
                  <a:gd name="connsiteY6" fmla="*/ 216655 h 226952"/>
                  <a:gd name="connsiteX7" fmla="*/ 139668 w 142884"/>
                  <a:gd name="connsiteY7" fmla="*/ 226108 h 226952"/>
                  <a:gd name="connsiteX8" fmla="*/ 139550 w 142884"/>
                  <a:gd name="connsiteY8" fmla="*/ 226180 h 226952"/>
                  <a:gd name="connsiteX9" fmla="*/ 136121 w 142884"/>
                  <a:gd name="connsiteY9" fmla="*/ 226942 h 226952"/>
                  <a:gd name="connsiteX10" fmla="*/ 99165 w 142884"/>
                  <a:gd name="connsiteY10" fmla="*/ 165982 h 226952"/>
                  <a:gd name="connsiteX11" fmla="*/ 93354 w 142884"/>
                  <a:gd name="connsiteY11" fmla="*/ 162744 h 226952"/>
                  <a:gd name="connsiteX12" fmla="*/ 74876 w 142884"/>
                  <a:gd name="connsiteY12" fmla="*/ 132264 h 226952"/>
                  <a:gd name="connsiteX13" fmla="*/ 77044 w 142884"/>
                  <a:gd name="connsiteY13" fmla="*/ 122811 h 226952"/>
                  <a:gd name="connsiteX14" fmla="*/ 77162 w 142884"/>
                  <a:gd name="connsiteY14" fmla="*/ 122739 h 226952"/>
                  <a:gd name="connsiteX15" fmla="*/ 86514 w 142884"/>
                  <a:gd name="connsiteY15" fmla="*/ 124742 h 226952"/>
                  <a:gd name="connsiteX16" fmla="*/ 86687 w 142884"/>
                  <a:gd name="connsiteY16" fmla="*/ 125025 h 226952"/>
                  <a:gd name="connsiteX17" fmla="*/ 105165 w 142884"/>
                  <a:gd name="connsiteY17" fmla="*/ 155505 h 226952"/>
                  <a:gd name="connsiteX18" fmla="*/ 102661 w 142884"/>
                  <a:gd name="connsiteY18" fmla="*/ 164875 h 226952"/>
                  <a:gd name="connsiteX19" fmla="*/ 99450 w 142884"/>
                  <a:gd name="connsiteY19" fmla="*/ 165792 h 226952"/>
                  <a:gd name="connsiteX20" fmla="*/ 62207 w 142884"/>
                  <a:gd name="connsiteY20" fmla="*/ 105022 h 226952"/>
                  <a:gd name="connsiteX21" fmla="*/ 56397 w 142884"/>
                  <a:gd name="connsiteY21" fmla="*/ 101689 h 226952"/>
                  <a:gd name="connsiteX22" fmla="*/ 37919 w 142884"/>
                  <a:gd name="connsiteY22" fmla="*/ 71209 h 226952"/>
                  <a:gd name="connsiteX23" fmla="*/ 41115 w 142884"/>
                  <a:gd name="connsiteY23" fmla="*/ 62195 h 226952"/>
                  <a:gd name="connsiteX24" fmla="*/ 49444 w 142884"/>
                  <a:gd name="connsiteY24" fmla="*/ 64255 h 226952"/>
                  <a:gd name="connsiteX25" fmla="*/ 67827 w 142884"/>
                  <a:gd name="connsiteY25" fmla="*/ 94450 h 226952"/>
                  <a:gd name="connsiteX26" fmla="*/ 66057 w 142884"/>
                  <a:gd name="connsiteY26" fmla="*/ 103711 h 226952"/>
                  <a:gd name="connsiteX27" fmla="*/ 65637 w 142884"/>
                  <a:gd name="connsiteY27" fmla="*/ 103975 h 226952"/>
                  <a:gd name="connsiteX28" fmla="*/ 62208 w 142884"/>
                  <a:gd name="connsiteY28" fmla="*/ 105022 h 226952"/>
                  <a:gd name="connsiteX29" fmla="*/ 25250 w 142884"/>
                  <a:gd name="connsiteY29" fmla="*/ 43967 h 226952"/>
                  <a:gd name="connsiteX30" fmla="*/ 19440 w 142884"/>
                  <a:gd name="connsiteY30" fmla="*/ 40729 h 226952"/>
                  <a:gd name="connsiteX31" fmla="*/ 962 w 142884"/>
                  <a:gd name="connsiteY31" fmla="*/ 10249 h 226952"/>
                  <a:gd name="connsiteX32" fmla="*/ 3295 w 142884"/>
                  <a:gd name="connsiteY32" fmla="*/ 962 h 226952"/>
                  <a:gd name="connsiteX33" fmla="*/ 12582 w 142884"/>
                  <a:gd name="connsiteY33" fmla="*/ 3295 h 226952"/>
                  <a:gd name="connsiteX34" fmla="*/ 31061 w 142884"/>
                  <a:gd name="connsiteY34" fmla="*/ 33775 h 226952"/>
                  <a:gd name="connsiteX35" fmla="*/ 28928 w 142884"/>
                  <a:gd name="connsiteY35" fmla="*/ 42960 h 226952"/>
                  <a:gd name="connsiteX36" fmla="*/ 25250 w 142884"/>
                  <a:gd name="connsiteY36" fmla="*/ 43967 h 22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42884" h="226952">
                    <a:moveTo>
                      <a:pt x="136122" y="226942"/>
                    </a:moveTo>
                    <a:cubicBezTo>
                      <a:pt x="133751" y="226956"/>
                      <a:pt x="131547" y="225727"/>
                      <a:pt x="130311" y="223704"/>
                    </a:cubicBezTo>
                    <a:lnTo>
                      <a:pt x="111833" y="193224"/>
                    </a:lnTo>
                    <a:cubicBezTo>
                      <a:pt x="109732" y="190135"/>
                      <a:pt x="110534" y="185929"/>
                      <a:pt x="113622" y="183829"/>
                    </a:cubicBezTo>
                    <a:cubicBezTo>
                      <a:pt x="116711" y="181729"/>
                      <a:pt x="120917" y="182530"/>
                      <a:pt x="123017" y="185618"/>
                    </a:cubicBezTo>
                    <a:cubicBezTo>
                      <a:pt x="123140" y="185798"/>
                      <a:pt x="123253" y="185984"/>
                      <a:pt x="123358" y="186175"/>
                    </a:cubicBezTo>
                    <a:lnTo>
                      <a:pt x="141836" y="216655"/>
                    </a:lnTo>
                    <a:cubicBezTo>
                      <a:pt x="143848" y="219865"/>
                      <a:pt x="142877" y="224097"/>
                      <a:pt x="139668" y="226108"/>
                    </a:cubicBezTo>
                    <a:cubicBezTo>
                      <a:pt x="139629" y="226133"/>
                      <a:pt x="139590" y="226157"/>
                      <a:pt x="139550" y="226180"/>
                    </a:cubicBezTo>
                    <a:cubicBezTo>
                      <a:pt x="138499" y="226745"/>
                      <a:pt x="137312" y="227009"/>
                      <a:pt x="136121" y="226942"/>
                    </a:cubicBezTo>
                    <a:close/>
                    <a:moveTo>
                      <a:pt x="99165" y="165982"/>
                    </a:moveTo>
                    <a:cubicBezTo>
                      <a:pt x="96794" y="165996"/>
                      <a:pt x="94590" y="164767"/>
                      <a:pt x="93354" y="162744"/>
                    </a:cubicBezTo>
                    <a:lnTo>
                      <a:pt x="74876" y="132264"/>
                    </a:lnTo>
                    <a:cubicBezTo>
                      <a:pt x="72864" y="129055"/>
                      <a:pt x="73835" y="124822"/>
                      <a:pt x="77044" y="122811"/>
                    </a:cubicBezTo>
                    <a:cubicBezTo>
                      <a:pt x="77083" y="122786"/>
                      <a:pt x="77122" y="122762"/>
                      <a:pt x="77162" y="122739"/>
                    </a:cubicBezTo>
                    <a:cubicBezTo>
                      <a:pt x="80297" y="120710"/>
                      <a:pt x="84484" y="121607"/>
                      <a:pt x="86514" y="124742"/>
                    </a:cubicBezTo>
                    <a:cubicBezTo>
                      <a:pt x="86574" y="124835"/>
                      <a:pt x="86631" y="124929"/>
                      <a:pt x="86687" y="125025"/>
                    </a:cubicBezTo>
                    <a:lnTo>
                      <a:pt x="105165" y="155505"/>
                    </a:lnTo>
                    <a:cubicBezTo>
                      <a:pt x="107061" y="158784"/>
                      <a:pt x="105940" y="162979"/>
                      <a:pt x="102661" y="164875"/>
                    </a:cubicBezTo>
                    <a:cubicBezTo>
                      <a:pt x="101683" y="165440"/>
                      <a:pt x="100580" y="165755"/>
                      <a:pt x="99450" y="165792"/>
                    </a:cubicBezTo>
                    <a:close/>
                    <a:moveTo>
                      <a:pt x="62207" y="105022"/>
                    </a:moveTo>
                    <a:cubicBezTo>
                      <a:pt x="59828" y="104979"/>
                      <a:pt x="57636" y="103721"/>
                      <a:pt x="56397" y="101689"/>
                    </a:cubicBezTo>
                    <a:lnTo>
                      <a:pt x="37919" y="71209"/>
                    </a:lnTo>
                    <a:cubicBezTo>
                      <a:pt x="36312" y="67837"/>
                      <a:pt x="37743" y="63801"/>
                      <a:pt x="41115" y="62195"/>
                    </a:cubicBezTo>
                    <a:cubicBezTo>
                      <a:pt x="44027" y="60807"/>
                      <a:pt x="47514" y="61670"/>
                      <a:pt x="49444" y="64255"/>
                    </a:cubicBezTo>
                    <a:lnTo>
                      <a:pt x="67827" y="94450"/>
                    </a:lnTo>
                    <a:cubicBezTo>
                      <a:pt x="69896" y="97496"/>
                      <a:pt x="69104" y="101642"/>
                      <a:pt x="66057" y="103711"/>
                    </a:cubicBezTo>
                    <a:cubicBezTo>
                      <a:pt x="65920" y="103804"/>
                      <a:pt x="65780" y="103892"/>
                      <a:pt x="65637" y="103975"/>
                    </a:cubicBezTo>
                    <a:cubicBezTo>
                      <a:pt x="64601" y="104610"/>
                      <a:pt x="63421" y="104970"/>
                      <a:pt x="62208" y="105022"/>
                    </a:cubicBezTo>
                    <a:close/>
                    <a:moveTo>
                      <a:pt x="25250" y="43967"/>
                    </a:moveTo>
                    <a:cubicBezTo>
                      <a:pt x="22885" y="43962"/>
                      <a:pt x="20689" y="42738"/>
                      <a:pt x="19440" y="40729"/>
                    </a:cubicBezTo>
                    <a:lnTo>
                      <a:pt x="962" y="10249"/>
                    </a:lnTo>
                    <a:cubicBezTo>
                      <a:pt x="-958" y="7040"/>
                      <a:pt x="87" y="2882"/>
                      <a:pt x="3295" y="962"/>
                    </a:cubicBezTo>
                    <a:cubicBezTo>
                      <a:pt x="6504" y="-958"/>
                      <a:pt x="10662" y="86"/>
                      <a:pt x="12582" y="3295"/>
                    </a:cubicBezTo>
                    <a:lnTo>
                      <a:pt x="31061" y="33775"/>
                    </a:lnTo>
                    <a:cubicBezTo>
                      <a:pt x="33008" y="36901"/>
                      <a:pt x="32053" y="41013"/>
                      <a:pt x="28928" y="42960"/>
                    </a:cubicBezTo>
                    <a:cubicBezTo>
                      <a:pt x="27826" y="43647"/>
                      <a:pt x="26548" y="43996"/>
                      <a:pt x="25250" y="4396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3" name="Freeform: Shape 76">
                <a:extLst>
                  <a:ext uri="{FF2B5EF4-FFF2-40B4-BE49-F238E27FC236}">
                    <a16:creationId xmlns:a16="http://schemas.microsoft.com/office/drawing/2014/main" id="{FEACAF6F-BC96-43D9-9A16-F08A2F5C7E5D}"/>
                  </a:ext>
                </a:extLst>
              </p:cNvPr>
              <p:cNvSpPr/>
              <p:nvPr/>
            </p:nvSpPr>
            <p:spPr>
              <a:xfrm>
                <a:off x="11052741" y="3321550"/>
                <a:ext cx="23007" cy="28690"/>
              </a:xfrm>
              <a:custGeom>
                <a:avLst/>
                <a:gdLst>
                  <a:gd name="connsiteX0" fmla="*/ 16071 w 23007"/>
                  <a:gd name="connsiteY0" fmla="*/ 28678 h 28690"/>
                  <a:gd name="connsiteX1" fmla="*/ 10356 w 23007"/>
                  <a:gd name="connsiteY1" fmla="*/ 25344 h 28690"/>
                  <a:gd name="connsiteX2" fmla="*/ 831 w 23007"/>
                  <a:gd name="connsiteY2" fmla="*/ 10009 h 28690"/>
                  <a:gd name="connsiteX3" fmla="*/ 3518 w 23007"/>
                  <a:gd name="connsiteY3" fmla="*/ 830 h 28690"/>
                  <a:gd name="connsiteX4" fmla="*/ 12357 w 23007"/>
                  <a:gd name="connsiteY4" fmla="*/ 2961 h 28690"/>
                  <a:gd name="connsiteX5" fmla="*/ 21881 w 23007"/>
                  <a:gd name="connsiteY5" fmla="*/ 18391 h 28690"/>
                  <a:gd name="connsiteX6" fmla="*/ 20046 w 23007"/>
                  <a:gd name="connsiteY6" fmla="*/ 27640 h 28690"/>
                  <a:gd name="connsiteX7" fmla="*/ 19595 w 23007"/>
                  <a:gd name="connsiteY7" fmla="*/ 27916 h 28690"/>
                  <a:gd name="connsiteX8" fmla="*/ 16071 w 23007"/>
                  <a:gd name="connsiteY8" fmla="*/ 28678 h 2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07" h="28690">
                    <a:moveTo>
                      <a:pt x="16071" y="28678"/>
                    </a:moveTo>
                    <a:cubicBezTo>
                      <a:pt x="13710" y="28657"/>
                      <a:pt x="11536" y="27389"/>
                      <a:pt x="10356" y="25344"/>
                    </a:cubicBezTo>
                    <a:lnTo>
                      <a:pt x="831" y="10009"/>
                    </a:lnTo>
                    <a:cubicBezTo>
                      <a:pt x="-962" y="6732"/>
                      <a:pt x="242" y="2623"/>
                      <a:pt x="3518" y="830"/>
                    </a:cubicBezTo>
                    <a:cubicBezTo>
                      <a:pt x="6573" y="-841"/>
                      <a:pt x="10398" y="81"/>
                      <a:pt x="12357" y="2961"/>
                    </a:cubicBezTo>
                    <a:lnTo>
                      <a:pt x="21881" y="18391"/>
                    </a:lnTo>
                    <a:cubicBezTo>
                      <a:pt x="23929" y="21452"/>
                      <a:pt x="23107" y="25593"/>
                      <a:pt x="20046" y="27640"/>
                    </a:cubicBezTo>
                    <a:cubicBezTo>
                      <a:pt x="19899" y="27738"/>
                      <a:pt x="19749" y="27830"/>
                      <a:pt x="19595" y="27916"/>
                    </a:cubicBezTo>
                    <a:cubicBezTo>
                      <a:pt x="18513" y="28489"/>
                      <a:pt x="17293" y="28752"/>
                      <a:pt x="16071" y="2867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grpSp>
          <p:nvGrpSpPr>
            <p:cNvPr id="444" name="Group 12">
              <a:extLst>
                <a:ext uri="{FF2B5EF4-FFF2-40B4-BE49-F238E27FC236}">
                  <a16:creationId xmlns:a16="http://schemas.microsoft.com/office/drawing/2014/main" id="{320FC64D-5755-443E-B1EA-F3D791CFD7BF}"/>
                </a:ext>
              </a:extLst>
            </p:cNvPr>
            <p:cNvGrpSpPr/>
            <p:nvPr/>
          </p:nvGrpSpPr>
          <p:grpSpPr>
            <a:xfrm>
              <a:off x="7847619" y="3179752"/>
              <a:ext cx="1385846" cy="2189206"/>
              <a:chOff x="7847619" y="3179752"/>
              <a:chExt cx="1385846" cy="2189206"/>
            </a:xfrm>
          </p:grpSpPr>
          <p:grpSp>
            <p:nvGrpSpPr>
              <p:cNvPr id="445" name="Graphic 11">
                <a:extLst>
                  <a:ext uri="{FF2B5EF4-FFF2-40B4-BE49-F238E27FC236}">
                    <a16:creationId xmlns:a16="http://schemas.microsoft.com/office/drawing/2014/main" id="{A1384589-725F-4F4F-8246-C0A121593303}"/>
                  </a:ext>
                </a:extLst>
              </p:cNvPr>
              <p:cNvGrpSpPr/>
              <p:nvPr/>
            </p:nvGrpSpPr>
            <p:grpSpPr>
              <a:xfrm>
                <a:off x="8052584" y="4136286"/>
                <a:ext cx="1180881" cy="1088402"/>
                <a:chOff x="8461438" y="4367117"/>
                <a:chExt cx="1064228" cy="980884"/>
              </a:xfrm>
            </p:grpSpPr>
            <p:sp>
              <p:nvSpPr>
                <p:cNvPr id="492" name="Freeform: Shape 78">
                  <a:extLst>
                    <a:ext uri="{FF2B5EF4-FFF2-40B4-BE49-F238E27FC236}">
                      <a16:creationId xmlns:a16="http://schemas.microsoft.com/office/drawing/2014/main" id="{E2DB49E7-881E-4F0F-9AB1-33A04EB9AD8F}"/>
                    </a:ext>
                  </a:extLst>
                </p:cNvPr>
                <p:cNvSpPr/>
                <p:nvPr/>
              </p:nvSpPr>
              <p:spPr>
                <a:xfrm>
                  <a:off x="8461438" y="4367117"/>
                  <a:ext cx="1064228" cy="980884"/>
                </a:xfrm>
                <a:custGeom>
                  <a:avLst/>
                  <a:gdLst>
                    <a:gd name="connsiteX0" fmla="*/ 650367 w 1064228"/>
                    <a:gd name="connsiteY0" fmla="*/ 0 h 980884"/>
                    <a:gd name="connsiteX1" fmla="*/ 223076 w 1064228"/>
                    <a:gd name="connsiteY1" fmla="*/ 252698 h 980884"/>
                    <a:gd name="connsiteX2" fmla="*/ 223076 w 1064228"/>
                    <a:gd name="connsiteY2" fmla="*/ 488823 h 980884"/>
                    <a:gd name="connsiteX3" fmla="*/ 0 w 1064228"/>
                    <a:gd name="connsiteY3" fmla="*/ 613791 h 980884"/>
                    <a:gd name="connsiteX4" fmla="*/ 0 w 1064228"/>
                    <a:gd name="connsiteY4" fmla="*/ 740759 h 980884"/>
                    <a:gd name="connsiteX5" fmla="*/ 413957 w 1064228"/>
                    <a:gd name="connsiteY5" fmla="*/ 980885 h 980884"/>
                    <a:gd name="connsiteX6" fmla="*/ 1064228 w 1064228"/>
                    <a:gd name="connsiteY6" fmla="*/ 615982 h 980884"/>
                    <a:gd name="connsiteX7" fmla="*/ 1064228 w 1064228"/>
                    <a:gd name="connsiteY7" fmla="*/ 240125 h 980884"/>
                    <a:gd name="connsiteX8" fmla="*/ 650367 w 1064228"/>
                    <a:gd name="connsiteY8" fmla="*/ 0 h 98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4228" h="980884">
                      <a:moveTo>
                        <a:pt x="650367" y="0"/>
                      </a:moveTo>
                      <a:lnTo>
                        <a:pt x="223076" y="252698"/>
                      </a:lnTo>
                      <a:lnTo>
                        <a:pt x="223076" y="488823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413957" y="980885"/>
                      </a:lnTo>
                      <a:lnTo>
                        <a:pt x="1064228" y="615982"/>
                      </a:lnTo>
                      <a:lnTo>
                        <a:pt x="1064228" y="240125"/>
                      </a:lnTo>
                      <a:lnTo>
                        <a:pt x="650367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3" name="Freeform: Shape 79">
                  <a:extLst>
                    <a:ext uri="{FF2B5EF4-FFF2-40B4-BE49-F238E27FC236}">
                      <a16:creationId xmlns:a16="http://schemas.microsoft.com/office/drawing/2014/main" id="{452FF7AC-824D-4268-A4D0-B9C831D25C00}"/>
                    </a:ext>
                  </a:extLst>
                </p:cNvPr>
                <p:cNvSpPr/>
                <p:nvPr/>
              </p:nvSpPr>
              <p:spPr>
                <a:xfrm>
                  <a:off x="8461438" y="4980908"/>
                  <a:ext cx="413956" cy="367093"/>
                </a:xfrm>
                <a:custGeom>
                  <a:avLst/>
                  <a:gdLst>
                    <a:gd name="connsiteX0" fmla="*/ 0 w 413956"/>
                    <a:gd name="connsiteY0" fmla="*/ 0 h 367093"/>
                    <a:gd name="connsiteX1" fmla="*/ 413957 w 413956"/>
                    <a:gd name="connsiteY1" fmla="*/ 240125 h 367093"/>
                    <a:gd name="connsiteX2" fmla="*/ 413957 w 413956"/>
                    <a:gd name="connsiteY2" fmla="*/ 367094 h 367093"/>
                    <a:gd name="connsiteX3" fmla="*/ 0 w 413956"/>
                    <a:gd name="connsiteY3" fmla="*/ 126968 h 367093"/>
                    <a:gd name="connsiteX4" fmla="*/ 0 w 413956"/>
                    <a:gd name="connsiteY4" fmla="*/ 0 h 367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956" h="367093">
                      <a:moveTo>
                        <a:pt x="0" y="0"/>
                      </a:moveTo>
                      <a:lnTo>
                        <a:pt x="413957" y="240125"/>
                      </a:lnTo>
                      <a:lnTo>
                        <a:pt x="413957" y="367094"/>
                      </a:lnTo>
                      <a:lnTo>
                        <a:pt x="0" y="1269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4" name="Freeform: Shape 80">
                  <a:extLst>
                    <a:ext uri="{FF2B5EF4-FFF2-40B4-BE49-F238E27FC236}">
                      <a16:creationId xmlns:a16="http://schemas.microsoft.com/office/drawing/2014/main" id="{042F38FE-86C2-4A8B-BE16-BD575051174A}"/>
                    </a:ext>
                  </a:extLst>
                </p:cNvPr>
                <p:cNvSpPr/>
                <p:nvPr/>
              </p:nvSpPr>
              <p:spPr>
                <a:xfrm>
                  <a:off x="8875395" y="4607242"/>
                  <a:ext cx="650271" cy="740759"/>
                </a:xfrm>
                <a:custGeom>
                  <a:avLst/>
                  <a:gdLst>
                    <a:gd name="connsiteX0" fmla="*/ 222980 w 650271"/>
                    <a:gd name="connsiteY0" fmla="*/ 252793 h 740759"/>
                    <a:gd name="connsiteX1" fmla="*/ 222980 w 650271"/>
                    <a:gd name="connsiteY1" fmla="*/ 488918 h 740759"/>
                    <a:gd name="connsiteX2" fmla="*/ 0 w 650271"/>
                    <a:gd name="connsiteY2" fmla="*/ 613791 h 740759"/>
                    <a:gd name="connsiteX3" fmla="*/ 0 w 650271"/>
                    <a:gd name="connsiteY3" fmla="*/ 740759 h 740759"/>
                    <a:gd name="connsiteX4" fmla="*/ 650272 w 650271"/>
                    <a:gd name="connsiteY4" fmla="*/ 375856 h 740759"/>
                    <a:gd name="connsiteX5" fmla="*/ 650272 w 650271"/>
                    <a:gd name="connsiteY5" fmla="*/ 0 h 740759"/>
                    <a:gd name="connsiteX6" fmla="*/ 222980 w 650271"/>
                    <a:gd name="connsiteY6" fmla="*/ 252793 h 74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0271" h="740759">
                      <a:moveTo>
                        <a:pt x="222980" y="252793"/>
                      </a:moveTo>
                      <a:lnTo>
                        <a:pt x="222980" y="488918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650272" y="375856"/>
                      </a:lnTo>
                      <a:lnTo>
                        <a:pt x="650272" y="0"/>
                      </a:lnTo>
                      <a:lnTo>
                        <a:pt x="222980" y="25279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5" name="Freeform: Shape 81">
                  <a:extLst>
                    <a:ext uri="{FF2B5EF4-FFF2-40B4-BE49-F238E27FC236}">
                      <a16:creationId xmlns:a16="http://schemas.microsoft.com/office/drawing/2014/main" id="{6391DDD9-4FD0-43C6-8FFD-878E28D9B55E}"/>
                    </a:ext>
                  </a:extLst>
                </p:cNvPr>
                <p:cNvSpPr/>
                <p:nvPr/>
              </p:nvSpPr>
              <p:spPr>
                <a:xfrm>
                  <a:off x="8461438" y="4855940"/>
                  <a:ext cx="636936" cy="365093"/>
                </a:xfrm>
                <a:custGeom>
                  <a:avLst/>
                  <a:gdLst>
                    <a:gd name="connsiteX0" fmla="*/ 413957 w 636936"/>
                    <a:gd name="connsiteY0" fmla="*/ 365093 h 365093"/>
                    <a:gd name="connsiteX1" fmla="*/ 636937 w 636936"/>
                    <a:gd name="connsiteY1" fmla="*/ 240221 h 365093"/>
                    <a:gd name="connsiteX2" fmla="*/ 223076 w 636936"/>
                    <a:gd name="connsiteY2" fmla="*/ 0 h 365093"/>
                    <a:gd name="connsiteX3" fmla="*/ 0 w 636936"/>
                    <a:gd name="connsiteY3" fmla="*/ 124968 h 365093"/>
                    <a:gd name="connsiteX4" fmla="*/ 413957 w 636936"/>
                    <a:gd name="connsiteY4" fmla="*/ 365093 h 365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936" h="365093">
                      <a:moveTo>
                        <a:pt x="413957" y="365093"/>
                      </a:moveTo>
                      <a:lnTo>
                        <a:pt x="636937" y="240221"/>
                      </a:lnTo>
                      <a:lnTo>
                        <a:pt x="223076" y="0"/>
                      </a:lnTo>
                      <a:lnTo>
                        <a:pt x="0" y="124968"/>
                      </a:lnTo>
                      <a:lnTo>
                        <a:pt x="413957" y="365093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6" name="Freeform: Shape 82">
                  <a:extLst>
                    <a:ext uri="{FF2B5EF4-FFF2-40B4-BE49-F238E27FC236}">
                      <a16:creationId xmlns:a16="http://schemas.microsoft.com/office/drawing/2014/main" id="{0153D212-7E37-4D70-88B9-52D73D8556C7}"/>
                    </a:ext>
                  </a:extLst>
                </p:cNvPr>
                <p:cNvSpPr/>
                <p:nvPr/>
              </p:nvSpPr>
              <p:spPr>
                <a:xfrm>
                  <a:off x="8684514" y="4619815"/>
                  <a:ext cx="413861" cy="476345"/>
                </a:xfrm>
                <a:custGeom>
                  <a:avLst/>
                  <a:gdLst>
                    <a:gd name="connsiteX0" fmla="*/ 413861 w 413861"/>
                    <a:gd name="connsiteY0" fmla="*/ 476345 h 476345"/>
                    <a:gd name="connsiteX1" fmla="*/ 413861 w 413861"/>
                    <a:gd name="connsiteY1" fmla="*/ 240221 h 476345"/>
                    <a:gd name="connsiteX2" fmla="*/ 0 w 413861"/>
                    <a:gd name="connsiteY2" fmla="*/ 0 h 476345"/>
                    <a:gd name="connsiteX3" fmla="*/ 0 w 413861"/>
                    <a:gd name="connsiteY3" fmla="*/ 236125 h 476345"/>
                    <a:gd name="connsiteX4" fmla="*/ 413861 w 413861"/>
                    <a:gd name="connsiteY4" fmla="*/ 476345 h 476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861" h="476345">
                      <a:moveTo>
                        <a:pt x="413861" y="476345"/>
                      </a:moveTo>
                      <a:lnTo>
                        <a:pt x="413861" y="240221"/>
                      </a:lnTo>
                      <a:lnTo>
                        <a:pt x="0" y="0"/>
                      </a:lnTo>
                      <a:lnTo>
                        <a:pt x="0" y="236125"/>
                      </a:lnTo>
                      <a:lnTo>
                        <a:pt x="413861" y="476345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7" name="Freeform: Shape 83">
                  <a:extLst>
                    <a:ext uri="{FF2B5EF4-FFF2-40B4-BE49-F238E27FC236}">
                      <a16:creationId xmlns:a16="http://schemas.microsoft.com/office/drawing/2014/main" id="{2762D1BA-61A6-42F7-AA60-02567CAA7C09}"/>
                    </a:ext>
                  </a:extLst>
                </p:cNvPr>
                <p:cNvSpPr/>
                <p:nvPr/>
              </p:nvSpPr>
              <p:spPr>
                <a:xfrm>
                  <a:off x="8684514" y="4367117"/>
                  <a:ext cx="841152" cy="492918"/>
                </a:xfrm>
                <a:custGeom>
                  <a:avLst/>
                  <a:gdLst>
                    <a:gd name="connsiteX0" fmla="*/ 413861 w 841152"/>
                    <a:gd name="connsiteY0" fmla="*/ 492919 h 492918"/>
                    <a:gd name="connsiteX1" fmla="*/ 0 w 841152"/>
                    <a:gd name="connsiteY1" fmla="*/ 252698 h 492918"/>
                    <a:gd name="connsiteX2" fmla="*/ 427291 w 841152"/>
                    <a:gd name="connsiteY2" fmla="*/ 0 h 492918"/>
                    <a:gd name="connsiteX3" fmla="*/ 841153 w 841152"/>
                    <a:gd name="connsiteY3" fmla="*/ 240125 h 492918"/>
                    <a:gd name="connsiteX4" fmla="*/ 413861 w 841152"/>
                    <a:gd name="connsiteY4" fmla="*/ 492919 h 492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152" h="492918">
                      <a:moveTo>
                        <a:pt x="413861" y="492919"/>
                      </a:moveTo>
                      <a:lnTo>
                        <a:pt x="0" y="252698"/>
                      </a:lnTo>
                      <a:lnTo>
                        <a:pt x="427291" y="0"/>
                      </a:lnTo>
                      <a:lnTo>
                        <a:pt x="841153" y="240125"/>
                      </a:lnTo>
                      <a:lnTo>
                        <a:pt x="413861" y="492919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6" name="Graphic 11">
                <a:extLst>
                  <a:ext uri="{FF2B5EF4-FFF2-40B4-BE49-F238E27FC236}">
                    <a16:creationId xmlns:a16="http://schemas.microsoft.com/office/drawing/2014/main" id="{BFE08565-4D67-4392-B16F-ADA62D747CEC}"/>
                  </a:ext>
                </a:extLst>
              </p:cNvPr>
              <p:cNvGrpSpPr/>
              <p:nvPr/>
            </p:nvGrpSpPr>
            <p:grpSpPr>
              <a:xfrm>
                <a:off x="7847619" y="3179752"/>
                <a:ext cx="1380243" cy="2189206"/>
                <a:chOff x="8276722" y="3505075"/>
                <a:chExt cx="1243896" cy="1972944"/>
              </a:xfrm>
            </p:grpSpPr>
            <p:sp>
              <p:nvSpPr>
                <p:cNvPr id="447" name="Freeform: Shape 85">
                  <a:extLst>
                    <a:ext uri="{FF2B5EF4-FFF2-40B4-BE49-F238E27FC236}">
                      <a16:creationId xmlns:a16="http://schemas.microsoft.com/office/drawing/2014/main" id="{3A575FF3-214D-4BA0-B737-A2C48E0EDF3F}"/>
                    </a:ext>
                  </a:extLst>
                </p:cNvPr>
                <p:cNvSpPr/>
                <p:nvPr/>
              </p:nvSpPr>
              <p:spPr>
                <a:xfrm>
                  <a:off x="9155060" y="3746849"/>
                  <a:ext cx="218143" cy="215915"/>
                </a:xfrm>
                <a:custGeom>
                  <a:avLst/>
                  <a:gdLst>
                    <a:gd name="connsiteX0" fmla="*/ 60567 w 218143"/>
                    <a:gd name="connsiteY0" fmla="*/ 0 h 215915"/>
                    <a:gd name="connsiteX1" fmla="*/ 19229 w 218143"/>
                    <a:gd name="connsiteY1" fmla="*/ 192310 h 215915"/>
                    <a:gd name="connsiteX2" fmla="*/ 218015 w 218143"/>
                    <a:gd name="connsiteY2" fmla="*/ 178308 h 215915"/>
                    <a:gd name="connsiteX3" fmla="*/ 60567 w 218143"/>
                    <a:gd name="connsiteY3" fmla="*/ 0 h 21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143" h="215915">
                      <a:moveTo>
                        <a:pt x="60567" y="0"/>
                      </a:moveTo>
                      <a:cubicBezTo>
                        <a:pt x="60567" y="0"/>
                        <a:pt x="-41350" y="142875"/>
                        <a:pt x="19229" y="192310"/>
                      </a:cubicBezTo>
                      <a:cubicBezTo>
                        <a:pt x="79808" y="241745"/>
                        <a:pt x="212681" y="201835"/>
                        <a:pt x="218015" y="178308"/>
                      </a:cubicBezTo>
                      <a:cubicBezTo>
                        <a:pt x="223349" y="154781"/>
                        <a:pt x="60567" y="0"/>
                        <a:pt x="60567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: Shape 86">
                  <a:extLst>
                    <a:ext uri="{FF2B5EF4-FFF2-40B4-BE49-F238E27FC236}">
                      <a16:creationId xmlns:a16="http://schemas.microsoft.com/office/drawing/2014/main" id="{3EC1EA71-0757-40C4-967B-2EA7000D386C}"/>
                    </a:ext>
                  </a:extLst>
                </p:cNvPr>
                <p:cNvSpPr/>
                <p:nvPr/>
              </p:nvSpPr>
              <p:spPr>
                <a:xfrm>
                  <a:off x="8610600" y="4997291"/>
                  <a:ext cx="149733" cy="232124"/>
                </a:xfrm>
                <a:custGeom>
                  <a:avLst/>
                  <a:gdLst>
                    <a:gd name="connsiteX0" fmla="*/ 149733 w 149733"/>
                    <a:gd name="connsiteY0" fmla="*/ 0 h 232124"/>
                    <a:gd name="connsiteX1" fmla="*/ 0 w 149733"/>
                    <a:gd name="connsiteY1" fmla="*/ 199263 h 232124"/>
                    <a:gd name="connsiteX2" fmla="*/ 41624 w 149733"/>
                    <a:gd name="connsiteY2" fmla="*/ 232124 h 232124"/>
                    <a:gd name="connsiteX3" fmla="*/ 122873 w 149733"/>
                    <a:gd name="connsiteY3" fmla="*/ 140303 h 232124"/>
                    <a:gd name="connsiteX4" fmla="*/ 149733 w 149733"/>
                    <a:gd name="connsiteY4" fmla="*/ 0 h 23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733" h="232124">
                      <a:moveTo>
                        <a:pt x="149733" y="0"/>
                      </a:moveTo>
                      <a:lnTo>
                        <a:pt x="0" y="199263"/>
                      </a:lnTo>
                      <a:lnTo>
                        <a:pt x="41624" y="232124"/>
                      </a:lnTo>
                      <a:cubicBezTo>
                        <a:pt x="41624" y="232124"/>
                        <a:pt x="101632" y="219551"/>
                        <a:pt x="122873" y="140303"/>
                      </a:cubicBezTo>
                      <a:cubicBezTo>
                        <a:pt x="135325" y="94274"/>
                        <a:pt x="144304" y="47374"/>
                        <a:pt x="14973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: Shape 87">
                  <a:extLst>
                    <a:ext uri="{FF2B5EF4-FFF2-40B4-BE49-F238E27FC236}">
                      <a16:creationId xmlns:a16="http://schemas.microsoft.com/office/drawing/2014/main" id="{8D43560D-EA1A-47E6-9808-A850FE0C31C5}"/>
                    </a:ext>
                  </a:extLst>
                </p:cNvPr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: Shape 88">
                  <a:extLst>
                    <a:ext uri="{FF2B5EF4-FFF2-40B4-BE49-F238E27FC236}">
                      <a16:creationId xmlns:a16="http://schemas.microsoft.com/office/drawing/2014/main" id="{22C02BD3-3506-4E9A-9198-94A9A7AC7B79}"/>
                    </a:ext>
                  </a:extLst>
                </p:cNvPr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: Shape 89">
                  <a:extLst>
                    <a:ext uri="{FF2B5EF4-FFF2-40B4-BE49-F238E27FC236}">
                      <a16:creationId xmlns:a16="http://schemas.microsoft.com/office/drawing/2014/main" id="{11DEF782-341D-4B00-ABF9-BD12D9AF2557}"/>
                    </a:ext>
                  </a:extLst>
                </p:cNvPr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: Shape 90">
                  <a:extLst>
                    <a:ext uri="{FF2B5EF4-FFF2-40B4-BE49-F238E27FC236}">
                      <a16:creationId xmlns:a16="http://schemas.microsoft.com/office/drawing/2014/main" id="{35498ED4-7925-4D20-B83F-E5FD9E4D1CF9}"/>
                    </a:ext>
                  </a:extLst>
                </p:cNvPr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: Shape 91">
                  <a:extLst>
                    <a:ext uri="{FF2B5EF4-FFF2-40B4-BE49-F238E27FC236}">
                      <a16:creationId xmlns:a16="http://schemas.microsoft.com/office/drawing/2014/main" id="{3D579126-442F-4534-9CDC-1759B1731999}"/>
                    </a:ext>
                  </a:extLst>
                </p:cNvPr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: Shape 92">
                  <a:extLst>
                    <a:ext uri="{FF2B5EF4-FFF2-40B4-BE49-F238E27FC236}">
                      <a16:creationId xmlns:a16="http://schemas.microsoft.com/office/drawing/2014/main" id="{C742D1F5-45E2-43F5-BD4F-B2D7B02CF83A}"/>
                    </a:ext>
                  </a:extLst>
                </p:cNvPr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: Shape 93">
                  <a:extLst>
                    <a:ext uri="{FF2B5EF4-FFF2-40B4-BE49-F238E27FC236}">
                      <a16:creationId xmlns:a16="http://schemas.microsoft.com/office/drawing/2014/main" id="{5C41DE32-1ABF-4751-966A-5EA67233B44A}"/>
                    </a:ext>
                  </a:extLst>
                </p:cNvPr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Freeform: Shape 94">
                  <a:extLst>
                    <a:ext uri="{FF2B5EF4-FFF2-40B4-BE49-F238E27FC236}">
                      <a16:creationId xmlns:a16="http://schemas.microsoft.com/office/drawing/2014/main" id="{F85763C8-A1F3-4316-A2FE-BC836F33C2AB}"/>
                    </a:ext>
                  </a:extLst>
                </p:cNvPr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Freeform: Shape 95">
                  <a:extLst>
                    <a:ext uri="{FF2B5EF4-FFF2-40B4-BE49-F238E27FC236}">
                      <a16:creationId xmlns:a16="http://schemas.microsoft.com/office/drawing/2014/main" id="{ED6A0B22-0746-49A0-81D4-1B107418F414}"/>
                    </a:ext>
                  </a:extLst>
                </p:cNvPr>
                <p:cNvSpPr/>
                <p:nvPr/>
              </p:nvSpPr>
              <p:spPr>
                <a:xfrm>
                  <a:off x="8276722" y="5275040"/>
                  <a:ext cx="340449" cy="202979"/>
                </a:xfrm>
                <a:custGeom>
                  <a:avLst/>
                  <a:gdLst>
                    <a:gd name="connsiteX0" fmla="*/ 335687 w 340449"/>
                    <a:gd name="connsiteY0" fmla="*/ 0 h 202979"/>
                    <a:gd name="connsiteX1" fmla="*/ 340450 w 340449"/>
                    <a:gd name="connsiteY1" fmla="*/ 48292 h 202979"/>
                    <a:gd name="connsiteX2" fmla="*/ 304445 w 340449"/>
                    <a:gd name="connsiteY2" fmla="*/ 103822 h 202979"/>
                    <a:gd name="connsiteX3" fmla="*/ 209195 w 340449"/>
                    <a:gd name="connsiteY3" fmla="*/ 172784 h 202979"/>
                    <a:gd name="connsiteX4" fmla="*/ 63082 w 340449"/>
                    <a:gd name="connsiteY4" fmla="*/ 199644 h 202979"/>
                    <a:gd name="connsiteX5" fmla="*/ 15933 w 340449"/>
                    <a:gd name="connsiteY5" fmla="*/ 118396 h 202979"/>
                    <a:gd name="connsiteX6" fmla="*/ 135472 w 340449"/>
                    <a:gd name="connsiteY6" fmla="*/ 41243 h 202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0449" h="202979">
                      <a:moveTo>
                        <a:pt x="335687" y="0"/>
                      </a:moveTo>
                      <a:cubicBezTo>
                        <a:pt x="335687" y="0"/>
                        <a:pt x="340450" y="8001"/>
                        <a:pt x="340450" y="48292"/>
                      </a:cubicBezTo>
                      <a:cubicBezTo>
                        <a:pt x="340450" y="88582"/>
                        <a:pt x="324353" y="97060"/>
                        <a:pt x="304445" y="103822"/>
                      </a:cubicBezTo>
                      <a:cubicBezTo>
                        <a:pt x="284538" y="110585"/>
                        <a:pt x="225388" y="153924"/>
                        <a:pt x="209195" y="172784"/>
                      </a:cubicBezTo>
                      <a:cubicBezTo>
                        <a:pt x="193003" y="191643"/>
                        <a:pt x="127661" y="210884"/>
                        <a:pt x="63082" y="199644"/>
                      </a:cubicBezTo>
                      <a:cubicBezTo>
                        <a:pt x="-1498" y="188404"/>
                        <a:pt x="-15118" y="145732"/>
                        <a:pt x="15933" y="118396"/>
                      </a:cubicBezTo>
                      <a:cubicBezTo>
                        <a:pt x="46985" y="91059"/>
                        <a:pt x="135472" y="41243"/>
                        <a:pt x="135472" y="4124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Freeform: Shape 96">
                  <a:extLst>
                    <a:ext uri="{FF2B5EF4-FFF2-40B4-BE49-F238E27FC236}">
                      <a16:creationId xmlns:a16="http://schemas.microsoft.com/office/drawing/2014/main" id="{0577CAA4-5D03-4FEE-8868-749EA74AE153}"/>
                    </a:ext>
                  </a:extLst>
                </p:cNvPr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Freeform: Shape 97">
                  <a:extLst>
                    <a:ext uri="{FF2B5EF4-FFF2-40B4-BE49-F238E27FC236}">
                      <a16:creationId xmlns:a16="http://schemas.microsoft.com/office/drawing/2014/main" id="{3EDC7C5A-489D-405C-AC4E-F933B74CF587}"/>
                    </a:ext>
                  </a:extLst>
                </p:cNvPr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Freeform: Shape 98">
                  <a:extLst>
                    <a:ext uri="{FF2B5EF4-FFF2-40B4-BE49-F238E27FC236}">
                      <a16:creationId xmlns:a16="http://schemas.microsoft.com/office/drawing/2014/main" id="{CE69867D-756E-483A-8126-08D8924E2C1E}"/>
                    </a:ext>
                  </a:extLst>
                </p:cNvPr>
                <p:cNvSpPr/>
                <p:nvPr/>
              </p:nvSpPr>
              <p:spPr>
                <a:xfrm>
                  <a:off x="8359873" y="5172075"/>
                  <a:ext cx="271014" cy="236057"/>
                </a:xfrm>
                <a:custGeom>
                  <a:avLst/>
                  <a:gdLst>
                    <a:gd name="connsiteX0" fmla="*/ 172431 w 271014"/>
                    <a:gd name="connsiteY0" fmla="*/ 0 h 236057"/>
                    <a:gd name="connsiteX1" fmla="*/ 146237 w 271014"/>
                    <a:gd name="connsiteY1" fmla="*/ 54388 h 236057"/>
                    <a:gd name="connsiteX2" fmla="*/ 22412 w 271014"/>
                    <a:gd name="connsiteY2" fmla="*/ 167354 h 236057"/>
                    <a:gd name="connsiteX3" fmla="*/ 15840 w 271014"/>
                    <a:gd name="connsiteY3" fmla="*/ 216884 h 236057"/>
                    <a:gd name="connsiteX4" fmla="*/ 166811 w 271014"/>
                    <a:gd name="connsiteY4" fmla="*/ 178784 h 236057"/>
                    <a:gd name="connsiteX5" fmla="*/ 243011 w 271014"/>
                    <a:gd name="connsiteY5" fmla="*/ 122872 h 236057"/>
                    <a:gd name="connsiteX6" fmla="*/ 250726 w 271014"/>
                    <a:gd name="connsiteY6" fmla="*/ 112395 h 236057"/>
                    <a:gd name="connsiteX7" fmla="*/ 271015 w 271014"/>
                    <a:gd name="connsiteY7" fmla="*/ 47054 h 236057"/>
                    <a:gd name="connsiteX8" fmla="*/ 271015 w 271014"/>
                    <a:gd name="connsiteY8" fmla="*/ 47054 h 236057"/>
                    <a:gd name="connsiteX9" fmla="*/ 172431 w 271014"/>
                    <a:gd name="connsiteY9" fmla="*/ 0 h 23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014" h="236057">
                      <a:moveTo>
                        <a:pt x="172431" y="0"/>
                      </a:moveTo>
                      <a:cubicBezTo>
                        <a:pt x="161477" y="24479"/>
                        <a:pt x="152428" y="43624"/>
                        <a:pt x="146237" y="54388"/>
                      </a:cubicBezTo>
                      <a:cubicBezTo>
                        <a:pt x="121186" y="97917"/>
                        <a:pt x="48130" y="145066"/>
                        <a:pt x="22412" y="167354"/>
                      </a:cubicBezTo>
                      <a:cubicBezTo>
                        <a:pt x="-3305" y="189643"/>
                        <a:pt x="-8735" y="198025"/>
                        <a:pt x="15840" y="216884"/>
                      </a:cubicBezTo>
                      <a:cubicBezTo>
                        <a:pt x="78038" y="264509"/>
                        <a:pt x="131950" y="212503"/>
                        <a:pt x="166811" y="178784"/>
                      </a:cubicBezTo>
                      <a:cubicBezTo>
                        <a:pt x="190089" y="157415"/>
                        <a:pt x="215642" y="138666"/>
                        <a:pt x="243011" y="122872"/>
                      </a:cubicBezTo>
                      <a:cubicBezTo>
                        <a:pt x="246993" y="120678"/>
                        <a:pt x="249813" y="116849"/>
                        <a:pt x="250726" y="112395"/>
                      </a:cubicBezTo>
                      <a:cubicBezTo>
                        <a:pt x="254587" y="89817"/>
                        <a:pt x="261409" y="67847"/>
                        <a:pt x="271015" y="47054"/>
                      </a:cubicBezTo>
                      <a:lnTo>
                        <a:pt x="271015" y="47054"/>
                      </a:lnTo>
                      <a:cubicBezTo>
                        <a:pt x="196053" y="62770"/>
                        <a:pt x="172431" y="0"/>
                        <a:pt x="172431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Freeform: Shape 99">
                  <a:extLst>
                    <a:ext uri="{FF2B5EF4-FFF2-40B4-BE49-F238E27FC236}">
                      <a16:creationId xmlns:a16="http://schemas.microsoft.com/office/drawing/2014/main" id="{71875645-25C4-4804-86C4-244602C5D4A2}"/>
                    </a:ext>
                  </a:extLst>
                </p:cNvPr>
                <p:cNvSpPr/>
                <p:nvPr/>
              </p:nvSpPr>
              <p:spPr>
                <a:xfrm>
                  <a:off x="8564499" y="4342257"/>
                  <a:ext cx="668845" cy="389477"/>
                </a:xfrm>
                <a:custGeom>
                  <a:avLst/>
                  <a:gdLst>
                    <a:gd name="connsiteX0" fmla="*/ 668846 w 668845"/>
                    <a:gd name="connsiteY0" fmla="*/ 244507 h 389477"/>
                    <a:gd name="connsiteX1" fmla="*/ 417671 w 668845"/>
                    <a:gd name="connsiteY1" fmla="*/ 389477 h 389477"/>
                    <a:gd name="connsiteX2" fmla="*/ 0 w 668845"/>
                    <a:gd name="connsiteY2" fmla="*/ 148019 h 389477"/>
                    <a:gd name="connsiteX3" fmla="*/ 251174 w 668845"/>
                    <a:gd name="connsiteY3" fmla="*/ 0 h 389477"/>
                    <a:gd name="connsiteX4" fmla="*/ 668846 w 668845"/>
                    <a:gd name="connsiteY4" fmla="*/ 244507 h 389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845" h="389477">
                      <a:moveTo>
                        <a:pt x="668846" y="244507"/>
                      </a:moveTo>
                      <a:lnTo>
                        <a:pt x="417671" y="389477"/>
                      </a:lnTo>
                      <a:lnTo>
                        <a:pt x="0" y="148019"/>
                      </a:lnTo>
                      <a:lnTo>
                        <a:pt x="251174" y="0"/>
                      </a:lnTo>
                      <a:lnTo>
                        <a:pt x="668846" y="244507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Freeform: Shape 100">
                  <a:extLst>
                    <a:ext uri="{FF2B5EF4-FFF2-40B4-BE49-F238E27FC236}">
                      <a16:creationId xmlns:a16="http://schemas.microsoft.com/office/drawing/2014/main" id="{15BB0DD7-0F60-415B-946E-09DAFA4AC7FB}"/>
                    </a:ext>
                  </a:extLst>
                </p:cNvPr>
                <p:cNvSpPr/>
                <p:nvPr/>
              </p:nvSpPr>
              <p:spPr>
                <a:xfrm>
                  <a:off x="8914923" y="4456938"/>
                  <a:ext cx="153352" cy="88487"/>
                </a:xfrm>
                <a:custGeom>
                  <a:avLst/>
                  <a:gdLst>
                    <a:gd name="connsiteX0" fmla="*/ 94202 w 153352"/>
                    <a:gd name="connsiteY0" fmla="*/ 88487 h 88487"/>
                    <a:gd name="connsiteX1" fmla="*/ 0 w 153352"/>
                    <a:gd name="connsiteY1" fmla="*/ 34099 h 88487"/>
                    <a:gd name="connsiteX2" fmla="*/ 59055 w 153352"/>
                    <a:gd name="connsiteY2" fmla="*/ 0 h 88487"/>
                    <a:gd name="connsiteX3" fmla="*/ 153353 w 153352"/>
                    <a:gd name="connsiteY3" fmla="*/ 54388 h 88487"/>
                    <a:gd name="connsiteX4" fmla="*/ 94202 w 153352"/>
                    <a:gd name="connsiteY4" fmla="*/ 88487 h 8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352" h="88487">
                      <a:moveTo>
                        <a:pt x="94202" y="88487"/>
                      </a:moveTo>
                      <a:lnTo>
                        <a:pt x="0" y="34099"/>
                      </a:lnTo>
                      <a:lnTo>
                        <a:pt x="59055" y="0"/>
                      </a:lnTo>
                      <a:lnTo>
                        <a:pt x="153353" y="54388"/>
                      </a:lnTo>
                      <a:lnTo>
                        <a:pt x="94202" y="8848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Freeform: Shape 101">
                  <a:extLst>
                    <a:ext uri="{FF2B5EF4-FFF2-40B4-BE49-F238E27FC236}">
                      <a16:creationId xmlns:a16="http://schemas.microsoft.com/office/drawing/2014/main" id="{64F27721-471A-4BD5-BB82-F2AE32F7F647}"/>
                    </a:ext>
                  </a:extLst>
                </p:cNvPr>
                <p:cNvSpPr/>
                <p:nvPr/>
              </p:nvSpPr>
              <p:spPr>
                <a:xfrm>
                  <a:off x="8850344" y="4470653"/>
                  <a:ext cx="248031" cy="224885"/>
                </a:xfrm>
                <a:custGeom>
                  <a:avLst/>
                  <a:gdLst>
                    <a:gd name="connsiteX0" fmla="*/ 121063 w 248031"/>
                    <a:gd name="connsiteY0" fmla="*/ 224885 h 224885"/>
                    <a:gd name="connsiteX1" fmla="*/ 248031 w 248031"/>
                    <a:gd name="connsiteY1" fmla="*/ 150114 h 224885"/>
                    <a:gd name="connsiteX2" fmla="*/ 0 w 248031"/>
                    <a:gd name="connsiteY2" fmla="*/ 0 h 224885"/>
                    <a:gd name="connsiteX3" fmla="*/ 121063 w 248031"/>
                    <a:gd name="connsiteY3" fmla="*/ 224885 h 224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031" h="224885">
                      <a:moveTo>
                        <a:pt x="121063" y="224885"/>
                      </a:moveTo>
                      <a:lnTo>
                        <a:pt x="248031" y="150114"/>
                      </a:lnTo>
                      <a:lnTo>
                        <a:pt x="0" y="0"/>
                      </a:lnTo>
                      <a:lnTo>
                        <a:pt x="121063" y="22488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Freeform: Shape 102">
                  <a:extLst>
                    <a:ext uri="{FF2B5EF4-FFF2-40B4-BE49-F238E27FC236}">
                      <a16:creationId xmlns:a16="http://schemas.microsoft.com/office/drawing/2014/main" id="{7A5D7A7E-C717-465D-9CA4-32B5286038FD}"/>
                    </a:ext>
                  </a:extLst>
                </p:cNvPr>
                <p:cNvSpPr/>
                <p:nvPr/>
              </p:nvSpPr>
              <p:spPr>
                <a:xfrm>
                  <a:off x="8716383" y="4247387"/>
                  <a:ext cx="314424" cy="170527"/>
                </a:xfrm>
                <a:custGeom>
                  <a:avLst/>
                  <a:gdLst>
                    <a:gd name="connsiteX0" fmla="*/ 262453 w 314424"/>
                    <a:gd name="connsiteY0" fmla="*/ 0 h 170527"/>
                    <a:gd name="connsiteX1" fmla="*/ 161965 w 314424"/>
                    <a:gd name="connsiteY1" fmla="*/ 47625 h 170527"/>
                    <a:gd name="connsiteX2" fmla="*/ 73287 w 314424"/>
                    <a:gd name="connsiteY2" fmla="*/ 75057 h 170527"/>
                    <a:gd name="connsiteX3" fmla="*/ 135 w 314424"/>
                    <a:gd name="connsiteY3" fmla="*/ 122682 h 170527"/>
                    <a:gd name="connsiteX4" fmla="*/ 101481 w 314424"/>
                    <a:gd name="connsiteY4" fmla="*/ 164592 h 170527"/>
                    <a:gd name="connsiteX5" fmla="*/ 142343 w 314424"/>
                    <a:gd name="connsiteY5" fmla="*/ 149829 h 170527"/>
                    <a:gd name="connsiteX6" fmla="*/ 222639 w 314424"/>
                    <a:gd name="connsiteY6" fmla="*/ 115348 h 170527"/>
                    <a:gd name="connsiteX7" fmla="*/ 303887 w 314424"/>
                    <a:gd name="connsiteY7" fmla="*/ 93059 h 170527"/>
                    <a:gd name="connsiteX8" fmla="*/ 262453 w 314424"/>
                    <a:gd name="connsiteY8" fmla="*/ 0 h 170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4424" h="170527">
                      <a:moveTo>
                        <a:pt x="262453" y="0"/>
                      </a:moveTo>
                      <a:lnTo>
                        <a:pt x="161965" y="47625"/>
                      </a:lnTo>
                      <a:cubicBezTo>
                        <a:pt x="131949" y="55221"/>
                        <a:pt x="102349" y="64378"/>
                        <a:pt x="73287" y="75057"/>
                      </a:cubicBezTo>
                      <a:cubicBezTo>
                        <a:pt x="73287" y="75057"/>
                        <a:pt x="3373" y="103632"/>
                        <a:pt x="135" y="122682"/>
                      </a:cubicBezTo>
                      <a:cubicBezTo>
                        <a:pt x="-3104" y="141732"/>
                        <a:pt x="52618" y="186595"/>
                        <a:pt x="101481" y="164592"/>
                      </a:cubicBezTo>
                      <a:cubicBezTo>
                        <a:pt x="114363" y="157826"/>
                        <a:pt x="128112" y="152859"/>
                        <a:pt x="142343" y="149829"/>
                      </a:cubicBezTo>
                      <a:cubicBezTo>
                        <a:pt x="172053" y="147003"/>
                        <a:pt x="200132" y="134945"/>
                        <a:pt x="222639" y="115348"/>
                      </a:cubicBezTo>
                      <a:lnTo>
                        <a:pt x="303887" y="93059"/>
                      </a:lnTo>
                      <a:cubicBezTo>
                        <a:pt x="303887" y="93059"/>
                        <a:pt x="345797" y="11716"/>
                        <a:pt x="26245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Freeform: Shape 103">
                  <a:extLst>
                    <a:ext uri="{FF2B5EF4-FFF2-40B4-BE49-F238E27FC236}">
                      <a16:creationId xmlns:a16="http://schemas.microsoft.com/office/drawing/2014/main" id="{BB249EE0-7388-4D31-BBAE-BFF6627FF6C8}"/>
                    </a:ext>
                  </a:extLst>
                </p:cNvPr>
                <p:cNvSpPr/>
                <p:nvPr/>
              </p:nvSpPr>
              <p:spPr>
                <a:xfrm>
                  <a:off x="8850306" y="4352067"/>
                  <a:ext cx="89477" cy="90445"/>
                </a:xfrm>
                <a:custGeom>
                  <a:avLst/>
                  <a:gdLst>
                    <a:gd name="connsiteX0" fmla="*/ 63474 w 89477"/>
                    <a:gd name="connsiteY0" fmla="*/ 35529 h 90445"/>
                    <a:gd name="connsiteX1" fmla="*/ 11468 w 89477"/>
                    <a:gd name="connsiteY1" fmla="*/ 88488 h 90445"/>
                    <a:gd name="connsiteX2" fmla="*/ 17088 w 89477"/>
                    <a:gd name="connsiteY2" fmla="*/ 39434 h 90445"/>
                    <a:gd name="connsiteX3" fmla="*/ 89478 w 89477"/>
                    <a:gd name="connsiteY3" fmla="*/ 0 h 90445"/>
                    <a:gd name="connsiteX4" fmla="*/ 63474 w 89477"/>
                    <a:gd name="connsiteY4" fmla="*/ 35528 h 9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477" h="90445">
                      <a:moveTo>
                        <a:pt x="63474" y="35529"/>
                      </a:moveTo>
                      <a:cubicBezTo>
                        <a:pt x="51854" y="48006"/>
                        <a:pt x="18707" y="79439"/>
                        <a:pt x="11468" y="88488"/>
                      </a:cubicBezTo>
                      <a:cubicBezTo>
                        <a:pt x="4229" y="97536"/>
                        <a:pt x="-12916" y="74200"/>
                        <a:pt x="17088" y="39434"/>
                      </a:cubicBezTo>
                      <a:cubicBezTo>
                        <a:pt x="43018" y="29903"/>
                        <a:pt x="67408" y="16617"/>
                        <a:pt x="89478" y="0"/>
                      </a:cubicBezTo>
                      <a:cubicBezTo>
                        <a:pt x="81741" y="12497"/>
                        <a:pt x="73047" y="24375"/>
                        <a:pt x="63474" y="35528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: Shape 104">
                  <a:extLst>
                    <a:ext uri="{FF2B5EF4-FFF2-40B4-BE49-F238E27FC236}">
                      <a16:creationId xmlns:a16="http://schemas.microsoft.com/office/drawing/2014/main" id="{EE73C38B-233C-4916-8AD4-9325CF61E945}"/>
                    </a:ext>
                  </a:extLst>
                </p:cNvPr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6198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Freeform: Shape 105">
                  <a:extLst>
                    <a:ext uri="{FF2B5EF4-FFF2-40B4-BE49-F238E27FC236}">
                      <a16:creationId xmlns:a16="http://schemas.microsoft.com/office/drawing/2014/main" id="{8904EE36-01FB-4B24-8153-54116E53AD02}"/>
                    </a:ext>
                  </a:extLst>
                </p:cNvPr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5721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8" name="Freeform: Shape 106">
                  <a:extLst>
                    <a:ext uri="{FF2B5EF4-FFF2-40B4-BE49-F238E27FC236}">
                      <a16:creationId xmlns:a16="http://schemas.microsoft.com/office/drawing/2014/main" id="{182CC1AB-B2F9-4C8A-8A20-3F49C5940453}"/>
                    </a:ext>
                  </a:extLst>
                </p:cNvPr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Freeform: Shape 107">
                  <a:extLst>
                    <a:ext uri="{FF2B5EF4-FFF2-40B4-BE49-F238E27FC236}">
                      <a16:creationId xmlns:a16="http://schemas.microsoft.com/office/drawing/2014/main" id="{B133426D-377F-470F-A20A-72F1A02D31FB}"/>
                    </a:ext>
                  </a:extLst>
                </p:cNvPr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Freeform: Shape 108">
                  <a:extLst>
                    <a:ext uri="{FF2B5EF4-FFF2-40B4-BE49-F238E27FC236}">
                      <a16:creationId xmlns:a16="http://schemas.microsoft.com/office/drawing/2014/main" id="{9A40D56D-1B4A-4E93-9A3E-44B530794D35}"/>
                    </a:ext>
                  </a:extLst>
                </p:cNvPr>
                <p:cNvSpPr/>
                <p:nvPr/>
              </p:nvSpPr>
              <p:spPr>
                <a:xfrm>
                  <a:off x="9092866" y="3505075"/>
                  <a:ext cx="427752" cy="449704"/>
                </a:xfrm>
                <a:custGeom>
                  <a:avLst/>
                  <a:gdLst>
                    <a:gd name="connsiteX0" fmla="*/ 46086 w 427752"/>
                    <a:gd name="connsiteY0" fmla="*/ 158049 h 449704"/>
                    <a:gd name="connsiteX1" fmla="*/ 5033 w 427752"/>
                    <a:gd name="connsiteY1" fmla="*/ 66514 h 449704"/>
                    <a:gd name="connsiteX2" fmla="*/ 315167 w 427752"/>
                    <a:gd name="connsiteY2" fmla="*/ 66514 h 449704"/>
                    <a:gd name="connsiteX3" fmla="*/ 401654 w 427752"/>
                    <a:gd name="connsiteY3" fmla="*/ 173956 h 449704"/>
                    <a:gd name="connsiteX4" fmla="*/ 427752 w 427752"/>
                    <a:gd name="connsiteY4" fmla="*/ 381315 h 449704"/>
                    <a:gd name="connsiteX5" fmla="*/ 345552 w 427752"/>
                    <a:gd name="connsiteY5" fmla="*/ 381315 h 449704"/>
                    <a:gd name="connsiteX6" fmla="*/ 198486 w 427752"/>
                    <a:gd name="connsiteY6" fmla="*/ 442752 h 44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7752" h="449704">
                      <a:moveTo>
                        <a:pt x="46086" y="158049"/>
                      </a:moveTo>
                      <a:cubicBezTo>
                        <a:pt x="46086" y="158049"/>
                        <a:pt x="-18113" y="138999"/>
                        <a:pt x="5033" y="66514"/>
                      </a:cubicBezTo>
                      <a:cubicBezTo>
                        <a:pt x="28178" y="-5971"/>
                        <a:pt x="191913" y="-37023"/>
                        <a:pt x="315167" y="66514"/>
                      </a:cubicBezTo>
                      <a:cubicBezTo>
                        <a:pt x="315167" y="66514"/>
                        <a:pt x="401654" y="53179"/>
                        <a:pt x="401654" y="173956"/>
                      </a:cubicBezTo>
                      <a:cubicBezTo>
                        <a:pt x="401654" y="294733"/>
                        <a:pt x="353267" y="349883"/>
                        <a:pt x="427752" y="381315"/>
                      </a:cubicBezTo>
                      <a:cubicBezTo>
                        <a:pt x="427752" y="381315"/>
                        <a:pt x="382318" y="424368"/>
                        <a:pt x="345552" y="381315"/>
                      </a:cubicBezTo>
                      <a:cubicBezTo>
                        <a:pt x="345552" y="381315"/>
                        <a:pt x="337836" y="475613"/>
                        <a:pt x="198486" y="4427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Freeform: Shape 109">
                  <a:extLst>
                    <a:ext uri="{FF2B5EF4-FFF2-40B4-BE49-F238E27FC236}">
                      <a16:creationId xmlns:a16="http://schemas.microsoft.com/office/drawing/2014/main" id="{1EB27444-A0DD-4E72-80EF-2994DB59B728}"/>
                    </a:ext>
                  </a:extLst>
                </p:cNvPr>
                <p:cNvSpPr/>
                <p:nvPr/>
              </p:nvSpPr>
              <p:spPr>
                <a:xfrm>
                  <a:off x="9029509" y="3898011"/>
                  <a:ext cx="391953" cy="587017"/>
                </a:xfrm>
                <a:custGeom>
                  <a:avLst/>
                  <a:gdLst>
                    <a:gd name="connsiteX0" fmla="*/ 318992 w 391953"/>
                    <a:gd name="connsiteY0" fmla="*/ 41148 h 587017"/>
                    <a:gd name="connsiteX1" fmla="*/ 391954 w 391953"/>
                    <a:gd name="connsiteY1" fmla="*/ 72200 h 587017"/>
                    <a:gd name="connsiteX2" fmla="*/ 391954 w 391953"/>
                    <a:gd name="connsiteY2" fmla="*/ 286131 h 587017"/>
                    <a:gd name="connsiteX3" fmla="*/ 355473 w 391953"/>
                    <a:gd name="connsiteY3" fmla="*/ 458724 h 587017"/>
                    <a:gd name="connsiteX4" fmla="*/ 355473 w 391953"/>
                    <a:gd name="connsiteY4" fmla="*/ 564642 h 587017"/>
                    <a:gd name="connsiteX5" fmla="*/ 90678 w 391953"/>
                    <a:gd name="connsiteY5" fmla="*/ 560260 h 587017"/>
                    <a:gd name="connsiteX6" fmla="*/ 0 w 391953"/>
                    <a:gd name="connsiteY6" fmla="*/ 468916 h 587017"/>
                    <a:gd name="connsiteX7" fmla="*/ 61627 w 391953"/>
                    <a:gd name="connsiteY7" fmla="*/ 388334 h 587017"/>
                    <a:gd name="connsiteX8" fmla="*/ 49340 w 391953"/>
                    <a:gd name="connsiteY8" fmla="*/ 285369 h 587017"/>
                    <a:gd name="connsiteX9" fmla="*/ 13811 w 391953"/>
                    <a:gd name="connsiteY9" fmla="*/ 181642 h 587017"/>
                    <a:gd name="connsiteX10" fmla="*/ 154972 w 391953"/>
                    <a:gd name="connsiteY10" fmla="*/ 0 h 587017"/>
                    <a:gd name="connsiteX11" fmla="*/ 204502 w 391953"/>
                    <a:gd name="connsiteY11" fmla="*/ 6763 h 587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1953" h="587017">
                      <a:moveTo>
                        <a:pt x="318992" y="41148"/>
                      </a:moveTo>
                      <a:lnTo>
                        <a:pt x="391954" y="72200"/>
                      </a:lnTo>
                      <a:lnTo>
                        <a:pt x="391954" y="286131"/>
                      </a:lnTo>
                      <a:cubicBezTo>
                        <a:pt x="369113" y="340876"/>
                        <a:pt x="356739" y="399419"/>
                        <a:pt x="355473" y="458724"/>
                      </a:cubicBezTo>
                      <a:lnTo>
                        <a:pt x="355473" y="564642"/>
                      </a:lnTo>
                      <a:cubicBezTo>
                        <a:pt x="355473" y="564642"/>
                        <a:pt x="206312" y="617792"/>
                        <a:pt x="90678" y="560260"/>
                      </a:cubicBezTo>
                      <a:cubicBezTo>
                        <a:pt x="34671" y="532448"/>
                        <a:pt x="0" y="468916"/>
                        <a:pt x="0" y="468916"/>
                      </a:cubicBezTo>
                      <a:cubicBezTo>
                        <a:pt x="0" y="468916"/>
                        <a:pt x="61627" y="432625"/>
                        <a:pt x="61627" y="388334"/>
                      </a:cubicBezTo>
                      <a:cubicBezTo>
                        <a:pt x="60429" y="353728"/>
                        <a:pt x="56319" y="319285"/>
                        <a:pt x="49340" y="285369"/>
                      </a:cubicBezTo>
                      <a:cubicBezTo>
                        <a:pt x="22000" y="258206"/>
                        <a:pt x="8867" y="219862"/>
                        <a:pt x="13811" y="181642"/>
                      </a:cubicBezTo>
                      <a:cubicBezTo>
                        <a:pt x="22003" y="110966"/>
                        <a:pt x="154972" y="0"/>
                        <a:pt x="154972" y="0"/>
                      </a:cubicBezTo>
                      <a:lnTo>
                        <a:pt x="204502" y="6763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Freeform: Shape 110">
                  <a:extLst>
                    <a:ext uri="{FF2B5EF4-FFF2-40B4-BE49-F238E27FC236}">
                      <a16:creationId xmlns:a16="http://schemas.microsoft.com/office/drawing/2014/main" id="{C2BB9FA5-5022-4FE3-BC8D-74817ADEA37F}"/>
                    </a:ext>
                  </a:extLst>
                </p:cNvPr>
                <p:cNvSpPr/>
                <p:nvPr/>
              </p:nvSpPr>
              <p:spPr>
                <a:xfrm>
                  <a:off x="9234011" y="3766184"/>
                  <a:ext cx="114490" cy="172974"/>
                </a:xfrm>
                <a:custGeom>
                  <a:avLst/>
                  <a:gdLst>
                    <a:gd name="connsiteX0" fmla="*/ 114491 w 114490"/>
                    <a:gd name="connsiteY0" fmla="*/ 172974 h 172974"/>
                    <a:gd name="connsiteX1" fmla="*/ 0 w 114490"/>
                    <a:gd name="connsiteY1" fmla="*/ 138589 h 172974"/>
                    <a:gd name="connsiteX2" fmla="*/ 0 w 114490"/>
                    <a:gd name="connsiteY2" fmla="*/ 0 h 172974"/>
                    <a:gd name="connsiteX3" fmla="*/ 114491 w 114490"/>
                    <a:gd name="connsiteY3" fmla="*/ 0 h 172974"/>
                    <a:gd name="connsiteX4" fmla="*/ 114491 w 114490"/>
                    <a:gd name="connsiteY4" fmla="*/ 172974 h 17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490" h="172974">
                      <a:moveTo>
                        <a:pt x="114491" y="172974"/>
                      </a:moveTo>
                      <a:lnTo>
                        <a:pt x="0" y="138589"/>
                      </a:lnTo>
                      <a:lnTo>
                        <a:pt x="0" y="0"/>
                      </a:lnTo>
                      <a:lnTo>
                        <a:pt x="114491" y="0"/>
                      </a:lnTo>
                      <a:lnTo>
                        <a:pt x="114491" y="172974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Freeform: Shape 111">
                  <a:extLst>
                    <a:ext uri="{FF2B5EF4-FFF2-40B4-BE49-F238E27FC236}">
                      <a16:creationId xmlns:a16="http://schemas.microsoft.com/office/drawing/2014/main" id="{93749D4F-7474-49FD-960A-3FB4286EFADB}"/>
                    </a:ext>
                  </a:extLst>
                </p:cNvPr>
                <p:cNvSpPr/>
                <p:nvPr/>
              </p:nvSpPr>
              <p:spPr>
                <a:xfrm>
                  <a:off x="9234011" y="3767137"/>
                  <a:ext cx="104775" cy="138112"/>
                </a:xfrm>
                <a:custGeom>
                  <a:avLst/>
                  <a:gdLst>
                    <a:gd name="connsiteX0" fmla="*/ 0 w 104775"/>
                    <a:gd name="connsiteY0" fmla="*/ 138113 h 138112"/>
                    <a:gd name="connsiteX1" fmla="*/ 104775 w 104775"/>
                    <a:gd name="connsiteY1" fmla="*/ 38100 h 138112"/>
                    <a:gd name="connsiteX2" fmla="*/ 104775 w 104775"/>
                    <a:gd name="connsiteY2" fmla="*/ 0 h 138112"/>
                    <a:gd name="connsiteX3" fmla="*/ 0 w 104775"/>
                    <a:gd name="connsiteY3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138112">
                      <a:moveTo>
                        <a:pt x="0" y="138113"/>
                      </a:moveTo>
                      <a:cubicBezTo>
                        <a:pt x="47128" y="120499"/>
                        <a:pt x="84990" y="84359"/>
                        <a:pt x="104775" y="38100"/>
                      </a:cubicBezTo>
                      <a:lnTo>
                        <a:pt x="10477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Freeform: Shape 112">
                  <a:extLst>
                    <a:ext uri="{FF2B5EF4-FFF2-40B4-BE49-F238E27FC236}">
                      <a16:creationId xmlns:a16="http://schemas.microsoft.com/office/drawing/2014/main" id="{7D2A9796-1D18-4492-8034-418FEBC08A1A}"/>
                    </a:ext>
                  </a:extLst>
                </p:cNvPr>
                <p:cNvSpPr/>
                <p:nvPr/>
              </p:nvSpPr>
              <p:spPr>
                <a:xfrm>
                  <a:off x="9114410" y="3576030"/>
                  <a:ext cx="258688" cy="310331"/>
                </a:xfrm>
                <a:custGeom>
                  <a:avLst/>
                  <a:gdLst>
                    <a:gd name="connsiteX0" fmla="*/ 92930 w 258688"/>
                    <a:gd name="connsiteY0" fmla="*/ 2417 h 310331"/>
                    <a:gd name="connsiteX1" fmla="*/ 1109 w 258688"/>
                    <a:gd name="connsiteY1" fmla="*/ 187678 h 310331"/>
                    <a:gd name="connsiteX2" fmla="*/ 90263 w 258688"/>
                    <a:gd name="connsiteY2" fmla="*/ 310170 h 310331"/>
                    <a:gd name="connsiteX3" fmla="*/ 258380 w 258688"/>
                    <a:gd name="connsiteY3" fmla="*/ 115288 h 310331"/>
                    <a:gd name="connsiteX4" fmla="*/ 92930 w 258688"/>
                    <a:gd name="connsiteY4" fmla="*/ 2417 h 310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8688" h="310331">
                      <a:moveTo>
                        <a:pt x="92930" y="2417"/>
                      </a:moveTo>
                      <a:cubicBezTo>
                        <a:pt x="92930" y="2417"/>
                        <a:pt x="-11845" y="8513"/>
                        <a:pt x="1109" y="187678"/>
                      </a:cubicBezTo>
                      <a:cubicBezTo>
                        <a:pt x="7110" y="270451"/>
                        <a:pt x="26446" y="313313"/>
                        <a:pt x="90263" y="310170"/>
                      </a:cubicBezTo>
                      <a:cubicBezTo>
                        <a:pt x="162463" y="306646"/>
                        <a:pt x="265047" y="257020"/>
                        <a:pt x="258380" y="115288"/>
                      </a:cubicBezTo>
                      <a:cubicBezTo>
                        <a:pt x="251712" y="-26444"/>
                        <a:pt x="92930" y="2417"/>
                        <a:pt x="92930" y="2417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Freeform: Shape 113">
                  <a:extLst>
                    <a:ext uri="{FF2B5EF4-FFF2-40B4-BE49-F238E27FC236}">
                      <a16:creationId xmlns:a16="http://schemas.microsoft.com/office/drawing/2014/main" id="{7A62ACA5-72A1-45E3-BE21-75E03CDCCE7F}"/>
                    </a:ext>
                  </a:extLst>
                </p:cNvPr>
                <p:cNvSpPr/>
                <p:nvPr/>
              </p:nvSpPr>
              <p:spPr>
                <a:xfrm>
                  <a:off x="9164097" y="3559206"/>
                  <a:ext cx="221947" cy="207534"/>
                </a:xfrm>
                <a:custGeom>
                  <a:avLst/>
                  <a:gdLst>
                    <a:gd name="connsiteX0" fmla="*/ 184404 w 221947"/>
                    <a:gd name="connsiteY0" fmla="*/ 206978 h 207534"/>
                    <a:gd name="connsiteX1" fmla="*/ 155829 w 221947"/>
                    <a:gd name="connsiteY1" fmla="*/ 173450 h 207534"/>
                    <a:gd name="connsiteX2" fmla="*/ 0 w 221947"/>
                    <a:gd name="connsiteY2" fmla="*/ 38100 h 207534"/>
                    <a:gd name="connsiteX3" fmla="*/ 92297 w 221947"/>
                    <a:gd name="connsiteY3" fmla="*/ 0 h 207534"/>
                    <a:gd name="connsiteX4" fmla="*/ 218122 w 221947"/>
                    <a:gd name="connsiteY4" fmla="*/ 167259 h 207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947" h="207534">
                      <a:moveTo>
                        <a:pt x="184404" y="206978"/>
                      </a:moveTo>
                      <a:cubicBezTo>
                        <a:pt x="184404" y="206978"/>
                        <a:pt x="155829" y="214598"/>
                        <a:pt x="155829" y="173450"/>
                      </a:cubicBezTo>
                      <a:cubicBezTo>
                        <a:pt x="155829" y="173450"/>
                        <a:pt x="28194" y="164783"/>
                        <a:pt x="0" y="38100"/>
                      </a:cubicBezTo>
                      <a:cubicBezTo>
                        <a:pt x="0" y="38100"/>
                        <a:pt x="12573" y="0"/>
                        <a:pt x="92297" y="0"/>
                      </a:cubicBezTo>
                      <a:cubicBezTo>
                        <a:pt x="172021" y="0"/>
                        <a:pt x="238887" y="70390"/>
                        <a:pt x="218122" y="16725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Freeform: Shape 114">
                  <a:extLst>
                    <a:ext uri="{FF2B5EF4-FFF2-40B4-BE49-F238E27FC236}">
                      <a16:creationId xmlns:a16="http://schemas.microsoft.com/office/drawing/2014/main" id="{3E19625C-018D-4F6D-8823-70B604F9501E}"/>
                    </a:ext>
                  </a:extLst>
                </p:cNvPr>
                <p:cNvSpPr/>
                <p:nvPr/>
              </p:nvSpPr>
              <p:spPr>
                <a:xfrm>
                  <a:off x="9156191" y="3727704"/>
                  <a:ext cx="36099" cy="61626"/>
                </a:xfrm>
                <a:custGeom>
                  <a:avLst/>
                  <a:gdLst>
                    <a:gd name="connsiteX0" fmla="*/ 36100 w 36099"/>
                    <a:gd name="connsiteY0" fmla="*/ 0 h 61626"/>
                    <a:gd name="connsiteX1" fmla="*/ 36100 w 36099"/>
                    <a:gd name="connsiteY1" fmla="*/ 61627 h 61626"/>
                    <a:gd name="connsiteX2" fmla="*/ 0 w 36099"/>
                    <a:gd name="connsiteY2" fmla="*/ 50578 h 61626"/>
                    <a:gd name="connsiteX3" fmla="*/ 36100 w 36099"/>
                    <a:gd name="connsiteY3" fmla="*/ 0 h 61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99" h="61626">
                      <a:moveTo>
                        <a:pt x="36100" y="0"/>
                      </a:moveTo>
                      <a:lnTo>
                        <a:pt x="36100" y="61627"/>
                      </a:lnTo>
                      <a:lnTo>
                        <a:pt x="0" y="50578"/>
                      </a:ln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Freeform: Shape 115">
                  <a:extLst>
                    <a:ext uri="{FF2B5EF4-FFF2-40B4-BE49-F238E27FC236}">
                      <a16:creationId xmlns:a16="http://schemas.microsoft.com/office/drawing/2014/main" id="{338516FA-B180-41D4-9AF6-E82C9DE9AA42}"/>
                    </a:ext>
                  </a:extLst>
                </p:cNvPr>
                <p:cNvSpPr/>
                <p:nvPr/>
              </p:nvSpPr>
              <p:spPr>
                <a:xfrm>
                  <a:off x="9221342" y="3721702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573 h 25145"/>
                    <a:gd name="connsiteX1" fmla="*/ 12573 w 25146"/>
                    <a:gd name="connsiteY1" fmla="*/ 25146 h 25145"/>
                    <a:gd name="connsiteX2" fmla="*/ 0 w 25146"/>
                    <a:gd name="connsiteY2" fmla="*/ 12573 h 25145"/>
                    <a:gd name="connsiteX3" fmla="*/ 12573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  <a:gd name="connsiteX6" fmla="*/ 25146 w 25146"/>
                    <a:gd name="connsiteY6" fmla="*/ 12573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146" h="25145">
                      <a:moveTo>
                        <a:pt x="25146" y="12573"/>
                      </a:moveTo>
                      <a:cubicBezTo>
                        <a:pt x="25146" y="19517"/>
                        <a:pt x="19517" y="25146"/>
                        <a:pt x="12573" y="25146"/>
                      </a:cubicBezTo>
                      <a:cubicBezTo>
                        <a:pt x="5629" y="25146"/>
                        <a:pt x="0" y="19517"/>
                        <a:pt x="0" y="12573"/>
                      </a:cubicBezTo>
                      <a:cubicBezTo>
                        <a:pt x="0" y="5629"/>
                        <a:pt x="5629" y="0"/>
                        <a:pt x="12573" y="0"/>
                      </a:cubicBezTo>
                      <a:cubicBezTo>
                        <a:pt x="12605" y="0"/>
                        <a:pt x="12637" y="0"/>
                        <a:pt x="12668" y="0"/>
                      </a:cubicBezTo>
                      <a:cubicBezTo>
                        <a:pt x="19560" y="0"/>
                        <a:pt x="25146" y="5586"/>
                        <a:pt x="25146" y="12478"/>
                      </a:cubicBezTo>
                      <a:cubicBezTo>
                        <a:pt x="25146" y="12510"/>
                        <a:pt x="25146" y="12542"/>
                        <a:pt x="25146" y="1257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: Shape 116">
                  <a:extLst>
                    <a:ext uri="{FF2B5EF4-FFF2-40B4-BE49-F238E27FC236}">
                      <a16:creationId xmlns:a16="http://schemas.microsoft.com/office/drawing/2014/main" id="{BB9A8C01-7A81-4779-9406-39B053E00BB8}"/>
                    </a:ext>
                  </a:extLst>
                </p:cNvPr>
                <p:cNvSpPr/>
                <p:nvPr/>
              </p:nvSpPr>
              <p:spPr>
                <a:xfrm>
                  <a:off x="9138856" y="3713035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478 h 25145"/>
                    <a:gd name="connsiteX1" fmla="*/ 12668 w 25146"/>
                    <a:gd name="connsiteY1" fmla="*/ 25146 h 25145"/>
                    <a:gd name="connsiteX2" fmla="*/ 0 w 25146"/>
                    <a:gd name="connsiteY2" fmla="*/ 12668 h 25145"/>
                    <a:gd name="connsiteX3" fmla="*/ 12478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46" h="25145">
                      <a:moveTo>
                        <a:pt x="25146" y="12478"/>
                      </a:moveTo>
                      <a:cubicBezTo>
                        <a:pt x="25198" y="19422"/>
                        <a:pt x="19612" y="25093"/>
                        <a:pt x="12668" y="25146"/>
                      </a:cubicBezTo>
                      <a:cubicBezTo>
                        <a:pt x="5724" y="25198"/>
                        <a:pt x="53" y="19611"/>
                        <a:pt x="0" y="12668"/>
                      </a:cubicBezTo>
                      <a:cubicBezTo>
                        <a:pt x="-52" y="5724"/>
                        <a:pt x="5534" y="53"/>
                        <a:pt x="12478" y="0"/>
                      </a:cubicBezTo>
                      <a:cubicBezTo>
                        <a:pt x="12541" y="0"/>
                        <a:pt x="12605" y="0"/>
                        <a:pt x="12668" y="0"/>
                      </a:cubicBezTo>
                      <a:cubicBezTo>
                        <a:pt x="19538" y="52"/>
                        <a:pt x="25094" y="5608"/>
                        <a:pt x="25146" y="1247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Freeform: Shape 117">
                  <a:extLst>
                    <a:ext uri="{FF2B5EF4-FFF2-40B4-BE49-F238E27FC236}">
                      <a16:creationId xmlns:a16="http://schemas.microsoft.com/office/drawing/2014/main" id="{FCC9DFC0-8851-4B56-B3C1-7055DC69859A}"/>
                    </a:ext>
                  </a:extLst>
                </p:cNvPr>
                <p:cNvSpPr/>
                <p:nvPr/>
              </p:nvSpPr>
              <p:spPr>
                <a:xfrm>
                  <a:off x="9135387" y="3679161"/>
                  <a:ext cx="25376" cy="20252"/>
                </a:xfrm>
                <a:custGeom>
                  <a:avLst/>
                  <a:gdLst>
                    <a:gd name="connsiteX0" fmla="*/ 802 w 25376"/>
                    <a:gd name="connsiteY0" fmla="*/ 20253 h 20252"/>
                    <a:gd name="connsiteX1" fmla="*/ 25376 w 25376"/>
                    <a:gd name="connsiteY1" fmla="*/ 5680 h 20252"/>
                    <a:gd name="connsiteX2" fmla="*/ 6326 w 25376"/>
                    <a:gd name="connsiteY2" fmla="*/ 1774 h 20252"/>
                    <a:gd name="connsiteX3" fmla="*/ 802 w 25376"/>
                    <a:gd name="connsiteY3" fmla="*/ 20253 h 2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76" h="20252">
                      <a:moveTo>
                        <a:pt x="802" y="20253"/>
                      </a:moveTo>
                      <a:lnTo>
                        <a:pt x="25376" y="5680"/>
                      </a:lnTo>
                      <a:cubicBezTo>
                        <a:pt x="25376" y="5680"/>
                        <a:pt x="15851" y="-3845"/>
                        <a:pt x="6326" y="1774"/>
                      </a:cubicBezTo>
                      <a:cubicBezTo>
                        <a:pt x="866" y="6216"/>
                        <a:pt x="-1324" y="13543"/>
                        <a:pt x="802" y="202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0" name="Freeform: Shape 118">
                  <a:extLst>
                    <a:ext uri="{FF2B5EF4-FFF2-40B4-BE49-F238E27FC236}">
                      <a16:creationId xmlns:a16="http://schemas.microsoft.com/office/drawing/2014/main" id="{2FA3613D-BA08-45A0-9492-04A2DEC45B44}"/>
                    </a:ext>
                  </a:extLst>
                </p:cNvPr>
                <p:cNvSpPr/>
                <p:nvPr/>
              </p:nvSpPr>
              <p:spPr>
                <a:xfrm>
                  <a:off x="9195434" y="3799141"/>
                  <a:ext cx="40540" cy="25668"/>
                </a:xfrm>
                <a:custGeom>
                  <a:avLst/>
                  <a:gdLst>
                    <a:gd name="connsiteX0" fmla="*/ 0 w 40540"/>
                    <a:gd name="connsiteY0" fmla="*/ 10858 h 25668"/>
                    <a:gd name="connsiteX1" fmla="*/ 40386 w 40540"/>
                    <a:gd name="connsiteY1" fmla="*/ 0 h 25668"/>
                    <a:gd name="connsiteX2" fmla="*/ 25337 w 40540"/>
                    <a:gd name="connsiteY2" fmla="*/ 25337 h 25668"/>
                    <a:gd name="connsiteX3" fmla="*/ 0 w 40540"/>
                    <a:gd name="connsiteY3" fmla="*/ 10858 h 25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40" h="25668">
                      <a:moveTo>
                        <a:pt x="0" y="10858"/>
                      </a:moveTo>
                      <a:cubicBezTo>
                        <a:pt x="14300" y="11885"/>
                        <a:pt x="28529" y="8060"/>
                        <a:pt x="40386" y="0"/>
                      </a:cubicBezTo>
                      <a:cubicBezTo>
                        <a:pt x="40386" y="0"/>
                        <a:pt x="43148" y="21336"/>
                        <a:pt x="25337" y="25337"/>
                      </a:cubicBezTo>
                      <a:cubicBezTo>
                        <a:pt x="14516" y="27190"/>
                        <a:pt x="3897" y="21122"/>
                        <a:pt x="0" y="10858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1" name="Freeform: Shape 119">
                  <a:extLst>
                    <a:ext uri="{FF2B5EF4-FFF2-40B4-BE49-F238E27FC236}">
                      <a16:creationId xmlns:a16="http://schemas.microsoft.com/office/drawing/2014/main" id="{044B38BD-924E-42D3-B380-585740AA4F3E}"/>
                    </a:ext>
                  </a:extLst>
                </p:cNvPr>
                <p:cNvSpPr/>
                <p:nvPr/>
              </p:nvSpPr>
              <p:spPr>
                <a:xfrm>
                  <a:off x="9338343" y="3718637"/>
                  <a:ext cx="69626" cy="102601"/>
                </a:xfrm>
                <a:custGeom>
                  <a:avLst/>
                  <a:gdLst>
                    <a:gd name="connsiteX0" fmla="*/ 61 w 69626"/>
                    <a:gd name="connsiteY0" fmla="*/ 52214 h 102601"/>
                    <a:gd name="connsiteX1" fmla="*/ 5681 w 69626"/>
                    <a:gd name="connsiteY1" fmla="*/ 21830 h 102601"/>
                    <a:gd name="connsiteX2" fmla="*/ 33589 w 69626"/>
                    <a:gd name="connsiteY2" fmla="*/ 17 h 102601"/>
                    <a:gd name="connsiteX3" fmla="*/ 69594 w 69626"/>
                    <a:gd name="connsiteY3" fmla="*/ 41165 h 102601"/>
                    <a:gd name="connsiteX4" fmla="*/ 1395 w 69626"/>
                    <a:gd name="connsiteY4" fmla="*/ 102602 h 102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626" h="102601">
                      <a:moveTo>
                        <a:pt x="61" y="52214"/>
                      </a:moveTo>
                      <a:cubicBezTo>
                        <a:pt x="-378" y="41792"/>
                        <a:pt x="1543" y="31405"/>
                        <a:pt x="5681" y="21830"/>
                      </a:cubicBezTo>
                      <a:cubicBezTo>
                        <a:pt x="9767" y="9620"/>
                        <a:pt x="20754" y="1033"/>
                        <a:pt x="33589" y="17"/>
                      </a:cubicBezTo>
                      <a:cubicBezTo>
                        <a:pt x="65689" y="-840"/>
                        <a:pt x="70070" y="30116"/>
                        <a:pt x="69594" y="41165"/>
                      </a:cubicBezTo>
                      <a:cubicBezTo>
                        <a:pt x="68451" y="69740"/>
                        <a:pt x="45019" y="101363"/>
                        <a:pt x="1395" y="102602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Freeform: Shape 120">
                  <a:extLst>
                    <a:ext uri="{FF2B5EF4-FFF2-40B4-BE49-F238E27FC236}">
                      <a16:creationId xmlns:a16="http://schemas.microsoft.com/office/drawing/2014/main" id="{51AF6568-4296-4CE2-AA34-6925E09E247F}"/>
                    </a:ext>
                  </a:extLst>
                </p:cNvPr>
                <p:cNvSpPr/>
                <p:nvPr/>
              </p:nvSpPr>
              <p:spPr>
                <a:xfrm>
                  <a:off x="9191337" y="3905250"/>
                  <a:ext cx="157164" cy="116138"/>
                </a:xfrm>
                <a:custGeom>
                  <a:avLst/>
                  <a:gdLst>
                    <a:gd name="connsiteX0" fmla="*/ 42674 w 157164"/>
                    <a:gd name="connsiteY0" fmla="*/ 0 h 116138"/>
                    <a:gd name="connsiteX1" fmla="*/ 8860 w 157164"/>
                    <a:gd name="connsiteY1" fmla="*/ 43910 h 116138"/>
                    <a:gd name="connsiteX2" fmla="*/ 16708 w 157164"/>
                    <a:gd name="connsiteY2" fmla="*/ 103881 h 116138"/>
                    <a:gd name="connsiteX3" fmla="*/ 22862 w 157164"/>
                    <a:gd name="connsiteY3" fmla="*/ 107823 h 116138"/>
                    <a:gd name="connsiteX4" fmla="*/ 22862 w 157164"/>
                    <a:gd name="connsiteY4" fmla="*/ 107823 h 116138"/>
                    <a:gd name="connsiteX5" fmla="*/ 113635 w 157164"/>
                    <a:gd name="connsiteY5" fmla="*/ 88773 h 116138"/>
                    <a:gd name="connsiteX6" fmla="*/ 157164 w 157164"/>
                    <a:gd name="connsiteY6" fmla="*/ 34385 h 11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164" h="116138">
                      <a:moveTo>
                        <a:pt x="42674" y="0"/>
                      </a:moveTo>
                      <a:lnTo>
                        <a:pt x="8860" y="43910"/>
                      </a:lnTo>
                      <a:cubicBezTo>
                        <a:pt x="-5533" y="62638"/>
                        <a:pt x="-2020" y="89488"/>
                        <a:pt x="16708" y="103881"/>
                      </a:cubicBezTo>
                      <a:cubicBezTo>
                        <a:pt x="18643" y="105368"/>
                        <a:pt x="20702" y="106687"/>
                        <a:pt x="22862" y="107823"/>
                      </a:cubicBezTo>
                      <a:lnTo>
                        <a:pt x="22862" y="107823"/>
                      </a:lnTo>
                      <a:cubicBezTo>
                        <a:pt x="53782" y="123997"/>
                        <a:pt x="91826" y="116013"/>
                        <a:pt x="113635" y="88773"/>
                      </a:cubicBezTo>
                      <a:lnTo>
                        <a:pt x="157164" y="34385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3" name="Freeform: Shape 121">
                  <a:extLst>
                    <a:ext uri="{FF2B5EF4-FFF2-40B4-BE49-F238E27FC236}">
                      <a16:creationId xmlns:a16="http://schemas.microsoft.com/office/drawing/2014/main" id="{90743CA0-948B-4F54-AF0A-9D26A23EE7CD}"/>
                    </a:ext>
                  </a:extLst>
                </p:cNvPr>
                <p:cNvSpPr/>
                <p:nvPr/>
              </p:nvSpPr>
              <p:spPr>
                <a:xfrm>
                  <a:off x="8979330" y="4432934"/>
                  <a:ext cx="309772" cy="178470"/>
                </a:xfrm>
                <a:custGeom>
                  <a:avLst/>
                  <a:gdLst>
                    <a:gd name="connsiteX0" fmla="*/ 254014 w 309772"/>
                    <a:gd name="connsiteY0" fmla="*/ 0 h 178470"/>
                    <a:gd name="connsiteX1" fmla="*/ 158764 w 309772"/>
                    <a:gd name="connsiteY1" fmla="*/ 52102 h 178470"/>
                    <a:gd name="connsiteX2" fmla="*/ 114758 w 309772"/>
                    <a:gd name="connsiteY2" fmla="*/ 52102 h 178470"/>
                    <a:gd name="connsiteX3" fmla="*/ 41225 w 309772"/>
                    <a:gd name="connsiteY3" fmla="*/ 62865 h 178470"/>
                    <a:gd name="connsiteX4" fmla="*/ 71229 w 309772"/>
                    <a:gd name="connsiteY4" fmla="*/ 83153 h 178470"/>
                    <a:gd name="connsiteX5" fmla="*/ 77 w 309772"/>
                    <a:gd name="connsiteY5" fmla="*/ 133445 h 178470"/>
                    <a:gd name="connsiteX6" fmla="*/ 103138 w 309772"/>
                    <a:gd name="connsiteY6" fmla="*/ 171545 h 178470"/>
                    <a:gd name="connsiteX7" fmla="*/ 143238 w 309772"/>
                    <a:gd name="connsiteY7" fmla="*/ 155162 h 178470"/>
                    <a:gd name="connsiteX8" fmla="*/ 222105 w 309772"/>
                    <a:gd name="connsiteY8" fmla="*/ 117062 h 178470"/>
                    <a:gd name="connsiteX9" fmla="*/ 302401 w 309772"/>
                    <a:gd name="connsiteY9" fmla="*/ 91345 h 178470"/>
                    <a:gd name="connsiteX10" fmla="*/ 254014 w 309772"/>
                    <a:gd name="connsiteY10" fmla="*/ 0 h 178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9772" h="178470">
                      <a:moveTo>
                        <a:pt x="254014" y="0"/>
                      </a:moveTo>
                      <a:lnTo>
                        <a:pt x="158764" y="52102"/>
                      </a:lnTo>
                      <a:cubicBezTo>
                        <a:pt x="144116" y="51012"/>
                        <a:pt x="129407" y="51012"/>
                        <a:pt x="114758" y="52102"/>
                      </a:cubicBezTo>
                      <a:cubicBezTo>
                        <a:pt x="97804" y="54197"/>
                        <a:pt x="52846" y="62389"/>
                        <a:pt x="41225" y="62865"/>
                      </a:cubicBezTo>
                      <a:cubicBezTo>
                        <a:pt x="29605" y="63341"/>
                        <a:pt x="40749" y="85058"/>
                        <a:pt x="71229" y="83153"/>
                      </a:cubicBezTo>
                      <a:cubicBezTo>
                        <a:pt x="71229" y="83153"/>
                        <a:pt x="2554" y="114586"/>
                        <a:pt x="77" y="133445"/>
                      </a:cubicBezTo>
                      <a:cubicBezTo>
                        <a:pt x="-2399" y="152305"/>
                        <a:pt x="55132" y="195167"/>
                        <a:pt x="103138" y="171545"/>
                      </a:cubicBezTo>
                      <a:cubicBezTo>
                        <a:pt x="115676" y="164243"/>
                        <a:pt x="129173" y="158729"/>
                        <a:pt x="143238" y="155162"/>
                      </a:cubicBezTo>
                      <a:cubicBezTo>
                        <a:pt x="172847" y="150964"/>
                        <a:pt x="200413" y="137648"/>
                        <a:pt x="222105" y="117062"/>
                      </a:cubicBezTo>
                      <a:lnTo>
                        <a:pt x="302401" y="91345"/>
                      </a:lnTo>
                      <a:cubicBezTo>
                        <a:pt x="302401" y="91345"/>
                        <a:pt x="337643" y="8192"/>
                        <a:pt x="254014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4" name="Freeform: Shape 122">
                  <a:extLst>
                    <a:ext uri="{FF2B5EF4-FFF2-40B4-BE49-F238E27FC236}">
                      <a16:creationId xmlns:a16="http://schemas.microsoft.com/office/drawing/2014/main" id="{4ECCE688-B470-46FA-8CF9-686C308E4A83}"/>
                    </a:ext>
                  </a:extLst>
                </p:cNvPr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Freeform: Shape 123">
                  <a:extLst>
                    <a:ext uri="{FF2B5EF4-FFF2-40B4-BE49-F238E27FC236}">
                      <a16:creationId xmlns:a16="http://schemas.microsoft.com/office/drawing/2014/main" id="{1A8986A5-5964-4A2F-A60B-782975059E39}"/>
                    </a:ext>
                  </a:extLst>
                </p:cNvPr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6" name="Freeform: Shape 124">
                  <a:extLst>
                    <a:ext uri="{FF2B5EF4-FFF2-40B4-BE49-F238E27FC236}">
                      <a16:creationId xmlns:a16="http://schemas.microsoft.com/office/drawing/2014/main" id="{D4CC03E8-5973-4684-AA77-4E5D2A973172}"/>
                    </a:ext>
                  </a:extLst>
                </p:cNvPr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7" name="Freeform: Shape 125">
                  <a:extLst>
                    <a:ext uri="{FF2B5EF4-FFF2-40B4-BE49-F238E27FC236}">
                      <a16:creationId xmlns:a16="http://schemas.microsoft.com/office/drawing/2014/main" id="{B68AA579-918D-4E02-A2AA-7AC5A680FCA0}"/>
                    </a:ext>
                  </a:extLst>
                </p:cNvPr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8" name="Freeform: Shape 126">
                  <a:extLst>
                    <a:ext uri="{FF2B5EF4-FFF2-40B4-BE49-F238E27FC236}">
                      <a16:creationId xmlns:a16="http://schemas.microsoft.com/office/drawing/2014/main" id="{47965B8C-A013-4BA0-812D-DDD41DD4F2AF}"/>
                    </a:ext>
                  </a:extLst>
                </p:cNvPr>
                <p:cNvSpPr/>
                <p:nvPr/>
              </p:nvSpPr>
              <p:spPr>
                <a:xfrm>
                  <a:off x="8506100" y="4198560"/>
                  <a:ext cx="478645" cy="552861"/>
                </a:xfrm>
                <a:custGeom>
                  <a:avLst/>
                  <a:gdLst>
                    <a:gd name="connsiteX0" fmla="*/ 201 w 478645"/>
                    <a:gd name="connsiteY0" fmla="*/ 14919 h 552861"/>
                    <a:gd name="connsiteX1" fmla="*/ 43826 w 478645"/>
                    <a:gd name="connsiteY1" fmla="*/ 300668 h 552861"/>
                    <a:gd name="connsiteX2" fmla="*/ 43826 w 478645"/>
                    <a:gd name="connsiteY2" fmla="*/ 301145 h 552861"/>
                    <a:gd name="connsiteX3" fmla="*/ 477689 w 478645"/>
                    <a:gd name="connsiteY3" fmla="*/ 552795 h 552861"/>
                    <a:gd name="connsiteX4" fmla="*/ 478579 w 478645"/>
                    <a:gd name="connsiteY4" fmla="*/ 552483 h 552861"/>
                    <a:gd name="connsiteX5" fmla="*/ 478642 w 478645"/>
                    <a:gd name="connsiteY5" fmla="*/ 552128 h 552861"/>
                    <a:gd name="connsiteX6" fmla="*/ 436256 w 478645"/>
                    <a:gd name="connsiteY6" fmla="*/ 274856 h 552861"/>
                    <a:gd name="connsiteX7" fmla="*/ 417206 w 478645"/>
                    <a:gd name="connsiteY7" fmla="*/ 246281 h 552861"/>
                    <a:gd name="connsiteX8" fmla="*/ 19442 w 478645"/>
                    <a:gd name="connsiteY8" fmla="*/ 1964 h 552861"/>
                    <a:gd name="connsiteX9" fmla="*/ 1963 w 478645"/>
                    <a:gd name="connsiteY9" fmla="*/ 5897 h 552861"/>
                    <a:gd name="connsiteX10" fmla="*/ 201 w 478645"/>
                    <a:gd name="connsiteY10" fmla="*/ 14919 h 552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8645" h="552861">
                      <a:moveTo>
                        <a:pt x="201" y="14919"/>
                      </a:moveTo>
                      <a:lnTo>
                        <a:pt x="43826" y="300668"/>
                      </a:lnTo>
                      <a:cubicBezTo>
                        <a:pt x="43781" y="300824"/>
                        <a:pt x="43781" y="300989"/>
                        <a:pt x="43826" y="301145"/>
                      </a:cubicBezTo>
                      <a:lnTo>
                        <a:pt x="477689" y="552795"/>
                      </a:lnTo>
                      <a:cubicBezTo>
                        <a:pt x="478021" y="552955"/>
                        <a:pt x="478420" y="552815"/>
                        <a:pt x="478579" y="552483"/>
                      </a:cubicBezTo>
                      <a:cubicBezTo>
                        <a:pt x="478632" y="552373"/>
                        <a:pt x="478654" y="552250"/>
                        <a:pt x="478642" y="552128"/>
                      </a:cubicBezTo>
                      <a:lnTo>
                        <a:pt x="436256" y="274856"/>
                      </a:lnTo>
                      <a:cubicBezTo>
                        <a:pt x="434423" y="262990"/>
                        <a:pt x="427454" y="252536"/>
                        <a:pt x="417206" y="246281"/>
                      </a:cubicBezTo>
                      <a:lnTo>
                        <a:pt x="19442" y="1964"/>
                      </a:lnTo>
                      <a:cubicBezTo>
                        <a:pt x="13529" y="-1776"/>
                        <a:pt x="5704" y="-16"/>
                        <a:pt x="1963" y="5897"/>
                      </a:cubicBezTo>
                      <a:cubicBezTo>
                        <a:pt x="267" y="8577"/>
                        <a:pt x="-362" y="11797"/>
                        <a:pt x="201" y="1491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9" name="Freeform: Shape 127">
                  <a:extLst>
                    <a:ext uri="{FF2B5EF4-FFF2-40B4-BE49-F238E27FC236}">
                      <a16:creationId xmlns:a16="http://schemas.microsoft.com/office/drawing/2014/main" id="{F1DECEC5-051D-4A7E-839A-AA33AF23F5C2}"/>
                    </a:ext>
                  </a:extLst>
                </p:cNvPr>
                <p:cNvSpPr/>
                <p:nvPr/>
              </p:nvSpPr>
              <p:spPr>
                <a:xfrm>
                  <a:off x="8982075" y="4586763"/>
                  <a:ext cx="251269" cy="164687"/>
                </a:xfrm>
                <a:custGeom>
                  <a:avLst/>
                  <a:gdLst>
                    <a:gd name="connsiteX0" fmla="*/ 2000 w 251269"/>
                    <a:gd name="connsiteY0" fmla="*/ 164687 h 164687"/>
                    <a:gd name="connsiteX1" fmla="*/ 233648 w 251269"/>
                    <a:gd name="connsiteY1" fmla="*/ 30480 h 164687"/>
                    <a:gd name="connsiteX2" fmla="*/ 251270 w 251269"/>
                    <a:gd name="connsiteY2" fmla="*/ 0 h 164687"/>
                    <a:gd name="connsiteX3" fmla="*/ 251270 w 251269"/>
                    <a:gd name="connsiteY3" fmla="*/ 0 h 164687"/>
                    <a:gd name="connsiteX4" fmla="*/ 0 w 251269"/>
                    <a:gd name="connsiteY4" fmla="*/ 144971 h 16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269" h="164687">
                      <a:moveTo>
                        <a:pt x="2000" y="164687"/>
                      </a:moveTo>
                      <a:lnTo>
                        <a:pt x="233648" y="30480"/>
                      </a:lnTo>
                      <a:cubicBezTo>
                        <a:pt x="244525" y="24178"/>
                        <a:pt x="251235" y="12571"/>
                        <a:pt x="251270" y="0"/>
                      </a:cubicBezTo>
                      <a:lnTo>
                        <a:pt x="251270" y="0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0" name="Freeform: Shape 128">
                  <a:extLst>
                    <a:ext uri="{FF2B5EF4-FFF2-40B4-BE49-F238E27FC236}">
                      <a16:creationId xmlns:a16="http://schemas.microsoft.com/office/drawing/2014/main" id="{D59F54F9-C854-439E-841F-03679D85572B}"/>
                    </a:ext>
                  </a:extLst>
                </p:cNvPr>
                <p:cNvSpPr/>
                <p:nvPr/>
              </p:nvSpPr>
              <p:spPr>
                <a:xfrm>
                  <a:off x="8693277" y="4429187"/>
                  <a:ext cx="64008" cy="82568"/>
                </a:xfrm>
                <a:custGeom>
                  <a:avLst/>
                  <a:gdLst>
                    <a:gd name="connsiteX0" fmla="*/ 64008 w 64008"/>
                    <a:gd name="connsiteY0" fmla="*/ 59754 h 82568"/>
                    <a:gd name="connsiteX1" fmla="*/ 32004 w 64008"/>
                    <a:gd name="connsiteY1" fmla="*/ 78233 h 82568"/>
                    <a:gd name="connsiteX2" fmla="*/ 0 w 64008"/>
                    <a:gd name="connsiteY2" fmla="*/ 22797 h 82568"/>
                    <a:gd name="connsiteX3" fmla="*/ 32004 w 64008"/>
                    <a:gd name="connsiteY3" fmla="*/ 4319 h 82568"/>
                    <a:gd name="connsiteX4" fmla="*/ 64008 w 64008"/>
                    <a:gd name="connsiteY4" fmla="*/ 59754 h 82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08" h="82568">
                      <a:moveTo>
                        <a:pt x="64008" y="59754"/>
                      </a:moveTo>
                      <a:cubicBezTo>
                        <a:pt x="64008" y="80233"/>
                        <a:pt x="49721" y="88329"/>
                        <a:pt x="32004" y="78233"/>
                      </a:cubicBezTo>
                      <a:cubicBezTo>
                        <a:pt x="13111" y="65910"/>
                        <a:pt x="1224" y="45320"/>
                        <a:pt x="0" y="22797"/>
                      </a:cubicBezTo>
                      <a:cubicBezTo>
                        <a:pt x="0" y="2414"/>
                        <a:pt x="14383" y="-5778"/>
                        <a:pt x="32004" y="4319"/>
                      </a:cubicBezTo>
                      <a:cubicBezTo>
                        <a:pt x="50908" y="16630"/>
                        <a:pt x="62799" y="37227"/>
                        <a:pt x="64008" y="5975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1" name="Freeform: Shape 129">
                  <a:extLst>
                    <a:ext uri="{FF2B5EF4-FFF2-40B4-BE49-F238E27FC236}">
                      <a16:creationId xmlns:a16="http://schemas.microsoft.com/office/drawing/2014/main" id="{4B3550ED-0054-40E3-BF0C-48AF181B7F88}"/>
                    </a:ext>
                  </a:extLst>
                </p:cNvPr>
                <p:cNvSpPr/>
                <p:nvPr/>
              </p:nvSpPr>
              <p:spPr>
                <a:xfrm>
                  <a:off x="9184481" y="4156805"/>
                  <a:ext cx="134016" cy="54048"/>
                </a:xfrm>
                <a:custGeom>
                  <a:avLst/>
                  <a:gdLst>
                    <a:gd name="connsiteX0" fmla="*/ 0 w 134016"/>
                    <a:gd name="connsiteY0" fmla="*/ 41910 h 54048"/>
                    <a:gd name="connsiteX1" fmla="*/ 134017 w 134016"/>
                    <a:gd name="connsiteY1" fmla="*/ 0 h 54048"/>
                    <a:gd name="connsiteX2" fmla="*/ 0 w 134016"/>
                    <a:gd name="connsiteY2" fmla="*/ 41910 h 54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4016" h="54048">
                      <a:moveTo>
                        <a:pt x="0" y="41910"/>
                      </a:moveTo>
                      <a:cubicBezTo>
                        <a:pt x="0" y="41910"/>
                        <a:pt x="87535" y="65722"/>
                        <a:pt x="134017" y="0"/>
                      </a:cubicBezTo>
                      <a:cubicBezTo>
                        <a:pt x="134017" y="0"/>
                        <a:pt x="103918" y="84868"/>
                        <a:pt x="0" y="4191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99" name="文本框 498">
            <a:extLst>
              <a:ext uri="{FF2B5EF4-FFF2-40B4-BE49-F238E27FC236}">
                <a16:creationId xmlns:a16="http://schemas.microsoft.com/office/drawing/2014/main" id="{4B9E6740-284D-4B28-ACEF-D4CF919A3B76}"/>
              </a:ext>
            </a:extLst>
          </p:cNvPr>
          <p:cNvSpPr txBox="1"/>
          <p:nvPr/>
        </p:nvSpPr>
        <p:spPr>
          <a:xfrm>
            <a:off x="850814" y="3229562"/>
            <a:ext cx="5793544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职业生涯规划</a:t>
            </a:r>
          </a:p>
        </p:txBody>
      </p:sp>
      <p:sp>
        <p:nvSpPr>
          <p:cNvPr id="500" name="文本框 499">
            <a:extLst>
              <a:ext uri="{FF2B5EF4-FFF2-40B4-BE49-F238E27FC236}">
                <a16:creationId xmlns:a16="http://schemas.microsoft.com/office/drawing/2014/main" id="{41BCC54C-D55B-418A-BE19-D9E91324F83F}"/>
              </a:ext>
            </a:extLst>
          </p:cNvPr>
          <p:cNvSpPr txBox="1"/>
          <p:nvPr/>
        </p:nvSpPr>
        <p:spPr>
          <a:xfrm>
            <a:off x="876350" y="4220373"/>
            <a:ext cx="4729113" cy="5629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501" name="文本框 500">
            <a:extLst>
              <a:ext uri="{FF2B5EF4-FFF2-40B4-BE49-F238E27FC236}">
                <a16:creationId xmlns:a16="http://schemas.microsoft.com/office/drawing/2014/main" id="{A3450A43-5E3C-4261-B247-F30CCD1FBA7B}"/>
              </a:ext>
            </a:extLst>
          </p:cNvPr>
          <p:cNvSpPr txBox="1"/>
          <p:nvPr/>
        </p:nvSpPr>
        <p:spPr>
          <a:xfrm>
            <a:off x="850814" y="2045614"/>
            <a:ext cx="4455424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+mn-lt"/>
              </a:rPr>
              <a:t>2023</a:t>
            </a:r>
            <a:endParaRPr lang="zh-CN" altLang="en-US" sz="8000" b="1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+mn-lt"/>
            </a:endParaRPr>
          </a:p>
        </p:txBody>
      </p:sp>
      <p:sp>
        <p:nvSpPr>
          <p:cNvPr id="502" name="文本框 501">
            <a:extLst>
              <a:ext uri="{FF2B5EF4-FFF2-40B4-BE49-F238E27FC236}">
                <a16:creationId xmlns:a16="http://schemas.microsoft.com/office/drawing/2014/main" id="{57F4EC7C-A0EF-4724-BF43-733B5EB82F8F}"/>
              </a:ext>
            </a:extLst>
          </p:cNvPr>
          <p:cNvSpPr txBox="1"/>
          <p:nvPr/>
        </p:nvSpPr>
        <p:spPr>
          <a:xfrm>
            <a:off x="1018788" y="5003230"/>
            <a:ext cx="2290312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Sunny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13" name="任意多边形: 形状 512">
            <a:extLst>
              <a:ext uri="{FF2B5EF4-FFF2-40B4-BE49-F238E27FC236}">
                <a16:creationId xmlns:a16="http://schemas.microsoft.com/office/drawing/2014/main" id="{B1C4840E-14CA-4951-9199-350FC70811D3}"/>
              </a:ext>
            </a:extLst>
          </p:cNvPr>
          <p:cNvSpPr/>
          <p:nvPr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6" name="任意多边形: 形状 515">
            <a:extLst>
              <a:ext uri="{FF2B5EF4-FFF2-40B4-BE49-F238E27FC236}">
                <a16:creationId xmlns:a16="http://schemas.microsoft.com/office/drawing/2014/main" id="{A706F7D2-1DFE-4B25-8E0B-1A63285FE805}"/>
              </a:ext>
            </a:extLst>
          </p:cNvPr>
          <p:cNvSpPr/>
          <p:nvPr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08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Arrow Connector 2">
            <a:extLst>
              <a:ext uri="{FF2B5EF4-FFF2-40B4-BE49-F238E27FC236}">
                <a16:creationId xmlns:a16="http://schemas.microsoft.com/office/drawing/2014/main" id="{868CE246-814E-409E-B0E8-AE38BFF3A9E5}"/>
              </a:ext>
            </a:extLst>
          </p:cNvPr>
          <p:cNvCxnSpPr/>
          <p:nvPr/>
        </p:nvCxnSpPr>
        <p:spPr>
          <a:xfrm>
            <a:off x="4851747" y="4207579"/>
            <a:ext cx="0" cy="781708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3">
            <a:extLst>
              <a:ext uri="{FF2B5EF4-FFF2-40B4-BE49-F238E27FC236}">
                <a16:creationId xmlns:a16="http://schemas.microsoft.com/office/drawing/2014/main" id="{45374998-37A9-47BA-A447-9CB74FD81C67}"/>
              </a:ext>
            </a:extLst>
          </p:cNvPr>
          <p:cNvCxnSpPr/>
          <p:nvPr/>
        </p:nvCxnSpPr>
        <p:spPr>
          <a:xfrm>
            <a:off x="7323395" y="4207579"/>
            <a:ext cx="0" cy="781708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8">
            <a:extLst>
              <a:ext uri="{FF2B5EF4-FFF2-40B4-BE49-F238E27FC236}">
                <a16:creationId xmlns:a16="http://schemas.microsoft.com/office/drawing/2014/main" id="{72C90A4B-7EAC-46EC-BBCC-C5667ED5EA32}"/>
              </a:ext>
            </a:extLst>
          </p:cNvPr>
          <p:cNvCxnSpPr/>
          <p:nvPr/>
        </p:nvCxnSpPr>
        <p:spPr>
          <a:xfrm flipV="1">
            <a:off x="5711532" y="2220978"/>
            <a:ext cx="0" cy="822090"/>
          </a:xfrm>
          <a:prstGeom prst="straightConnector1">
            <a:avLst/>
          </a:prstGeom>
          <a:ln w="3175">
            <a:solidFill>
              <a:schemeClr val="bg1">
                <a:lumMod val="7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25321549-1745-4381-997D-CFC8CA85E1B3}"/>
              </a:ext>
            </a:extLst>
          </p:cNvPr>
          <p:cNvSpPr>
            <a:spLocks/>
          </p:cNvSpPr>
          <p:nvPr/>
        </p:nvSpPr>
        <p:spPr bwMode="auto">
          <a:xfrm>
            <a:off x="4436864" y="3107020"/>
            <a:ext cx="868709" cy="13177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A86C013-01EC-44B0-BD2D-ACB12F81CE55}"/>
              </a:ext>
            </a:extLst>
          </p:cNvPr>
          <p:cNvSpPr>
            <a:spLocks/>
          </p:cNvSpPr>
          <p:nvPr/>
        </p:nvSpPr>
        <p:spPr bwMode="auto">
          <a:xfrm>
            <a:off x="6889516" y="3107020"/>
            <a:ext cx="868709" cy="1317769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2DC0FD3-BDD8-4C27-B1AB-6091417C2C36}"/>
              </a:ext>
            </a:extLst>
          </p:cNvPr>
          <p:cNvSpPr>
            <a:spLocks/>
          </p:cNvSpPr>
          <p:nvPr/>
        </p:nvSpPr>
        <p:spPr bwMode="auto">
          <a:xfrm>
            <a:off x="8280725" y="3284526"/>
            <a:ext cx="634676" cy="962758"/>
          </a:xfrm>
          <a:prstGeom prst="chevron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07C759C-B074-411E-9DDB-110FC87F4033}"/>
              </a:ext>
            </a:extLst>
          </p:cNvPr>
          <p:cNvSpPr>
            <a:spLocks/>
          </p:cNvSpPr>
          <p:nvPr/>
        </p:nvSpPr>
        <p:spPr bwMode="auto">
          <a:xfrm>
            <a:off x="3301999" y="3284526"/>
            <a:ext cx="634676" cy="962758"/>
          </a:xfrm>
          <a:prstGeom prst="chevron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Freeform: Shape 9">
            <a:extLst>
              <a:ext uri="{FF2B5EF4-FFF2-40B4-BE49-F238E27FC236}">
                <a16:creationId xmlns:a16="http://schemas.microsoft.com/office/drawing/2014/main" id="{DB1BCB32-D4B6-4D2D-8D72-8C42A60BFCDF}"/>
              </a:ext>
            </a:extLst>
          </p:cNvPr>
          <p:cNvSpPr>
            <a:spLocks/>
          </p:cNvSpPr>
          <p:nvPr/>
        </p:nvSpPr>
        <p:spPr bwMode="auto">
          <a:xfrm>
            <a:off x="5443377" y="2976965"/>
            <a:ext cx="1040180" cy="1577879"/>
          </a:xfrm>
          <a:prstGeom prst="chevron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6009F89-C837-40A0-BFE1-04EDE745DF54}"/>
              </a:ext>
            </a:extLst>
          </p:cNvPr>
          <p:cNvGrpSpPr/>
          <p:nvPr/>
        </p:nvGrpSpPr>
        <p:grpSpPr>
          <a:xfrm>
            <a:off x="5963467" y="1627630"/>
            <a:ext cx="2248912" cy="971342"/>
            <a:chOff x="3389687" y="2343753"/>
            <a:chExt cx="2248912" cy="97134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51167CA-C885-4C9A-9761-92EEE05B603E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7F27CE5-CC6B-4D80-BE64-FF6B4221897E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7E93EDB-930B-4882-8B8B-8F03738981D3}"/>
              </a:ext>
            </a:extLst>
          </p:cNvPr>
          <p:cNvGrpSpPr/>
          <p:nvPr/>
        </p:nvGrpSpPr>
        <p:grpSpPr>
          <a:xfrm>
            <a:off x="7546131" y="4866130"/>
            <a:ext cx="2248912" cy="971342"/>
            <a:chOff x="3389687" y="2343753"/>
            <a:chExt cx="2248912" cy="97134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FFA2F10-6C5C-49A0-84AE-9CDBEC58FA3E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2B48659-F74F-4156-A86A-17F33FC88A38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70D2044-5A38-4DA1-9686-B18BEC55EFCF}"/>
              </a:ext>
            </a:extLst>
          </p:cNvPr>
          <p:cNvGrpSpPr/>
          <p:nvPr/>
        </p:nvGrpSpPr>
        <p:grpSpPr>
          <a:xfrm>
            <a:off x="2268642" y="4866130"/>
            <a:ext cx="2248912" cy="971342"/>
            <a:chOff x="3389687" y="2343753"/>
            <a:chExt cx="2248912" cy="97134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B166E6A-69C6-485D-A0A0-FE3E9B8F9EA7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74394E9-77B6-4633-9902-1666EF63202F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579EB7F-00ED-46E6-80AA-D24E7A70B31E}"/>
              </a:ext>
            </a:extLst>
          </p:cNvPr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99BA2F4A-7E62-424B-A738-02B8DD978556}"/>
                </a:ext>
              </a:extLst>
            </p:cNvPr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EF19598D-9B15-4CD4-83D2-BA4ABBF49472}"/>
                  </a:ext>
                </a:extLst>
              </p:cNvPr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外在环境因素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4DDD7645-E208-4820-A4D6-E176AB1D9C8D}"/>
                  </a:ext>
                </a:extLst>
              </p:cNvPr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F1273E4-000C-4649-A461-C50CE2A440CB}"/>
                </a:ext>
              </a:extLst>
            </p:cNvPr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965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id="{6F98AD92-148A-486D-9E04-8407E776D66A}"/>
              </a:ext>
            </a:extLst>
          </p:cNvPr>
          <p:cNvGrpSpPr/>
          <p:nvPr/>
        </p:nvGrpSpPr>
        <p:grpSpPr>
          <a:xfrm>
            <a:off x="1265748" y="1838326"/>
            <a:ext cx="9673080" cy="4019786"/>
            <a:chOff x="1798154" y="2059574"/>
            <a:chExt cx="8608268" cy="3577289"/>
          </a:xfrm>
        </p:grpSpPr>
        <p:sp>
          <p:nvSpPr>
            <p:cNvPr id="3" name="Hexagon 2">
              <a:extLst>
                <a:ext uri="{FF2B5EF4-FFF2-40B4-BE49-F238E27FC236}">
                  <a16:creationId xmlns:a16="http://schemas.microsoft.com/office/drawing/2014/main" id="{A261E321-980F-4367-93EC-A19A552D8631}"/>
                </a:ext>
              </a:extLst>
            </p:cNvPr>
            <p:cNvSpPr/>
            <p:nvPr/>
          </p:nvSpPr>
          <p:spPr>
            <a:xfrm rot="5400000">
              <a:off x="1718360" y="3316903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8D1E6FC1-BDD9-4C9A-AAF3-248592BAA6CC}"/>
                </a:ext>
              </a:extLst>
            </p:cNvPr>
            <p:cNvSpPr/>
            <p:nvPr/>
          </p:nvSpPr>
          <p:spPr>
            <a:xfrm rot="5400000">
              <a:off x="2406979" y="4491917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782A4127-2577-4E71-B3B0-EB7B7D5ECA1C}"/>
                </a:ext>
              </a:extLst>
            </p:cNvPr>
            <p:cNvSpPr/>
            <p:nvPr/>
          </p:nvSpPr>
          <p:spPr>
            <a:xfrm rot="5400000">
              <a:off x="3095598" y="3316903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557F6B56-FD51-46EC-9240-11EA95FA9ED9}"/>
                </a:ext>
              </a:extLst>
            </p:cNvPr>
            <p:cNvSpPr/>
            <p:nvPr/>
          </p:nvSpPr>
          <p:spPr>
            <a:xfrm rot="5400000">
              <a:off x="3784217" y="2139368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F9C59CB8-B424-4A55-9AC6-86D53EBEDA67}"/>
                </a:ext>
              </a:extLst>
            </p:cNvPr>
            <p:cNvSpPr/>
            <p:nvPr/>
          </p:nvSpPr>
          <p:spPr>
            <a:xfrm rot="5400000">
              <a:off x="4472835" y="3316903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b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97F2FB22-DD15-4AB7-8555-1B6340320912}"/>
                </a:ext>
              </a:extLst>
            </p:cNvPr>
            <p:cNvSpPr/>
            <p:nvPr/>
          </p:nvSpPr>
          <p:spPr>
            <a:xfrm rot="5400000">
              <a:off x="5161455" y="4491917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127AFB3B-4C6C-47AC-AC17-D9E6740C9B4F}"/>
                </a:ext>
              </a:extLst>
            </p:cNvPr>
            <p:cNvSpPr/>
            <p:nvPr/>
          </p:nvSpPr>
          <p:spPr>
            <a:xfrm rot="5400000">
              <a:off x="5850073" y="3316903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07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FE3BE6F8-EDC8-4D7A-9BA1-C9B1C5B4061E}"/>
                </a:ext>
              </a:extLst>
            </p:cNvPr>
            <p:cNvSpPr/>
            <p:nvPr/>
          </p:nvSpPr>
          <p:spPr>
            <a:xfrm rot="5400000">
              <a:off x="7915927" y="2139368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09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id="{5B45FDF1-86D3-4DA5-8C7B-2D68274C0430}"/>
                </a:ext>
              </a:extLst>
            </p:cNvPr>
            <p:cNvSpPr/>
            <p:nvPr/>
          </p:nvSpPr>
          <p:spPr>
            <a:xfrm rot="5400000">
              <a:off x="7227312" y="3316903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08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id="{A66B94FC-12F1-4129-9886-197F2289CB85}"/>
                </a:ext>
              </a:extLst>
            </p:cNvPr>
            <p:cNvSpPr/>
            <p:nvPr/>
          </p:nvSpPr>
          <p:spPr>
            <a:xfrm rot="5400000">
              <a:off x="8604542" y="3316903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10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285FD590-79C0-4B6A-8841-7124E08113BD}"/>
                </a:ext>
              </a:extLst>
            </p:cNvPr>
            <p:cNvSpPr/>
            <p:nvPr/>
          </p:nvSpPr>
          <p:spPr>
            <a:xfrm rot="5400000">
              <a:off x="9261476" y="4491916"/>
              <a:ext cx="1224740" cy="1065152"/>
            </a:xfrm>
            <a:prstGeom prst="hexagon">
              <a:avLst>
                <a:gd name="adj" fmla="val 28802"/>
                <a:gd name="vf" fmla="val 115470"/>
              </a:avLst>
            </a:prstGeom>
            <a:gradFill flip="none" rotWithShape="0"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vert270"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888978">
                <a:spcBef>
                  <a:spcPct val="0"/>
                </a:spcBef>
              </a:pPr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11</a:t>
              </a:r>
              <a:b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</a:br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464EB5F-6293-46B9-8A4F-E75ADE5C45E8}"/>
              </a:ext>
            </a:extLst>
          </p:cNvPr>
          <p:cNvGrpSpPr/>
          <p:nvPr/>
        </p:nvGrpSpPr>
        <p:grpSpPr>
          <a:xfrm>
            <a:off x="5024322" y="2013820"/>
            <a:ext cx="2540190" cy="971342"/>
            <a:chOff x="3389687" y="2343753"/>
            <a:chExt cx="2540190" cy="97134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283E2B5-4278-4645-B463-E5B9105B2BAF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AA35B84-1339-447B-8380-98131D920D95}"/>
                </a:ext>
              </a:extLst>
            </p:cNvPr>
            <p:cNvSpPr txBox="1"/>
            <p:nvPr/>
          </p:nvSpPr>
          <p:spPr>
            <a:xfrm>
              <a:off x="3389687" y="2696464"/>
              <a:ext cx="2540190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0BA0C1C-9745-46EE-91E2-0CAC22A9821A}"/>
              </a:ext>
            </a:extLst>
          </p:cNvPr>
          <p:cNvGrpSpPr/>
          <p:nvPr/>
        </p:nvGrpSpPr>
        <p:grpSpPr>
          <a:xfrm>
            <a:off x="3336577" y="4781218"/>
            <a:ext cx="1684707" cy="956659"/>
            <a:chOff x="3676255" y="2343753"/>
            <a:chExt cx="1962344" cy="95665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EA9E24D-DB69-41BA-8457-F21D074A8C20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BA1D1D0-1E43-4E35-AD55-59E72ABCD167}"/>
                </a:ext>
              </a:extLst>
            </p:cNvPr>
            <p:cNvSpPr txBox="1"/>
            <p:nvPr/>
          </p:nvSpPr>
          <p:spPr>
            <a:xfrm>
              <a:off x="3888291" y="2696464"/>
              <a:ext cx="1750308" cy="60394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E648966-2372-43F6-918E-9E6DD21FF7AF}"/>
              </a:ext>
            </a:extLst>
          </p:cNvPr>
          <p:cNvGrpSpPr/>
          <p:nvPr/>
        </p:nvGrpSpPr>
        <p:grpSpPr>
          <a:xfrm>
            <a:off x="6919571" y="4781218"/>
            <a:ext cx="2540190" cy="971342"/>
            <a:chOff x="2679791" y="2343753"/>
            <a:chExt cx="2958809" cy="97134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50E4E74-A93E-4E42-B0AA-6DF4FAB7BC9C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741807BD-DA33-476A-9617-F46C7B05A615}"/>
                </a:ext>
              </a:extLst>
            </p:cNvPr>
            <p:cNvSpPr txBox="1"/>
            <p:nvPr/>
          </p:nvSpPr>
          <p:spPr>
            <a:xfrm>
              <a:off x="2679791" y="2696464"/>
              <a:ext cx="2958809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1F0CD95-E7F0-4C53-9518-B9901EF431ED}"/>
              </a:ext>
            </a:extLst>
          </p:cNvPr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C27A4CFE-C0AD-4A97-90BF-700E9B5A650C}"/>
                </a:ext>
              </a:extLst>
            </p:cNvPr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62168317-C5FC-4625-9CC3-0926D6A2B6CF}"/>
                  </a:ext>
                </a:extLst>
              </p:cNvPr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外在环境因素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9FF376B2-6C10-4EA5-A898-57922BA4970A}"/>
                  </a:ext>
                </a:extLst>
              </p:cNvPr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0FC6F71-DA3C-488F-A232-9742A24B0D43}"/>
                </a:ext>
              </a:extLst>
            </p:cNvPr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629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00b6842-d4c7-447a-b73b-4813dc3b3fe1">
            <a:extLst>
              <a:ext uri="{FF2B5EF4-FFF2-40B4-BE49-F238E27FC236}">
                <a16:creationId xmlns:a16="http://schemas.microsoft.com/office/drawing/2014/main" id="{F17AA947-9547-4E1D-BFED-E75BD8770F87}"/>
              </a:ext>
            </a:extLst>
          </p:cNvPr>
          <p:cNvGrpSpPr>
            <a:grpSpLocks noChangeAspect="1"/>
          </p:cNvGrpSpPr>
          <p:nvPr/>
        </p:nvGrpSpPr>
        <p:grpSpPr>
          <a:xfrm>
            <a:off x="2623129" y="2736593"/>
            <a:ext cx="6945744" cy="1542906"/>
            <a:chOff x="775463" y="2348880"/>
            <a:chExt cx="10641075" cy="2363777"/>
          </a:xfrm>
        </p:grpSpPr>
        <p:cxnSp>
          <p:nvCxnSpPr>
            <p:cNvPr id="3" name="Straight Connector 3">
              <a:extLst>
                <a:ext uri="{FF2B5EF4-FFF2-40B4-BE49-F238E27FC236}">
                  <a16:creationId xmlns:a16="http://schemas.microsoft.com/office/drawing/2014/main" id="{C3B3D759-3EE9-4C31-9B59-F18553596FDC}"/>
                </a:ext>
              </a:extLst>
            </p:cNvPr>
            <p:cNvCxnSpPr>
              <a:endCxn id="28" idx="6"/>
            </p:cNvCxnSpPr>
            <p:nvPr/>
          </p:nvCxnSpPr>
          <p:spPr>
            <a:xfrm flipH="1">
              <a:off x="4363173" y="3530769"/>
              <a:ext cx="551056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Freeform: Shape 4">
              <a:extLst>
                <a:ext uri="{FF2B5EF4-FFF2-40B4-BE49-F238E27FC236}">
                  <a16:creationId xmlns:a16="http://schemas.microsoft.com/office/drawing/2014/main" id="{4DB69949-6B36-4F5D-A790-255EE6A8D0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307" y="2488286"/>
              <a:ext cx="2108501" cy="2029877"/>
            </a:xfrm>
            <a:custGeom>
              <a:avLst/>
              <a:gdLst/>
              <a:ahLst/>
              <a:cxnLst>
                <a:cxn ang="0">
                  <a:pos x="275" y="12"/>
                </a:cxn>
                <a:cxn ang="0">
                  <a:pos x="297" y="7"/>
                </a:cxn>
                <a:cxn ang="0">
                  <a:pos x="237" y="26"/>
                </a:cxn>
                <a:cxn ang="0">
                  <a:pos x="731" y="474"/>
                </a:cxn>
                <a:cxn ang="0">
                  <a:pos x="724" y="482"/>
                </a:cxn>
                <a:cxn ang="0">
                  <a:pos x="470" y="13"/>
                </a:cxn>
                <a:cxn ang="0">
                  <a:pos x="454" y="10"/>
                </a:cxn>
                <a:cxn ang="0">
                  <a:pos x="470" y="32"/>
                </a:cxn>
                <a:cxn ang="0">
                  <a:pos x="475" y="26"/>
                </a:cxn>
                <a:cxn ang="0">
                  <a:pos x="432" y="9"/>
                </a:cxn>
                <a:cxn ang="0">
                  <a:pos x="423" y="8"/>
                </a:cxn>
                <a:cxn ang="0">
                  <a:pos x="397" y="9"/>
                </a:cxn>
                <a:cxn ang="0">
                  <a:pos x="386" y="10"/>
                </a:cxn>
                <a:cxn ang="0">
                  <a:pos x="390" y="18"/>
                </a:cxn>
                <a:cxn ang="0">
                  <a:pos x="538" y="408"/>
                </a:cxn>
                <a:cxn ang="0">
                  <a:pos x="730" y="264"/>
                </a:cxn>
                <a:cxn ang="0">
                  <a:pos x="478" y="71"/>
                </a:cxn>
                <a:cxn ang="0">
                  <a:pos x="418" y="50"/>
                </a:cxn>
                <a:cxn ang="0">
                  <a:pos x="363" y="88"/>
                </a:cxn>
                <a:cxn ang="0">
                  <a:pos x="418" y="83"/>
                </a:cxn>
                <a:cxn ang="0">
                  <a:pos x="389" y="134"/>
                </a:cxn>
                <a:cxn ang="0">
                  <a:pos x="366" y="141"/>
                </a:cxn>
                <a:cxn ang="0">
                  <a:pos x="283" y="212"/>
                </a:cxn>
                <a:cxn ang="0">
                  <a:pos x="375" y="215"/>
                </a:cxn>
                <a:cxn ang="0">
                  <a:pos x="451" y="261"/>
                </a:cxn>
                <a:cxn ang="0">
                  <a:pos x="492" y="285"/>
                </a:cxn>
                <a:cxn ang="0">
                  <a:pos x="500" y="23"/>
                </a:cxn>
                <a:cxn ang="0">
                  <a:pos x="512" y="40"/>
                </a:cxn>
                <a:cxn ang="0">
                  <a:pos x="514" y="62"/>
                </a:cxn>
                <a:cxn ang="0">
                  <a:pos x="671" y="360"/>
                </a:cxn>
                <a:cxn ang="0">
                  <a:pos x="733" y="432"/>
                </a:cxn>
                <a:cxn ang="0">
                  <a:pos x="314" y="123"/>
                </a:cxn>
                <a:cxn ang="0">
                  <a:pos x="291" y="165"/>
                </a:cxn>
                <a:cxn ang="0">
                  <a:pos x="288" y="153"/>
                </a:cxn>
                <a:cxn ang="0">
                  <a:pos x="460" y="297"/>
                </a:cxn>
                <a:cxn ang="0">
                  <a:pos x="364" y="533"/>
                </a:cxn>
                <a:cxn ang="0">
                  <a:pos x="48" y="434"/>
                </a:cxn>
                <a:cxn ang="0">
                  <a:pos x="126" y="647"/>
                </a:cxn>
                <a:cxn ang="0">
                  <a:pos x="166" y="674"/>
                </a:cxn>
                <a:cxn ang="0">
                  <a:pos x="11" y="348"/>
                </a:cxn>
                <a:cxn ang="0">
                  <a:pos x="290" y="70"/>
                </a:cxn>
                <a:cxn ang="0">
                  <a:pos x="88" y="161"/>
                </a:cxn>
                <a:cxn ang="0">
                  <a:pos x="351" y="3"/>
                </a:cxn>
                <a:cxn ang="0">
                  <a:pos x="352" y="1"/>
                </a:cxn>
                <a:cxn ang="0">
                  <a:pos x="347" y="1"/>
                </a:cxn>
                <a:cxn ang="0">
                  <a:pos x="341" y="2"/>
                </a:cxn>
                <a:cxn ang="0">
                  <a:pos x="322" y="4"/>
                </a:cxn>
                <a:cxn ang="0">
                  <a:pos x="281" y="13"/>
                </a:cxn>
                <a:cxn ang="0">
                  <a:pos x="270" y="17"/>
                </a:cxn>
                <a:cxn ang="0">
                  <a:pos x="242" y="33"/>
                </a:cxn>
                <a:cxn ang="0">
                  <a:pos x="175" y="96"/>
                </a:cxn>
                <a:cxn ang="0">
                  <a:pos x="299" y="35"/>
                </a:cxn>
                <a:cxn ang="0">
                  <a:pos x="351" y="0"/>
                </a:cxn>
                <a:cxn ang="0">
                  <a:pos x="330" y="2"/>
                </a:cxn>
                <a:cxn ang="0">
                  <a:pos x="271" y="14"/>
                </a:cxn>
                <a:cxn ang="0">
                  <a:pos x="319" y="3"/>
                </a:cxn>
                <a:cxn ang="0">
                  <a:pos x="186" y="52"/>
                </a:cxn>
                <a:cxn ang="0">
                  <a:pos x="208" y="42"/>
                </a:cxn>
                <a:cxn ang="0">
                  <a:pos x="179" y="53"/>
                </a:cxn>
                <a:cxn ang="0">
                  <a:pos x="193" y="48"/>
                </a:cxn>
                <a:cxn ang="0">
                  <a:pos x="108" y="138"/>
                </a:cxn>
                <a:cxn ang="0">
                  <a:pos x="86" y="134"/>
                </a:cxn>
                <a:cxn ang="0">
                  <a:pos x="66" y="186"/>
                </a:cxn>
              </a:cxnLst>
              <a:rect l="0" t="0" r="r" b="b"/>
              <a:pathLst>
                <a:path w="746" h="719">
                  <a:moveTo>
                    <a:pt x="713" y="218"/>
                  </a:moveTo>
                  <a:cubicBezTo>
                    <a:pt x="709" y="210"/>
                    <a:pt x="709" y="210"/>
                    <a:pt x="709" y="210"/>
                  </a:cubicBezTo>
                  <a:cubicBezTo>
                    <a:pt x="711" y="213"/>
                    <a:pt x="712" y="216"/>
                    <a:pt x="713" y="218"/>
                  </a:cubicBezTo>
                  <a:cubicBezTo>
                    <a:pt x="713" y="218"/>
                    <a:pt x="713" y="218"/>
                    <a:pt x="713" y="218"/>
                  </a:cubicBezTo>
                  <a:moveTo>
                    <a:pt x="709" y="210"/>
                  </a:moveTo>
                  <a:cubicBezTo>
                    <a:pt x="706" y="203"/>
                    <a:pt x="701" y="194"/>
                    <a:pt x="697" y="187"/>
                  </a:cubicBezTo>
                  <a:cubicBezTo>
                    <a:pt x="697" y="186"/>
                    <a:pt x="697" y="186"/>
                    <a:pt x="697" y="186"/>
                  </a:cubicBezTo>
                  <a:cubicBezTo>
                    <a:pt x="702" y="195"/>
                    <a:pt x="704" y="199"/>
                    <a:pt x="709" y="210"/>
                  </a:cubicBezTo>
                  <a:cubicBezTo>
                    <a:pt x="709" y="210"/>
                    <a:pt x="709" y="210"/>
                    <a:pt x="709" y="210"/>
                  </a:cubicBezTo>
                  <a:moveTo>
                    <a:pt x="696" y="186"/>
                  </a:moveTo>
                  <a:cubicBezTo>
                    <a:pt x="697" y="186"/>
                    <a:pt x="697" y="186"/>
                    <a:pt x="697" y="186"/>
                  </a:cubicBezTo>
                  <a:cubicBezTo>
                    <a:pt x="697" y="187"/>
                    <a:pt x="697" y="187"/>
                    <a:pt x="697" y="187"/>
                  </a:cubicBezTo>
                  <a:cubicBezTo>
                    <a:pt x="697" y="186"/>
                    <a:pt x="697" y="186"/>
                    <a:pt x="696" y="186"/>
                  </a:cubicBezTo>
                  <a:moveTo>
                    <a:pt x="746" y="352"/>
                  </a:moveTo>
                  <a:cubicBezTo>
                    <a:pt x="745" y="351"/>
                    <a:pt x="745" y="350"/>
                    <a:pt x="745" y="348"/>
                  </a:cubicBezTo>
                  <a:cubicBezTo>
                    <a:pt x="745" y="350"/>
                    <a:pt x="745" y="351"/>
                    <a:pt x="746" y="352"/>
                  </a:cubicBezTo>
                  <a:cubicBezTo>
                    <a:pt x="746" y="352"/>
                    <a:pt x="746" y="352"/>
                    <a:pt x="746" y="352"/>
                  </a:cubicBezTo>
                  <a:moveTo>
                    <a:pt x="745" y="347"/>
                  </a:moveTo>
                  <a:cubicBezTo>
                    <a:pt x="745" y="346"/>
                    <a:pt x="745" y="344"/>
                    <a:pt x="745" y="343"/>
                  </a:cubicBezTo>
                  <a:cubicBezTo>
                    <a:pt x="745" y="345"/>
                    <a:pt x="745" y="347"/>
                    <a:pt x="745" y="348"/>
                  </a:cubicBezTo>
                  <a:cubicBezTo>
                    <a:pt x="745" y="348"/>
                    <a:pt x="745" y="348"/>
                    <a:pt x="745" y="347"/>
                  </a:cubicBezTo>
                  <a:moveTo>
                    <a:pt x="743" y="327"/>
                  </a:moveTo>
                  <a:cubicBezTo>
                    <a:pt x="743" y="321"/>
                    <a:pt x="743" y="321"/>
                    <a:pt x="743" y="321"/>
                  </a:cubicBezTo>
                  <a:cubicBezTo>
                    <a:pt x="743" y="324"/>
                    <a:pt x="743" y="326"/>
                    <a:pt x="743" y="329"/>
                  </a:cubicBezTo>
                  <a:cubicBezTo>
                    <a:pt x="743" y="328"/>
                    <a:pt x="743" y="327"/>
                    <a:pt x="743" y="327"/>
                  </a:cubicBezTo>
                  <a:moveTo>
                    <a:pt x="309" y="4"/>
                  </a:moveTo>
                  <a:cubicBezTo>
                    <a:pt x="309" y="5"/>
                    <a:pt x="309" y="5"/>
                    <a:pt x="309" y="5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2" y="4"/>
                    <a:pt x="311" y="4"/>
                    <a:pt x="309" y="4"/>
                  </a:cubicBezTo>
                  <a:moveTo>
                    <a:pt x="307" y="5"/>
                  </a:moveTo>
                  <a:cubicBezTo>
                    <a:pt x="304" y="5"/>
                    <a:pt x="304" y="5"/>
                    <a:pt x="304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6" y="5"/>
                    <a:pt x="306" y="5"/>
                    <a:pt x="307" y="5"/>
                  </a:cubicBezTo>
                  <a:moveTo>
                    <a:pt x="259" y="17"/>
                  </a:moveTo>
                  <a:cubicBezTo>
                    <a:pt x="259" y="17"/>
                    <a:pt x="258" y="17"/>
                    <a:pt x="258" y="17"/>
                  </a:cubicBezTo>
                  <a:cubicBezTo>
                    <a:pt x="258" y="17"/>
                    <a:pt x="259" y="17"/>
                    <a:pt x="259" y="17"/>
                  </a:cubicBezTo>
                  <a:moveTo>
                    <a:pt x="266" y="15"/>
                  </a:moveTo>
                  <a:cubicBezTo>
                    <a:pt x="267" y="14"/>
                    <a:pt x="267" y="14"/>
                    <a:pt x="268" y="14"/>
                  </a:cubicBezTo>
                  <a:cubicBezTo>
                    <a:pt x="268" y="14"/>
                    <a:pt x="268" y="14"/>
                    <a:pt x="268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5"/>
                    <a:pt x="266" y="15"/>
                    <a:pt x="266" y="15"/>
                  </a:cubicBezTo>
                  <a:moveTo>
                    <a:pt x="269" y="14"/>
                  </a:moveTo>
                  <a:cubicBezTo>
                    <a:pt x="269" y="14"/>
                    <a:pt x="269" y="14"/>
                    <a:pt x="269" y="14"/>
                  </a:cubicBezTo>
                  <a:cubicBezTo>
                    <a:pt x="269" y="14"/>
                    <a:pt x="269" y="14"/>
                    <a:pt x="268" y="14"/>
                  </a:cubicBezTo>
                  <a:cubicBezTo>
                    <a:pt x="267" y="14"/>
                    <a:pt x="267" y="14"/>
                    <a:pt x="266" y="15"/>
                  </a:cubicBezTo>
                  <a:cubicBezTo>
                    <a:pt x="269" y="14"/>
                    <a:pt x="269" y="14"/>
                    <a:pt x="269" y="14"/>
                  </a:cubicBezTo>
                  <a:moveTo>
                    <a:pt x="267" y="14"/>
                  </a:moveTo>
                  <a:cubicBezTo>
                    <a:pt x="268" y="14"/>
                    <a:pt x="268" y="14"/>
                    <a:pt x="268" y="14"/>
                  </a:cubicBezTo>
                  <a:cubicBezTo>
                    <a:pt x="269" y="14"/>
                    <a:pt x="269" y="14"/>
                    <a:pt x="270" y="13"/>
                  </a:cubicBezTo>
                  <a:cubicBezTo>
                    <a:pt x="269" y="14"/>
                    <a:pt x="268" y="14"/>
                    <a:pt x="268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moveTo>
                    <a:pt x="270" y="13"/>
                  </a:moveTo>
                  <a:cubicBezTo>
                    <a:pt x="274" y="12"/>
                    <a:pt x="274" y="12"/>
                    <a:pt x="274" y="12"/>
                  </a:cubicBezTo>
                  <a:cubicBezTo>
                    <a:pt x="274" y="12"/>
                    <a:pt x="274" y="12"/>
                    <a:pt x="274" y="12"/>
                  </a:cubicBezTo>
                  <a:cubicBezTo>
                    <a:pt x="275" y="12"/>
                    <a:pt x="275" y="12"/>
                    <a:pt x="275" y="12"/>
                  </a:cubicBezTo>
                  <a:cubicBezTo>
                    <a:pt x="275" y="12"/>
                    <a:pt x="275" y="12"/>
                    <a:pt x="275" y="12"/>
                  </a:cubicBezTo>
                  <a:cubicBezTo>
                    <a:pt x="273" y="13"/>
                    <a:pt x="272" y="13"/>
                    <a:pt x="270" y="13"/>
                  </a:cubicBezTo>
                  <a:cubicBezTo>
                    <a:pt x="269" y="14"/>
                    <a:pt x="269" y="14"/>
                    <a:pt x="268" y="14"/>
                  </a:cubicBezTo>
                  <a:cubicBezTo>
                    <a:pt x="270" y="13"/>
                    <a:pt x="270" y="13"/>
                    <a:pt x="270" y="13"/>
                  </a:cubicBezTo>
                  <a:moveTo>
                    <a:pt x="279" y="11"/>
                  </a:moveTo>
                  <a:cubicBezTo>
                    <a:pt x="279" y="11"/>
                    <a:pt x="279" y="11"/>
                    <a:pt x="279" y="11"/>
                  </a:cubicBezTo>
                  <a:cubicBezTo>
                    <a:pt x="280" y="11"/>
                    <a:pt x="281" y="11"/>
                    <a:pt x="281" y="10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2" y="10"/>
                    <a:pt x="281" y="10"/>
                    <a:pt x="280" y="11"/>
                  </a:cubicBezTo>
                  <a:cubicBezTo>
                    <a:pt x="280" y="11"/>
                    <a:pt x="280" y="11"/>
                    <a:pt x="280" y="11"/>
                  </a:cubicBezTo>
                  <a:cubicBezTo>
                    <a:pt x="279" y="11"/>
                    <a:pt x="279" y="11"/>
                    <a:pt x="279" y="11"/>
                  </a:cubicBezTo>
                  <a:moveTo>
                    <a:pt x="286" y="9"/>
                  </a:moveTo>
                  <a:cubicBezTo>
                    <a:pt x="287" y="9"/>
                    <a:pt x="287" y="9"/>
                    <a:pt x="287" y="9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90" y="8"/>
                    <a:pt x="290" y="8"/>
                    <a:pt x="290" y="8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moveTo>
                    <a:pt x="293" y="8"/>
                  </a:moveTo>
                  <a:cubicBezTo>
                    <a:pt x="294" y="7"/>
                    <a:pt x="294" y="7"/>
                    <a:pt x="294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3" y="8"/>
                    <a:pt x="293" y="8"/>
                    <a:pt x="293" y="8"/>
                  </a:cubicBezTo>
                  <a:cubicBezTo>
                    <a:pt x="292" y="8"/>
                    <a:pt x="292" y="8"/>
                    <a:pt x="292" y="8"/>
                  </a:cubicBezTo>
                  <a:cubicBezTo>
                    <a:pt x="292" y="8"/>
                    <a:pt x="291" y="8"/>
                    <a:pt x="291" y="8"/>
                  </a:cubicBezTo>
                  <a:cubicBezTo>
                    <a:pt x="293" y="8"/>
                    <a:pt x="293" y="8"/>
                    <a:pt x="293" y="8"/>
                  </a:cubicBezTo>
                  <a:moveTo>
                    <a:pt x="298" y="7"/>
                  </a:moveTo>
                  <a:cubicBezTo>
                    <a:pt x="298" y="7"/>
                    <a:pt x="298" y="7"/>
                    <a:pt x="298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8" y="7"/>
                    <a:pt x="298" y="7"/>
                    <a:pt x="298" y="7"/>
                  </a:cubicBezTo>
                  <a:moveTo>
                    <a:pt x="309" y="5"/>
                  </a:moveTo>
                  <a:cubicBezTo>
                    <a:pt x="314" y="4"/>
                    <a:pt x="314" y="4"/>
                    <a:pt x="314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4" y="4"/>
                    <a:pt x="313" y="4"/>
                    <a:pt x="312" y="4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08" y="5"/>
                    <a:pt x="308" y="5"/>
                    <a:pt x="308" y="5"/>
                  </a:cubicBezTo>
                  <a:cubicBezTo>
                    <a:pt x="309" y="5"/>
                    <a:pt x="309" y="5"/>
                    <a:pt x="309" y="5"/>
                  </a:cubicBezTo>
                  <a:moveTo>
                    <a:pt x="315" y="4"/>
                  </a:moveTo>
                  <a:cubicBezTo>
                    <a:pt x="315" y="4"/>
                    <a:pt x="315" y="4"/>
                    <a:pt x="315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5" y="4"/>
                    <a:pt x="315" y="4"/>
                    <a:pt x="315" y="4"/>
                  </a:cubicBezTo>
                  <a:moveTo>
                    <a:pt x="295" y="7"/>
                  </a:moveTo>
                  <a:cubicBezTo>
                    <a:pt x="295" y="7"/>
                    <a:pt x="295" y="7"/>
                    <a:pt x="295" y="7"/>
                  </a:cubicBezTo>
                  <a:cubicBezTo>
                    <a:pt x="295" y="7"/>
                    <a:pt x="295" y="7"/>
                    <a:pt x="294" y="8"/>
                  </a:cubicBezTo>
                  <a:cubicBezTo>
                    <a:pt x="295" y="7"/>
                    <a:pt x="295" y="7"/>
                    <a:pt x="295" y="7"/>
                  </a:cubicBezTo>
                  <a:moveTo>
                    <a:pt x="295" y="7"/>
                  </a:moveTo>
                  <a:cubicBezTo>
                    <a:pt x="296" y="7"/>
                    <a:pt x="296" y="7"/>
                    <a:pt x="296" y="7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301" y="6"/>
                    <a:pt x="301" y="6"/>
                    <a:pt x="301" y="6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2" y="6"/>
                    <a:pt x="300" y="6"/>
                    <a:pt x="297" y="7"/>
                  </a:cubicBezTo>
                  <a:cubicBezTo>
                    <a:pt x="296" y="7"/>
                    <a:pt x="296" y="7"/>
                    <a:pt x="295" y="7"/>
                  </a:cubicBezTo>
                  <a:cubicBezTo>
                    <a:pt x="295" y="7"/>
                    <a:pt x="295" y="7"/>
                    <a:pt x="295" y="7"/>
                  </a:cubicBezTo>
                  <a:moveTo>
                    <a:pt x="2" y="405"/>
                  </a:moveTo>
                  <a:cubicBezTo>
                    <a:pt x="2" y="405"/>
                    <a:pt x="2" y="405"/>
                    <a:pt x="2" y="405"/>
                  </a:cubicBezTo>
                  <a:cubicBezTo>
                    <a:pt x="2" y="406"/>
                    <a:pt x="2" y="406"/>
                    <a:pt x="2" y="406"/>
                  </a:cubicBezTo>
                  <a:cubicBezTo>
                    <a:pt x="2" y="405"/>
                    <a:pt x="2" y="405"/>
                    <a:pt x="2" y="405"/>
                  </a:cubicBezTo>
                  <a:moveTo>
                    <a:pt x="2" y="404"/>
                  </a:moveTo>
                  <a:cubicBezTo>
                    <a:pt x="2" y="403"/>
                    <a:pt x="2" y="402"/>
                    <a:pt x="1" y="401"/>
                  </a:cubicBezTo>
                  <a:cubicBezTo>
                    <a:pt x="2" y="401"/>
                    <a:pt x="2" y="401"/>
                    <a:pt x="2" y="402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2" y="404"/>
                    <a:pt x="2" y="404"/>
                    <a:pt x="2" y="404"/>
                  </a:cubicBezTo>
                  <a:moveTo>
                    <a:pt x="1" y="383"/>
                  </a:moveTo>
                  <a:cubicBezTo>
                    <a:pt x="1" y="385"/>
                    <a:pt x="1" y="386"/>
                    <a:pt x="1" y="388"/>
                  </a:cubicBezTo>
                  <a:cubicBezTo>
                    <a:pt x="1" y="392"/>
                    <a:pt x="1" y="395"/>
                    <a:pt x="1" y="398"/>
                  </a:cubicBezTo>
                  <a:cubicBezTo>
                    <a:pt x="1" y="399"/>
                    <a:pt x="1" y="399"/>
                    <a:pt x="1" y="399"/>
                  </a:cubicBezTo>
                  <a:cubicBezTo>
                    <a:pt x="1" y="394"/>
                    <a:pt x="1" y="388"/>
                    <a:pt x="1" y="383"/>
                  </a:cubicBezTo>
                  <a:moveTo>
                    <a:pt x="23" y="243"/>
                  </a:moveTo>
                  <a:cubicBezTo>
                    <a:pt x="24" y="240"/>
                    <a:pt x="26" y="236"/>
                    <a:pt x="27" y="232"/>
                  </a:cubicBezTo>
                  <a:cubicBezTo>
                    <a:pt x="26" y="235"/>
                    <a:pt x="25" y="237"/>
                    <a:pt x="25" y="239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3" y="243"/>
                    <a:pt x="23" y="243"/>
                    <a:pt x="23" y="243"/>
                  </a:cubicBezTo>
                  <a:moveTo>
                    <a:pt x="33" y="217"/>
                  </a:moveTo>
                  <a:cubicBezTo>
                    <a:pt x="33" y="218"/>
                    <a:pt x="33" y="218"/>
                    <a:pt x="33" y="219"/>
                  </a:cubicBezTo>
                  <a:cubicBezTo>
                    <a:pt x="31" y="224"/>
                    <a:pt x="29" y="228"/>
                    <a:pt x="27" y="232"/>
                  </a:cubicBezTo>
                  <a:cubicBezTo>
                    <a:pt x="26" y="236"/>
                    <a:pt x="24" y="240"/>
                    <a:pt x="23" y="243"/>
                  </a:cubicBezTo>
                  <a:cubicBezTo>
                    <a:pt x="27" y="232"/>
                    <a:pt x="29" y="227"/>
                    <a:pt x="33" y="217"/>
                  </a:cubicBezTo>
                  <a:moveTo>
                    <a:pt x="33" y="217"/>
                  </a:moveTo>
                  <a:cubicBezTo>
                    <a:pt x="33" y="217"/>
                    <a:pt x="33" y="217"/>
                    <a:pt x="33" y="217"/>
                  </a:cubicBezTo>
                  <a:cubicBezTo>
                    <a:pt x="33" y="218"/>
                    <a:pt x="33" y="218"/>
                    <a:pt x="33" y="218"/>
                  </a:cubicBezTo>
                  <a:cubicBezTo>
                    <a:pt x="33" y="219"/>
                    <a:pt x="33" y="219"/>
                    <a:pt x="33" y="219"/>
                  </a:cubicBezTo>
                  <a:cubicBezTo>
                    <a:pt x="33" y="218"/>
                    <a:pt x="33" y="218"/>
                    <a:pt x="33" y="217"/>
                  </a:cubicBezTo>
                  <a:moveTo>
                    <a:pt x="47" y="190"/>
                  </a:moveTo>
                  <a:cubicBezTo>
                    <a:pt x="47" y="190"/>
                    <a:pt x="48" y="189"/>
                    <a:pt x="48" y="188"/>
                  </a:cubicBezTo>
                  <a:cubicBezTo>
                    <a:pt x="48" y="189"/>
                    <a:pt x="48" y="189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moveTo>
                    <a:pt x="47" y="190"/>
                  </a:moveTo>
                  <a:cubicBezTo>
                    <a:pt x="47" y="190"/>
                    <a:pt x="48" y="189"/>
                    <a:pt x="48" y="188"/>
                  </a:cubicBezTo>
                  <a:cubicBezTo>
                    <a:pt x="48" y="189"/>
                    <a:pt x="47" y="190"/>
                    <a:pt x="47" y="190"/>
                  </a:cubicBezTo>
                  <a:cubicBezTo>
                    <a:pt x="52" y="181"/>
                    <a:pt x="55" y="177"/>
                    <a:pt x="59" y="170"/>
                  </a:cubicBezTo>
                  <a:cubicBezTo>
                    <a:pt x="55" y="176"/>
                    <a:pt x="52" y="182"/>
                    <a:pt x="48" y="188"/>
                  </a:cubicBezTo>
                  <a:cubicBezTo>
                    <a:pt x="48" y="189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moveTo>
                    <a:pt x="135" y="87"/>
                  </a:moveTo>
                  <a:cubicBezTo>
                    <a:pt x="136" y="86"/>
                    <a:pt x="136" y="85"/>
                    <a:pt x="137" y="85"/>
                  </a:cubicBezTo>
                  <a:cubicBezTo>
                    <a:pt x="138" y="84"/>
                    <a:pt x="139" y="83"/>
                    <a:pt x="140" y="82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35" y="87"/>
                    <a:pt x="135" y="87"/>
                    <a:pt x="135" y="87"/>
                  </a:cubicBezTo>
                  <a:moveTo>
                    <a:pt x="140" y="81"/>
                  </a:moveTo>
                  <a:cubicBezTo>
                    <a:pt x="141" y="81"/>
                    <a:pt x="141" y="81"/>
                    <a:pt x="141" y="81"/>
                  </a:cubicBezTo>
                  <a:cubicBezTo>
                    <a:pt x="143" y="79"/>
                    <a:pt x="143" y="79"/>
                    <a:pt x="143" y="79"/>
                  </a:cubicBezTo>
                  <a:cubicBezTo>
                    <a:pt x="140" y="81"/>
                    <a:pt x="137" y="83"/>
                    <a:pt x="137" y="84"/>
                  </a:cubicBezTo>
                  <a:cubicBezTo>
                    <a:pt x="137" y="84"/>
                    <a:pt x="139" y="82"/>
                    <a:pt x="140" y="81"/>
                  </a:cubicBezTo>
                  <a:moveTo>
                    <a:pt x="231" y="28"/>
                  </a:moveTo>
                  <a:cubicBezTo>
                    <a:pt x="233" y="28"/>
                    <a:pt x="233" y="28"/>
                    <a:pt x="233" y="28"/>
                  </a:cubicBezTo>
                  <a:cubicBezTo>
                    <a:pt x="237" y="26"/>
                    <a:pt x="237" y="26"/>
                    <a:pt x="237" y="26"/>
                  </a:cubicBezTo>
                  <a:cubicBezTo>
                    <a:pt x="237" y="26"/>
                    <a:pt x="237" y="26"/>
                    <a:pt x="237" y="26"/>
                  </a:cubicBezTo>
                  <a:cubicBezTo>
                    <a:pt x="236" y="25"/>
                    <a:pt x="236" y="25"/>
                    <a:pt x="236" y="25"/>
                  </a:cubicBezTo>
                  <a:cubicBezTo>
                    <a:pt x="231" y="28"/>
                    <a:pt x="231" y="28"/>
                    <a:pt x="231" y="28"/>
                  </a:cubicBezTo>
                  <a:cubicBezTo>
                    <a:pt x="228" y="29"/>
                    <a:pt x="228" y="29"/>
                    <a:pt x="228" y="29"/>
                  </a:cubicBezTo>
                  <a:cubicBezTo>
                    <a:pt x="228" y="30"/>
                    <a:pt x="228" y="30"/>
                    <a:pt x="228" y="30"/>
                  </a:cubicBezTo>
                  <a:cubicBezTo>
                    <a:pt x="231" y="28"/>
                    <a:pt x="231" y="28"/>
                    <a:pt x="231" y="28"/>
                  </a:cubicBezTo>
                  <a:moveTo>
                    <a:pt x="695" y="448"/>
                  </a:moveTo>
                  <a:cubicBezTo>
                    <a:pt x="695" y="447"/>
                    <a:pt x="695" y="446"/>
                    <a:pt x="695" y="445"/>
                  </a:cubicBezTo>
                  <a:cubicBezTo>
                    <a:pt x="695" y="445"/>
                    <a:pt x="695" y="444"/>
                    <a:pt x="695" y="444"/>
                  </a:cubicBezTo>
                  <a:cubicBezTo>
                    <a:pt x="695" y="443"/>
                    <a:pt x="696" y="443"/>
                    <a:pt x="696" y="443"/>
                  </a:cubicBezTo>
                  <a:cubicBezTo>
                    <a:pt x="696" y="443"/>
                    <a:pt x="696" y="440"/>
                    <a:pt x="694" y="436"/>
                  </a:cubicBezTo>
                  <a:cubicBezTo>
                    <a:pt x="694" y="436"/>
                    <a:pt x="694" y="436"/>
                    <a:pt x="694" y="433"/>
                  </a:cubicBezTo>
                  <a:cubicBezTo>
                    <a:pt x="694" y="432"/>
                    <a:pt x="694" y="432"/>
                    <a:pt x="694" y="432"/>
                  </a:cubicBezTo>
                  <a:cubicBezTo>
                    <a:pt x="693" y="433"/>
                    <a:pt x="693" y="433"/>
                    <a:pt x="693" y="433"/>
                  </a:cubicBezTo>
                  <a:cubicBezTo>
                    <a:pt x="692" y="435"/>
                    <a:pt x="692" y="435"/>
                    <a:pt x="692" y="435"/>
                  </a:cubicBezTo>
                  <a:cubicBezTo>
                    <a:pt x="692" y="435"/>
                    <a:pt x="692" y="437"/>
                    <a:pt x="692" y="438"/>
                  </a:cubicBezTo>
                  <a:cubicBezTo>
                    <a:pt x="692" y="438"/>
                    <a:pt x="692" y="438"/>
                    <a:pt x="692" y="439"/>
                  </a:cubicBezTo>
                  <a:cubicBezTo>
                    <a:pt x="692" y="439"/>
                    <a:pt x="692" y="439"/>
                    <a:pt x="692" y="439"/>
                  </a:cubicBezTo>
                  <a:cubicBezTo>
                    <a:pt x="692" y="440"/>
                    <a:pt x="692" y="441"/>
                    <a:pt x="692" y="441"/>
                  </a:cubicBezTo>
                  <a:cubicBezTo>
                    <a:pt x="691" y="444"/>
                    <a:pt x="691" y="444"/>
                    <a:pt x="691" y="444"/>
                  </a:cubicBezTo>
                  <a:cubicBezTo>
                    <a:pt x="690" y="447"/>
                    <a:pt x="690" y="449"/>
                    <a:pt x="690" y="450"/>
                  </a:cubicBezTo>
                  <a:cubicBezTo>
                    <a:pt x="690" y="451"/>
                    <a:pt x="691" y="453"/>
                    <a:pt x="691" y="453"/>
                  </a:cubicBezTo>
                  <a:cubicBezTo>
                    <a:pt x="692" y="453"/>
                    <a:pt x="692" y="453"/>
                    <a:pt x="694" y="453"/>
                  </a:cubicBezTo>
                  <a:cubicBezTo>
                    <a:pt x="694" y="451"/>
                    <a:pt x="695" y="449"/>
                    <a:pt x="695" y="448"/>
                  </a:cubicBezTo>
                  <a:moveTo>
                    <a:pt x="711" y="529"/>
                  </a:moveTo>
                  <a:cubicBezTo>
                    <a:pt x="714" y="522"/>
                    <a:pt x="714" y="522"/>
                    <a:pt x="714" y="522"/>
                  </a:cubicBezTo>
                  <a:cubicBezTo>
                    <a:pt x="714" y="522"/>
                    <a:pt x="715" y="520"/>
                    <a:pt x="715" y="520"/>
                  </a:cubicBezTo>
                  <a:cubicBezTo>
                    <a:pt x="714" y="521"/>
                    <a:pt x="713" y="521"/>
                    <a:pt x="712" y="522"/>
                  </a:cubicBezTo>
                  <a:cubicBezTo>
                    <a:pt x="712" y="522"/>
                    <a:pt x="712" y="522"/>
                    <a:pt x="711" y="523"/>
                  </a:cubicBezTo>
                  <a:cubicBezTo>
                    <a:pt x="712" y="523"/>
                    <a:pt x="712" y="523"/>
                    <a:pt x="712" y="523"/>
                  </a:cubicBezTo>
                  <a:cubicBezTo>
                    <a:pt x="711" y="524"/>
                    <a:pt x="711" y="525"/>
                    <a:pt x="711" y="525"/>
                  </a:cubicBezTo>
                  <a:cubicBezTo>
                    <a:pt x="711" y="525"/>
                    <a:pt x="711" y="525"/>
                    <a:pt x="711" y="525"/>
                  </a:cubicBezTo>
                  <a:cubicBezTo>
                    <a:pt x="711" y="526"/>
                    <a:pt x="711" y="526"/>
                    <a:pt x="710" y="527"/>
                  </a:cubicBezTo>
                  <a:cubicBezTo>
                    <a:pt x="710" y="528"/>
                    <a:pt x="710" y="528"/>
                    <a:pt x="710" y="528"/>
                  </a:cubicBezTo>
                  <a:cubicBezTo>
                    <a:pt x="710" y="528"/>
                    <a:pt x="710" y="528"/>
                    <a:pt x="710" y="528"/>
                  </a:cubicBezTo>
                  <a:cubicBezTo>
                    <a:pt x="710" y="528"/>
                    <a:pt x="711" y="527"/>
                    <a:pt x="711" y="527"/>
                  </a:cubicBezTo>
                  <a:cubicBezTo>
                    <a:pt x="711" y="527"/>
                    <a:pt x="711" y="526"/>
                    <a:pt x="712" y="527"/>
                  </a:cubicBezTo>
                  <a:cubicBezTo>
                    <a:pt x="711" y="527"/>
                    <a:pt x="711" y="528"/>
                    <a:pt x="711" y="529"/>
                  </a:cubicBezTo>
                  <a:cubicBezTo>
                    <a:pt x="711" y="528"/>
                    <a:pt x="711" y="528"/>
                    <a:pt x="711" y="528"/>
                  </a:cubicBezTo>
                  <a:cubicBezTo>
                    <a:pt x="711" y="528"/>
                    <a:pt x="711" y="528"/>
                    <a:pt x="711" y="528"/>
                  </a:cubicBezTo>
                  <a:cubicBezTo>
                    <a:pt x="711" y="529"/>
                    <a:pt x="710" y="530"/>
                    <a:pt x="710" y="531"/>
                  </a:cubicBezTo>
                  <a:cubicBezTo>
                    <a:pt x="710" y="531"/>
                    <a:pt x="710" y="531"/>
                    <a:pt x="710" y="531"/>
                  </a:cubicBezTo>
                  <a:cubicBezTo>
                    <a:pt x="710" y="531"/>
                    <a:pt x="710" y="531"/>
                    <a:pt x="710" y="531"/>
                  </a:cubicBezTo>
                  <a:cubicBezTo>
                    <a:pt x="710" y="530"/>
                    <a:pt x="710" y="530"/>
                    <a:pt x="711" y="529"/>
                  </a:cubicBezTo>
                  <a:moveTo>
                    <a:pt x="712" y="517"/>
                  </a:moveTo>
                  <a:cubicBezTo>
                    <a:pt x="712" y="517"/>
                    <a:pt x="712" y="516"/>
                    <a:pt x="712" y="516"/>
                  </a:cubicBezTo>
                  <a:cubicBezTo>
                    <a:pt x="712" y="515"/>
                    <a:pt x="712" y="515"/>
                    <a:pt x="712" y="515"/>
                  </a:cubicBezTo>
                  <a:cubicBezTo>
                    <a:pt x="713" y="515"/>
                    <a:pt x="713" y="514"/>
                    <a:pt x="713" y="514"/>
                  </a:cubicBezTo>
                  <a:cubicBezTo>
                    <a:pt x="713" y="514"/>
                    <a:pt x="713" y="515"/>
                    <a:pt x="712" y="515"/>
                  </a:cubicBezTo>
                  <a:cubicBezTo>
                    <a:pt x="712" y="515"/>
                    <a:pt x="712" y="516"/>
                    <a:pt x="712" y="516"/>
                  </a:cubicBezTo>
                  <a:cubicBezTo>
                    <a:pt x="712" y="517"/>
                    <a:pt x="712" y="517"/>
                    <a:pt x="712" y="517"/>
                  </a:cubicBezTo>
                  <a:moveTo>
                    <a:pt x="728" y="487"/>
                  </a:moveTo>
                  <a:cubicBezTo>
                    <a:pt x="734" y="465"/>
                    <a:pt x="734" y="465"/>
                    <a:pt x="734" y="465"/>
                  </a:cubicBezTo>
                  <a:cubicBezTo>
                    <a:pt x="733" y="469"/>
                    <a:pt x="733" y="469"/>
                    <a:pt x="733" y="469"/>
                  </a:cubicBezTo>
                  <a:cubicBezTo>
                    <a:pt x="732" y="471"/>
                    <a:pt x="732" y="473"/>
                    <a:pt x="731" y="475"/>
                  </a:cubicBezTo>
                  <a:cubicBezTo>
                    <a:pt x="731" y="476"/>
                    <a:pt x="731" y="476"/>
                    <a:pt x="731" y="476"/>
                  </a:cubicBezTo>
                  <a:cubicBezTo>
                    <a:pt x="731" y="475"/>
                    <a:pt x="731" y="475"/>
                    <a:pt x="731" y="474"/>
                  </a:cubicBezTo>
                  <a:cubicBezTo>
                    <a:pt x="731" y="473"/>
                    <a:pt x="731" y="473"/>
                    <a:pt x="731" y="473"/>
                  </a:cubicBezTo>
                  <a:cubicBezTo>
                    <a:pt x="731" y="474"/>
                    <a:pt x="731" y="474"/>
                    <a:pt x="731" y="474"/>
                  </a:cubicBezTo>
                  <a:cubicBezTo>
                    <a:pt x="728" y="480"/>
                    <a:pt x="727" y="486"/>
                    <a:pt x="725" y="493"/>
                  </a:cubicBezTo>
                  <a:cubicBezTo>
                    <a:pt x="725" y="493"/>
                    <a:pt x="725" y="493"/>
                    <a:pt x="725" y="493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23" y="498"/>
                    <a:pt x="723" y="498"/>
                    <a:pt x="722" y="501"/>
                  </a:cubicBezTo>
                  <a:cubicBezTo>
                    <a:pt x="722" y="504"/>
                    <a:pt x="721" y="504"/>
                    <a:pt x="721" y="504"/>
                  </a:cubicBezTo>
                  <a:cubicBezTo>
                    <a:pt x="722" y="504"/>
                    <a:pt x="722" y="504"/>
                    <a:pt x="722" y="504"/>
                  </a:cubicBezTo>
                  <a:cubicBezTo>
                    <a:pt x="728" y="487"/>
                    <a:pt x="728" y="487"/>
                    <a:pt x="728" y="487"/>
                  </a:cubicBezTo>
                  <a:moveTo>
                    <a:pt x="714" y="506"/>
                  </a:moveTo>
                  <a:cubicBezTo>
                    <a:pt x="715" y="505"/>
                    <a:pt x="715" y="503"/>
                    <a:pt x="716" y="502"/>
                  </a:cubicBezTo>
                  <a:cubicBezTo>
                    <a:pt x="716" y="501"/>
                    <a:pt x="716" y="501"/>
                    <a:pt x="716" y="501"/>
                  </a:cubicBezTo>
                  <a:cubicBezTo>
                    <a:pt x="716" y="500"/>
                    <a:pt x="716" y="500"/>
                    <a:pt x="716" y="500"/>
                  </a:cubicBezTo>
                  <a:cubicBezTo>
                    <a:pt x="716" y="500"/>
                    <a:pt x="716" y="500"/>
                    <a:pt x="716" y="500"/>
                  </a:cubicBezTo>
                  <a:cubicBezTo>
                    <a:pt x="716" y="500"/>
                    <a:pt x="716" y="499"/>
                    <a:pt x="716" y="496"/>
                  </a:cubicBezTo>
                  <a:cubicBezTo>
                    <a:pt x="718" y="491"/>
                    <a:pt x="718" y="491"/>
                    <a:pt x="718" y="491"/>
                  </a:cubicBezTo>
                  <a:cubicBezTo>
                    <a:pt x="715" y="496"/>
                    <a:pt x="715" y="502"/>
                    <a:pt x="715" y="503"/>
                  </a:cubicBezTo>
                  <a:cubicBezTo>
                    <a:pt x="715" y="503"/>
                    <a:pt x="715" y="503"/>
                    <a:pt x="715" y="504"/>
                  </a:cubicBezTo>
                  <a:cubicBezTo>
                    <a:pt x="714" y="505"/>
                    <a:pt x="714" y="506"/>
                    <a:pt x="714" y="506"/>
                  </a:cubicBezTo>
                  <a:cubicBezTo>
                    <a:pt x="714" y="506"/>
                    <a:pt x="714" y="506"/>
                    <a:pt x="714" y="506"/>
                  </a:cubicBezTo>
                  <a:moveTo>
                    <a:pt x="719" y="481"/>
                  </a:moveTo>
                  <a:cubicBezTo>
                    <a:pt x="719" y="480"/>
                    <a:pt x="719" y="480"/>
                    <a:pt x="719" y="480"/>
                  </a:cubicBezTo>
                  <a:cubicBezTo>
                    <a:pt x="719" y="480"/>
                    <a:pt x="719" y="480"/>
                    <a:pt x="719" y="481"/>
                  </a:cubicBezTo>
                  <a:cubicBezTo>
                    <a:pt x="719" y="481"/>
                    <a:pt x="719" y="481"/>
                    <a:pt x="719" y="481"/>
                  </a:cubicBezTo>
                  <a:moveTo>
                    <a:pt x="719" y="485"/>
                  </a:moveTo>
                  <a:cubicBezTo>
                    <a:pt x="719" y="484"/>
                    <a:pt x="719" y="484"/>
                    <a:pt x="719" y="484"/>
                  </a:cubicBezTo>
                  <a:cubicBezTo>
                    <a:pt x="719" y="483"/>
                    <a:pt x="719" y="482"/>
                    <a:pt x="719" y="482"/>
                  </a:cubicBezTo>
                  <a:cubicBezTo>
                    <a:pt x="720" y="479"/>
                    <a:pt x="720" y="479"/>
                    <a:pt x="720" y="479"/>
                  </a:cubicBezTo>
                  <a:cubicBezTo>
                    <a:pt x="719" y="478"/>
                    <a:pt x="719" y="478"/>
                    <a:pt x="719" y="478"/>
                  </a:cubicBezTo>
                  <a:cubicBezTo>
                    <a:pt x="719" y="479"/>
                    <a:pt x="719" y="479"/>
                    <a:pt x="719" y="479"/>
                  </a:cubicBezTo>
                  <a:cubicBezTo>
                    <a:pt x="719" y="480"/>
                    <a:pt x="719" y="480"/>
                    <a:pt x="719" y="482"/>
                  </a:cubicBezTo>
                  <a:cubicBezTo>
                    <a:pt x="719" y="485"/>
                    <a:pt x="719" y="485"/>
                    <a:pt x="718" y="486"/>
                  </a:cubicBezTo>
                  <a:cubicBezTo>
                    <a:pt x="719" y="485"/>
                    <a:pt x="719" y="485"/>
                    <a:pt x="719" y="485"/>
                  </a:cubicBezTo>
                  <a:moveTo>
                    <a:pt x="720" y="475"/>
                  </a:moveTo>
                  <a:cubicBezTo>
                    <a:pt x="720" y="475"/>
                    <a:pt x="720" y="474"/>
                    <a:pt x="720" y="474"/>
                  </a:cubicBezTo>
                  <a:cubicBezTo>
                    <a:pt x="720" y="473"/>
                    <a:pt x="720" y="473"/>
                    <a:pt x="720" y="473"/>
                  </a:cubicBezTo>
                  <a:cubicBezTo>
                    <a:pt x="720" y="472"/>
                    <a:pt x="720" y="471"/>
                    <a:pt x="720" y="471"/>
                  </a:cubicBezTo>
                  <a:cubicBezTo>
                    <a:pt x="720" y="470"/>
                    <a:pt x="720" y="470"/>
                    <a:pt x="720" y="470"/>
                  </a:cubicBezTo>
                  <a:cubicBezTo>
                    <a:pt x="720" y="470"/>
                    <a:pt x="720" y="471"/>
                    <a:pt x="720" y="471"/>
                  </a:cubicBezTo>
                  <a:cubicBezTo>
                    <a:pt x="720" y="472"/>
                    <a:pt x="720" y="472"/>
                    <a:pt x="719" y="473"/>
                  </a:cubicBezTo>
                  <a:cubicBezTo>
                    <a:pt x="719" y="474"/>
                    <a:pt x="719" y="474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19" y="475"/>
                    <a:pt x="719" y="475"/>
                    <a:pt x="719" y="475"/>
                  </a:cubicBezTo>
                  <a:cubicBezTo>
                    <a:pt x="720" y="475"/>
                    <a:pt x="720" y="475"/>
                    <a:pt x="720" y="475"/>
                  </a:cubicBezTo>
                  <a:moveTo>
                    <a:pt x="721" y="502"/>
                  </a:moveTo>
                  <a:cubicBezTo>
                    <a:pt x="721" y="502"/>
                    <a:pt x="723" y="495"/>
                    <a:pt x="723" y="494"/>
                  </a:cubicBezTo>
                  <a:cubicBezTo>
                    <a:pt x="722" y="495"/>
                    <a:pt x="722" y="495"/>
                    <a:pt x="721" y="497"/>
                  </a:cubicBezTo>
                  <a:cubicBezTo>
                    <a:pt x="721" y="497"/>
                    <a:pt x="721" y="497"/>
                    <a:pt x="721" y="497"/>
                  </a:cubicBezTo>
                  <a:cubicBezTo>
                    <a:pt x="723" y="492"/>
                    <a:pt x="723" y="492"/>
                    <a:pt x="723" y="492"/>
                  </a:cubicBezTo>
                  <a:cubicBezTo>
                    <a:pt x="723" y="492"/>
                    <a:pt x="723" y="492"/>
                    <a:pt x="723" y="492"/>
                  </a:cubicBezTo>
                  <a:cubicBezTo>
                    <a:pt x="722" y="491"/>
                    <a:pt x="722" y="491"/>
                    <a:pt x="722" y="491"/>
                  </a:cubicBezTo>
                  <a:cubicBezTo>
                    <a:pt x="723" y="490"/>
                    <a:pt x="723" y="489"/>
                    <a:pt x="723" y="488"/>
                  </a:cubicBezTo>
                  <a:cubicBezTo>
                    <a:pt x="724" y="486"/>
                    <a:pt x="724" y="484"/>
                    <a:pt x="725" y="482"/>
                  </a:cubicBezTo>
                  <a:cubicBezTo>
                    <a:pt x="724" y="482"/>
                    <a:pt x="724" y="482"/>
                    <a:pt x="724" y="482"/>
                  </a:cubicBezTo>
                  <a:cubicBezTo>
                    <a:pt x="724" y="482"/>
                    <a:pt x="724" y="482"/>
                    <a:pt x="724" y="482"/>
                  </a:cubicBezTo>
                  <a:cubicBezTo>
                    <a:pt x="724" y="480"/>
                    <a:pt x="725" y="477"/>
                    <a:pt x="726" y="474"/>
                  </a:cubicBezTo>
                  <a:cubicBezTo>
                    <a:pt x="725" y="475"/>
                    <a:pt x="725" y="475"/>
                    <a:pt x="725" y="475"/>
                  </a:cubicBezTo>
                  <a:cubicBezTo>
                    <a:pt x="725" y="475"/>
                    <a:pt x="725" y="475"/>
                    <a:pt x="725" y="475"/>
                  </a:cubicBezTo>
                  <a:cubicBezTo>
                    <a:pt x="725" y="475"/>
                    <a:pt x="724" y="474"/>
                    <a:pt x="725" y="473"/>
                  </a:cubicBezTo>
                  <a:cubicBezTo>
                    <a:pt x="725" y="472"/>
                    <a:pt x="725" y="472"/>
                    <a:pt x="725" y="472"/>
                  </a:cubicBezTo>
                  <a:cubicBezTo>
                    <a:pt x="725" y="471"/>
                    <a:pt x="725" y="464"/>
                    <a:pt x="725" y="461"/>
                  </a:cubicBezTo>
                  <a:cubicBezTo>
                    <a:pt x="725" y="461"/>
                    <a:pt x="725" y="461"/>
                    <a:pt x="725" y="457"/>
                  </a:cubicBezTo>
                  <a:cubicBezTo>
                    <a:pt x="725" y="457"/>
                    <a:pt x="724" y="458"/>
                    <a:pt x="724" y="458"/>
                  </a:cubicBezTo>
                  <a:cubicBezTo>
                    <a:pt x="724" y="458"/>
                    <a:pt x="723" y="456"/>
                    <a:pt x="723" y="455"/>
                  </a:cubicBezTo>
                  <a:cubicBezTo>
                    <a:pt x="722" y="455"/>
                    <a:pt x="722" y="456"/>
                    <a:pt x="722" y="458"/>
                  </a:cubicBezTo>
                  <a:cubicBezTo>
                    <a:pt x="722" y="461"/>
                    <a:pt x="722" y="461"/>
                    <a:pt x="722" y="465"/>
                  </a:cubicBezTo>
                  <a:cubicBezTo>
                    <a:pt x="723" y="468"/>
                    <a:pt x="721" y="470"/>
                    <a:pt x="721" y="473"/>
                  </a:cubicBezTo>
                  <a:cubicBezTo>
                    <a:pt x="721" y="473"/>
                    <a:pt x="721" y="473"/>
                    <a:pt x="721" y="473"/>
                  </a:cubicBezTo>
                  <a:cubicBezTo>
                    <a:pt x="722" y="474"/>
                    <a:pt x="722" y="474"/>
                    <a:pt x="722" y="474"/>
                  </a:cubicBezTo>
                  <a:cubicBezTo>
                    <a:pt x="722" y="475"/>
                    <a:pt x="721" y="478"/>
                    <a:pt x="721" y="481"/>
                  </a:cubicBezTo>
                  <a:cubicBezTo>
                    <a:pt x="721" y="481"/>
                    <a:pt x="720" y="481"/>
                    <a:pt x="720" y="482"/>
                  </a:cubicBezTo>
                  <a:cubicBezTo>
                    <a:pt x="720" y="485"/>
                    <a:pt x="720" y="488"/>
                    <a:pt x="719" y="491"/>
                  </a:cubicBezTo>
                  <a:cubicBezTo>
                    <a:pt x="719" y="494"/>
                    <a:pt x="718" y="497"/>
                    <a:pt x="717" y="500"/>
                  </a:cubicBezTo>
                  <a:cubicBezTo>
                    <a:pt x="716" y="506"/>
                    <a:pt x="715" y="512"/>
                    <a:pt x="713" y="517"/>
                  </a:cubicBezTo>
                  <a:cubicBezTo>
                    <a:pt x="714" y="516"/>
                    <a:pt x="715" y="515"/>
                    <a:pt x="715" y="514"/>
                  </a:cubicBezTo>
                  <a:cubicBezTo>
                    <a:pt x="715" y="514"/>
                    <a:pt x="716" y="513"/>
                    <a:pt x="716" y="513"/>
                  </a:cubicBezTo>
                  <a:cubicBezTo>
                    <a:pt x="716" y="513"/>
                    <a:pt x="718" y="508"/>
                    <a:pt x="719" y="506"/>
                  </a:cubicBezTo>
                  <a:cubicBezTo>
                    <a:pt x="719" y="506"/>
                    <a:pt x="719" y="506"/>
                    <a:pt x="719" y="505"/>
                  </a:cubicBezTo>
                  <a:cubicBezTo>
                    <a:pt x="720" y="503"/>
                    <a:pt x="720" y="503"/>
                    <a:pt x="720" y="503"/>
                  </a:cubicBezTo>
                  <a:cubicBezTo>
                    <a:pt x="720" y="504"/>
                    <a:pt x="720" y="504"/>
                    <a:pt x="720" y="504"/>
                  </a:cubicBezTo>
                  <a:cubicBezTo>
                    <a:pt x="720" y="503"/>
                    <a:pt x="720" y="503"/>
                    <a:pt x="721" y="502"/>
                  </a:cubicBezTo>
                  <a:moveTo>
                    <a:pt x="482" y="16"/>
                  </a:moveTo>
                  <a:cubicBezTo>
                    <a:pt x="480" y="15"/>
                    <a:pt x="479" y="15"/>
                    <a:pt x="479" y="15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480" y="15"/>
                    <a:pt x="480" y="15"/>
                    <a:pt x="481" y="15"/>
                  </a:cubicBezTo>
                  <a:cubicBezTo>
                    <a:pt x="481" y="15"/>
                    <a:pt x="481" y="15"/>
                    <a:pt x="481" y="15"/>
                  </a:cubicBezTo>
                  <a:cubicBezTo>
                    <a:pt x="481" y="16"/>
                    <a:pt x="482" y="16"/>
                    <a:pt x="482" y="16"/>
                  </a:cubicBezTo>
                  <a:cubicBezTo>
                    <a:pt x="483" y="16"/>
                    <a:pt x="483" y="16"/>
                    <a:pt x="483" y="16"/>
                  </a:cubicBezTo>
                  <a:cubicBezTo>
                    <a:pt x="483" y="16"/>
                    <a:pt x="483" y="16"/>
                    <a:pt x="483" y="16"/>
                  </a:cubicBezTo>
                  <a:cubicBezTo>
                    <a:pt x="483" y="16"/>
                    <a:pt x="482" y="16"/>
                    <a:pt x="482" y="16"/>
                  </a:cubicBezTo>
                  <a:moveTo>
                    <a:pt x="492" y="21"/>
                  </a:moveTo>
                  <a:cubicBezTo>
                    <a:pt x="492" y="20"/>
                    <a:pt x="488" y="19"/>
                    <a:pt x="488" y="19"/>
                  </a:cubicBezTo>
                  <a:cubicBezTo>
                    <a:pt x="488" y="19"/>
                    <a:pt x="488" y="19"/>
                    <a:pt x="488" y="19"/>
                  </a:cubicBezTo>
                  <a:cubicBezTo>
                    <a:pt x="489" y="20"/>
                    <a:pt x="490" y="20"/>
                    <a:pt x="490" y="20"/>
                  </a:cubicBezTo>
                  <a:cubicBezTo>
                    <a:pt x="491" y="20"/>
                    <a:pt x="491" y="20"/>
                    <a:pt x="491" y="21"/>
                  </a:cubicBezTo>
                  <a:cubicBezTo>
                    <a:pt x="491" y="20"/>
                    <a:pt x="491" y="20"/>
                    <a:pt x="491" y="20"/>
                  </a:cubicBezTo>
                  <a:cubicBezTo>
                    <a:pt x="491" y="20"/>
                    <a:pt x="492" y="21"/>
                    <a:pt x="492" y="21"/>
                  </a:cubicBezTo>
                  <a:cubicBezTo>
                    <a:pt x="492" y="21"/>
                    <a:pt x="492" y="21"/>
                    <a:pt x="492" y="21"/>
                  </a:cubicBezTo>
                  <a:moveTo>
                    <a:pt x="476" y="14"/>
                  </a:moveTo>
                  <a:cubicBezTo>
                    <a:pt x="475" y="14"/>
                    <a:pt x="475" y="14"/>
                    <a:pt x="474" y="14"/>
                  </a:cubicBezTo>
                  <a:cubicBezTo>
                    <a:pt x="474" y="13"/>
                    <a:pt x="473" y="13"/>
                    <a:pt x="473" y="13"/>
                  </a:cubicBezTo>
                  <a:cubicBezTo>
                    <a:pt x="473" y="13"/>
                    <a:pt x="473" y="13"/>
                    <a:pt x="473" y="13"/>
                  </a:cubicBezTo>
                  <a:cubicBezTo>
                    <a:pt x="469" y="12"/>
                    <a:pt x="468" y="12"/>
                    <a:pt x="467" y="12"/>
                  </a:cubicBezTo>
                  <a:cubicBezTo>
                    <a:pt x="468" y="12"/>
                    <a:pt x="469" y="12"/>
                    <a:pt x="469" y="12"/>
                  </a:cubicBezTo>
                  <a:cubicBezTo>
                    <a:pt x="469" y="12"/>
                    <a:pt x="469" y="12"/>
                    <a:pt x="469" y="12"/>
                  </a:cubicBezTo>
                  <a:cubicBezTo>
                    <a:pt x="467" y="12"/>
                    <a:pt x="465" y="11"/>
                    <a:pt x="463" y="11"/>
                  </a:cubicBezTo>
                  <a:cubicBezTo>
                    <a:pt x="463" y="11"/>
                    <a:pt x="463" y="11"/>
                    <a:pt x="463" y="11"/>
                  </a:cubicBezTo>
                  <a:cubicBezTo>
                    <a:pt x="465" y="12"/>
                    <a:pt x="468" y="12"/>
                    <a:pt x="470" y="13"/>
                  </a:cubicBezTo>
                  <a:cubicBezTo>
                    <a:pt x="470" y="13"/>
                    <a:pt x="470" y="13"/>
                    <a:pt x="470" y="13"/>
                  </a:cubicBezTo>
                  <a:cubicBezTo>
                    <a:pt x="482" y="17"/>
                    <a:pt x="482" y="17"/>
                    <a:pt x="483" y="17"/>
                  </a:cubicBezTo>
                  <a:cubicBezTo>
                    <a:pt x="482" y="16"/>
                    <a:pt x="480" y="16"/>
                    <a:pt x="479" y="15"/>
                  </a:cubicBezTo>
                  <a:cubicBezTo>
                    <a:pt x="480" y="16"/>
                    <a:pt x="480" y="16"/>
                    <a:pt x="480" y="16"/>
                  </a:cubicBezTo>
                  <a:cubicBezTo>
                    <a:pt x="480" y="16"/>
                    <a:pt x="480" y="16"/>
                    <a:pt x="480" y="16"/>
                  </a:cubicBezTo>
                  <a:cubicBezTo>
                    <a:pt x="479" y="15"/>
                    <a:pt x="479" y="15"/>
                    <a:pt x="478" y="15"/>
                  </a:cubicBezTo>
                  <a:cubicBezTo>
                    <a:pt x="479" y="15"/>
                    <a:pt x="479" y="15"/>
                    <a:pt x="479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8" y="15"/>
                    <a:pt x="478" y="15"/>
                  </a:cubicBezTo>
                  <a:cubicBezTo>
                    <a:pt x="478" y="15"/>
                    <a:pt x="477" y="14"/>
                    <a:pt x="476" y="14"/>
                  </a:cubicBezTo>
                  <a:moveTo>
                    <a:pt x="460" y="10"/>
                  </a:moveTo>
                  <a:cubicBezTo>
                    <a:pt x="455" y="9"/>
                    <a:pt x="455" y="9"/>
                    <a:pt x="455" y="9"/>
                  </a:cubicBezTo>
                  <a:cubicBezTo>
                    <a:pt x="455" y="9"/>
                    <a:pt x="456" y="9"/>
                    <a:pt x="457" y="10"/>
                  </a:cubicBezTo>
                  <a:cubicBezTo>
                    <a:pt x="457" y="10"/>
                    <a:pt x="457" y="10"/>
                    <a:pt x="455" y="9"/>
                  </a:cubicBezTo>
                  <a:cubicBezTo>
                    <a:pt x="454" y="9"/>
                    <a:pt x="454" y="9"/>
                    <a:pt x="453" y="9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4" y="9"/>
                    <a:pt x="455" y="9"/>
                    <a:pt x="456" y="10"/>
                  </a:cubicBezTo>
                  <a:cubicBezTo>
                    <a:pt x="455" y="10"/>
                    <a:pt x="455" y="10"/>
                    <a:pt x="455" y="10"/>
                  </a:cubicBezTo>
                  <a:cubicBezTo>
                    <a:pt x="456" y="10"/>
                    <a:pt x="457" y="10"/>
                    <a:pt x="458" y="10"/>
                  </a:cubicBezTo>
                  <a:cubicBezTo>
                    <a:pt x="457" y="10"/>
                    <a:pt x="457" y="10"/>
                    <a:pt x="457" y="10"/>
                  </a:cubicBezTo>
                  <a:cubicBezTo>
                    <a:pt x="458" y="11"/>
                    <a:pt x="459" y="11"/>
                    <a:pt x="460" y="11"/>
                  </a:cubicBezTo>
                  <a:cubicBezTo>
                    <a:pt x="461" y="11"/>
                    <a:pt x="461" y="11"/>
                    <a:pt x="461" y="11"/>
                  </a:cubicBezTo>
                  <a:cubicBezTo>
                    <a:pt x="462" y="11"/>
                    <a:pt x="462" y="11"/>
                    <a:pt x="466" y="13"/>
                  </a:cubicBezTo>
                  <a:cubicBezTo>
                    <a:pt x="467" y="13"/>
                    <a:pt x="467" y="13"/>
                    <a:pt x="467" y="13"/>
                  </a:cubicBezTo>
                  <a:cubicBezTo>
                    <a:pt x="468" y="13"/>
                    <a:pt x="469" y="13"/>
                    <a:pt x="470" y="13"/>
                  </a:cubicBezTo>
                  <a:cubicBezTo>
                    <a:pt x="470" y="13"/>
                    <a:pt x="470" y="13"/>
                    <a:pt x="470" y="13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1" y="13"/>
                    <a:pt x="471" y="13"/>
                    <a:pt x="471" y="13"/>
                  </a:cubicBezTo>
                  <a:cubicBezTo>
                    <a:pt x="470" y="13"/>
                    <a:pt x="470" y="13"/>
                    <a:pt x="469" y="13"/>
                  </a:cubicBezTo>
                  <a:cubicBezTo>
                    <a:pt x="468" y="12"/>
                    <a:pt x="467" y="12"/>
                    <a:pt x="466" y="12"/>
                  </a:cubicBezTo>
                  <a:cubicBezTo>
                    <a:pt x="464" y="12"/>
                    <a:pt x="462" y="11"/>
                    <a:pt x="460" y="10"/>
                  </a:cubicBezTo>
                  <a:moveTo>
                    <a:pt x="445" y="7"/>
                  </a:moveTo>
                  <a:cubicBezTo>
                    <a:pt x="444" y="7"/>
                    <a:pt x="444" y="7"/>
                    <a:pt x="444" y="7"/>
                  </a:cubicBezTo>
                  <a:cubicBezTo>
                    <a:pt x="444" y="7"/>
                    <a:pt x="444" y="7"/>
                    <a:pt x="444" y="7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6"/>
                    <a:pt x="439" y="6"/>
                    <a:pt x="438" y="6"/>
                  </a:cubicBezTo>
                  <a:cubicBezTo>
                    <a:pt x="440" y="6"/>
                    <a:pt x="441" y="6"/>
                    <a:pt x="442" y="7"/>
                  </a:cubicBezTo>
                  <a:cubicBezTo>
                    <a:pt x="442" y="7"/>
                    <a:pt x="442" y="7"/>
                    <a:pt x="442" y="7"/>
                  </a:cubicBezTo>
                  <a:cubicBezTo>
                    <a:pt x="444" y="7"/>
                    <a:pt x="445" y="7"/>
                    <a:pt x="447" y="8"/>
                  </a:cubicBezTo>
                  <a:cubicBezTo>
                    <a:pt x="447" y="8"/>
                    <a:pt x="447" y="8"/>
                    <a:pt x="447" y="8"/>
                  </a:cubicBezTo>
                  <a:cubicBezTo>
                    <a:pt x="450" y="9"/>
                    <a:pt x="450" y="9"/>
                    <a:pt x="450" y="9"/>
                  </a:cubicBezTo>
                  <a:cubicBezTo>
                    <a:pt x="450" y="9"/>
                    <a:pt x="450" y="9"/>
                    <a:pt x="450" y="9"/>
                  </a:cubicBezTo>
                  <a:cubicBezTo>
                    <a:pt x="450" y="9"/>
                    <a:pt x="450" y="9"/>
                    <a:pt x="450" y="9"/>
                  </a:cubicBezTo>
                  <a:cubicBezTo>
                    <a:pt x="451" y="9"/>
                    <a:pt x="452" y="9"/>
                    <a:pt x="452" y="9"/>
                  </a:cubicBezTo>
                  <a:cubicBezTo>
                    <a:pt x="454" y="9"/>
                    <a:pt x="454" y="9"/>
                    <a:pt x="454" y="9"/>
                  </a:cubicBezTo>
                  <a:cubicBezTo>
                    <a:pt x="454" y="9"/>
                    <a:pt x="453" y="9"/>
                    <a:pt x="452" y="9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2" y="9"/>
                    <a:pt x="452" y="9"/>
                    <a:pt x="451" y="9"/>
                  </a:cubicBezTo>
                  <a:cubicBezTo>
                    <a:pt x="451" y="8"/>
                    <a:pt x="451" y="8"/>
                    <a:pt x="451" y="8"/>
                  </a:cubicBezTo>
                  <a:cubicBezTo>
                    <a:pt x="451" y="8"/>
                    <a:pt x="451" y="8"/>
                    <a:pt x="449" y="8"/>
                  </a:cubicBezTo>
                  <a:cubicBezTo>
                    <a:pt x="448" y="8"/>
                    <a:pt x="447" y="7"/>
                    <a:pt x="446" y="7"/>
                  </a:cubicBezTo>
                  <a:cubicBezTo>
                    <a:pt x="446" y="7"/>
                    <a:pt x="446" y="7"/>
                    <a:pt x="446" y="7"/>
                  </a:cubicBezTo>
                  <a:cubicBezTo>
                    <a:pt x="446" y="7"/>
                    <a:pt x="445" y="7"/>
                    <a:pt x="445" y="7"/>
                  </a:cubicBezTo>
                  <a:moveTo>
                    <a:pt x="459" y="11"/>
                  </a:moveTo>
                  <a:cubicBezTo>
                    <a:pt x="458" y="10"/>
                    <a:pt x="458" y="10"/>
                    <a:pt x="458" y="10"/>
                  </a:cubicBezTo>
                  <a:cubicBezTo>
                    <a:pt x="457" y="10"/>
                    <a:pt x="457" y="10"/>
                    <a:pt x="457" y="10"/>
                  </a:cubicBezTo>
                  <a:cubicBezTo>
                    <a:pt x="456" y="10"/>
                    <a:pt x="456" y="10"/>
                    <a:pt x="456" y="10"/>
                  </a:cubicBezTo>
                  <a:cubicBezTo>
                    <a:pt x="456" y="10"/>
                    <a:pt x="456" y="10"/>
                    <a:pt x="456" y="10"/>
                  </a:cubicBezTo>
                  <a:cubicBezTo>
                    <a:pt x="455" y="10"/>
                    <a:pt x="454" y="10"/>
                    <a:pt x="454" y="10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4" y="10"/>
                    <a:pt x="454" y="10"/>
                    <a:pt x="454" y="10"/>
                  </a:cubicBezTo>
                  <a:cubicBezTo>
                    <a:pt x="457" y="10"/>
                    <a:pt x="457" y="10"/>
                    <a:pt x="458" y="11"/>
                  </a:cubicBezTo>
                  <a:cubicBezTo>
                    <a:pt x="458" y="11"/>
                    <a:pt x="458" y="11"/>
                    <a:pt x="458" y="11"/>
                  </a:cubicBezTo>
                  <a:cubicBezTo>
                    <a:pt x="458" y="11"/>
                    <a:pt x="459" y="11"/>
                    <a:pt x="460" y="11"/>
                  </a:cubicBezTo>
                  <a:cubicBezTo>
                    <a:pt x="460" y="11"/>
                    <a:pt x="460" y="11"/>
                    <a:pt x="460" y="11"/>
                  </a:cubicBezTo>
                  <a:cubicBezTo>
                    <a:pt x="460" y="11"/>
                    <a:pt x="459" y="11"/>
                    <a:pt x="459" y="11"/>
                  </a:cubicBezTo>
                  <a:moveTo>
                    <a:pt x="440" y="6"/>
                  </a:moveTo>
                  <a:cubicBezTo>
                    <a:pt x="440" y="6"/>
                    <a:pt x="437" y="6"/>
                    <a:pt x="436" y="6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7" y="6"/>
                    <a:pt x="436" y="6"/>
                    <a:pt x="436" y="6"/>
                  </a:cubicBezTo>
                  <a:cubicBezTo>
                    <a:pt x="437" y="6"/>
                    <a:pt x="437" y="6"/>
                    <a:pt x="437" y="6"/>
                  </a:cubicBezTo>
                  <a:cubicBezTo>
                    <a:pt x="438" y="6"/>
                    <a:pt x="439" y="6"/>
                    <a:pt x="440" y="6"/>
                  </a:cubicBezTo>
                  <a:cubicBezTo>
                    <a:pt x="440" y="7"/>
                    <a:pt x="441" y="7"/>
                    <a:pt x="442" y="7"/>
                  </a:cubicBezTo>
                  <a:cubicBezTo>
                    <a:pt x="442" y="7"/>
                    <a:pt x="442" y="7"/>
                    <a:pt x="442" y="7"/>
                  </a:cubicBezTo>
                  <a:cubicBezTo>
                    <a:pt x="441" y="7"/>
                    <a:pt x="441" y="7"/>
                    <a:pt x="440" y="6"/>
                  </a:cubicBezTo>
                  <a:moveTo>
                    <a:pt x="487" y="60"/>
                  </a:moveTo>
                  <a:cubicBezTo>
                    <a:pt x="487" y="59"/>
                    <a:pt x="487" y="59"/>
                    <a:pt x="486" y="59"/>
                  </a:cubicBezTo>
                  <a:cubicBezTo>
                    <a:pt x="485" y="59"/>
                    <a:pt x="485" y="59"/>
                    <a:pt x="485" y="59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3" y="58"/>
                    <a:pt x="482" y="58"/>
                    <a:pt x="480" y="58"/>
                  </a:cubicBezTo>
                  <a:cubicBezTo>
                    <a:pt x="481" y="58"/>
                    <a:pt x="481" y="58"/>
                    <a:pt x="481" y="58"/>
                  </a:cubicBezTo>
                  <a:cubicBezTo>
                    <a:pt x="482" y="59"/>
                    <a:pt x="482" y="59"/>
                    <a:pt x="482" y="59"/>
                  </a:cubicBezTo>
                  <a:cubicBezTo>
                    <a:pt x="483" y="60"/>
                    <a:pt x="483" y="61"/>
                    <a:pt x="484" y="62"/>
                  </a:cubicBezTo>
                  <a:cubicBezTo>
                    <a:pt x="485" y="62"/>
                    <a:pt x="485" y="62"/>
                    <a:pt x="486" y="62"/>
                  </a:cubicBezTo>
                  <a:cubicBezTo>
                    <a:pt x="487" y="62"/>
                    <a:pt x="486" y="62"/>
                    <a:pt x="486" y="61"/>
                  </a:cubicBezTo>
                  <a:cubicBezTo>
                    <a:pt x="486" y="61"/>
                    <a:pt x="486" y="61"/>
                    <a:pt x="486" y="61"/>
                  </a:cubicBezTo>
                  <a:cubicBezTo>
                    <a:pt x="486" y="61"/>
                    <a:pt x="486" y="61"/>
                    <a:pt x="486" y="61"/>
                  </a:cubicBezTo>
                  <a:cubicBezTo>
                    <a:pt x="487" y="61"/>
                    <a:pt x="487" y="61"/>
                    <a:pt x="487" y="61"/>
                  </a:cubicBezTo>
                  <a:cubicBezTo>
                    <a:pt x="487" y="61"/>
                    <a:pt x="487" y="61"/>
                    <a:pt x="487" y="61"/>
                  </a:cubicBezTo>
                  <a:cubicBezTo>
                    <a:pt x="487" y="60"/>
                    <a:pt x="487" y="60"/>
                    <a:pt x="487" y="60"/>
                  </a:cubicBezTo>
                  <a:moveTo>
                    <a:pt x="473" y="23"/>
                  </a:moveTo>
                  <a:cubicBezTo>
                    <a:pt x="471" y="22"/>
                    <a:pt x="471" y="22"/>
                    <a:pt x="468" y="21"/>
                  </a:cubicBezTo>
                  <a:cubicBezTo>
                    <a:pt x="468" y="21"/>
                    <a:pt x="468" y="21"/>
                    <a:pt x="468" y="21"/>
                  </a:cubicBezTo>
                  <a:cubicBezTo>
                    <a:pt x="468" y="21"/>
                    <a:pt x="468" y="21"/>
                    <a:pt x="468" y="21"/>
                  </a:cubicBezTo>
                  <a:cubicBezTo>
                    <a:pt x="468" y="21"/>
                    <a:pt x="468" y="21"/>
                    <a:pt x="467" y="21"/>
                  </a:cubicBezTo>
                  <a:cubicBezTo>
                    <a:pt x="468" y="22"/>
                    <a:pt x="469" y="22"/>
                    <a:pt x="470" y="23"/>
                  </a:cubicBezTo>
                  <a:cubicBezTo>
                    <a:pt x="470" y="23"/>
                    <a:pt x="470" y="23"/>
                    <a:pt x="470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3"/>
                    <a:pt x="470" y="23"/>
                    <a:pt x="470" y="23"/>
                  </a:cubicBezTo>
                  <a:cubicBezTo>
                    <a:pt x="469" y="23"/>
                    <a:pt x="469" y="23"/>
                    <a:pt x="469" y="23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8" y="24"/>
                    <a:pt x="468" y="24"/>
                    <a:pt x="467" y="24"/>
                  </a:cubicBezTo>
                  <a:cubicBezTo>
                    <a:pt x="467" y="24"/>
                    <a:pt x="467" y="24"/>
                    <a:pt x="467" y="24"/>
                  </a:cubicBezTo>
                  <a:cubicBezTo>
                    <a:pt x="467" y="24"/>
                    <a:pt x="467" y="24"/>
                    <a:pt x="467" y="24"/>
                  </a:cubicBezTo>
                  <a:cubicBezTo>
                    <a:pt x="466" y="24"/>
                    <a:pt x="466" y="24"/>
                    <a:pt x="466" y="24"/>
                  </a:cubicBezTo>
                  <a:cubicBezTo>
                    <a:pt x="466" y="24"/>
                    <a:pt x="466" y="24"/>
                    <a:pt x="466" y="24"/>
                  </a:cubicBezTo>
                  <a:cubicBezTo>
                    <a:pt x="466" y="25"/>
                    <a:pt x="466" y="25"/>
                    <a:pt x="468" y="26"/>
                  </a:cubicBezTo>
                  <a:cubicBezTo>
                    <a:pt x="467" y="26"/>
                    <a:pt x="466" y="26"/>
                    <a:pt x="466" y="26"/>
                  </a:cubicBezTo>
                  <a:cubicBezTo>
                    <a:pt x="466" y="26"/>
                    <a:pt x="466" y="26"/>
                    <a:pt x="467" y="27"/>
                  </a:cubicBezTo>
                  <a:cubicBezTo>
                    <a:pt x="467" y="27"/>
                    <a:pt x="467" y="27"/>
                    <a:pt x="467" y="27"/>
                  </a:cubicBezTo>
                  <a:cubicBezTo>
                    <a:pt x="467" y="27"/>
                    <a:pt x="467" y="27"/>
                    <a:pt x="466" y="28"/>
                  </a:cubicBezTo>
                  <a:cubicBezTo>
                    <a:pt x="466" y="28"/>
                    <a:pt x="466" y="28"/>
                    <a:pt x="469" y="30"/>
                  </a:cubicBezTo>
                  <a:cubicBezTo>
                    <a:pt x="468" y="30"/>
                    <a:pt x="467" y="29"/>
                    <a:pt x="467" y="30"/>
                  </a:cubicBezTo>
                  <a:cubicBezTo>
                    <a:pt x="468" y="30"/>
                    <a:pt x="469" y="31"/>
                    <a:pt x="470" y="32"/>
                  </a:cubicBezTo>
                  <a:cubicBezTo>
                    <a:pt x="470" y="33"/>
                    <a:pt x="470" y="33"/>
                    <a:pt x="470" y="33"/>
                  </a:cubicBezTo>
                  <a:cubicBezTo>
                    <a:pt x="471" y="33"/>
                    <a:pt x="471" y="33"/>
                    <a:pt x="472" y="34"/>
                  </a:cubicBezTo>
                  <a:cubicBezTo>
                    <a:pt x="471" y="34"/>
                    <a:pt x="471" y="33"/>
                    <a:pt x="470" y="34"/>
                  </a:cubicBezTo>
                  <a:cubicBezTo>
                    <a:pt x="470" y="34"/>
                    <a:pt x="470" y="34"/>
                    <a:pt x="470" y="35"/>
                  </a:cubicBezTo>
                  <a:cubicBezTo>
                    <a:pt x="470" y="35"/>
                    <a:pt x="472" y="37"/>
                    <a:pt x="472" y="36"/>
                  </a:cubicBezTo>
                  <a:cubicBezTo>
                    <a:pt x="472" y="36"/>
                    <a:pt x="472" y="36"/>
                    <a:pt x="474" y="37"/>
                  </a:cubicBezTo>
                  <a:cubicBezTo>
                    <a:pt x="474" y="37"/>
                    <a:pt x="474" y="37"/>
                    <a:pt x="474" y="37"/>
                  </a:cubicBezTo>
                  <a:cubicBezTo>
                    <a:pt x="475" y="37"/>
                    <a:pt x="475" y="37"/>
                    <a:pt x="475" y="37"/>
                  </a:cubicBezTo>
                  <a:cubicBezTo>
                    <a:pt x="474" y="38"/>
                    <a:pt x="473" y="37"/>
                    <a:pt x="473" y="38"/>
                  </a:cubicBezTo>
                  <a:cubicBezTo>
                    <a:pt x="473" y="38"/>
                    <a:pt x="474" y="39"/>
                    <a:pt x="475" y="39"/>
                  </a:cubicBezTo>
                  <a:cubicBezTo>
                    <a:pt x="474" y="39"/>
                    <a:pt x="473" y="39"/>
                    <a:pt x="473" y="40"/>
                  </a:cubicBezTo>
                  <a:cubicBezTo>
                    <a:pt x="474" y="41"/>
                    <a:pt x="475" y="41"/>
                    <a:pt x="475" y="42"/>
                  </a:cubicBezTo>
                  <a:cubicBezTo>
                    <a:pt x="475" y="42"/>
                    <a:pt x="475" y="42"/>
                    <a:pt x="476" y="43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5" y="43"/>
                    <a:pt x="475" y="43"/>
                    <a:pt x="476" y="44"/>
                  </a:cubicBezTo>
                  <a:cubicBezTo>
                    <a:pt x="476" y="44"/>
                    <a:pt x="476" y="44"/>
                    <a:pt x="476" y="44"/>
                  </a:cubicBezTo>
                  <a:cubicBezTo>
                    <a:pt x="477" y="46"/>
                    <a:pt x="478" y="46"/>
                    <a:pt x="479" y="47"/>
                  </a:cubicBezTo>
                  <a:cubicBezTo>
                    <a:pt x="479" y="47"/>
                    <a:pt x="480" y="47"/>
                    <a:pt x="480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1" y="47"/>
                    <a:pt x="481" y="47"/>
                    <a:pt x="482" y="48"/>
                  </a:cubicBezTo>
                  <a:cubicBezTo>
                    <a:pt x="482" y="47"/>
                    <a:pt x="482" y="47"/>
                    <a:pt x="481" y="47"/>
                  </a:cubicBezTo>
                  <a:cubicBezTo>
                    <a:pt x="484" y="48"/>
                    <a:pt x="485" y="48"/>
                    <a:pt x="486" y="49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7" y="51"/>
                    <a:pt x="487" y="51"/>
                    <a:pt x="487" y="51"/>
                  </a:cubicBezTo>
                  <a:cubicBezTo>
                    <a:pt x="488" y="51"/>
                    <a:pt x="488" y="51"/>
                    <a:pt x="488" y="51"/>
                  </a:cubicBezTo>
                  <a:cubicBezTo>
                    <a:pt x="488" y="51"/>
                    <a:pt x="489" y="51"/>
                    <a:pt x="490" y="51"/>
                  </a:cubicBezTo>
                  <a:cubicBezTo>
                    <a:pt x="492" y="51"/>
                    <a:pt x="494" y="52"/>
                    <a:pt x="495" y="52"/>
                  </a:cubicBezTo>
                  <a:cubicBezTo>
                    <a:pt x="495" y="52"/>
                    <a:pt x="496" y="52"/>
                    <a:pt x="496" y="52"/>
                  </a:cubicBezTo>
                  <a:cubicBezTo>
                    <a:pt x="496" y="52"/>
                    <a:pt x="496" y="52"/>
                    <a:pt x="497" y="52"/>
                  </a:cubicBezTo>
                  <a:cubicBezTo>
                    <a:pt x="496" y="52"/>
                    <a:pt x="496" y="51"/>
                    <a:pt x="495" y="51"/>
                  </a:cubicBezTo>
                  <a:cubicBezTo>
                    <a:pt x="495" y="51"/>
                    <a:pt x="495" y="51"/>
                    <a:pt x="487" y="46"/>
                  </a:cubicBezTo>
                  <a:cubicBezTo>
                    <a:pt x="486" y="45"/>
                    <a:pt x="484" y="44"/>
                    <a:pt x="483" y="43"/>
                  </a:cubicBezTo>
                  <a:cubicBezTo>
                    <a:pt x="483" y="43"/>
                    <a:pt x="483" y="43"/>
                    <a:pt x="483" y="43"/>
                  </a:cubicBezTo>
                  <a:cubicBezTo>
                    <a:pt x="483" y="42"/>
                    <a:pt x="483" y="42"/>
                    <a:pt x="481" y="41"/>
                  </a:cubicBezTo>
                  <a:cubicBezTo>
                    <a:pt x="480" y="40"/>
                    <a:pt x="480" y="40"/>
                    <a:pt x="480" y="40"/>
                  </a:cubicBezTo>
                  <a:cubicBezTo>
                    <a:pt x="480" y="40"/>
                    <a:pt x="480" y="40"/>
                    <a:pt x="480" y="40"/>
                  </a:cubicBezTo>
                  <a:cubicBezTo>
                    <a:pt x="480" y="39"/>
                    <a:pt x="480" y="39"/>
                    <a:pt x="479" y="39"/>
                  </a:cubicBezTo>
                  <a:cubicBezTo>
                    <a:pt x="479" y="38"/>
                    <a:pt x="479" y="38"/>
                    <a:pt x="479" y="38"/>
                  </a:cubicBezTo>
                  <a:cubicBezTo>
                    <a:pt x="479" y="38"/>
                    <a:pt x="479" y="38"/>
                    <a:pt x="479" y="38"/>
                  </a:cubicBezTo>
                  <a:cubicBezTo>
                    <a:pt x="479" y="38"/>
                    <a:pt x="479" y="38"/>
                    <a:pt x="479" y="38"/>
                  </a:cubicBezTo>
                  <a:cubicBezTo>
                    <a:pt x="479" y="37"/>
                    <a:pt x="479" y="37"/>
                    <a:pt x="479" y="37"/>
                  </a:cubicBezTo>
                  <a:cubicBezTo>
                    <a:pt x="479" y="37"/>
                    <a:pt x="479" y="37"/>
                    <a:pt x="479" y="37"/>
                  </a:cubicBezTo>
                  <a:cubicBezTo>
                    <a:pt x="479" y="37"/>
                    <a:pt x="479" y="37"/>
                    <a:pt x="478" y="36"/>
                  </a:cubicBezTo>
                  <a:cubicBezTo>
                    <a:pt x="478" y="35"/>
                    <a:pt x="477" y="35"/>
                    <a:pt x="477" y="35"/>
                  </a:cubicBezTo>
                  <a:cubicBezTo>
                    <a:pt x="477" y="35"/>
                    <a:pt x="477" y="35"/>
                    <a:pt x="477" y="35"/>
                  </a:cubicBezTo>
                  <a:cubicBezTo>
                    <a:pt x="477" y="34"/>
                    <a:pt x="475" y="33"/>
                    <a:pt x="474" y="32"/>
                  </a:cubicBezTo>
                  <a:cubicBezTo>
                    <a:pt x="475" y="32"/>
                    <a:pt x="475" y="32"/>
                    <a:pt x="476" y="32"/>
                  </a:cubicBezTo>
                  <a:cubicBezTo>
                    <a:pt x="475" y="31"/>
                    <a:pt x="475" y="31"/>
                    <a:pt x="475" y="31"/>
                  </a:cubicBezTo>
                  <a:cubicBezTo>
                    <a:pt x="476" y="31"/>
                    <a:pt x="476" y="31"/>
                    <a:pt x="476" y="31"/>
                  </a:cubicBezTo>
                  <a:cubicBezTo>
                    <a:pt x="475" y="31"/>
                    <a:pt x="475" y="31"/>
                    <a:pt x="475" y="31"/>
                  </a:cubicBezTo>
                  <a:cubicBezTo>
                    <a:pt x="475" y="30"/>
                    <a:pt x="475" y="30"/>
                    <a:pt x="475" y="30"/>
                  </a:cubicBezTo>
                  <a:cubicBezTo>
                    <a:pt x="475" y="30"/>
                    <a:pt x="475" y="30"/>
                    <a:pt x="475" y="30"/>
                  </a:cubicBezTo>
                  <a:cubicBezTo>
                    <a:pt x="475" y="29"/>
                    <a:pt x="473" y="29"/>
                    <a:pt x="472" y="28"/>
                  </a:cubicBezTo>
                  <a:cubicBezTo>
                    <a:pt x="473" y="27"/>
                    <a:pt x="473" y="28"/>
                    <a:pt x="474" y="28"/>
                  </a:cubicBezTo>
                  <a:cubicBezTo>
                    <a:pt x="474" y="27"/>
                    <a:pt x="473" y="27"/>
                    <a:pt x="473" y="27"/>
                  </a:cubicBezTo>
                  <a:cubicBezTo>
                    <a:pt x="473" y="27"/>
                    <a:pt x="473" y="27"/>
                    <a:pt x="473" y="27"/>
                  </a:cubicBezTo>
                  <a:cubicBezTo>
                    <a:pt x="473" y="26"/>
                    <a:pt x="473" y="26"/>
                    <a:pt x="473" y="26"/>
                  </a:cubicBezTo>
                  <a:cubicBezTo>
                    <a:pt x="474" y="26"/>
                    <a:pt x="474" y="26"/>
                    <a:pt x="475" y="26"/>
                  </a:cubicBezTo>
                  <a:cubicBezTo>
                    <a:pt x="475" y="26"/>
                    <a:pt x="474" y="26"/>
                    <a:pt x="474" y="26"/>
                  </a:cubicBezTo>
                  <a:cubicBezTo>
                    <a:pt x="475" y="25"/>
                    <a:pt x="475" y="25"/>
                    <a:pt x="475" y="25"/>
                  </a:cubicBezTo>
                  <a:cubicBezTo>
                    <a:pt x="474" y="25"/>
                    <a:pt x="474" y="25"/>
                    <a:pt x="474" y="25"/>
                  </a:cubicBezTo>
                  <a:cubicBezTo>
                    <a:pt x="475" y="25"/>
                    <a:pt x="475" y="25"/>
                    <a:pt x="476" y="25"/>
                  </a:cubicBezTo>
                  <a:cubicBezTo>
                    <a:pt x="475" y="24"/>
                    <a:pt x="475" y="24"/>
                    <a:pt x="473" y="23"/>
                  </a:cubicBezTo>
                  <a:cubicBezTo>
                    <a:pt x="473" y="23"/>
                    <a:pt x="473" y="23"/>
                    <a:pt x="473" y="23"/>
                  </a:cubicBezTo>
                  <a:cubicBezTo>
                    <a:pt x="474" y="23"/>
                    <a:pt x="474" y="23"/>
                    <a:pt x="474" y="23"/>
                  </a:cubicBezTo>
                  <a:cubicBezTo>
                    <a:pt x="474" y="23"/>
                    <a:pt x="473" y="23"/>
                    <a:pt x="473" y="23"/>
                  </a:cubicBezTo>
                  <a:moveTo>
                    <a:pt x="504" y="38"/>
                  </a:moveTo>
                  <a:cubicBezTo>
                    <a:pt x="503" y="37"/>
                    <a:pt x="501" y="36"/>
                    <a:pt x="501" y="36"/>
                  </a:cubicBezTo>
                  <a:cubicBezTo>
                    <a:pt x="500" y="36"/>
                    <a:pt x="500" y="36"/>
                    <a:pt x="500" y="36"/>
                  </a:cubicBezTo>
                  <a:cubicBezTo>
                    <a:pt x="500" y="36"/>
                    <a:pt x="500" y="36"/>
                    <a:pt x="500" y="36"/>
                  </a:cubicBezTo>
                  <a:cubicBezTo>
                    <a:pt x="501" y="37"/>
                    <a:pt x="501" y="37"/>
                    <a:pt x="501" y="37"/>
                  </a:cubicBezTo>
                  <a:cubicBezTo>
                    <a:pt x="502" y="38"/>
                    <a:pt x="502" y="38"/>
                    <a:pt x="502" y="38"/>
                  </a:cubicBezTo>
                  <a:cubicBezTo>
                    <a:pt x="503" y="39"/>
                    <a:pt x="503" y="39"/>
                    <a:pt x="503" y="39"/>
                  </a:cubicBezTo>
                  <a:cubicBezTo>
                    <a:pt x="504" y="39"/>
                    <a:pt x="504" y="39"/>
                    <a:pt x="504" y="39"/>
                  </a:cubicBezTo>
                  <a:cubicBezTo>
                    <a:pt x="504" y="39"/>
                    <a:pt x="504" y="39"/>
                    <a:pt x="504" y="39"/>
                  </a:cubicBezTo>
                  <a:cubicBezTo>
                    <a:pt x="504" y="39"/>
                    <a:pt x="504" y="39"/>
                    <a:pt x="504" y="39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5" y="38"/>
                    <a:pt x="505" y="38"/>
                    <a:pt x="505" y="38"/>
                  </a:cubicBezTo>
                  <a:cubicBezTo>
                    <a:pt x="505" y="38"/>
                    <a:pt x="504" y="38"/>
                    <a:pt x="504" y="38"/>
                  </a:cubicBezTo>
                  <a:moveTo>
                    <a:pt x="428" y="7"/>
                  </a:moveTo>
                  <a:cubicBezTo>
                    <a:pt x="428" y="7"/>
                    <a:pt x="428" y="7"/>
                    <a:pt x="428" y="7"/>
                  </a:cubicBezTo>
                  <a:cubicBezTo>
                    <a:pt x="428" y="7"/>
                    <a:pt x="427" y="6"/>
                    <a:pt x="426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7" y="7"/>
                    <a:pt x="427" y="7"/>
                    <a:pt x="427" y="7"/>
                  </a:cubicBezTo>
                  <a:cubicBezTo>
                    <a:pt x="426" y="7"/>
                    <a:pt x="426" y="7"/>
                    <a:pt x="426" y="7"/>
                  </a:cubicBezTo>
                  <a:cubicBezTo>
                    <a:pt x="426" y="7"/>
                    <a:pt x="427" y="7"/>
                    <a:pt x="427" y="7"/>
                  </a:cubicBezTo>
                  <a:cubicBezTo>
                    <a:pt x="427" y="7"/>
                    <a:pt x="427" y="7"/>
                    <a:pt x="427" y="7"/>
                  </a:cubicBezTo>
                  <a:cubicBezTo>
                    <a:pt x="427" y="7"/>
                    <a:pt x="431" y="8"/>
                    <a:pt x="431" y="8"/>
                  </a:cubicBezTo>
                  <a:cubicBezTo>
                    <a:pt x="431" y="8"/>
                    <a:pt x="431" y="8"/>
                    <a:pt x="431" y="8"/>
                  </a:cubicBezTo>
                  <a:cubicBezTo>
                    <a:pt x="431" y="8"/>
                    <a:pt x="431" y="8"/>
                    <a:pt x="429" y="7"/>
                  </a:cubicBezTo>
                  <a:cubicBezTo>
                    <a:pt x="429" y="7"/>
                    <a:pt x="429" y="7"/>
                    <a:pt x="429" y="7"/>
                  </a:cubicBezTo>
                  <a:cubicBezTo>
                    <a:pt x="428" y="7"/>
                    <a:pt x="428" y="7"/>
                    <a:pt x="428" y="7"/>
                  </a:cubicBezTo>
                  <a:moveTo>
                    <a:pt x="431" y="8"/>
                  </a:moveTo>
                  <a:cubicBezTo>
                    <a:pt x="430" y="8"/>
                    <a:pt x="430" y="8"/>
                    <a:pt x="429" y="8"/>
                  </a:cubicBezTo>
                  <a:cubicBezTo>
                    <a:pt x="429" y="8"/>
                    <a:pt x="429" y="8"/>
                    <a:pt x="428" y="8"/>
                  </a:cubicBezTo>
                  <a:cubicBezTo>
                    <a:pt x="427" y="7"/>
                    <a:pt x="426" y="7"/>
                    <a:pt x="425" y="7"/>
                  </a:cubicBezTo>
                  <a:cubicBezTo>
                    <a:pt x="424" y="6"/>
                    <a:pt x="424" y="6"/>
                    <a:pt x="424" y="6"/>
                  </a:cubicBezTo>
                  <a:cubicBezTo>
                    <a:pt x="424" y="6"/>
                    <a:pt x="424" y="6"/>
                    <a:pt x="424" y="6"/>
                  </a:cubicBezTo>
                  <a:cubicBezTo>
                    <a:pt x="424" y="6"/>
                    <a:pt x="424" y="6"/>
                    <a:pt x="424" y="7"/>
                  </a:cubicBezTo>
                  <a:cubicBezTo>
                    <a:pt x="425" y="7"/>
                    <a:pt x="425" y="7"/>
                    <a:pt x="426" y="7"/>
                  </a:cubicBezTo>
                  <a:cubicBezTo>
                    <a:pt x="425" y="7"/>
                    <a:pt x="425" y="7"/>
                    <a:pt x="425" y="7"/>
                  </a:cubicBezTo>
                  <a:cubicBezTo>
                    <a:pt x="425" y="7"/>
                    <a:pt x="426" y="7"/>
                    <a:pt x="426" y="7"/>
                  </a:cubicBezTo>
                  <a:cubicBezTo>
                    <a:pt x="426" y="7"/>
                    <a:pt x="426" y="7"/>
                    <a:pt x="426" y="7"/>
                  </a:cubicBezTo>
                  <a:cubicBezTo>
                    <a:pt x="427" y="8"/>
                    <a:pt x="427" y="8"/>
                    <a:pt x="428" y="8"/>
                  </a:cubicBezTo>
                  <a:cubicBezTo>
                    <a:pt x="428" y="8"/>
                    <a:pt x="429" y="8"/>
                    <a:pt x="430" y="9"/>
                  </a:cubicBezTo>
                  <a:cubicBezTo>
                    <a:pt x="430" y="8"/>
                    <a:pt x="430" y="8"/>
                    <a:pt x="430" y="8"/>
                  </a:cubicBezTo>
                  <a:cubicBezTo>
                    <a:pt x="429" y="8"/>
                    <a:pt x="429" y="8"/>
                    <a:pt x="429" y="8"/>
                  </a:cubicBezTo>
                  <a:cubicBezTo>
                    <a:pt x="430" y="8"/>
                    <a:pt x="430" y="8"/>
                    <a:pt x="430" y="8"/>
                  </a:cubicBezTo>
                  <a:cubicBezTo>
                    <a:pt x="430" y="8"/>
                    <a:pt x="430" y="8"/>
                    <a:pt x="430" y="8"/>
                  </a:cubicBezTo>
                  <a:cubicBezTo>
                    <a:pt x="430" y="8"/>
                    <a:pt x="430" y="8"/>
                    <a:pt x="431" y="8"/>
                  </a:cubicBezTo>
                  <a:cubicBezTo>
                    <a:pt x="431" y="8"/>
                    <a:pt x="431" y="8"/>
                    <a:pt x="431" y="8"/>
                  </a:cubicBezTo>
                  <a:moveTo>
                    <a:pt x="433" y="10"/>
                  </a:moveTo>
                  <a:cubicBezTo>
                    <a:pt x="433" y="10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3" y="10"/>
                    <a:pt x="433" y="10"/>
                    <a:pt x="433" y="10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4" y="10"/>
                    <a:pt x="434" y="10"/>
                    <a:pt x="434" y="10"/>
                  </a:cubicBezTo>
                  <a:cubicBezTo>
                    <a:pt x="433" y="10"/>
                    <a:pt x="433" y="10"/>
                    <a:pt x="433" y="10"/>
                  </a:cubicBezTo>
                  <a:cubicBezTo>
                    <a:pt x="433" y="10"/>
                    <a:pt x="433" y="10"/>
                    <a:pt x="433" y="10"/>
                  </a:cubicBezTo>
                  <a:moveTo>
                    <a:pt x="430" y="9"/>
                  </a:moveTo>
                  <a:cubicBezTo>
                    <a:pt x="429" y="9"/>
                    <a:pt x="429" y="9"/>
                    <a:pt x="429" y="9"/>
                  </a:cubicBezTo>
                  <a:cubicBezTo>
                    <a:pt x="428" y="8"/>
                    <a:pt x="428" y="8"/>
                    <a:pt x="428" y="8"/>
                  </a:cubicBezTo>
                  <a:cubicBezTo>
                    <a:pt x="428" y="8"/>
                    <a:pt x="428" y="8"/>
                    <a:pt x="427" y="8"/>
                  </a:cubicBezTo>
                  <a:cubicBezTo>
                    <a:pt x="427" y="8"/>
                    <a:pt x="427" y="8"/>
                    <a:pt x="427" y="8"/>
                  </a:cubicBezTo>
                  <a:cubicBezTo>
                    <a:pt x="428" y="9"/>
                    <a:pt x="428" y="9"/>
                    <a:pt x="428" y="9"/>
                  </a:cubicBezTo>
                  <a:cubicBezTo>
                    <a:pt x="428" y="9"/>
                    <a:pt x="428" y="9"/>
                    <a:pt x="428" y="9"/>
                  </a:cubicBezTo>
                  <a:cubicBezTo>
                    <a:pt x="429" y="9"/>
                    <a:pt x="429" y="10"/>
                    <a:pt x="430" y="10"/>
                  </a:cubicBezTo>
                  <a:cubicBezTo>
                    <a:pt x="431" y="10"/>
                    <a:pt x="431" y="10"/>
                    <a:pt x="431" y="10"/>
                  </a:cubicBezTo>
                  <a:cubicBezTo>
                    <a:pt x="430" y="9"/>
                    <a:pt x="429" y="9"/>
                    <a:pt x="429" y="9"/>
                  </a:cubicBezTo>
                  <a:cubicBezTo>
                    <a:pt x="430" y="10"/>
                    <a:pt x="431" y="10"/>
                    <a:pt x="432" y="10"/>
                  </a:cubicBezTo>
                  <a:cubicBezTo>
                    <a:pt x="431" y="10"/>
                    <a:pt x="431" y="10"/>
                    <a:pt x="431" y="10"/>
                  </a:cubicBezTo>
                  <a:cubicBezTo>
                    <a:pt x="432" y="10"/>
                    <a:pt x="432" y="10"/>
                    <a:pt x="432" y="10"/>
                  </a:cubicBezTo>
                  <a:cubicBezTo>
                    <a:pt x="431" y="10"/>
                    <a:pt x="430" y="9"/>
                    <a:pt x="429" y="9"/>
                  </a:cubicBezTo>
                  <a:cubicBezTo>
                    <a:pt x="430" y="9"/>
                    <a:pt x="430" y="9"/>
                    <a:pt x="430" y="9"/>
                  </a:cubicBezTo>
                  <a:moveTo>
                    <a:pt x="425" y="7"/>
                  </a:moveTo>
                  <a:cubicBezTo>
                    <a:pt x="424" y="7"/>
                    <a:pt x="424" y="7"/>
                    <a:pt x="424" y="7"/>
                  </a:cubicBezTo>
                  <a:cubicBezTo>
                    <a:pt x="423" y="7"/>
                    <a:pt x="423" y="7"/>
                    <a:pt x="423" y="6"/>
                  </a:cubicBezTo>
                  <a:cubicBezTo>
                    <a:pt x="422" y="6"/>
                    <a:pt x="422" y="6"/>
                    <a:pt x="422" y="6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2" y="7"/>
                    <a:pt x="422" y="7"/>
                    <a:pt x="419" y="6"/>
                  </a:cubicBezTo>
                  <a:cubicBezTo>
                    <a:pt x="419" y="5"/>
                    <a:pt x="418" y="5"/>
                    <a:pt x="418" y="5"/>
                  </a:cubicBezTo>
                  <a:cubicBezTo>
                    <a:pt x="418" y="5"/>
                    <a:pt x="418" y="5"/>
                    <a:pt x="418" y="5"/>
                  </a:cubicBezTo>
                  <a:cubicBezTo>
                    <a:pt x="418" y="5"/>
                    <a:pt x="418" y="5"/>
                    <a:pt x="418" y="5"/>
                  </a:cubicBezTo>
                  <a:cubicBezTo>
                    <a:pt x="418" y="5"/>
                    <a:pt x="418" y="5"/>
                    <a:pt x="418" y="5"/>
                  </a:cubicBezTo>
                  <a:cubicBezTo>
                    <a:pt x="418" y="6"/>
                    <a:pt x="418" y="6"/>
                    <a:pt x="418" y="6"/>
                  </a:cubicBezTo>
                  <a:cubicBezTo>
                    <a:pt x="419" y="6"/>
                    <a:pt x="420" y="6"/>
                    <a:pt x="421" y="7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6"/>
                    <a:pt x="420" y="6"/>
                    <a:pt x="420" y="6"/>
                  </a:cubicBezTo>
                  <a:cubicBezTo>
                    <a:pt x="420" y="7"/>
                    <a:pt x="421" y="7"/>
                    <a:pt x="421" y="7"/>
                  </a:cubicBezTo>
                  <a:cubicBezTo>
                    <a:pt x="421" y="7"/>
                    <a:pt x="421" y="7"/>
                    <a:pt x="421" y="7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3" y="7"/>
                    <a:pt x="423" y="8"/>
                    <a:pt x="424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3" y="8"/>
                  </a:cubicBezTo>
                  <a:cubicBezTo>
                    <a:pt x="423" y="8"/>
                    <a:pt x="423" y="8"/>
                    <a:pt x="424" y="9"/>
                  </a:cubicBezTo>
                  <a:cubicBezTo>
                    <a:pt x="424" y="9"/>
                    <a:pt x="424" y="9"/>
                    <a:pt x="424" y="9"/>
                  </a:cubicBezTo>
                  <a:cubicBezTo>
                    <a:pt x="425" y="9"/>
                    <a:pt x="425" y="9"/>
                    <a:pt x="425" y="9"/>
                  </a:cubicBezTo>
                  <a:cubicBezTo>
                    <a:pt x="425" y="9"/>
                    <a:pt x="425" y="9"/>
                    <a:pt x="425" y="9"/>
                  </a:cubicBezTo>
                  <a:cubicBezTo>
                    <a:pt x="425" y="9"/>
                    <a:pt x="425" y="9"/>
                    <a:pt x="425" y="9"/>
                  </a:cubicBezTo>
                  <a:cubicBezTo>
                    <a:pt x="425" y="9"/>
                    <a:pt x="424" y="9"/>
                    <a:pt x="423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4" y="8"/>
                  </a:cubicBezTo>
                  <a:cubicBezTo>
                    <a:pt x="424" y="8"/>
                    <a:pt x="424" y="8"/>
                    <a:pt x="423" y="8"/>
                  </a:cubicBezTo>
                  <a:cubicBezTo>
                    <a:pt x="423" y="7"/>
                    <a:pt x="423" y="7"/>
                    <a:pt x="423" y="7"/>
                  </a:cubicBezTo>
                  <a:cubicBezTo>
                    <a:pt x="424" y="8"/>
                    <a:pt x="424" y="8"/>
                    <a:pt x="425" y="8"/>
                  </a:cubicBezTo>
                  <a:cubicBezTo>
                    <a:pt x="425" y="8"/>
                    <a:pt x="425" y="8"/>
                    <a:pt x="425" y="8"/>
                  </a:cubicBezTo>
                  <a:cubicBezTo>
                    <a:pt x="422" y="7"/>
                    <a:pt x="422" y="7"/>
                    <a:pt x="422" y="7"/>
                  </a:cubicBezTo>
                  <a:cubicBezTo>
                    <a:pt x="423" y="7"/>
                    <a:pt x="423" y="7"/>
                    <a:pt x="423" y="7"/>
                  </a:cubicBezTo>
                  <a:cubicBezTo>
                    <a:pt x="425" y="7"/>
                    <a:pt x="425" y="7"/>
                    <a:pt x="425" y="7"/>
                  </a:cubicBezTo>
                  <a:cubicBezTo>
                    <a:pt x="425" y="7"/>
                    <a:pt x="425" y="7"/>
                    <a:pt x="425" y="7"/>
                  </a:cubicBezTo>
                  <a:moveTo>
                    <a:pt x="421" y="8"/>
                  </a:moveTo>
                  <a:cubicBezTo>
                    <a:pt x="420" y="8"/>
                    <a:pt x="420" y="8"/>
                    <a:pt x="419" y="7"/>
                  </a:cubicBezTo>
                  <a:cubicBezTo>
                    <a:pt x="419" y="7"/>
                    <a:pt x="419" y="7"/>
                    <a:pt x="419" y="7"/>
                  </a:cubicBezTo>
                  <a:cubicBezTo>
                    <a:pt x="418" y="7"/>
                    <a:pt x="417" y="7"/>
                    <a:pt x="417" y="7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6"/>
                    <a:pt x="416" y="6"/>
                    <a:pt x="416" y="6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7"/>
                    <a:pt x="417" y="7"/>
                    <a:pt x="417" y="7"/>
                  </a:cubicBezTo>
                  <a:cubicBezTo>
                    <a:pt x="417" y="7"/>
                    <a:pt x="417" y="7"/>
                    <a:pt x="416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7" y="7"/>
                    <a:pt x="417" y="7"/>
                    <a:pt x="417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7"/>
                    <a:pt x="416" y="7"/>
                    <a:pt x="415" y="7"/>
                  </a:cubicBezTo>
                  <a:cubicBezTo>
                    <a:pt x="416" y="8"/>
                    <a:pt x="416" y="8"/>
                    <a:pt x="416" y="8"/>
                  </a:cubicBezTo>
                  <a:cubicBezTo>
                    <a:pt x="416" y="8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416" y="8"/>
                    <a:pt x="417" y="9"/>
                    <a:pt x="417" y="8"/>
                  </a:cubicBezTo>
                  <a:cubicBezTo>
                    <a:pt x="417" y="8"/>
                    <a:pt x="417" y="8"/>
                    <a:pt x="417" y="8"/>
                  </a:cubicBezTo>
                  <a:cubicBezTo>
                    <a:pt x="417" y="8"/>
                    <a:pt x="417" y="8"/>
                    <a:pt x="417" y="8"/>
                  </a:cubicBezTo>
                  <a:cubicBezTo>
                    <a:pt x="417" y="8"/>
                    <a:pt x="417" y="8"/>
                    <a:pt x="417" y="8"/>
                  </a:cubicBezTo>
                  <a:cubicBezTo>
                    <a:pt x="417" y="8"/>
                    <a:pt x="418" y="8"/>
                    <a:pt x="418" y="8"/>
                  </a:cubicBezTo>
                  <a:cubicBezTo>
                    <a:pt x="418" y="8"/>
                    <a:pt x="418" y="8"/>
                    <a:pt x="418" y="8"/>
                  </a:cubicBezTo>
                  <a:cubicBezTo>
                    <a:pt x="419" y="8"/>
                    <a:pt x="419" y="8"/>
                    <a:pt x="420" y="9"/>
                  </a:cubicBezTo>
                  <a:cubicBezTo>
                    <a:pt x="419" y="9"/>
                    <a:pt x="419" y="9"/>
                    <a:pt x="419" y="9"/>
                  </a:cubicBezTo>
                  <a:cubicBezTo>
                    <a:pt x="420" y="9"/>
                    <a:pt x="420" y="9"/>
                    <a:pt x="420" y="9"/>
                  </a:cubicBezTo>
                  <a:cubicBezTo>
                    <a:pt x="421" y="9"/>
                    <a:pt x="421" y="10"/>
                    <a:pt x="422" y="10"/>
                  </a:cubicBezTo>
                  <a:cubicBezTo>
                    <a:pt x="424" y="10"/>
                    <a:pt x="424" y="10"/>
                    <a:pt x="424" y="10"/>
                  </a:cubicBezTo>
                  <a:cubicBezTo>
                    <a:pt x="424" y="10"/>
                    <a:pt x="423" y="9"/>
                    <a:pt x="421" y="9"/>
                  </a:cubicBezTo>
                  <a:cubicBezTo>
                    <a:pt x="421" y="9"/>
                    <a:pt x="421" y="9"/>
                    <a:pt x="421" y="9"/>
                  </a:cubicBezTo>
                  <a:cubicBezTo>
                    <a:pt x="421" y="9"/>
                    <a:pt x="421" y="9"/>
                    <a:pt x="422" y="9"/>
                  </a:cubicBezTo>
                  <a:cubicBezTo>
                    <a:pt x="422" y="9"/>
                    <a:pt x="422" y="9"/>
                    <a:pt x="422" y="9"/>
                  </a:cubicBezTo>
                  <a:cubicBezTo>
                    <a:pt x="422" y="9"/>
                    <a:pt x="422" y="9"/>
                    <a:pt x="422" y="9"/>
                  </a:cubicBezTo>
                  <a:cubicBezTo>
                    <a:pt x="422" y="8"/>
                    <a:pt x="421" y="8"/>
                    <a:pt x="421" y="8"/>
                  </a:cubicBezTo>
                  <a:moveTo>
                    <a:pt x="399" y="10"/>
                  </a:moveTo>
                  <a:cubicBezTo>
                    <a:pt x="399" y="9"/>
                    <a:pt x="399" y="9"/>
                    <a:pt x="399" y="9"/>
                  </a:cubicBezTo>
                  <a:cubicBezTo>
                    <a:pt x="398" y="9"/>
                    <a:pt x="398" y="9"/>
                    <a:pt x="398" y="9"/>
                  </a:cubicBezTo>
                  <a:cubicBezTo>
                    <a:pt x="397" y="9"/>
                    <a:pt x="397" y="9"/>
                    <a:pt x="397" y="9"/>
                  </a:cubicBezTo>
                  <a:cubicBezTo>
                    <a:pt x="397" y="9"/>
                    <a:pt x="397" y="9"/>
                    <a:pt x="397" y="9"/>
                  </a:cubicBezTo>
                  <a:cubicBezTo>
                    <a:pt x="397" y="9"/>
                    <a:pt x="397" y="9"/>
                    <a:pt x="397" y="9"/>
                  </a:cubicBezTo>
                  <a:cubicBezTo>
                    <a:pt x="396" y="8"/>
                    <a:pt x="395" y="8"/>
                    <a:pt x="395" y="8"/>
                  </a:cubicBezTo>
                  <a:cubicBezTo>
                    <a:pt x="395" y="9"/>
                    <a:pt x="395" y="9"/>
                    <a:pt x="394" y="9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93" y="8"/>
                    <a:pt x="393" y="8"/>
                    <a:pt x="393" y="8"/>
                  </a:cubicBezTo>
                  <a:cubicBezTo>
                    <a:pt x="393" y="9"/>
                    <a:pt x="393" y="9"/>
                    <a:pt x="393" y="9"/>
                  </a:cubicBezTo>
                  <a:cubicBezTo>
                    <a:pt x="393" y="9"/>
                    <a:pt x="393" y="9"/>
                    <a:pt x="393" y="9"/>
                  </a:cubicBezTo>
                  <a:cubicBezTo>
                    <a:pt x="393" y="9"/>
                    <a:pt x="392" y="8"/>
                    <a:pt x="392" y="8"/>
                  </a:cubicBezTo>
                  <a:cubicBezTo>
                    <a:pt x="392" y="8"/>
                    <a:pt x="390" y="8"/>
                    <a:pt x="389" y="8"/>
                  </a:cubicBezTo>
                  <a:cubicBezTo>
                    <a:pt x="389" y="8"/>
                    <a:pt x="388" y="9"/>
                    <a:pt x="390" y="9"/>
                  </a:cubicBezTo>
                  <a:cubicBezTo>
                    <a:pt x="390" y="9"/>
                    <a:pt x="390" y="9"/>
                    <a:pt x="390" y="9"/>
                  </a:cubicBezTo>
                  <a:cubicBezTo>
                    <a:pt x="391" y="9"/>
                    <a:pt x="391" y="9"/>
                    <a:pt x="391" y="9"/>
                  </a:cubicBezTo>
                  <a:cubicBezTo>
                    <a:pt x="391" y="9"/>
                    <a:pt x="391" y="9"/>
                    <a:pt x="392" y="9"/>
                  </a:cubicBezTo>
                  <a:cubicBezTo>
                    <a:pt x="392" y="9"/>
                    <a:pt x="392" y="10"/>
                    <a:pt x="393" y="10"/>
                  </a:cubicBezTo>
                  <a:cubicBezTo>
                    <a:pt x="392" y="10"/>
                    <a:pt x="391" y="10"/>
                    <a:pt x="391" y="10"/>
                  </a:cubicBezTo>
                  <a:cubicBezTo>
                    <a:pt x="391" y="10"/>
                    <a:pt x="391" y="10"/>
                    <a:pt x="391" y="10"/>
                  </a:cubicBezTo>
                  <a:cubicBezTo>
                    <a:pt x="391" y="11"/>
                    <a:pt x="392" y="11"/>
                    <a:pt x="392" y="11"/>
                  </a:cubicBezTo>
                  <a:cubicBezTo>
                    <a:pt x="393" y="11"/>
                    <a:pt x="393" y="11"/>
                    <a:pt x="394" y="11"/>
                  </a:cubicBezTo>
                  <a:cubicBezTo>
                    <a:pt x="394" y="11"/>
                    <a:pt x="394" y="11"/>
                    <a:pt x="394" y="11"/>
                  </a:cubicBezTo>
                  <a:cubicBezTo>
                    <a:pt x="395" y="11"/>
                    <a:pt x="395" y="11"/>
                    <a:pt x="395" y="11"/>
                  </a:cubicBezTo>
                  <a:cubicBezTo>
                    <a:pt x="396" y="12"/>
                    <a:pt x="396" y="12"/>
                    <a:pt x="396" y="12"/>
                  </a:cubicBezTo>
                  <a:cubicBezTo>
                    <a:pt x="397" y="12"/>
                    <a:pt x="397" y="11"/>
                    <a:pt x="397" y="11"/>
                  </a:cubicBezTo>
                  <a:cubicBezTo>
                    <a:pt x="398" y="11"/>
                    <a:pt x="398" y="11"/>
                    <a:pt x="399" y="11"/>
                  </a:cubicBezTo>
                  <a:cubicBezTo>
                    <a:pt x="398" y="11"/>
                    <a:pt x="398" y="11"/>
                    <a:pt x="398" y="11"/>
                  </a:cubicBezTo>
                  <a:cubicBezTo>
                    <a:pt x="398" y="10"/>
                    <a:pt x="398" y="10"/>
                    <a:pt x="398" y="10"/>
                  </a:cubicBezTo>
                  <a:cubicBezTo>
                    <a:pt x="398" y="10"/>
                    <a:pt x="399" y="10"/>
                    <a:pt x="399" y="10"/>
                  </a:cubicBezTo>
                  <a:moveTo>
                    <a:pt x="390" y="11"/>
                  </a:moveTo>
                  <a:cubicBezTo>
                    <a:pt x="390" y="11"/>
                    <a:pt x="390" y="11"/>
                    <a:pt x="390" y="11"/>
                  </a:cubicBezTo>
                  <a:cubicBezTo>
                    <a:pt x="390" y="11"/>
                    <a:pt x="390" y="11"/>
                    <a:pt x="390" y="11"/>
                  </a:cubicBezTo>
                  <a:cubicBezTo>
                    <a:pt x="390" y="11"/>
                    <a:pt x="390" y="11"/>
                    <a:pt x="390" y="11"/>
                  </a:cubicBezTo>
                  <a:cubicBezTo>
                    <a:pt x="390" y="11"/>
                    <a:pt x="390" y="11"/>
                    <a:pt x="390" y="11"/>
                  </a:cubicBezTo>
                  <a:moveTo>
                    <a:pt x="401" y="18"/>
                  </a:moveTo>
                  <a:cubicBezTo>
                    <a:pt x="401" y="17"/>
                    <a:pt x="401" y="17"/>
                    <a:pt x="401" y="17"/>
                  </a:cubicBezTo>
                  <a:cubicBezTo>
                    <a:pt x="401" y="17"/>
                    <a:pt x="401" y="17"/>
                    <a:pt x="399" y="17"/>
                  </a:cubicBezTo>
                  <a:cubicBezTo>
                    <a:pt x="398" y="16"/>
                    <a:pt x="398" y="16"/>
                    <a:pt x="398" y="16"/>
                  </a:cubicBezTo>
                  <a:cubicBezTo>
                    <a:pt x="398" y="15"/>
                    <a:pt x="397" y="15"/>
                    <a:pt x="396" y="15"/>
                  </a:cubicBezTo>
                  <a:cubicBezTo>
                    <a:pt x="396" y="15"/>
                    <a:pt x="396" y="14"/>
                    <a:pt x="395" y="14"/>
                  </a:cubicBezTo>
                  <a:cubicBezTo>
                    <a:pt x="395" y="14"/>
                    <a:pt x="395" y="14"/>
                    <a:pt x="394" y="13"/>
                  </a:cubicBezTo>
                  <a:cubicBezTo>
                    <a:pt x="394" y="13"/>
                    <a:pt x="394" y="13"/>
                    <a:pt x="393" y="13"/>
                  </a:cubicBezTo>
                  <a:cubicBezTo>
                    <a:pt x="393" y="13"/>
                    <a:pt x="393" y="12"/>
                    <a:pt x="392" y="12"/>
                  </a:cubicBezTo>
                  <a:cubicBezTo>
                    <a:pt x="392" y="12"/>
                    <a:pt x="392" y="12"/>
                    <a:pt x="392" y="12"/>
                  </a:cubicBezTo>
                  <a:cubicBezTo>
                    <a:pt x="392" y="12"/>
                    <a:pt x="392" y="12"/>
                    <a:pt x="391" y="12"/>
                  </a:cubicBezTo>
                  <a:cubicBezTo>
                    <a:pt x="390" y="12"/>
                    <a:pt x="390" y="12"/>
                    <a:pt x="390" y="12"/>
                  </a:cubicBezTo>
                  <a:cubicBezTo>
                    <a:pt x="390" y="11"/>
                    <a:pt x="390" y="11"/>
                    <a:pt x="390" y="11"/>
                  </a:cubicBezTo>
                  <a:cubicBezTo>
                    <a:pt x="389" y="11"/>
                    <a:pt x="389" y="11"/>
                    <a:pt x="389" y="11"/>
                  </a:cubicBezTo>
                  <a:cubicBezTo>
                    <a:pt x="389" y="10"/>
                    <a:pt x="389" y="10"/>
                    <a:pt x="389" y="10"/>
                  </a:cubicBezTo>
                  <a:cubicBezTo>
                    <a:pt x="388" y="10"/>
                    <a:pt x="387" y="9"/>
                    <a:pt x="387" y="9"/>
                  </a:cubicBezTo>
                  <a:cubicBezTo>
                    <a:pt x="387" y="9"/>
                    <a:pt x="387" y="9"/>
                    <a:pt x="387" y="9"/>
                  </a:cubicBezTo>
                  <a:cubicBezTo>
                    <a:pt x="386" y="9"/>
                    <a:pt x="386" y="9"/>
                    <a:pt x="386" y="10"/>
                  </a:cubicBezTo>
                  <a:cubicBezTo>
                    <a:pt x="386" y="10"/>
                    <a:pt x="386" y="10"/>
                    <a:pt x="386" y="10"/>
                  </a:cubicBezTo>
                  <a:cubicBezTo>
                    <a:pt x="386" y="11"/>
                    <a:pt x="387" y="11"/>
                    <a:pt x="387" y="11"/>
                  </a:cubicBezTo>
                  <a:cubicBezTo>
                    <a:pt x="386" y="12"/>
                    <a:pt x="386" y="12"/>
                    <a:pt x="386" y="12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9"/>
                    <a:pt x="385" y="9"/>
                    <a:pt x="385" y="9"/>
                  </a:cubicBezTo>
                  <a:cubicBezTo>
                    <a:pt x="384" y="10"/>
                    <a:pt x="384" y="10"/>
                    <a:pt x="384" y="10"/>
                  </a:cubicBezTo>
                  <a:cubicBezTo>
                    <a:pt x="383" y="10"/>
                    <a:pt x="383" y="10"/>
                    <a:pt x="383" y="10"/>
                  </a:cubicBezTo>
                  <a:cubicBezTo>
                    <a:pt x="383" y="10"/>
                    <a:pt x="383" y="10"/>
                    <a:pt x="383" y="10"/>
                  </a:cubicBezTo>
                  <a:cubicBezTo>
                    <a:pt x="383" y="9"/>
                    <a:pt x="383" y="9"/>
                    <a:pt x="383" y="9"/>
                  </a:cubicBezTo>
                  <a:cubicBezTo>
                    <a:pt x="383" y="9"/>
                    <a:pt x="383" y="9"/>
                    <a:pt x="383" y="9"/>
                  </a:cubicBezTo>
                  <a:cubicBezTo>
                    <a:pt x="383" y="9"/>
                    <a:pt x="383" y="9"/>
                    <a:pt x="382" y="10"/>
                  </a:cubicBezTo>
                  <a:cubicBezTo>
                    <a:pt x="382" y="10"/>
                    <a:pt x="381" y="10"/>
                    <a:pt x="381" y="10"/>
                  </a:cubicBezTo>
                  <a:cubicBezTo>
                    <a:pt x="378" y="10"/>
                    <a:pt x="380" y="11"/>
                    <a:pt x="380" y="11"/>
                  </a:cubicBezTo>
                  <a:cubicBezTo>
                    <a:pt x="380" y="11"/>
                    <a:pt x="381" y="11"/>
                    <a:pt x="381" y="11"/>
                  </a:cubicBezTo>
                  <a:cubicBezTo>
                    <a:pt x="381" y="11"/>
                    <a:pt x="381" y="12"/>
                    <a:pt x="381" y="12"/>
                  </a:cubicBezTo>
                  <a:cubicBezTo>
                    <a:pt x="380" y="13"/>
                    <a:pt x="381" y="13"/>
                    <a:pt x="381" y="14"/>
                  </a:cubicBezTo>
                  <a:cubicBezTo>
                    <a:pt x="380" y="14"/>
                    <a:pt x="380" y="12"/>
                    <a:pt x="379" y="12"/>
                  </a:cubicBezTo>
                  <a:cubicBezTo>
                    <a:pt x="379" y="13"/>
                    <a:pt x="379" y="13"/>
                    <a:pt x="379" y="14"/>
                  </a:cubicBezTo>
                  <a:cubicBezTo>
                    <a:pt x="380" y="15"/>
                    <a:pt x="381" y="15"/>
                    <a:pt x="381" y="15"/>
                  </a:cubicBezTo>
                  <a:cubicBezTo>
                    <a:pt x="381" y="14"/>
                    <a:pt x="381" y="14"/>
                    <a:pt x="381" y="14"/>
                  </a:cubicBezTo>
                  <a:cubicBezTo>
                    <a:pt x="381" y="14"/>
                    <a:pt x="381" y="14"/>
                    <a:pt x="381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5"/>
                    <a:pt x="382" y="15"/>
                    <a:pt x="383" y="15"/>
                  </a:cubicBezTo>
                  <a:cubicBezTo>
                    <a:pt x="383" y="15"/>
                    <a:pt x="383" y="15"/>
                    <a:pt x="383" y="15"/>
                  </a:cubicBezTo>
                  <a:cubicBezTo>
                    <a:pt x="384" y="15"/>
                    <a:pt x="384" y="14"/>
                    <a:pt x="384" y="14"/>
                  </a:cubicBezTo>
                  <a:cubicBezTo>
                    <a:pt x="384" y="14"/>
                    <a:pt x="384" y="14"/>
                    <a:pt x="385" y="14"/>
                  </a:cubicBezTo>
                  <a:cubicBezTo>
                    <a:pt x="385" y="14"/>
                    <a:pt x="385" y="14"/>
                    <a:pt x="385" y="14"/>
                  </a:cubicBezTo>
                  <a:cubicBezTo>
                    <a:pt x="385" y="13"/>
                    <a:pt x="385" y="13"/>
                    <a:pt x="385" y="13"/>
                  </a:cubicBezTo>
                  <a:cubicBezTo>
                    <a:pt x="385" y="13"/>
                    <a:pt x="385" y="13"/>
                    <a:pt x="385" y="13"/>
                  </a:cubicBezTo>
                  <a:cubicBezTo>
                    <a:pt x="385" y="13"/>
                    <a:pt x="385" y="13"/>
                    <a:pt x="385" y="14"/>
                  </a:cubicBezTo>
                  <a:cubicBezTo>
                    <a:pt x="386" y="14"/>
                    <a:pt x="386" y="14"/>
                    <a:pt x="387" y="14"/>
                  </a:cubicBezTo>
                  <a:cubicBezTo>
                    <a:pt x="387" y="14"/>
                    <a:pt x="387" y="14"/>
                    <a:pt x="387" y="14"/>
                  </a:cubicBezTo>
                  <a:cubicBezTo>
                    <a:pt x="388" y="14"/>
                    <a:pt x="388" y="14"/>
                    <a:pt x="388" y="14"/>
                  </a:cubicBezTo>
                  <a:cubicBezTo>
                    <a:pt x="388" y="15"/>
                    <a:pt x="388" y="15"/>
                    <a:pt x="388" y="15"/>
                  </a:cubicBezTo>
                  <a:cubicBezTo>
                    <a:pt x="388" y="15"/>
                    <a:pt x="388" y="15"/>
                    <a:pt x="388" y="15"/>
                  </a:cubicBezTo>
                  <a:cubicBezTo>
                    <a:pt x="388" y="15"/>
                    <a:pt x="388" y="15"/>
                    <a:pt x="387" y="15"/>
                  </a:cubicBezTo>
                  <a:cubicBezTo>
                    <a:pt x="387" y="15"/>
                    <a:pt x="387" y="15"/>
                    <a:pt x="387" y="15"/>
                  </a:cubicBezTo>
                  <a:cubicBezTo>
                    <a:pt x="387" y="15"/>
                    <a:pt x="383" y="15"/>
                    <a:pt x="383" y="16"/>
                  </a:cubicBezTo>
                  <a:cubicBezTo>
                    <a:pt x="383" y="17"/>
                    <a:pt x="383" y="17"/>
                    <a:pt x="383" y="17"/>
                  </a:cubicBezTo>
                  <a:cubicBezTo>
                    <a:pt x="384" y="17"/>
                    <a:pt x="384" y="17"/>
                    <a:pt x="384" y="17"/>
                  </a:cubicBezTo>
                  <a:cubicBezTo>
                    <a:pt x="384" y="17"/>
                    <a:pt x="384" y="17"/>
                    <a:pt x="384" y="17"/>
                  </a:cubicBezTo>
                  <a:cubicBezTo>
                    <a:pt x="385" y="17"/>
                    <a:pt x="385" y="17"/>
                    <a:pt x="386" y="17"/>
                  </a:cubicBezTo>
                  <a:cubicBezTo>
                    <a:pt x="386" y="17"/>
                    <a:pt x="387" y="16"/>
                    <a:pt x="387" y="16"/>
                  </a:cubicBezTo>
                  <a:cubicBezTo>
                    <a:pt x="387" y="16"/>
                    <a:pt x="387" y="16"/>
                    <a:pt x="387" y="16"/>
                  </a:cubicBezTo>
                  <a:cubicBezTo>
                    <a:pt x="387" y="16"/>
                    <a:pt x="387" y="16"/>
                    <a:pt x="388" y="16"/>
                  </a:cubicBezTo>
                  <a:cubicBezTo>
                    <a:pt x="387" y="17"/>
                    <a:pt x="387" y="17"/>
                    <a:pt x="387" y="17"/>
                  </a:cubicBezTo>
                  <a:cubicBezTo>
                    <a:pt x="386" y="18"/>
                    <a:pt x="386" y="18"/>
                    <a:pt x="386" y="18"/>
                  </a:cubicBezTo>
                  <a:cubicBezTo>
                    <a:pt x="386" y="18"/>
                    <a:pt x="386" y="18"/>
                    <a:pt x="386" y="18"/>
                  </a:cubicBezTo>
                  <a:cubicBezTo>
                    <a:pt x="383" y="17"/>
                    <a:pt x="383" y="18"/>
                    <a:pt x="384" y="19"/>
                  </a:cubicBezTo>
                  <a:cubicBezTo>
                    <a:pt x="384" y="19"/>
                    <a:pt x="384" y="19"/>
                    <a:pt x="385" y="19"/>
                  </a:cubicBezTo>
                  <a:cubicBezTo>
                    <a:pt x="386" y="19"/>
                    <a:pt x="386" y="19"/>
                    <a:pt x="388" y="22"/>
                  </a:cubicBezTo>
                  <a:cubicBezTo>
                    <a:pt x="388" y="22"/>
                    <a:pt x="388" y="22"/>
                    <a:pt x="388" y="22"/>
                  </a:cubicBezTo>
                  <a:cubicBezTo>
                    <a:pt x="388" y="21"/>
                    <a:pt x="388" y="21"/>
                    <a:pt x="388" y="21"/>
                  </a:cubicBezTo>
                  <a:cubicBezTo>
                    <a:pt x="388" y="21"/>
                    <a:pt x="389" y="21"/>
                    <a:pt x="389" y="20"/>
                  </a:cubicBezTo>
                  <a:cubicBezTo>
                    <a:pt x="389" y="19"/>
                    <a:pt x="389" y="19"/>
                    <a:pt x="389" y="18"/>
                  </a:cubicBezTo>
                  <a:cubicBezTo>
                    <a:pt x="390" y="18"/>
                    <a:pt x="390" y="18"/>
                    <a:pt x="390" y="18"/>
                  </a:cubicBezTo>
                  <a:cubicBezTo>
                    <a:pt x="390" y="17"/>
                    <a:pt x="390" y="17"/>
                    <a:pt x="390" y="16"/>
                  </a:cubicBezTo>
                  <a:cubicBezTo>
                    <a:pt x="391" y="16"/>
                    <a:pt x="391" y="16"/>
                    <a:pt x="391" y="16"/>
                  </a:cubicBezTo>
                  <a:cubicBezTo>
                    <a:pt x="391" y="15"/>
                    <a:pt x="391" y="14"/>
                    <a:pt x="391" y="14"/>
                  </a:cubicBezTo>
                  <a:cubicBezTo>
                    <a:pt x="391" y="14"/>
                    <a:pt x="392" y="14"/>
                    <a:pt x="393" y="14"/>
                  </a:cubicBezTo>
                  <a:cubicBezTo>
                    <a:pt x="393" y="14"/>
                    <a:pt x="393" y="14"/>
                    <a:pt x="393" y="14"/>
                  </a:cubicBezTo>
                  <a:cubicBezTo>
                    <a:pt x="393" y="14"/>
                    <a:pt x="393" y="15"/>
                    <a:pt x="393" y="15"/>
                  </a:cubicBezTo>
                  <a:cubicBezTo>
                    <a:pt x="395" y="15"/>
                    <a:pt x="395" y="17"/>
                    <a:pt x="395" y="17"/>
                  </a:cubicBezTo>
                  <a:cubicBezTo>
                    <a:pt x="394" y="17"/>
                    <a:pt x="394" y="18"/>
                    <a:pt x="395" y="18"/>
                  </a:cubicBezTo>
                  <a:cubicBezTo>
                    <a:pt x="395" y="18"/>
                    <a:pt x="395" y="18"/>
                    <a:pt x="395" y="18"/>
                  </a:cubicBezTo>
                  <a:cubicBezTo>
                    <a:pt x="396" y="18"/>
                    <a:pt x="396" y="17"/>
                    <a:pt x="397" y="17"/>
                  </a:cubicBezTo>
                  <a:cubicBezTo>
                    <a:pt x="397" y="18"/>
                    <a:pt x="397" y="18"/>
                    <a:pt x="398" y="19"/>
                  </a:cubicBezTo>
                  <a:cubicBezTo>
                    <a:pt x="398" y="19"/>
                    <a:pt x="398" y="19"/>
                    <a:pt x="399" y="19"/>
                  </a:cubicBezTo>
                  <a:cubicBezTo>
                    <a:pt x="399" y="19"/>
                    <a:pt x="399" y="19"/>
                    <a:pt x="399" y="19"/>
                  </a:cubicBezTo>
                  <a:cubicBezTo>
                    <a:pt x="399" y="18"/>
                    <a:pt x="399" y="18"/>
                    <a:pt x="399" y="18"/>
                  </a:cubicBezTo>
                  <a:cubicBezTo>
                    <a:pt x="400" y="18"/>
                    <a:pt x="400" y="18"/>
                    <a:pt x="401" y="18"/>
                  </a:cubicBezTo>
                  <a:cubicBezTo>
                    <a:pt x="401" y="18"/>
                    <a:pt x="401" y="18"/>
                    <a:pt x="401" y="18"/>
                  </a:cubicBezTo>
                  <a:moveTo>
                    <a:pt x="609" y="325"/>
                  </a:moveTo>
                  <a:cubicBezTo>
                    <a:pt x="608" y="313"/>
                    <a:pt x="607" y="300"/>
                    <a:pt x="605" y="288"/>
                  </a:cubicBezTo>
                  <a:cubicBezTo>
                    <a:pt x="590" y="288"/>
                    <a:pt x="575" y="288"/>
                    <a:pt x="558" y="288"/>
                  </a:cubicBezTo>
                  <a:cubicBezTo>
                    <a:pt x="537" y="287"/>
                    <a:pt x="514" y="287"/>
                    <a:pt x="492" y="287"/>
                  </a:cubicBezTo>
                  <a:cubicBezTo>
                    <a:pt x="492" y="287"/>
                    <a:pt x="490" y="292"/>
                    <a:pt x="489" y="294"/>
                  </a:cubicBezTo>
                  <a:cubicBezTo>
                    <a:pt x="488" y="294"/>
                    <a:pt x="488" y="294"/>
                    <a:pt x="488" y="294"/>
                  </a:cubicBezTo>
                  <a:cubicBezTo>
                    <a:pt x="488" y="295"/>
                    <a:pt x="488" y="295"/>
                    <a:pt x="488" y="295"/>
                  </a:cubicBezTo>
                  <a:cubicBezTo>
                    <a:pt x="487" y="295"/>
                    <a:pt x="487" y="295"/>
                    <a:pt x="487" y="295"/>
                  </a:cubicBezTo>
                  <a:cubicBezTo>
                    <a:pt x="486" y="295"/>
                    <a:pt x="486" y="295"/>
                    <a:pt x="484" y="295"/>
                  </a:cubicBezTo>
                  <a:cubicBezTo>
                    <a:pt x="484" y="295"/>
                    <a:pt x="484" y="295"/>
                    <a:pt x="484" y="295"/>
                  </a:cubicBezTo>
                  <a:cubicBezTo>
                    <a:pt x="483" y="295"/>
                    <a:pt x="483" y="295"/>
                    <a:pt x="483" y="295"/>
                  </a:cubicBezTo>
                  <a:cubicBezTo>
                    <a:pt x="482" y="296"/>
                    <a:pt x="482" y="296"/>
                    <a:pt x="482" y="296"/>
                  </a:cubicBezTo>
                  <a:cubicBezTo>
                    <a:pt x="482" y="296"/>
                    <a:pt x="482" y="296"/>
                    <a:pt x="482" y="296"/>
                  </a:cubicBezTo>
                  <a:cubicBezTo>
                    <a:pt x="481" y="296"/>
                    <a:pt x="481" y="296"/>
                    <a:pt x="480" y="296"/>
                  </a:cubicBezTo>
                  <a:cubicBezTo>
                    <a:pt x="480" y="295"/>
                    <a:pt x="479" y="295"/>
                    <a:pt x="479" y="295"/>
                  </a:cubicBezTo>
                  <a:cubicBezTo>
                    <a:pt x="479" y="295"/>
                    <a:pt x="478" y="294"/>
                    <a:pt x="478" y="294"/>
                  </a:cubicBezTo>
                  <a:cubicBezTo>
                    <a:pt x="478" y="294"/>
                    <a:pt x="475" y="294"/>
                    <a:pt x="473" y="294"/>
                  </a:cubicBezTo>
                  <a:cubicBezTo>
                    <a:pt x="473" y="294"/>
                    <a:pt x="473" y="294"/>
                    <a:pt x="473" y="294"/>
                  </a:cubicBezTo>
                  <a:cubicBezTo>
                    <a:pt x="472" y="294"/>
                    <a:pt x="472" y="294"/>
                    <a:pt x="472" y="294"/>
                  </a:cubicBezTo>
                  <a:cubicBezTo>
                    <a:pt x="471" y="294"/>
                    <a:pt x="471" y="294"/>
                    <a:pt x="471" y="294"/>
                  </a:cubicBezTo>
                  <a:cubicBezTo>
                    <a:pt x="473" y="295"/>
                    <a:pt x="474" y="295"/>
                    <a:pt x="477" y="296"/>
                  </a:cubicBezTo>
                  <a:cubicBezTo>
                    <a:pt x="478" y="296"/>
                    <a:pt x="478" y="297"/>
                    <a:pt x="478" y="297"/>
                  </a:cubicBezTo>
                  <a:cubicBezTo>
                    <a:pt x="478" y="298"/>
                    <a:pt x="478" y="298"/>
                    <a:pt x="478" y="298"/>
                  </a:cubicBezTo>
                  <a:cubicBezTo>
                    <a:pt x="478" y="299"/>
                    <a:pt x="478" y="299"/>
                    <a:pt x="479" y="300"/>
                  </a:cubicBezTo>
                  <a:cubicBezTo>
                    <a:pt x="479" y="300"/>
                    <a:pt x="479" y="301"/>
                    <a:pt x="479" y="301"/>
                  </a:cubicBezTo>
                  <a:cubicBezTo>
                    <a:pt x="479" y="302"/>
                    <a:pt x="479" y="302"/>
                    <a:pt x="479" y="302"/>
                  </a:cubicBezTo>
                  <a:cubicBezTo>
                    <a:pt x="479" y="303"/>
                    <a:pt x="479" y="303"/>
                    <a:pt x="479" y="303"/>
                  </a:cubicBezTo>
                  <a:cubicBezTo>
                    <a:pt x="479" y="306"/>
                    <a:pt x="482" y="308"/>
                    <a:pt x="483" y="311"/>
                  </a:cubicBezTo>
                  <a:cubicBezTo>
                    <a:pt x="485" y="314"/>
                    <a:pt x="486" y="314"/>
                    <a:pt x="487" y="315"/>
                  </a:cubicBezTo>
                  <a:cubicBezTo>
                    <a:pt x="488" y="315"/>
                    <a:pt x="488" y="315"/>
                    <a:pt x="489" y="315"/>
                  </a:cubicBezTo>
                  <a:cubicBezTo>
                    <a:pt x="491" y="316"/>
                    <a:pt x="491" y="313"/>
                    <a:pt x="492" y="312"/>
                  </a:cubicBezTo>
                  <a:cubicBezTo>
                    <a:pt x="492" y="313"/>
                    <a:pt x="493" y="313"/>
                    <a:pt x="493" y="313"/>
                  </a:cubicBezTo>
                  <a:cubicBezTo>
                    <a:pt x="495" y="316"/>
                    <a:pt x="498" y="318"/>
                    <a:pt x="499" y="321"/>
                  </a:cubicBezTo>
                  <a:cubicBezTo>
                    <a:pt x="505" y="332"/>
                    <a:pt x="505" y="332"/>
                    <a:pt x="505" y="332"/>
                  </a:cubicBezTo>
                  <a:cubicBezTo>
                    <a:pt x="505" y="333"/>
                    <a:pt x="505" y="333"/>
                    <a:pt x="505" y="333"/>
                  </a:cubicBezTo>
                  <a:cubicBezTo>
                    <a:pt x="504" y="335"/>
                    <a:pt x="504" y="337"/>
                    <a:pt x="505" y="339"/>
                  </a:cubicBezTo>
                  <a:cubicBezTo>
                    <a:pt x="506" y="341"/>
                    <a:pt x="509" y="340"/>
                    <a:pt x="510" y="341"/>
                  </a:cubicBezTo>
                  <a:cubicBezTo>
                    <a:pt x="511" y="342"/>
                    <a:pt x="516" y="352"/>
                    <a:pt x="516" y="352"/>
                  </a:cubicBezTo>
                  <a:cubicBezTo>
                    <a:pt x="518" y="356"/>
                    <a:pt x="514" y="362"/>
                    <a:pt x="519" y="364"/>
                  </a:cubicBezTo>
                  <a:cubicBezTo>
                    <a:pt x="519" y="364"/>
                    <a:pt x="525" y="368"/>
                    <a:pt x="527" y="373"/>
                  </a:cubicBezTo>
                  <a:cubicBezTo>
                    <a:pt x="527" y="376"/>
                    <a:pt x="528" y="376"/>
                    <a:pt x="529" y="377"/>
                  </a:cubicBezTo>
                  <a:cubicBezTo>
                    <a:pt x="531" y="379"/>
                    <a:pt x="531" y="379"/>
                    <a:pt x="538" y="397"/>
                  </a:cubicBezTo>
                  <a:cubicBezTo>
                    <a:pt x="538" y="401"/>
                    <a:pt x="538" y="404"/>
                    <a:pt x="538" y="408"/>
                  </a:cubicBezTo>
                  <a:cubicBezTo>
                    <a:pt x="539" y="414"/>
                    <a:pt x="547" y="415"/>
                    <a:pt x="549" y="412"/>
                  </a:cubicBezTo>
                  <a:cubicBezTo>
                    <a:pt x="553" y="408"/>
                    <a:pt x="553" y="408"/>
                    <a:pt x="555" y="407"/>
                  </a:cubicBezTo>
                  <a:cubicBezTo>
                    <a:pt x="557" y="407"/>
                    <a:pt x="559" y="407"/>
                    <a:pt x="561" y="407"/>
                  </a:cubicBezTo>
                  <a:cubicBezTo>
                    <a:pt x="561" y="407"/>
                    <a:pt x="561" y="407"/>
                    <a:pt x="561" y="407"/>
                  </a:cubicBezTo>
                  <a:cubicBezTo>
                    <a:pt x="562" y="408"/>
                    <a:pt x="562" y="408"/>
                    <a:pt x="563" y="408"/>
                  </a:cubicBezTo>
                  <a:cubicBezTo>
                    <a:pt x="563" y="408"/>
                    <a:pt x="563" y="408"/>
                    <a:pt x="563" y="408"/>
                  </a:cubicBezTo>
                  <a:cubicBezTo>
                    <a:pt x="564" y="408"/>
                    <a:pt x="564" y="407"/>
                    <a:pt x="565" y="406"/>
                  </a:cubicBezTo>
                  <a:cubicBezTo>
                    <a:pt x="569" y="400"/>
                    <a:pt x="577" y="402"/>
                    <a:pt x="582" y="397"/>
                  </a:cubicBezTo>
                  <a:cubicBezTo>
                    <a:pt x="583" y="396"/>
                    <a:pt x="583" y="396"/>
                    <a:pt x="586" y="396"/>
                  </a:cubicBezTo>
                  <a:cubicBezTo>
                    <a:pt x="587" y="395"/>
                    <a:pt x="587" y="395"/>
                    <a:pt x="587" y="395"/>
                  </a:cubicBezTo>
                  <a:cubicBezTo>
                    <a:pt x="587" y="392"/>
                    <a:pt x="587" y="392"/>
                    <a:pt x="588" y="391"/>
                  </a:cubicBezTo>
                  <a:cubicBezTo>
                    <a:pt x="589" y="391"/>
                    <a:pt x="589" y="391"/>
                    <a:pt x="591" y="390"/>
                  </a:cubicBezTo>
                  <a:cubicBezTo>
                    <a:pt x="593" y="389"/>
                    <a:pt x="593" y="389"/>
                    <a:pt x="601" y="389"/>
                  </a:cubicBezTo>
                  <a:cubicBezTo>
                    <a:pt x="601" y="389"/>
                    <a:pt x="601" y="385"/>
                    <a:pt x="603" y="382"/>
                  </a:cubicBezTo>
                  <a:cubicBezTo>
                    <a:pt x="605" y="382"/>
                    <a:pt x="606" y="382"/>
                    <a:pt x="608" y="382"/>
                  </a:cubicBezTo>
                  <a:cubicBezTo>
                    <a:pt x="609" y="379"/>
                    <a:pt x="610" y="376"/>
                    <a:pt x="610" y="376"/>
                  </a:cubicBezTo>
                  <a:cubicBezTo>
                    <a:pt x="611" y="365"/>
                    <a:pt x="610" y="354"/>
                    <a:pt x="610" y="342"/>
                  </a:cubicBezTo>
                  <a:cubicBezTo>
                    <a:pt x="609" y="343"/>
                    <a:pt x="609" y="343"/>
                    <a:pt x="609" y="343"/>
                  </a:cubicBezTo>
                  <a:cubicBezTo>
                    <a:pt x="608" y="342"/>
                    <a:pt x="609" y="340"/>
                    <a:pt x="608" y="339"/>
                  </a:cubicBezTo>
                  <a:cubicBezTo>
                    <a:pt x="607" y="339"/>
                    <a:pt x="607" y="339"/>
                    <a:pt x="607" y="338"/>
                  </a:cubicBezTo>
                  <a:cubicBezTo>
                    <a:pt x="607" y="335"/>
                    <a:pt x="606" y="333"/>
                    <a:pt x="606" y="331"/>
                  </a:cubicBezTo>
                  <a:cubicBezTo>
                    <a:pt x="606" y="330"/>
                    <a:pt x="606" y="330"/>
                    <a:pt x="605" y="329"/>
                  </a:cubicBezTo>
                  <a:cubicBezTo>
                    <a:pt x="602" y="331"/>
                    <a:pt x="602" y="331"/>
                    <a:pt x="601" y="340"/>
                  </a:cubicBezTo>
                  <a:cubicBezTo>
                    <a:pt x="600" y="340"/>
                    <a:pt x="599" y="340"/>
                    <a:pt x="597" y="340"/>
                  </a:cubicBezTo>
                  <a:cubicBezTo>
                    <a:pt x="596" y="340"/>
                    <a:pt x="596" y="340"/>
                    <a:pt x="596" y="340"/>
                  </a:cubicBezTo>
                  <a:cubicBezTo>
                    <a:pt x="595" y="340"/>
                    <a:pt x="594" y="339"/>
                    <a:pt x="593" y="339"/>
                  </a:cubicBezTo>
                  <a:cubicBezTo>
                    <a:pt x="592" y="339"/>
                    <a:pt x="592" y="339"/>
                    <a:pt x="592" y="339"/>
                  </a:cubicBezTo>
                  <a:cubicBezTo>
                    <a:pt x="589" y="341"/>
                    <a:pt x="589" y="341"/>
                    <a:pt x="588" y="343"/>
                  </a:cubicBezTo>
                  <a:cubicBezTo>
                    <a:pt x="588" y="343"/>
                    <a:pt x="584" y="342"/>
                    <a:pt x="584" y="337"/>
                  </a:cubicBezTo>
                  <a:cubicBezTo>
                    <a:pt x="584" y="337"/>
                    <a:pt x="584" y="336"/>
                    <a:pt x="585" y="336"/>
                  </a:cubicBezTo>
                  <a:cubicBezTo>
                    <a:pt x="586" y="335"/>
                    <a:pt x="586" y="335"/>
                    <a:pt x="587" y="335"/>
                  </a:cubicBezTo>
                  <a:cubicBezTo>
                    <a:pt x="587" y="335"/>
                    <a:pt x="588" y="335"/>
                    <a:pt x="588" y="335"/>
                  </a:cubicBezTo>
                  <a:cubicBezTo>
                    <a:pt x="594" y="338"/>
                    <a:pt x="594" y="334"/>
                    <a:pt x="594" y="334"/>
                  </a:cubicBezTo>
                  <a:cubicBezTo>
                    <a:pt x="593" y="334"/>
                    <a:pt x="593" y="334"/>
                    <a:pt x="593" y="334"/>
                  </a:cubicBezTo>
                  <a:cubicBezTo>
                    <a:pt x="592" y="333"/>
                    <a:pt x="592" y="333"/>
                    <a:pt x="591" y="333"/>
                  </a:cubicBezTo>
                  <a:cubicBezTo>
                    <a:pt x="591" y="333"/>
                    <a:pt x="590" y="333"/>
                    <a:pt x="590" y="334"/>
                  </a:cubicBezTo>
                  <a:cubicBezTo>
                    <a:pt x="589" y="334"/>
                    <a:pt x="589" y="334"/>
                    <a:pt x="588" y="334"/>
                  </a:cubicBezTo>
                  <a:cubicBezTo>
                    <a:pt x="585" y="333"/>
                    <a:pt x="582" y="333"/>
                    <a:pt x="580" y="332"/>
                  </a:cubicBezTo>
                  <a:cubicBezTo>
                    <a:pt x="579" y="332"/>
                    <a:pt x="578" y="332"/>
                    <a:pt x="578" y="332"/>
                  </a:cubicBezTo>
                  <a:cubicBezTo>
                    <a:pt x="578" y="330"/>
                    <a:pt x="578" y="327"/>
                    <a:pt x="577" y="325"/>
                  </a:cubicBezTo>
                  <a:cubicBezTo>
                    <a:pt x="576" y="324"/>
                    <a:pt x="576" y="324"/>
                    <a:pt x="570" y="321"/>
                  </a:cubicBezTo>
                  <a:cubicBezTo>
                    <a:pt x="568" y="316"/>
                    <a:pt x="565" y="311"/>
                    <a:pt x="565" y="305"/>
                  </a:cubicBezTo>
                  <a:cubicBezTo>
                    <a:pt x="566" y="301"/>
                    <a:pt x="571" y="303"/>
                    <a:pt x="572" y="303"/>
                  </a:cubicBezTo>
                  <a:cubicBezTo>
                    <a:pt x="572" y="304"/>
                    <a:pt x="572" y="304"/>
                    <a:pt x="576" y="308"/>
                  </a:cubicBezTo>
                  <a:cubicBezTo>
                    <a:pt x="578" y="310"/>
                    <a:pt x="578" y="310"/>
                    <a:pt x="580" y="314"/>
                  </a:cubicBezTo>
                  <a:cubicBezTo>
                    <a:pt x="581" y="317"/>
                    <a:pt x="584" y="317"/>
                    <a:pt x="586" y="319"/>
                  </a:cubicBezTo>
                  <a:cubicBezTo>
                    <a:pt x="589" y="323"/>
                    <a:pt x="590" y="323"/>
                    <a:pt x="598" y="324"/>
                  </a:cubicBezTo>
                  <a:cubicBezTo>
                    <a:pt x="599" y="324"/>
                    <a:pt x="599" y="324"/>
                    <a:pt x="599" y="324"/>
                  </a:cubicBezTo>
                  <a:cubicBezTo>
                    <a:pt x="599" y="324"/>
                    <a:pt x="600" y="324"/>
                    <a:pt x="600" y="324"/>
                  </a:cubicBezTo>
                  <a:cubicBezTo>
                    <a:pt x="601" y="324"/>
                    <a:pt x="602" y="324"/>
                    <a:pt x="604" y="323"/>
                  </a:cubicBezTo>
                  <a:cubicBezTo>
                    <a:pt x="604" y="323"/>
                    <a:pt x="605" y="323"/>
                    <a:pt x="605" y="323"/>
                  </a:cubicBezTo>
                  <a:cubicBezTo>
                    <a:pt x="607" y="323"/>
                    <a:pt x="607" y="323"/>
                    <a:pt x="609" y="325"/>
                  </a:cubicBezTo>
                  <a:cubicBezTo>
                    <a:pt x="609" y="325"/>
                    <a:pt x="609" y="325"/>
                    <a:pt x="609" y="325"/>
                  </a:cubicBezTo>
                  <a:moveTo>
                    <a:pt x="680" y="160"/>
                  </a:moveTo>
                  <a:cubicBezTo>
                    <a:pt x="671" y="147"/>
                    <a:pt x="657" y="130"/>
                    <a:pt x="646" y="118"/>
                  </a:cubicBezTo>
                  <a:cubicBezTo>
                    <a:pt x="649" y="120"/>
                    <a:pt x="614" y="121"/>
                    <a:pt x="550" y="121"/>
                  </a:cubicBezTo>
                  <a:cubicBezTo>
                    <a:pt x="577" y="168"/>
                    <a:pt x="596" y="225"/>
                    <a:pt x="605" y="288"/>
                  </a:cubicBezTo>
                  <a:cubicBezTo>
                    <a:pt x="690" y="289"/>
                    <a:pt x="736" y="287"/>
                    <a:pt x="736" y="284"/>
                  </a:cubicBezTo>
                  <a:cubicBezTo>
                    <a:pt x="730" y="264"/>
                    <a:pt x="730" y="264"/>
                    <a:pt x="730" y="264"/>
                  </a:cubicBezTo>
                  <a:cubicBezTo>
                    <a:pt x="718" y="228"/>
                    <a:pt x="718" y="227"/>
                    <a:pt x="709" y="210"/>
                  </a:cubicBezTo>
                  <a:cubicBezTo>
                    <a:pt x="693" y="178"/>
                    <a:pt x="690" y="173"/>
                    <a:pt x="680" y="160"/>
                  </a:cubicBezTo>
                  <a:moveTo>
                    <a:pt x="415" y="119"/>
                  </a:moveTo>
                  <a:cubicBezTo>
                    <a:pt x="416" y="119"/>
                    <a:pt x="418" y="119"/>
                    <a:pt x="420" y="119"/>
                  </a:cubicBezTo>
                  <a:cubicBezTo>
                    <a:pt x="419" y="119"/>
                    <a:pt x="419" y="119"/>
                    <a:pt x="419" y="119"/>
                  </a:cubicBezTo>
                  <a:cubicBezTo>
                    <a:pt x="418" y="119"/>
                    <a:pt x="418" y="119"/>
                    <a:pt x="418" y="119"/>
                  </a:cubicBezTo>
                  <a:cubicBezTo>
                    <a:pt x="418" y="119"/>
                    <a:pt x="418" y="119"/>
                    <a:pt x="418" y="119"/>
                  </a:cubicBezTo>
                  <a:cubicBezTo>
                    <a:pt x="418" y="119"/>
                    <a:pt x="418" y="119"/>
                    <a:pt x="417" y="118"/>
                  </a:cubicBezTo>
                  <a:cubicBezTo>
                    <a:pt x="417" y="117"/>
                    <a:pt x="417" y="117"/>
                    <a:pt x="417" y="117"/>
                  </a:cubicBezTo>
                  <a:cubicBezTo>
                    <a:pt x="417" y="117"/>
                    <a:pt x="417" y="117"/>
                    <a:pt x="417" y="117"/>
                  </a:cubicBezTo>
                  <a:cubicBezTo>
                    <a:pt x="416" y="117"/>
                    <a:pt x="416" y="117"/>
                    <a:pt x="415" y="117"/>
                  </a:cubicBezTo>
                  <a:cubicBezTo>
                    <a:pt x="415" y="117"/>
                    <a:pt x="415" y="117"/>
                    <a:pt x="415" y="117"/>
                  </a:cubicBezTo>
                  <a:cubicBezTo>
                    <a:pt x="414" y="118"/>
                    <a:pt x="414" y="118"/>
                    <a:pt x="414" y="118"/>
                  </a:cubicBezTo>
                  <a:cubicBezTo>
                    <a:pt x="414" y="118"/>
                    <a:pt x="414" y="118"/>
                    <a:pt x="414" y="118"/>
                  </a:cubicBezTo>
                  <a:cubicBezTo>
                    <a:pt x="415" y="119"/>
                    <a:pt x="415" y="119"/>
                    <a:pt x="415" y="119"/>
                  </a:cubicBezTo>
                  <a:moveTo>
                    <a:pt x="416" y="52"/>
                  </a:moveTo>
                  <a:cubicBezTo>
                    <a:pt x="416" y="51"/>
                    <a:pt x="416" y="50"/>
                    <a:pt x="415" y="50"/>
                  </a:cubicBezTo>
                  <a:cubicBezTo>
                    <a:pt x="415" y="50"/>
                    <a:pt x="415" y="50"/>
                    <a:pt x="415" y="50"/>
                  </a:cubicBezTo>
                  <a:cubicBezTo>
                    <a:pt x="415" y="50"/>
                    <a:pt x="415" y="50"/>
                    <a:pt x="415" y="50"/>
                  </a:cubicBezTo>
                  <a:cubicBezTo>
                    <a:pt x="414" y="50"/>
                    <a:pt x="414" y="50"/>
                    <a:pt x="413" y="50"/>
                  </a:cubicBezTo>
                  <a:cubicBezTo>
                    <a:pt x="414" y="50"/>
                    <a:pt x="414" y="50"/>
                    <a:pt x="414" y="50"/>
                  </a:cubicBezTo>
                  <a:cubicBezTo>
                    <a:pt x="414" y="51"/>
                    <a:pt x="414" y="51"/>
                    <a:pt x="414" y="51"/>
                  </a:cubicBezTo>
                  <a:cubicBezTo>
                    <a:pt x="414" y="51"/>
                    <a:pt x="414" y="52"/>
                    <a:pt x="414" y="52"/>
                  </a:cubicBezTo>
                  <a:cubicBezTo>
                    <a:pt x="415" y="52"/>
                    <a:pt x="415" y="52"/>
                    <a:pt x="416" y="52"/>
                  </a:cubicBezTo>
                  <a:moveTo>
                    <a:pt x="550" y="121"/>
                  </a:moveTo>
                  <a:cubicBezTo>
                    <a:pt x="537" y="99"/>
                    <a:pt x="522" y="79"/>
                    <a:pt x="507" y="62"/>
                  </a:cubicBezTo>
                  <a:cubicBezTo>
                    <a:pt x="507" y="63"/>
                    <a:pt x="507" y="63"/>
                    <a:pt x="507" y="63"/>
                  </a:cubicBezTo>
                  <a:cubicBezTo>
                    <a:pt x="506" y="64"/>
                    <a:pt x="506" y="64"/>
                    <a:pt x="506" y="64"/>
                  </a:cubicBezTo>
                  <a:cubicBezTo>
                    <a:pt x="505" y="63"/>
                    <a:pt x="504" y="63"/>
                    <a:pt x="504" y="63"/>
                  </a:cubicBezTo>
                  <a:cubicBezTo>
                    <a:pt x="504" y="63"/>
                    <a:pt x="504" y="63"/>
                    <a:pt x="503" y="63"/>
                  </a:cubicBezTo>
                  <a:cubicBezTo>
                    <a:pt x="503" y="64"/>
                    <a:pt x="504" y="65"/>
                    <a:pt x="504" y="65"/>
                  </a:cubicBezTo>
                  <a:cubicBezTo>
                    <a:pt x="504" y="65"/>
                    <a:pt x="503" y="65"/>
                    <a:pt x="503" y="65"/>
                  </a:cubicBezTo>
                  <a:cubicBezTo>
                    <a:pt x="501" y="64"/>
                    <a:pt x="501" y="64"/>
                    <a:pt x="498" y="61"/>
                  </a:cubicBezTo>
                  <a:cubicBezTo>
                    <a:pt x="497" y="62"/>
                    <a:pt x="497" y="62"/>
                    <a:pt x="497" y="62"/>
                  </a:cubicBezTo>
                  <a:cubicBezTo>
                    <a:pt x="497" y="62"/>
                    <a:pt x="497" y="62"/>
                    <a:pt x="496" y="62"/>
                  </a:cubicBezTo>
                  <a:cubicBezTo>
                    <a:pt x="496" y="63"/>
                    <a:pt x="496" y="63"/>
                    <a:pt x="496" y="63"/>
                  </a:cubicBezTo>
                  <a:cubicBezTo>
                    <a:pt x="495" y="63"/>
                    <a:pt x="495" y="63"/>
                    <a:pt x="495" y="63"/>
                  </a:cubicBezTo>
                  <a:cubicBezTo>
                    <a:pt x="494" y="63"/>
                    <a:pt x="494" y="63"/>
                    <a:pt x="494" y="63"/>
                  </a:cubicBezTo>
                  <a:cubicBezTo>
                    <a:pt x="494" y="64"/>
                    <a:pt x="493" y="64"/>
                    <a:pt x="493" y="64"/>
                  </a:cubicBezTo>
                  <a:cubicBezTo>
                    <a:pt x="492" y="65"/>
                    <a:pt x="492" y="65"/>
                    <a:pt x="492" y="65"/>
                  </a:cubicBezTo>
                  <a:cubicBezTo>
                    <a:pt x="490" y="65"/>
                    <a:pt x="490" y="65"/>
                    <a:pt x="490" y="67"/>
                  </a:cubicBezTo>
                  <a:cubicBezTo>
                    <a:pt x="489" y="67"/>
                    <a:pt x="489" y="67"/>
                    <a:pt x="488" y="67"/>
                  </a:cubicBezTo>
                  <a:cubicBezTo>
                    <a:pt x="487" y="68"/>
                    <a:pt x="487" y="68"/>
                    <a:pt x="487" y="68"/>
                  </a:cubicBezTo>
                  <a:cubicBezTo>
                    <a:pt x="490" y="70"/>
                    <a:pt x="490" y="70"/>
                    <a:pt x="490" y="70"/>
                  </a:cubicBezTo>
                  <a:cubicBezTo>
                    <a:pt x="489" y="72"/>
                    <a:pt x="489" y="72"/>
                    <a:pt x="486" y="73"/>
                  </a:cubicBezTo>
                  <a:cubicBezTo>
                    <a:pt x="486" y="73"/>
                    <a:pt x="486" y="73"/>
                    <a:pt x="486" y="73"/>
                  </a:cubicBezTo>
                  <a:cubicBezTo>
                    <a:pt x="480" y="69"/>
                    <a:pt x="480" y="69"/>
                    <a:pt x="480" y="68"/>
                  </a:cubicBezTo>
                  <a:cubicBezTo>
                    <a:pt x="481" y="68"/>
                    <a:pt x="482" y="68"/>
                    <a:pt x="483" y="68"/>
                  </a:cubicBezTo>
                  <a:cubicBezTo>
                    <a:pt x="483" y="67"/>
                    <a:pt x="482" y="66"/>
                    <a:pt x="482" y="65"/>
                  </a:cubicBezTo>
                  <a:cubicBezTo>
                    <a:pt x="481" y="65"/>
                    <a:pt x="481" y="65"/>
                    <a:pt x="480" y="65"/>
                  </a:cubicBezTo>
                  <a:cubicBezTo>
                    <a:pt x="479" y="64"/>
                    <a:pt x="479" y="64"/>
                    <a:pt x="477" y="63"/>
                  </a:cubicBezTo>
                  <a:cubicBezTo>
                    <a:pt x="477" y="63"/>
                    <a:pt x="477" y="63"/>
                    <a:pt x="476" y="63"/>
                  </a:cubicBezTo>
                  <a:cubicBezTo>
                    <a:pt x="476" y="63"/>
                    <a:pt x="476" y="63"/>
                    <a:pt x="476" y="63"/>
                  </a:cubicBezTo>
                  <a:cubicBezTo>
                    <a:pt x="475" y="62"/>
                    <a:pt x="475" y="62"/>
                    <a:pt x="473" y="62"/>
                  </a:cubicBezTo>
                  <a:cubicBezTo>
                    <a:pt x="472" y="62"/>
                    <a:pt x="472" y="62"/>
                    <a:pt x="472" y="62"/>
                  </a:cubicBezTo>
                  <a:cubicBezTo>
                    <a:pt x="471" y="63"/>
                    <a:pt x="471" y="63"/>
                    <a:pt x="472" y="63"/>
                  </a:cubicBezTo>
                  <a:cubicBezTo>
                    <a:pt x="472" y="64"/>
                    <a:pt x="472" y="64"/>
                    <a:pt x="473" y="64"/>
                  </a:cubicBezTo>
                  <a:cubicBezTo>
                    <a:pt x="475" y="65"/>
                    <a:pt x="476" y="67"/>
                    <a:pt x="476" y="68"/>
                  </a:cubicBezTo>
                  <a:cubicBezTo>
                    <a:pt x="476" y="69"/>
                    <a:pt x="476" y="70"/>
                    <a:pt x="478" y="71"/>
                  </a:cubicBezTo>
                  <a:cubicBezTo>
                    <a:pt x="479" y="71"/>
                    <a:pt x="479" y="71"/>
                    <a:pt x="481" y="73"/>
                  </a:cubicBezTo>
                  <a:cubicBezTo>
                    <a:pt x="481" y="73"/>
                    <a:pt x="481" y="73"/>
                    <a:pt x="481" y="73"/>
                  </a:cubicBezTo>
                  <a:cubicBezTo>
                    <a:pt x="481" y="75"/>
                    <a:pt x="482" y="76"/>
                    <a:pt x="483" y="77"/>
                  </a:cubicBezTo>
                  <a:cubicBezTo>
                    <a:pt x="480" y="77"/>
                    <a:pt x="480" y="77"/>
                    <a:pt x="480" y="76"/>
                  </a:cubicBezTo>
                  <a:cubicBezTo>
                    <a:pt x="479" y="75"/>
                    <a:pt x="479" y="75"/>
                    <a:pt x="479" y="75"/>
                  </a:cubicBezTo>
                  <a:cubicBezTo>
                    <a:pt x="479" y="75"/>
                    <a:pt x="479" y="75"/>
                    <a:pt x="474" y="75"/>
                  </a:cubicBezTo>
                  <a:cubicBezTo>
                    <a:pt x="474" y="76"/>
                    <a:pt x="474" y="77"/>
                    <a:pt x="474" y="77"/>
                  </a:cubicBezTo>
                  <a:cubicBezTo>
                    <a:pt x="471" y="78"/>
                    <a:pt x="471" y="78"/>
                    <a:pt x="471" y="80"/>
                  </a:cubicBezTo>
                  <a:cubicBezTo>
                    <a:pt x="470" y="80"/>
                    <a:pt x="470" y="80"/>
                    <a:pt x="470" y="80"/>
                  </a:cubicBezTo>
                  <a:cubicBezTo>
                    <a:pt x="470" y="80"/>
                    <a:pt x="470" y="80"/>
                    <a:pt x="470" y="80"/>
                  </a:cubicBezTo>
                  <a:cubicBezTo>
                    <a:pt x="471" y="82"/>
                    <a:pt x="474" y="83"/>
                    <a:pt x="475" y="85"/>
                  </a:cubicBezTo>
                  <a:cubicBezTo>
                    <a:pt x="474" y="85"/>
                    <a:pt x="474" y="85"/>
                    <a:pt x="474" y="85"/>
                  </a:cubicBezTo>
                  <a:cubicBezTo>
                    <a:pt x="471" y="85"/>
                    <a:pt x="471" y="85"/>
                    <a:pt x="470" y="85"/>
                  </a:cubicBezTo>
                  <a:cubicBezTo>
                    <a:pt x="470" y="85"/>
                    <a:pt x="470" y="85"/>
                    <a:pt x="469" y="85"/>
                  </a:cubicBezTo>
                  <a:cubicBezTo>
                    <a:pt x="464" y="84"/>
                    <a:pt x="462" y="82"/>
                    <a:pt x="462" y="81"/>
                  </a:cubicBezTo>
                  <a:cubicBezTo>
                    <a:pt x="461" y="82"/>
                    <a:pt x="461" y="82"/>
                    <a:pt x="460" y="83"/>
                  </a:cubicBezTo>
                  <a:cubicBezTo>
                    <a:pt x="460" y="84"/>
                    <a:pt x="460" y="85"/>
                    <a:pt x="463" y="85"/>
                  </a:cubicBezTo>
                  <a:cubicBezTo>
                    <a:pt x="463" y="86"/>
                    <a:pt x="463" y="86"/>
                    <a:pt x="463" y="86"/>
                  </a:cubicBezTo>
                  <a:cubicBezTo>
                    <a:pt x="464" y="87"/>
                    <a:pt x="464" y="87"/>
                    <a:pt x="464" y="87"/>
                  </a:cubicBezTo>
                  <a:cubicBezTo>
                    <a:pt x="466" y="87"/>
                    <a:pt x="467" y="87"/>
                    <a:pt x="468" y="88"/>
                  </a:cubicBezTo>
                  <a:cubicBezTo>
                    <a:pt x="468" y="89"/>
                    <a:pt x="468" y="89"/>
                    <a:pt x="468" y="89"/>
                  </a:cubicBezTo>
                  <a:cubicBezTo>
                    <a:pt x="467" y="89"/>
                    <a:pt x="466" y="89"/>
                    <a:pt x="465" y="89"/>
                  </a:cubicBezTo>
                  <a:cubicBezTo>
                    <a:pt x="464" y="90"/>
                    <a:pt x="464" y="90"/>
                    <a:pt x="464" y="90"/>
                  </a:cubicBezTo>
                  <a:cubicBezTo>
                    <a:pt x="455" y="83"/>
                    <a:pt x="455" y="83"/>
                    <a:pt x="455" y="83"/>
                  </a:cubicBezTo>
                  <a:cubicBezTo>
                    <a:pt x="454" y="83"/>
                    <a:pt x="453" y="83"/>
                    <a:pt x="453" y="83"/>
                  </a:cubicBezTo>
                  <a:cubicBezTo>
                    <a:pt x="452" y="80"/>
                    <a:pt x="452" y="80"/>
                    <a:pt x="452" y="80"/>
                  </a:cubicBezTo>
                  <a:cubicBezTo>
                    <a:pt x="450" y="75"/>
                    <a:pt x="443" y="75"/>
                    <a:pt x="441" y="70"/>
                  </a:cubicBezTo>
                  <a:cubicBezTo>
                    <a:pt x="443" y="71"/>
                    <a:pt x="452" y="74"/>
                    <a:pt x="452" y="74"/>
                  </a:cubicBezTo>
                  <a:cubicBezTo>
                    <a:pt x="454" y="74"/>
                    <a:pt x="455" y="75"/>
                    <a:pt x="457" y="75"/>
                  </a:cubicBezTo>
                  <a:cubicBezTo>
                    <a:pt x="459" y="75"/>
                    <a:pt x="460" y="76"/>
                    <a:pt x="462" y="76"/>
                  </a:cubicBezTo>
                  <a:cubicBezTo>
                    <a:pt x="463" y="76"/>
                    <a:pt x="463" y="76"/>
                    <a:pt x="464" y="76"/>
                  </a:cubicBezTo>
                  <a:cubicBezTo>
                    <a:pt x="464" y="76"/>
                    <a:pt x="464" y="76"/>
                    <a:pt x="464" y="76"/>
                  </a:cubicBezTo>
                  <a:cubicBezTo>
                    <a:pt x="477" y="72"/>
                    <a:pt x="464" y="66"/>
                    <a:pt x="464" y="66"/>
                  </a:cubicBezTo>
                  <a:cubicBezTo>
                    <a:pt x="454" y="62"/>
                    <a:pt x="454" y="62"/>
                    <a:pt x="454" y="62"/>
                  </a:cubicBezTo>
                  <a:cubicBezTo>
                    <a:pt x="453" y="61"/>
                    <a:pt x="452" y="61"/>
                    <a:pt x="451" y="61"/>
                  </a:cubicBezTo>
                  <a:cubicBezTo>
                    <a:pt x="450" y="60"/>
                    <a:pt x="450" y="60"/>
                    <a:pt x="447" y="60"/>
                  </a:cubicBezTo>
                  <a:cubicBezTo>
                    <a:pt x="446" y="60"/>
                    <a:pt x="446" y="60"/>
                    <a:pt x="446" y="60"/>
                  </a:cubicBezTo>
                  <a:cubicBezTo>
                    <a:pt x="445" y="60"/>
                    <a:pt x="444" y="59"/>
                    <a:pt x="443" y="58"/>
                  </a:cubicBezTo>
                  <a:cubicBezTo>
                    <a:pt x="442" y="58"/>
                    <a:pt x="441" y="58"/>
                    <a:pt x="441" y="58"/>
                  </a:cubicBezTo>
                  <a:cubicBezTo>
                    <a:pt x="441" y="59"/>
                    <a:pt x="441" y="59"/>
                    <a:pt x="441" y="59"/>
                  </a:cubicBezTo>
                  <a:cubicBezTo>
                    <a:pt x="440" y="60"/>
                    <a:pt x="440" y="60"/>
                    <a:pt x="440" y="60"/>
                  </a:cubicBezTo>
                  <a:cubicBezTo>
                    <a:pt x="439" y="59"/>
                    <a:pt x="439" y="59"/>
                    <a:pt x="439" y="59"/>
                  </a:cubicBezTo>
                  <a:cubicBezTo>
                    <a:pt x="439" y="59"/>
                    <a:pt x="439" y="58"/>
                    <a:pt x="439" y="58"/>
                  </a:cubicBezTo>
                  <a:cubicBezTo>
                    <a:pt x="439" y="57"/>
                    <a:pt x="439" y="57"/>
                    <a:pt x="439" y="57"/>
                  </a:cubicBezTo>
                  <a:cubicBezTo>
                    <a:pt x="438" y="57"/>
                    <a:pt x="437" y="57"/>
                    <a:pt x="436" y="55"/>
                  </a:cubicBezTo>
                  <a:cubicBezTo>
                    <a:pt x="436" y="55"/>
                    <a:pt x="435" y="55"/>
                    <a:pt x="435" y="55"/>
                  </a:cubicBezTo>
                  <a:cubicBezTo>
                    <a:pt x="434" y="56"/>
                    <a:pt x="434" y="56"/>
                    <a:pt x="434" y="56"/>
                  </a:cubicBezTo>
                  <a:cubicBezTo>
                    <a:pt x="432" y="56"/>
                    <a:pt x="431" y="55"/>
                    <a:pt x="429" y="54"/>
                  </a:cubicBezTo>
                  <a:cubicBezTo>
                    <a:pt x="428" y="54"/>
                    <a:pt x="428" y="54"/>
                    <a:pt x="428" y="54"/>
                  </a:cubicBezTo>
                  <a:cubicBezTo>
                    <a:pt x="428" y="54"/>
                    <a:pt x="429" y="54"/>
                    <a:pt x="429" y="54"/>
                  </a:cubicBezTo>
                  <a:cubicBezTo>
                    <a:pt x="429" y="53"/>
                    <a:pt x="429" y="53"/>
                    <a:pt x="430" y="52"/>
                  </a:cubicBezTo>
                  <a:cubicBezTo>
                    <a:pt x="429" y="52"/>
                    <a:pt x="427" y="50"/>
                    <a:pt x="423" y="50"/>
                  </a:cubicBezTo>
                  <a:cubicBezTo>
                    <a:pt x="423" y="50"/>
                    <a:pt x="423" y="51"/>
                    <a:pt x="423" y="51"/>
                  </a:cubicBezTo>
                  <a:cubicBezTo>
                    <a:pt x="423" y="51"/>
                    <a:pt x="423" y="51"/>
                    <a:pt x="422" y="51"/>
                  </a:cubicBezTo>
                  <a:cubicBezTo>
                    <a:pt x="422" y="51"/>
                    <a:pt x="421" y="51"/>
                    <a:pt x="421" y="50"/>
                  </a:cubicBezTo>
                  <a:cubicBezTo>
                    <a:pt x="422" y="49"/>
                    <a:pt x="422" y="49"/>
                    <a:pt x="422" y="49"/>
                  </a:cubicBezTo>
                  <a:cubicBezTo>
                    <a:pt x="422" y="49"/>
                    <a:pt x="422" y="49"/>
                    <a:pt x="422" y="49"/>
                  </a:cubicBezTo>
                  <a:cubicBezTo>
                    <a:pt x="418" y="48"/>
                    <a:pt x="418" y="48"/>
                    <a:pt x="418" y="48"/>
                  </a:cubicBezTo>
                  <a:cubicBezTo>
                    <a:pt x="418" y="49"/>
                    <a:pt x="418" y="50"/>
                    <a:pt x="418" y="50"/>
                  </a:cubicBezTo>
                  <a:cubicBezTo>
                    <a:pt x="418" y="51"/>
                    <a:pt x="418" y="51"/>
                    <a:pt x="418" y="52"/>
                  </a:cubicBezTo>
                  <a:cubicBezTo>
                    <a:pt x="418" y="52"/>
                    <a:pt x="418" y="52"/>
                    <a:pt x="418" y="52"/>
                  </a:cubicBezTo>
                  <a:cubicBezTo>
                    <a:pt x="418" y="50"/>
                    <a:pt x="418" y="50"/>
                    <a:pt x="417" y="49"/>
                  </a:cubicBezTo>
                  <a:cubicBezTo>
                    <a:pt x="416" y="49"/>
                    <a:pt x="416" y="49"/>
                    <a:pt x="415" y="49"/>
                  </a:cubicBezTo>
                  <a:cubicBezTo>
                    <a:pt x="415" y="48"/>
                    <a:pt x="415" y="48"/>
                    <a:pt x="415" y="48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3" y="48"/>
                    <a:pt x="412" y="49"/>
                    <a:pt x="411" y="49"/>
                  </a:cubicBezTo>
                  <a:cubicBezTo>
                    <a:pt x="411" y="50"/>
                    <a:pt x="411" y="50"/>
                    <a:pt x="410" y="51"/>
                  </a:cubicBezTo>
                  <a:cubicBezTo>
                    <a:pt x="410" y="51"/>
                    <a:pt x="410" y="51"/>
                    <a:pt x="410" y="51"/>
                  </a:cubicBezTo>
                  <a:cubicBezTo>
                    <a:pt x="409" y="50"/>
                    <a:pt x="409" y="50"/>
                    <a:pt x="409" y="50"/>
                  </a:cubicBezTo>
                  <a:cubicBezTo>
                    <a:pt x="409" y="50"/>
                    <a:pt x="409" y="50"/>
                    <a:pt x="409" y="49"/>
                  </a:cubicBezTo>
                  <a:cubicBezTo>
                    <a:pt x="409" y="49"/>
                    <a:pt x="408" y="49"/>
                    <a:pt x="407" y="49"/>
                  </a:cubicBezTo>
                  <a:cubicBezTo>
                    <a:pt x="406" y="49"/>
                    <a:pt x="405" y="49"/>
                    <a:pt x="404" y="50"/>
                  </a:cubicBezTo>
                  <a:cubicBezTo>
                    <a:pt x="405" y="52"/>
                    <a:pt x="405" y="52"/>
                    <a:pt x="407" y="52"/>
                  </a:cubicBezTo>
                  <a:cubicBezTo>
                    <a:pt x="408" y="53"/>
                    <a:pt x="408" y="53"/>
                    <a:pt x="408" y="54"/>
                  </a:cubicBezTo>
                  <a:cubicBezTo>
                    <a:pt x="408" y="54"/>
                    <a:pt x="407" y="54"/>
                    <a:pt x="407" y="54"/>
                  </a:cubicBezTo>
                  <a:cubicBezTo>
                    <a:pt x="406" y="53"/>
                    <a:pt x="406" y="53"/>
                    <a:pt x="404" y="53"/>
                  </a:cubicBezTo>
                  <a:cubicBezTo>
                    <a:pt x="402" y="53"/>
                    <a:pt x="402" y="53"/>
                    <a:pt x="402" y="53"/>
                  </a:cubicBezTo>
                  <a:cubicBezTo>
                    <a:pt x="402" y="55"/>
                    <a:pt x="402" y="55"/>
                    <a:pt x="402" y="56"/>
                  </a:cubicBezTo>
                  <a:cubicBezTo>
                    <a:pt x="401" y="55"/>
                    <a:pt x="401" y="54"/>
                    <a:pt x="401" y="54"/>
                  </a:cubicBezTo>
                  <a:cubicBezTo>
                    <a:pt x="399" y="54"/>
                    <a:pt x="398" y="52"/>
                    <a:pt x="396" y="52"/>
                  </a:cubicBezTo>
                  <a:cubicBezTo>
                    <a:pt x="396" y="52"/>
                    <a:pt x="396" y="53"/>
                    <a:pt x="396" y="53"/>
                  </a:cubicBezTo>
                  <a:cubicBezTo>
                    <a:pt x="397" y="56"/>
                    <a:pt x="395" y="57"/>
                    <a:pt x="394" y="57"/>
                  </a:cubicBezTo>
                  <a:cubicBezTo>
                    <a:pt x="394" y="57"/>
                    <a:pt x="393" y="56"/>
                    <a:pt x="393" y="55"/>
                  </a:cubicBezTo>
                  <a:cubicBezTo>
                    <a:pt x="393" y="56"/>
                    <a:pt x="393" y="56"/>
                    <a:pt x="393" y="56"/>
                  </a:cubicBezTo>
                  <a:cubicBezTo>
                    <a:pt x="392" y="56"/>
                    <a:pt x="392" y="56"/>
                    <a:pt x="391" y="56"/>
                  </a:cubicBezTo>
                  <a:cubicBezTo>
                    <a:pt x="391" y="57"/>
                    <a:pt x="391" y="57"/>
                    <a:pt x="391" y="57"/>
                  </a:cubicBezTo>
                  <a:cubicBezTo>
                    <a:pt x="391" y="58"/>
                    <a:pt x="392" y="58"/>
                    <a:pt x="392" y="59"/>
                  </a:cubicBezTo>
                  <a:cubicBezTo>
                    <a:pt x="392" y="59"/>
                    <a:pt x="392" y="60"/>
                    <a:pt x="392" y="60"/>
                  </a:cubicBezTo>
                  <a:cubicBezTo>
                    <a:pt x="391" y="60"/>
                    <a:pt x="391" y="60"/>
                    <a:pt x="391" y="60"/>
                  </a:cubicBezTo>
                  <a:cubicBezTo>
                    <a:pt x="391" y="60"/>
                    <a:pt x="391" y="60"/>
                    <a:pt x="388" y="59"/>
                  </a:cubicBezTo>
                  <a:cubicBezTo>
                    <a:pt x="389" y="59"/>
                    <a:pt x="389" y="58"/>
                    <a:pt x="389" y="57"/>
                  </a:cubicBezTo>
                  <a:cubicBezTo>
                    <a:pt x="388" y="57"/>
                    <a:pt x="388" y="57"/>
                    <a:pt x="388" y="57"/>
                  </a:cubicBezTo>
                  <a:cubicBezTo>
                    <a:pt x="388" y="58"/>
                    <a:pt x="388" y="58"/>
                    <a:pt x="388" y="59"/>
                  </a:cubicBezTo>
                  <a:cubicBezTo>
                    <a:pt x="385" y="59"/>
                    <a:pt x="385" y="59"/>
                    <a:pt x="384" y="59"/>
                  </a:cubicBezTo>
                  <a:cubicBezTo>
                    <a:pt x="385" y="60"/>
                    <a:pt x="385" y="60"/>
                    <a:pt x="385" y="60"/>
                  </a:cubicBezTo>
                  <a:cubicBezTo>
                    <a:pt x="384" y="61"/>
                    <a:pt x="384" y="61"/>
                    <a:pt x="384" y="61"/>
                  </a:cubicBezTo>
                  <a:cubicBezTo>
                    <a:pt x="382" y="61"/>
                    <a:pt x="382" y="61"/>
                    <a:pt x="381" y="62"/>
                  </a:cubicBezTo>
                  <a:cubicBezTo>
                    <a:pt x="380" y="62"/>
                    <a:pt x="380" y="62"/>
                    <a:pt x="380" y="62"/>
                  </a:cubicBezTo>
                  <a:cubicBezTo>
                    <a:pt x="380" y="64"/>
                    <a:pt x="380" y="64"/>
                    <a:pt x="380" y="64"/>
                  </a:cubicBezTo>
                  <a:cubicBezTo>
                    <a:pt x="379" y="64"/>
                    <a:pt x="379" y="64"/>
                    <a:pt x="379" y="64"/>
                  </a:cubicBezTo>
                  <a:cubicBezTo>
                    <a:pt x="378" y="65"/>
                    <a:pt x="378" y="65"/>
                    <a:pt x="378" y="65"/>
                  </a:cubicBezTo>
                  <a:cubicBezTo>
                    <a:pt x="379" y="65"/>
                    <a:pt x="379" y="65"/>
                    <a:pt x="379" y="65"/>
                  </a:cubicBezTo>
                  <a:cubicBezTo>
                    <a:pt x="382" y="63"/>
                    <a:pt x="382" y="63"/>
                    <a:pt x="383" y="63"/>
                  </a:cubicBezTo>
                  <a:cubicBezTo>
                    <a:pt x="386" y="61"/>
                    <a:pt x="388" y="62"/>
                    <a:pt x="390" y="62"/>
                  </a:cubicBezTo>
                  <a:cubicBezTo>
                    <a:pt x="390" y="62"/>
                    <a:pt x="390" y="63"/>
                    <a:pt x="390" y="63"/>
                  </a:cubicBezTo>
                  <a:cubicBezTo>
                    <a:pt x="389" y="63"/>
                    <a:pt x="389" y="63"/>
                    <a:pt x="386" y="64"/>
                  </a:cubicBezTo>
                  <a:cubicBezTo>
                    <a:pt x="386" y="65"/>
                    <a:pt x="385" y="66"/>
                    <a:pt x="385" y="68"/>
                  </a:cubicBezTo>
                  <a:cubicBezTo>
                    <a:pt x="384" y="68"/>
                    <a:pt x="383" y="69"/>
                    <a:pt x="383" y="69"/>
                  </a:cubicBezTo>
                  <a:cubicBezTo>
                    <a:pt x="382" y="71"/>
                    <a:pt x="379" y="72"/>
                    <a:pt x="379" y="72"/>
                  </a:cubicBezTo>
                  <a:cubicBezTo>
                    <a:pt x="378" y="74"/>
                    <a:pt x="377" y="76"/>
                    <a:pt x="377" y="78"/>
                  </a:cubicBezTo>
                  <a:cubicBezTo>
                    <a:pt x="376" y="78"/>
                    <a:pt x="376" y="78"/>
                    <a:pt x="376" y="78"/>
                  </a:cubicBezTo>
                  <a:cubicBezTo>
                    <a:pt x="376" y="78"/>
                    <a:pt x="375" y="79"/>
                    <a:pt x="371" y="81"/>
                  </a:cubicBezTo>
                  <a:cubicBezTo>
                    <a:pt x="370" y="82"/>
                    <a:pt x="370" y="82"/>
                    <a:pt x="370" y="82"/>
                  </a:cubicBezTo>
                  <a:cubicBezTo>
                    <a:pt x="371" y="82"/>
                    <a:pt x="371" y="82"/>
                    <a:pt x="371" y="82"/>
                  </a:cubicBezTo>
                  <a:cubicBezTo>
                    <a:pt x="372" y="82"/>
                    <a:pt x="373" y="82"/>
                    <a:pt x="373" y="82"/>
                  </a:cubicBezTo>
                  <a:cubicBezTo>
                    <a:pt x="372" y="86"/>
                    <a:pt x="367" y="86"/>
                    <a:pt x="365" y="89"/>
                  </a:cubicBezTo>
                  <a:cubicBezTo>
                    <a:pt x="364" y="89"/>
                    <a:pt x="363" y="89"/>
                    <a:pt x="363" y="88"/>
                  </a:cubicBezTo>
                  <a:cubicBezTo>
                    <a:pt x="362" y="88"/>
                    <a:pt x="361" y="88"/>
                    <a:pt x="361" y="88"/>
                  </a:cubicBezTo>
                  <a:cubicBezTo>
                    <a:pt x="361" y="90"/>
                    <a:pt x="361" y="90"/>
                    <a:pt x="361" y="90"/>
                  </a:cubicBezTo>
                  <a:cubicBezTo>
                    <a:pt x="361" y="90"/>
                    <a:pt x="361" y="91"/>
                    <a:pt x="361" y="91"/>
                  </a:cubicBezTo>
                  <a:cubicBezTo>
                    <a:pt x="360" y="91"/>
                    <a:pt x="360" y="92"/>
                    <a:pt x="359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8" y="92"/>
                    <a:pt x="358" y="92"/>
                    <a:pt x="358" y="92"/>
                  </a:cubicBezTo>
                  <a:cubicBezTo>
                    <a:pt x="356" y="92"/>
                    <a:pt x="355" y="93"/>
                    <a:pt x="353" y="94"/>
                  </a:cubicBezTo>
                  <a:cubicBezTo>
                    <a:pt x="352" y="97"/>
                    <a:pt x="349" y="97"/>
                    <a:pt x="347" y="98"/>
                  </a:cubicBezTo>
                  <a:cubicBezTo>
                    <a:pt x="347" y="99"/>
                    <a:pt x="347" y="100"/>
                    <a:pt x="347" y="100"/>
                  </a:cubicBezTo>
                  <a:cubicBezTo>
                    <a:pt x="347" y="100"/>
                    <a:pt x="347" y="100"/>
                    <a:pt x="346" y="105"/>
                  </a:cubicBezTo>
                  <a:cubicBezTo>
                    <a:pt x="345" y="105"/>
                    <a:pt x="345" y="105"/>
                    <a:pt x="345" y="105"/>
                  </a:cubicBezTo>
                  <a:cubicBezTo>
                    <a:pt x="344" y="106"/>
                    <a:pt x="344" y="107"/>
                    <a:pt x="344" y="108"/>
                  </a:cubicBezTo>
                  <a:cubicBezTo>
                    <a:pt x="345" y="108"/>
                    <a:pt x="346" y="108"/>
                    <a:pt x="346" y="108"/>
                  </a:cubicBezTo>
                  <a:cubicBezTo>
                    <a:pt x="347" y="108"/>
                    <a:pt x="347" y="108"/>
                    <a:pt x="347" y="108"/>
                  </a:cubicBezTo>
                  <a:cubicBezTo>
                    <a:pt x="348" y="108"/>
                    <a:pt x="348" y="108"/>
                    <a:pt x="348" y="108"/>
                  </a:cubicBezTo>
                  <a:cubicBezTo>
                    <a:pt x="348" y="109"/>
                    <a:pt x="347" y="110"/>
                    <a:pt x="347" y="110"/>
                  </a:cubicBezTo>
                  <a:cubicBezTo>
                    <a:pt x="346" y="112"/>
                    <a:pt x="346" y="112"/>
                    <a:pt x="345" y="112"/>
                  </a:cubicBezTo>
                  <a:cubicBezTo>
                    <a:pt x="345" y="113"/>
                    <a:pt x="345" y="113"/>
                    <a:pt x="345" y="114"/>
                  </a:cubicBezTo>
                  <a:cubicBezTo>
                    <a:pt x="346" y="114"/>
                    <a:pt x="346" y="114"/>
                    <a:pt x="348" y="114"/>
                  </a:cubicBezTo>
                  <a:cubicBezTo>
                    <a:pt x="348" y="116"/>
                    <a:pt x="348" y="116"/>
                    <a:pt x="347" y="117"/>
                  </a:cubicBezTo>
                  <a:cubicBezTo>
                    <a:pt x="352" y="117"/>
                    <a:pt x="357" y="117"/>
                    <a:pt x="362" y="117"/>
                  </a:cubicBezTo>
                  <a:cubicBezTo>
                    <a:pt x="363" y="116"/>
                    <a:pt x="363" y="116"/>
                    <a:pt x="366" y="115"/>
                  </a:cubicBezTo>
                  <a:cubicBezTo>
                    <a:pt x="366" y="114"/>
                    <a:pt x="366" y="114"/>
                    <a:pt x="366" y="113"/>
                  </a:cubicBezTo>
                  <a:cubicBezTo>
                    <a:pt x="368" y="113"/>
                    <a:pt x="368" y="115"/>
                    <a:pt x="369" y="116"/>
                  </a:cubicBezTo>
                  <a:cubicBezTo>
                    <a:pt x="369" y="116"/>
                    <a:pt x="369" y="117"/>
                    <a:pt x="369" y="117"/>
                  </a:cubicBezTo>
                  <a:cubicBezTo>
                    <a:pt x="378" y="118"/>
                    <a:pt x="387" y="118"/>
                    <a:pt x="395" y="118"/>
                  </a:cubicBezTo>
                  <a:cubicBezTo>
                    <a:pt x="396" y="118"/>
                    <a:pt x="397" y="118"/>
                    <a:pt x="398" y="117"/>
                  </a:cubicBezTo>
                  <a:cubicBezTo>
                    <a:pt x="398" y="116"/>
                    <a:pt x="399" y="115"/>
                    <a:pt x="401" y="114"/>
                  </a:cubicBezTo>
                  <a:cubicBezTo>
                    <a:pt x="401" y="113"/>
                    <a:pt x="401" y="112"/>
                    <a:pt x="401" y="112"/>
                  </a:cubicBezTo>
                  <a:cubicBezTo>
                    <a:pt x="401" y="112"/>
                    <a:pt x="400" y="111"/>
                    <a:pt x="400" y="111"/>
                  </a:cubicBezTo>
                  <a:cubicBezTo>
                    <a:pt x="399" y="111"/>
                    <a:pt x="398" y="111"/>
                    <a:pt x="396" y="111"/>
                  </a:cubicBezTo>
                  <a:cubicBezTo>
                    <a:pt x="396" y="109"/>
                    <a:pt x="396" y="109"/>
                    <a:pt x="396" y="107"/>
                  </a:cubicBezTo>
                  <a:cubicBezTo>
                    <a:pt x="395" y="107"/>
                    <a:pt x="394" y="107"/>
                    <a:pt x="394" y="107"/>
                  </a:cubicBezTo>
                  <a:cubicBezTo>
                    <a:pt x="394" y="104"/>
                    <a:pt x="394" y="101"/>
                    <a:pt x="393" y="99"/>
                  </a:cubicBezTo>
                  <a:cubicBezTo>
                    <a:pt x="394" y="99"/>
                    <a:pt x="394" y="99"/>
                    <a:pt x="397" y="94"/>
                  </a:cubicBezTo>
                  <a:cubicBezTo>
                    <a:pt x="402" y="93"/>
                    <a:pt x="405" y="88"/>
                    <a:pt x="405" y="88"/>
                  </a:cubicBezTo>
                  <a:cubicBezTo>
                    <a:pt x="406" y="87"/>
                    <a:pt x="406" y="87"/>
                    <a:pt x="408" y="87"/>
                  </a:cubicBezTo>
                  <a:cubicBezTo>
                    <a:pt x="409" y="86"/>
                    <a:pt x="409" y="86"/>
                    <a:pt x="409" y="86"/>
                  </a:cubicBezTo>
                  <a:cubicBezTo>
                    <a:pt x="408" y="83"/>
                    <a:pt x="410" y="80"/>
                    <a:pt x="410" y="77"/>
                  </a:cubicBezTo>
                  <a:cubicBezTo>
                    <a:pt x="411" y="77"/>
                    <a:pt x="411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14" y="77"/>
                    <a:pt x="414" y="77"/>
                    <a:pt x="414" y="77"/>
                  </a:cubicBezTo>
                  <a:cubicBezTo>
                    <a:pt x="414" y="77"/>
                    <a:pt x="414" y="77"/>
                    <a:pt x="414" y="77"/>
                  </a:cubicBezTo>
                  <a:cubicBezTo>
                    <a:pt x="415" y="79"/>
                    <a:pt x="415" y="79"/>
                    <a:pt x="416" y="79"/>
                  </a:cubicBezTo>
                  <a:cubicBezTo>
                    <a:pt x="417" y="78"/>
                    <a:pt x="417" y="78"/>
                    <a:pt x="417" y="78"/>
                  </a:cubicBezTo>
                  <a:cubicBezTo>
                    <a:pt x="419" y="79"/>
                    <a:pt x="419" y="79"/>
                    <a:pt x="420" y="80"/>
                  </a:cubicBezTo>
                  <a:cubicBezTo>
                    <a:pt x="420" y="82"/>
                    <a:pt x="420" y="82"/>
                    <a:pt x="420" y="83"/>
                  </a:cubicBezTo>
                  <a:cubicBezTo>
                    <a:pt x="420" y="83"/>
                    <a:pt x="419" y="83"/>
                    <a:pt x="418" y="83"/>
                  </a:cubicBezTo>
                  <a:cubicBezTo>
                    <a:pt x="419" y="86"/>
                    <a:pt x="419" y="86"/>
                    <a:pt x="409" y="95"/>
                  </a:cubicBezTo>
                  <a:cubicBezTo>
                    <a:pt x="409" y="97"/>
                    <a:pt x="408" y="100"/>
                    <a:pt x="409" y="103"/>
                  </a:cubicBezTo>
                  <a:cubicBezTo>
                    <a:pt x="409" y="104"/>
                    <a:pt x="409" y="104"/>
                    <a:pt x="409" y="104"/>
                  </a:cubicBezTo>
                  <a:cubicBezTo>
                    <a:pt x="409" y="105"/>
                    <a:pt x="410" y="106"/>
                    <a:pt x="410" y="106"/>
                  </a:cubicBezTo>
                  <a:cubicBezTo>
                    <a:pt x="411" y="108"/>
                    <a:pt x="419" y="112"/>
                    <a:pt x="419" y="112"/>
                  </a:cubicBezTo>
                  <a:cubicBezTo>
                    <a:pt x="420" y="112"/>
                    <a:pt x="420" y="112"/>
                    <a:pt x="420" y="112"/>
                  </a:cubicBezTo>
                  <a:cubicBezTo>
                    <a:pt x="423" y="111"/>
                    <a:pt x="426" y="111"/>
                    <a:pt x="429" y="110"/>
                  </a:cubicBezTo>
                  <a:cubicBezTo>
                    <a:pt x="429" y="109"/>
                    <a:pt x="429" y="109"/>
                    <a:pt x="429" y="109"/>
                  </a:cubicBezTo>
                  <a:cubicBezTo>
                    <a:pt x="432" y="109"/>
                    <a:pt x="434" y="109"/>
                    <a:pt x="436" y="109"/>
                  </a:cubicBezTo>
                  <a:cubicBezTo>
                    <a:pt x="436" y="109"/>
                    <a:pt x="437" y="108"/>
                    <a:pt x="438" y="108"/>
                  </a:cubicBezTo>
                  <a:cubicBezTo>
                    <a:pt x="438" y="108"/>
                    <a:pt x="438" y="108"/>
                    <a:pt x="438" y="108"/>
                  </a:cubicBezTo>
                  <a:cubicBezTo>
                    <a:pt x="439" y="109"/>
                    <a:pt x="439" y="109"/>
                    <a:pt x="440" y="110"/>
                  </a:cubicBezTo>
                  <a:cubicBezTo>
                    <a:pt x="442" y="111"/>
                    <a:pt x="443" y="111"/>
                    <a:pt x="445" y="111"/>
                  </a:cubicBezTo>
                  <a:cubicBezTo>
                    <a:pt x="445" y="111"/>
                    <a:pt x="445" y="111"/>
                    <a:pt x="445" y="111"/>
                  </a:cubicBezTo>
                  <a:cubicBezTo>
                    <a:pt x="445" y="112"/>
                    <a:pt x="445" y="112"/>
                    <a:pt x="445" y="112"/>
                  </a:cubicBezTo>
                  <a:cubicBezTo>
                    <a:pt x="439" y="112"/>
                    <a:pt x="438" y="112"/>
                    <a:pt x="437" y="116"/>
                  </a:cubicBezTo>
                  <a:cubicBezTo>
                    <a:pt x="432" y="118"/>
                    <a:pt x="428" y="114"/>
                    <a:pt x="424" y="116"/>
                  </a:cubicBezTo>
                  <a:cubicBezTo>
                    <a:pt x="422" y="116"/>
                    <a:pt x="422" y="116"/>
                    <a:pt x="421" y="116"/>
                  </a:cubicBezTo>
                  <a:cubicBezTo>
                    <a:pt x="421" y="117"/>
                    <a:pt x="420" y="118"/>
                    <a:pt x="420" y="118"/>
                  </a:cubicBezTo>
                  <a:cubicBezTo>
                    <a:pt x="453" y="120"/>
                    <a:pt x="485" y="121"/>
                    <a:pt x="515" y="121"/>
                  </a:cubicBezTo>
                  <a:cubicBezTo>
                    <a:pt x="528" y="121"/>
                    <a:pt x="539" y="121"/>
                    <a:pt x="550" y="121"/>
                  </a:cubicBezTo>
                  <a:moveTo>
                    <a:pt x="362" y="117"/>
                  </a:moveTo>
                  <a:cubicBezTo>
                    <a:pt x="357" y="117"/>
                    <a:pt x="352" y="117"/>
                    <a:pt x="347" y="117"/>
                  </a:cubicBezTo>
                  <a:cubicBezTo>
                    <a:pt x="347" y="117"/>
                    <a:pt x="347" y="117"/>
                    <a:pt x="347" y="117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6" y="118"/>
                    <a:pt x="346" y="118"/>
                    <a:pt x="346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9" y="119"/>
                    <a:pt x="349" y="119"/>
                    <a:pt x="349" y="119"/>
                  </a:cubicBezTo>
                  <a:cubicBezTo>
                    <a:pt x="349" y="120"/>
                    <a:pt x="349" y="120"/>
                    <a:pt x="349" y="120"/>
                  </a:cubicBezTo>
                  <a:cubicBezTo>
                    <a:pt x="349" y="120"/>
                    <a:pt x="349" y="120"/>
                    <a:pt x="350" y="121"/>
                  </a:cubicBezTo>
                  <a:cubicBezTo>
                    <a:pt x="351" y="121"/>
                    <a:pt x="352" y="121"/>
                    <a:pt x="352" y="121"/>
                  </a:cubicBezTo>
                  <a:cubicBezTo>
                    <a:pt x="353" y="121"/>
                    <a:pt x="353" y="121"/>
                    <a:pt x="354" y="122"/>
                  </a:cubicBezTo>
                  <a:cubicBezTo>
                    <a:pt x="354" y="122"/>
                    <a:pt x="354" y="122"/>
                    <a:pt x="355" y="122"/>
                  </a:cubicBezTo>
                  <a:cubicBezTo>
                    <a:pt x="355" y="122"/>
                    <a:pt x="356" y="121"/>
                    <a:pt x="357" y="121"/>
                  </a:cubicBezTo>
                  <a:cubicBezTo>
                    <a:pt x="357" y="120"/>
                    <a:pt x="357" y="120"/>
                    <a:pt x="357" y="120"/>
                  </a:cubicBezTo>
                  <a:cubicBezTo>
                    <a:pt x="359" y="120"/>
                    <a:pt x="359" y="120"/>
                    <a:pt x="359" y="120"/>
                  </a:cubicBezTo>
                  <a:cubicBezTo>
                    <a:pt x="359" y="120"/>
                    <a:pt x="360" y="119"/>
                    <a:pt x="360" y="119"/>
                  </a:cubicBezTo>
                  <a:cubicBezTo>
                    <a:pt x="360" y="118"/>
                    <a:pt x="360" y="118"/>
                    <a:pt x="360" y="118"/>
                  </a:cubicBezTo>
                  <a:cubicBezTo>
                    <a:pt x="361" y="118"/>
                    <a:pt x="361" y="118"/>
                    <a:pt x="362" y="117"/>
                  </a:cubicBezTo>
                  <a:moveTo>
                    <a:pt x="395" y="118"/>
                  </a:moveTo>
                  <a:cubicBezTo>
                    <a:pt x="387" y="118"/>
                    <a:pt x="378" y="118"/>
                    <a:pt x="369" y="118"/>
                  </a:cubicBezTo>
                  <a:cubicBezTo>
                    <a:pt x="369" y="119"/>
                    <a:pt x="371" y="119"/>
                    <a:pt x="371" y="121"/>
                  </a:cubicBezTo>
                  <a:cubicBezTo>
                    <a:pt x="371" y="121"/>
                    <a:pt x="371" y="121"/>
                    <a:pt x="371" y="121"/>
                  </a:cubicBezTo>
                  <a:cubicBezTo>
                    <a:pt x="371" y="122"/>
                    <a:pt x="370" y="122"/>
                    <a:pt x="370" y="122"/>
                  </a:cubicBezTo>
                  <a:cubicBezTo>
                    <a:pt x="370" y="122"/>
                    <a:pt x="370" y="124"/>
                    <a:pt x="371" y="125"/>
                  </a:cubicBezTo>
                  <a:cubicBezTo>
                    <a:pt x="372" y="125"/>
                    <a:pt x="372" y="125"/>
                    <a:pt x="372" y="125"/>
                  </a:cubicBezTo>
                  <a:cubicBezTo>
                    <a:pt x="372" y="125"/>
                    <a:pt x="373" y="126"/>
                    <a:pt x="373" y="127"/>
                  </a:cubicBezTo>
                  <a:cubicBezTo>
                    <a:pt x="373" y="127"/>
                    <a:pt x="373" y="128"/>
                    <a:pt x="373" y="128"/>
                  </a:cubicBezTo>
                  <a:cubicBezTo>
                    <a:pt x="373" y="129"/>
                    <a:pt x="373" y="129"/>
                    <a:pt x="373" y="129"/>
                  </a:cubicBezTo>
                  <a:cubicBezTo>
                    <a:pt x="373" y="131"/>
                    <a:pt x="374" y="131"/>
                    <a:pt x="375" y="132"/>
                  </a:cubicBezTo>
                  <a:cubicBezTo>
                    <a:pt x="376" y="133"/>
                    <a:pt x="376" y="133"/>
                    <a:pt x="376" y="134"/>
                  </a:cubicBezTo>
                  <a:cubicBezTo>
                    <a:pt x="376" y="135"/>
                    <a:pt x="375" y="135"/>
                    <a:pt x="375" y="136"/>
                  </a:cubicBezTo>
                  <a:cubicBezTo>
                    <a:pt x="375" y="137"/>
                    <a:pt x="375" y="137"/>
                    <a:pt x="375" y="137"/>
                  </a:cubicBezTo>
                  <a:cubicBezTo>
                    <a:pt x="375" y="137"/>
                    <a:pt x="376" y="138"/>
                    <a:pt x="376" y="138"/>
                  </a:cubicBezTo>
                  <a:cubicBezTo>
                    <a:pt x="378" y="139"/>
                    <a:pt x="380" y="139"/>
                    <a:pt x="382" y="139"/>
                  </a:cubicBezTo>
                  <a:cubicBezTo>
                    <a:pt x="382" y="136"/>
                    <a:pt x="383" y="134"/>
                    <a:pt x="385" y="135"/>
                  </a:cubicBezTo>
                  <a:cubicBezTo>
                    <a:pt x="385" y="135"/>
                    <a:pt x="386" y="135"/>
                    <a:pt x="386" y="135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8" y="136"/>
                    <a:pt x="388" y="135"/>
                    <a:pt x="389" y="134"/>
                  </a:cubicBezTo>
                  <a:cubicBezTo>
                    <a:pt x="389" y="134"/>
                    <a:pt x="390" y="134"/>
                    <a:pt x="391" y="134"/>
                  </a:cubicBezTo>
                  <a:cubicBezTo>
                    <a:pt x="391" y="133"/>
                    <a:pt x="391" y="132"/>
                    <a:pt x="391" y="131"/>
                  </a:cubicBezTo>
                  <a:cubicBezTo>
                    <a:pt x="392" y="131"/>
                    <a:pt x="394" y="131"/>
                    <a:pt x="395" y="131"/>
                  </a:cubicBezTo>
                  <a:cubicBezTo>
                    <a:pt x="395" y="130"/>
                    <a:pt x="395" y="130"/>
                    <a:pt x="395" y="129"/>
                  </a:cubicBezTo>
                  <a:cubicBezTo>
                    <a:pt x="394" y="129"/>
                    <a:pt x="394" y="129"/>
                    <a:pt x="393" y="129"/>
                  </a:cubicBezTo>
                  <a:cubicBezTo>
                    <a:pt x="391" y="129"/>
                    <a:pt x="391" y="129"/>
                    <a:pt x="391" y="129"/>
                  </a:cubicBezTo>
                  <a:cubicBezTo>
                    <a:pt x="391" y="128"/>
                    <a:pt x="391" y="128"/>
                    <a:pt x="391" y="128"/>
                  </a:cubicBezTo>
                  <a:cubicBezTo>
                    <a:pt x="390" y="128"/>
                    <a:pt x="390" y="128"/>
                    <a:pt x="390" y="128"/>
                  </a:cubicBezTo>
                  <a:cubicBezTo>
                    <a:pt x="392" y="125"/>
                    <a:pt x="392" y="125"/>
                    <a:pt x="392" y="123"/>
                  </a:cubicBezTo>
                  <a:cubicBezTo>
                    <a:pt x="393" y="120"/>
                    <a:pt x="393" y="120"/>
                    <a:pt x="393" y="120"/>
                  </a:cubicBezTo>
                  <a:cubicBezTo>
                    <a:pt x="394" y="119"/>
                    <a:pt x="395" y="119"/>
                    <a:pt x="395" y="118"/>
                  </a:cubicBezTo>
                  <a:moveTo>
                    <a:pt x="605" y="288"/>
                  </a:moveTo>
                  <a:cubicBezTo>
                    <a:pt x="596" y="225"/>
                    <a:pt x="577" y="168"/>
                    <a:pt x="550" y="121"/>
                  </a:cubicBezTo>
                  <a:cubicBezTo>
                    <a:pt x="539" y="121"/>
                    <a:pt x="528" y="121"/>
                    <a:pt x="515" y="121"/>
                  </a:cubicBezTo>
                  <a:cubicBezTo>
                    <a:pt x="485" y="121"/>
                    <a:pt x="453" y="120"/>
                    <a:pt x="420" y="119"/>
                  </a:cubicBezTo>
                  <a:cubicBezTo>
                    <a:pt x="418" y="119"/>
                    <a:pt x="416" y="119"/>
                    <a:pt x="415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6" y="119"/>
                    <a:pt x="416" y="119"/>
                    <a:pt x="416" y="119"/>
                  </a:cubicBezTo>
                  <a:cubicBezTo>
                    <a:pt x="415" y="120"/>
                    <a:pt x="414" y="120"/>
                    <a:pt x="412" y="121"/>
                  </a:cubicBezTo>
                  <a:cubicBezTo>
                    <a:pt x="412" y="121"/>
                    <a:pt x="412" y="122"/>
                    <a:pt x="413" y="123"/>
                  </a:cubicBezTo>
                  <a:cubicBezTo>
                    <a:pt x="415" y="124"/>
                    <a:pt x="415" y="124"/>
                    <a:pt x="418" y="124"/>
                  </a:cubicBezTo>
                  <a:cubicBezTo>
                    <a:pt x="418" y="123"/>
                    <a:pt x="420" y="122"/>
                    <a:pt x="420" y="121"/>
                  </a:cubicBezTo>
                  <a:cubicBezTo>
                    <a:pt x="423" y="122"/>
                    <a:pt x="424" y="125"/>
                    <a:pt x="426" y="126"/>
                  </a:cubicBezTo>
                  <a:cubicBezTo>
                    <a:pt x="426" y="126"/>
                    <a:pt x="426" y="127"/>
                    <a:pt x="426" y="127"/>
                  </a:cubicBezTo>
                  <a:cubicBezTo>
                    <a:pt x="425" y="128"/>
                    <a:pt x="424" y="129"/>
                    <a:pt x="423" y="130"/>
                  </a:cubicBezTo>
                  <a:cubicBezTo>
                    <a:pt x="423" y="131"/>
                    <a:pt x="422" y="131"/>
                    <a:pt x="421" y="131"/>
                  </a:cubicBezTo>
                  <a:cubicBezTo>
                    <a:pt x="421" y="131"/>
                    <a:pt x="420" y="131"/>
                    <a:pt x="420" y="131"/>
                  </a:cubicBezTo>
                  <a:cubicBezTo>
                    <a:pt x="419" y="130"/>
                    <a:pt x="419" y="129"/>
                    <a:pt x="419" y="129"/>
                  </a:cubicBezTo>
                  <a:cubicBezTo>
                    <a:pt x="418" y="128"/>
                    <a:pt x="417" y="128"/>
                    <a:pt x="417" y="128"/>
                  </a:cubicBezTo>
                  <a:cubicBezTo>
                    <a:pt x="417" y="127"/>
                    <a:pt x="417" y="126"/>
                    <a:pt x="417" y="126"/>
                  </a:cubicBezTo>
                  <a:cubicBezTo>
                    <a:pt x="416" y="126"/>
                    <a:pt x="416" y="126"/>
                    <a:pt x="415" y="126"/>
                  </a:cubicBezTo>
                  <a:cubicBezTo>
                    <a:pt x="415" y="127"/>
                    <a:pt x="414" y="128"/>
                    <a:pt x="413" y="128"/>
                  </a:cubicBezTo>
                  <a:cubicBezTo>
                    <a:pt x="412" y="133"/>
                    <a:pt x="410" y="141"/>
                    <a:pt x="410" y="141"/>
                  </a:cubicBezTo>
                  <a:cubicBezTo>
                    <a:pt x="411" y="141"/>
                    <a:pt x="411" y="141"/>
                    <a:pt x="412" y="142"/>
                  </a:cubicBezTo>
                  <a:cubicBezTo>
                    <a:pt x="411" y="143"/>
                    <a:pt x="411" y="143"/>
                    <a:pt x="411" y="143"/>
                  </a:cubicBezTo>
                  <a:cubicBezTo>
                    <a:pt x="404" y="141"/>
                    <a:pt x="404" y="141"/>
                    <a:pt x="402" y="143"/>
                  </a:cubicBezTo>
                  <a:cubicBezTo>
                    <a:pt x="403" y="144"/>
                    <a:pt x="404" y="145"/>
                    <a:pt x="404" y="146"/>
                  </a:cubicBezTo>
                  <a:cubicBezTo>
                    <a:pt x="404" y="147"/>
                    <a:pt x="404" y="147"/>
                    <a:pt x="404" y="147"/>
                  </a:cubicBezTo>
                  <a:cubicBezTo>
                    <a:pt x="403" y="147"/>
                    <a:pt x="403" y="147"/>
                    <a:pt x="403" y="147"/>
                  </a:cubicBezTo>
                  <a:cubicBezTo>
                    <a:pt x="401" y="145"/>
                    <a:pt x="399" y="144"/>
                    <a:pt x="397" y="142"/>
                  </a:cubicBezTo>
                  <a:cubicBezTo>
                    <a:pt x="383" y="149"/>
                    <a:pt x="379" y="151"/>
                    <a:pt x="379" y="144"/>
                  </a:cubicBezTo>
                  <a:cubicBezTo>
                    <a:pt x="377" y="144"/>
                    <a:pt x="377" y="144"/>
                    <a:pt x="377" y="144"/>
                  </a:cubicBezTo>
                  <a:cubicBezTo>
                    <a:pt x="376" y="145"/>
                    <a:pt x="375" y="145"/>
                    <a:pt x="374" y="145"/>
                  </a:cubicBezTo>
                  <a:cubicBezTo>
                    <a:pt x="373" y="145"/>
                    <a:pt x="372" y="145"/>
                    <a:pt x="372" y="145"/>
                  </a:cubicBezTo>
                  <a:cubicBezTo>
                    <a:pt x="371" y="145"/>
                    <a:pt x="370" y="145"/>
                    <a:pt x="370" y="145"/>
                  </a:cubicBezTo>
                  <a:cubicBezTo>
                    <a:pt x="370" y="145"/>
                    <a:pt x="370" y="146"/>
                    <a:pt x="370" y="147"/>
                  </a:cubicBezTo>
                  <a:cubicBezTo>
                    <a:pt x="369" y="148"/>
                    <a:pt x="368" y="148"/>
                    <a:pt x="368" y="148"/>
                  </a:cubicBezTo>
                  <a:cubicBezTo>
                    <a:pt x="367" y="148"/>
                    <a:pt x="367" y="147"/>
                    <a:pt x="366" y="147"/>
                  </a:cubicBezTo>
                  <a:cubicBezTo>
                    <a:pt x="366" y="146"/>
                    <a:pt x="365" y="145"/>
                    <a:pt x="364" y="145"/>
                  </a:cubicBezTo>
                  <a:cubicBezTo>
                    <a:pt x="363" y="145"/>
                    <a:pt x="363" y="145"/>
                    <a:pt x="362" y="145"/>
                  </a:cubicBezTo>
                  <a:cubicBezTo>
                    <a:pt x="362" y="144"/>
                    <a:pt x="362" y="144"/>
                    <a:pt x="362" y="143"/>
                  </a:cubicBezTo>
                  <a:cubicBezTo>
                    <a:pt x="362" y="143"/>
                    <a:pt x="363" y="142"/>
                    <a:pt x="363" y="141"/>
                  </a:cubicBezTo>
                  <a:cubicBezTo>
                    <a:pt x="364" y="141"/>
                    <a:pt x="365" y="141"/>
                    <a:pt x="366" y="141"/>
                  </a:cubicBezTo>
                  <a:cubicBezTo>
                    <a:pt x="368" y="142"/>
                    <a:pt x="370" y="143"/>
                    <a:pt x="372" y="143"/>
                  </a:cubicBezTo>
                  <a:cubicBezTo>
                    <a:pt x="372" y="142"/>
                    <a:pt x="374" y="140"/>
                    <a:pt x="374" y="135"/>
                  </a:cubicBezTo>
                  <a:cubicBezTo>
                    <a:pt x="373" y="134"/>
                    <a:pt x="373" y="134"/>
                    <a:pt x="372" y="134"/>
                  </a:cubicBezTo>
                  <a:cubicBezTo>
                    <a:pt x="369" y="135"/>
                    <a:pt x="369" y="135"/>
                    <a:pt x="368" y="136"/>
                  </a:cubicBezTo>
                  <a:cubicBezTo>
                    <a:pt x="367" y="137"/>
                    <a:pt x="367" y="137"/>
                    <a:pt x="367" y="137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6" y="136"/>
                    <a:pt x="366" y="136"/>
                    <a:pt x="366" y="135"/>
                  </a:cubicBezTo>
                  <a:cubicBezTo>
                    <a:pt x="366" y="135"/>
                    <a:pt x="367" y="134"/>
                    <a:pt x="367" y="134"/>
                  </a:cubicBezTo>
                  <a:cubicBezTo>
                    <a:pt x="367" y="132"/>
                    <a:pt x="367" y="132"/>
                    <a:pt x="367" y="131"/>
                  </a:cubicBezTo>
                  <a:cubicBezTo>
                    <a:pt x="367" y="132"/>
                    <a:pt x="366" y="132"/>
                    <a:pt x="366" y="132"/>
                  </a:cubicBezTo>
                  <a:cubicBezTo>
                    <a:pt x="365" y="125"/>
                    <a:pt x="365" y="125"/>
                    <a:pt x="364" y="124"/>
                  </a:cubicBezTo>
                  <a:cubicBezTo>
                    <a:pt x="360" y="128"/>
                    <a:pt x="360" y="128"/>
                    <a:pt x="359" y="128"/>
                  </a:cubicBezTo>
                  <a:cubicBezTo>
                    <a:pt x="358" y="129"/>
                    <a:pt x="358" y="129"/>
                    <a:pt x="358" y="130"/>
                  </a:cubicBezTo>
                  <a:cubicBezTo>
                    <a:pt x="358" y="131"/>
                    <a:pt x="358" y="131"/>
                    <a:pt x="358" y="131"/>
                  </a:cubicBezTo>
                  <a:cubicBezTo>
                    <a:pt x="357" y="132"/>
                    <a:pt x="356" y="132"/>
                    <a:pt x="355" y="133"/>
                  </a:cubicBezTo>
                  <a:cubicBezTo>
                    <a:pt x="353" y="136"/>
                    <a:pt x="357" y="138"/>
                    <a:pt x="356" y="141"/>
                  </a:cubicBezTo>
                  <a:cubicBezTo>
                    <a:pt x="356" y="142"/>
                    <a:pt x="356" y="142"/>
                    <a:pt x="356" y="142"/>
                  </a:cubicBezTo>
                  <a:cubicBezTo>
                    <a:pt x="355" y="144"/>
                    <a:pt x="355" y="144"/>
                    <a:pt x="355" y="144"/>
                  </a:cubicBezTo>
                  <a:cubicBezTo>
                    <a:pt x="356" y="145"/>
                    <a:pt x="356" y="147"/>
                    <a:pt x="356" y="148"/>
                  </a:cubicBezTo>
                  <a:cubicBezTo>
                    <a:pt x="356" y="149"/>
                    <a:pt x="356" y="150"/>
                    <a:pt x="356" y="150"/>
                  </a:cubicBezTo>
                  <a:cubicBezTo>
                    <a:pt x="356" y="150"/>
                    <a:pt x="355" y="150"/>
                    <a:pt x="355" y="150"/>
                  </a:cubicBezTo>
                  <a:cubicBezTo>
                    <a:pt x="354" y="150"/>
                    <a:pt x="354" y="150"/>
                    <a:pt x="353" y="150"/>
                  </a:cubicBezTo>
                  <a:cubicBezTo>
                    <a:pt x="351" y="151"/>
                    <a:pt x="351" y="151"/>
                    <a:pt x="350" y="150"/>
                  </a:cubicBezTo>
                  <a:cubicBezTo>
                    <a:pt x="346" y="150"/>
                    <a:pt x="346" y="150"/>
                    <a:pt x="337" y="156"/>
                  </a:cubicBezTo>
                  <a:cubicBezTo>
                    <a:pt x="336" y="155"/>
                    <a:pt x="336" y="155"/>
                    <a:pt x="335" y="155"/>
                  </a:cubicBezTo>
                  <a:cubicBezTo>
                    <a:pt x="335" y="155"/>
                    <a:pt x="335" y="155"/>
                    <a:pt x="334" y="155"/>
                  </a:cubicBezTo>
                  <a:cubicBezTo>
                    <a:pt x="334" y="155"/>
                    <a:pt x="333" y="155"/>
                    <a:pt x="333" y="155"/>
                  </a:cubicBezTo>
                  <a:cubicBezTo>
                    <a:pt x="332" y="155"/>
                    <a:pt x="332" y="156"/>
                    <a:pt x="332" y="157"/>
                  </a:cubicBezTo>
                  <a:cubicBezTo>
                    <a:pt x="334" y="158"/>
                    <a:pt x="334" y="158"/>
                    <a:pt x="334" y="158"/>
                  </a:cubicBezTo>
                  <a:cubicBezTo>
                    <a:pt x="334" y="159"/>
                    <a:pt x="334" y="160"/>
                    <a:pt x="333" y="161"/>
                  </a:cubicBezTo>
                  <a:cubicBezTo>
                    <a:pt x="330" y="161"/>
                    <a:pt x="330" y="161"/>
                    <a:pt x="325" y="165"/>
                  </a:cubicBezTo>
                  <a:cubicBezTo>
                    <a:pt x="324" y="165"/>
                    <a:pt x="324" y="165"/>
                    <a:pt x="324" y="165"/>
                  </a:cubicBezTo>
                  <a:cubicBezTo>
                    <a:pt x="323" y="165"/>
                    <a:pt x="322" y="165"/>
                    <a:pt x="322" y="165"/>
                  </a:cubicBezTo>
                  <a:cubicBezTo>
                    <a:pt x="320" y="167"/>
                    <a:pt x="320" y="169"/>
                    <a:pt x="319" y="171"/>
                  </a:cubicBezTo>
                  <a:cubicBezTo>
                    <a:pt x="317" y="171"/>
                    <a:pt x="316" y="171"/>
                    <a:pt x="314" y="172"/>
                  </a:cubicBezTo>
                  <a:cubicBezTo>
                    <a:pt x="314" y="173"/>
                    <a:pt x="313" y="174"/>
                    <a:pt x="313" y="175"/>
                  </a:cubicBezTo>
                  <a:cubicBezTo>
                    <a:pt x="312" y="175"/>
                    <a:pt x="311" y="175"/>
                    <a:pt x="310" y="175"/>
                  </a:cubicBezTo>
                  <a:cubicBezTo>
                    <a:pt x="309" y="174"/>
                    <a:pt x="309" y="174"/>
                    <a:pt x="309" y="174"/>
                  </a:cubicBezTo>
                  <a:cubicBezTo>
                    <a:pt x="308" y="174"/>
                    <a:pt x="307" y="174"/>
                    <a:pt x="307" y="174"/>
                  </a:cubicBezTo>
                  <a:cubicBezTo>
                    <a:pt x="306" y="173"/>
                    <a:pt x="306" y="173"/>
                    <a:pt x="306" y="173"/>
                  </a:cubicBezTo>
                  <a:cubicBezTo>
                    <a:pt x="305" y="172"/>
                    <a:pt x="305" y="172"/>
                    <a:pt x="304" y="172"/>
                  </a:cubicBezTo>
                  <a:cubicBezTo>
                    <a:pt x="303" y="173"/>
                    <a:pt x="303" y="174"/>
                    <a:pt x="303" y="175"/>
                  </a:cubicBezTo>
                  <a:cubicBezTo>
                    <a:pt x="303" y="175"/>
                    <a:pt x="304" y="176"/>
                    <a:pt x="304" y="176"/>
                  </a:cubicBezTo>
                  <a:cubicBezTo>
                    <a:pt x="304" y="176"/>
                    <a:pt x="303" y="177"/>
                    <a:pt x="303" y="178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80"/>
                    <a:pt x="303" y="180"/>
                  </a:cubicBezTo>
                  <a:cubicBezTo>
                    <a:pt x="301" y="180"/>
                    <a:pt x="298" y="180"/>
                    <a:pt x="296" y="180"/>
                  </a:cubicBezTo>
                  <a:cubicBezTo>
                    <a:pt x="295" y="179"/>
                    <a:pt x="295" y="179"/>
                    <a:pt x="295" y="178"/>
                  </a:cubicBezTo>
                  <a:cubicBezTo>
                    <a:pt x="289" y="179"/>
                    <a:pt x="289" y="179"/>
                    <a:pt x="288" y="180"/>
                  </a:cubicBezTo>
                  <a:cubicBezTo>
                    <a:pt x="288" y="182"/>
                    <a:pt x="289" y="182"/>
                    <a:pt x="289" y="182"/>
                  </a:cubicBezTo>
                  <a:cubicBezTo>
                    <a:pt x="290" y="183"/>
                    <a:pt x="291" y="184"/>
                    <a:pt x="292" y="184"/>
                  </a:cubicBezTo>
                  <a:cubicBezTo>
                    <a:pt x="294" y="184"/>
                    <a:pt x="294" y="184"/>
                    <a:pt x="295" y="184"/>
                  </a:cubicBezTo>
                  <a:cubicBezTo>
                    <a:pt x="298" y="187"/>
                    <a:pt x="298" y="187"/>
                    <a:pt x="298" y="188"/>
                  </a:cubicBezTo>
                  <a:cubicBezTo>
                    <a:pt x="299" y="191"/>
                    <a:pt x="299" y="193"/>
                    <a:pt x="299" y="195"/>
                  </a:cubicBezTo>
                  <a:cubicBezTo>
                    <a:pt x="300" y="196"/>
                    <a:pt x="301" y="197"/>
                    <a:pt x="302" y="199"/>
                  </a:cubicBezTo>
                  <a:cubicBezTo>
                    <a:pt x="302" y="201"/>
                    <a:pt x="302" y="201"/>
                    <a:pt x="297" y="213"/>
                  </a:cubicBezTo>
                  <a:cubicBezTo>
                    <a:pt x="296" y="214"/>
                    <a:pt x="294" y="215"/>
                    <a:pt x="293" y="215"/>
                  </a:cubicBezTo>
                  <a:cubicBezTo>
                    <a:pt x="292" y="215"/>
                    <a:pt x="292" y="215"/>
                    <a:pt x="292" y="215"/>
                  </a:cubicBezTo>
                  <a:cubicBezTo>
                    <a:pt x="289" y="214"/>
                    <a:pt x="286" y="214"/>
                    <a:pt x="283" y="212"/>
                  </a:cubicBezTo>
                  <a:cubicBezTo>
                    <a:pt x="279" y="211"/>
                    <a:pt x="276" y="211"/>
                    <a:pt x="273" y="211"/>
                  </a:cubicBezTo>
                  <a:cubicBezTo>
                    <a:pt x="269" y="210"/>
                    <a:pt x="269" y="210"/>
                    <a:pt x="268" y="209"/>
                  </a:cubicBezTo>
                  <a:cubicBezTo>
                    <a:pt x="268" y="209"/>
                    <a:pt x="268" y="209"/>
                    <a:pt x="268" y="209"/>
                  </a:cubicBezTo>
                  <a:cubicBezTo>
                    <a:pt x="267" y="210"/>
                    <a:pt x="267" y="210"/>
                    <a:pt x="266" y="210"/>
                  </a:cubicBezTo>
                  <a:cubicBezTo>
                    <a:pt x="264" y="212"/>
                    <a:pt x="262" y="212"/>
                    <a:pt x="260" y="212"/>
                  </a:cubicBezTo>
                  <a:cubicBezTo>
                    <a:pt x="260" y="213"/>
                    <a:pt x="260" y="213"/>
                    <a:pt x="260" y="213"/>
                  </a:cubicBezTo>
                  <a:cubicBezTo>
                    <a:pt x="262" y="217"/>
                    <a:pt x="258" y="221"/>
                    <a:pt x="260" y="225"/>
                  </a:cubicBezTo>
                  <a:cubicBezTo>
                    <a:pt x="259" y="227"/>
                    <a:pt x="259" y="229"/>
                    <a:pt x="259" y="232"/>
                  </a:cubicBezTo>
                  <a:cubicBezTo>
                    <a:pt x="254" y="239"/>
                    <a:pt x="254" y="239"/>
                    <a:pt x="255" y="241"/>
                  </a:cubicBezTo>
                  <a:cubicBezTo>
                    <a:pt x="256" y="243"/>
                    <a:pt x="256" y="244"/>
                    <a:pt x="256" y="244"/>
                  </a:cubicBezTo>
                  <a:cubicBezTo>
                    <a:pt x="255" y="245"/>
                    <a:pt x="255" y="245"/>
                    <a:pt x="255" y="245"/>
                  </a:cubicBezTo>
                  <a:cubicBezTo>
                    <a:pt x="254" y="247"/>
                    <a:pt x="254" y="247"/>
                    <a:pt x="254" y="251"/>
                  </a:cubicBezTo>
                  <a:cubicBezTo>
                    <a:pt x="255" y="251"/>
                    <a:pt x="256" y="251"/>
                    <a:pt x="257" y="251"/>
                  </a:cubicBezTo>
                  <a:cubicBezTo>
                    <a:pt x="259" y="251"/>
                    <a:pt x="260" y="250"/>
                    <a:pt x="262" y="253"/>
                  </a:cubicBezTo>
                  <a:cubicBezTo>
                    <a:pt x="263" y="253"/>
                    <a:pt x="264" y="252"/>
                    <a:pt x="265" y="252"/>
                  </a:cubicBezTo>
                  <a:cubicBezTo>
                    <a:pt x="266" y="252"/>
                    <a:pt x="266" y="252"/>
                    <a:pt x="269" y="254"/>
                  </a:cubicBezTo>
                  <a:cubicBezTo>
                    <a:pt x="270" y="255"/>
                    <a:pt x="270" y="257"/>
                    <a:pt x="271" y="258"/>
                  </a:cubicBezTo>
                  <a:cubicBezTo>
                    <a:pt x="271" y="258"/>
                    <a:pt x="272" y="258"/>
                    <a:pt x="272" y="258"/>
                  </a:cubicBezTo>
                  <a:cubicBezTo>
                    <a:pt x="271" y="257"/>
                    <a:pt x="271" y="257"/>
                    <a:pt x="271" y="257"/>
                  </a:cubicBezTo>
                  <a:cubicBezTo>
                    <a:pt x="281" y="254"/>
                    <a:pt x="289" y="246"/>
                    <a:pt x="301" y="246"/>
                  </a:cubicBezTo>
                  <a:cubicBezTo>
                    <a:pt x="303" y="244"/>
                    <a:pt x="303" y="243"/>
                    <a:pt x="303" y="242"/>
                  </a:cubicBezTo>
                  <a:cubicBezTo>
                    <a:pt x="302" y="241"/>
                    <a:pt x="301" y="240"/>
                    <a:pt x="301" y="239"/>
                  </a:cubicBezTo>
                  <a:cubicBezTo>
                    <a:pt x="301" y="238"/>
                    <a:pt x="301" y="238"/>
                    <a:pt x="304" y="232"/>
                  </a:cubicBezTo>
                  <a:cubicBezTo>
                    <a:pt x="306" y="229"/>
                    <a:pt x="320" y="226"/>
                    <a:pt x="320" y="226"/>
                  </a:cubicBezTo>
                  <a:cubicBezTo>
                    <a:pt x="322" y="224"/>
                    <a:pt x="322" y="223"/>
                    <a:pt x="322" y="222"/>
                  </a:cubicBezTo>
                  <a:cubicBezTo>
                    <a:pt x="322" y="222"/>
                    <a:pt x="322" y="222"/>
                    <a:pt x="322" y="221"/>
                  </a:cubicBezTo>
                  <a:cubicBezTo>
                    <a:pt x="322" y="216"/>
                    <a:pt x="322" y="212"/>
                    <a:pt x="329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1" y="214"/>
                    <a:pt x="331" y="214"/>
                    <a:pt x="331" y="214"/>
                  </a:cubicBezTo>
                  <a:cubicBezTo>
                    <a:pt x="334" y="216"/>
                    <a:pt x="334" y="216"/>
                    <a:pt x="336" y="216"/>
                  </a:cubicBezTo>
                  <a:cubicBezTo>
                    <a:pt x="337" y="216"/>
                    <a:pt x="337" y="216"/>
                    <a:pt x="338" y="216"/>
                  </a:cubicBezTo>
                  <a:cubicBezTo>
                    <a:pt x="338" y="216"/>
                    <a:pt x="339" y="216"/>
                    <a:pt x="340" y="216"/>
                  </a:cubicBezTo>
                  <a:cubicBezTo>
                    <a:pt x="340" y="214"/>
                    <a:pt x="340" y="214"/>
                    <a:pt x="342" y="212"/>
                  </a:cubicBezTo>
                  <a:cubicBezTo>
                    <a:pt x="344" y="212"/>
                    <a:pt x="344" y="212"/>
                    <a:pt x="345" y="212"/>
                  </a:cubicBezTo>
                  <a:cubicBezTo>
                    <a:pt x="346" y="212"/>
                    <a:pt x="348" y="212"/>
                    <a:pt x="351" y="208"/>
                  </a:cubicBezTo>
                  <a:cubicBezTo>
                    <a:pt x="358" y="209"/>
                    <a:pt x="357" y="217"/>
                    <a:pt x="362" y="220"/>
                  </a:cubicBezTo>
                  <a:cubicBezTo>
                    <a:pt x="363" y="220"/>
                    <a:pt x="364" y="221"/>
                    <a:pt x="364" y="223"/>
                  </a:cubicBezTo>
                  <a:cubicBezTo>
                    <a:pt x="380" y="233"/>
                    <a:pt x="388" y="241"/>
                    <a:pt x="387" y="246"/>
                  </a:cubicBezTo>
                  <a:cubicBezTo>
                    <a:pt x="385" y="247"/>
                    <a:pt x="373" y="249"/>
                    <a:pt x="369" y="249"/>
                  </a:cubicBezTo>
                  <a:cubicBezTo>
                    <a:pt x="369" y="249"/>
                    <a:pt x="368" y="250"/>
                    <a:pt x="368" y="250"/>
                  </a:cubicBezTo>
                  <a:cubicBezTo>
                    <a:pt x="371" y="252"/>
                    <a:pt x="373" y="255"/>
                    <a:pt x="377" y="256"/>
                  </a:cubicBezTo>
                  <a:cubicBezTo>
                    <a:pt x="379" y="256"/>
                    <a:pt x="382" y="256"/>
                    <a:pt x="384" y="256"/>
                  </a:cubicBezTo>
                  <a:cubicBezTo>
                    <a:pt x="384" y="255"/>
                    <a:pt x="384" y="253"/>
                    <a:pt x="384" y="252"/>
                  </a:cubicBezTo>
                  <a:cubicBezTo>
                    <a:pt x="389" y="250"/>
                    <a:pt x="392" y="245"/>
                    <a:pt x="396" y="242"/>
                  </a:cubicBezTo>
                  <a:cubicBezTo>
                    <a:pt x="396" y="240"/>
                    <a:pt x="396" y="240"/>
                    <a:pt x="396" y="239"/>
                  </a:cubicBezTo>
                  <a:cubicBezTo>
                    <a:pt x="393" y="239"/>
                    <a:pt x="393" y="239"/>
                    <a:pt x="392" y="239"/>
                  </a:cubicBezTo>
                  <a:cubicBezTo>
                    <a:pt x="391" y="239"/>
                    <a:pt x="391" y="238"/>
                    <a:pt x="391" y="238"/>
                  </a:cubicBezTo>
                  <a:cubicBezTo>
                    <a:pt x="393" y="236"/>
                    <a:pt x="394" y="236"/>
                    <a:pt x="395" y="236"/>
                  </a:cubicBezTo>
                  <a:cubicBezTo>
                    <a:pt x="398" y="237"/>
                    <a:pt x="398" y="237"/>
                    <a:pt x="400" y="239"/>
                  </a:cubicBezTo>
                  <a:cubicBezTo>
                    <a:pt x="400" y="239"/>
                    <a:pt x="400" y="239"/>
                    <a:pt x="400" y="234"/>
                  </a:cubicBezTo>
                  <a:cubicBezTo>
                    <a:pt x="396" y="231"/>
                    <a:pt x="391" y="230"/>
                    <a:pt x="389" y="226"/>
                  </a:cubicBezTo>
                  <a:cubicBezTo>
                    <a:pt x="388" y="226"/>
                    <a:pt x="385" y="226"/>
                    <a:pt x="380" y="221"/>
                  </a:cubicBezTo>
                  <a:cubicBezTo>
                    <a:pt x="381" y="219"/>
                    <a:pt x="381" y="219"/>
                    <a:pt x="375" y="215"/>
                  </a:cubicBezTo>
                  <a:cubicBezTo>
                    <a:pt x="375" y="214"/>
                    <a:pt x="374" y="214"/>
                    <a:pt x="374" y="214"/>
                  </a:cubicBezTo>
                  <a:cubicBezTo>
                    <a:pt x="374" y="213"/>
                    <a:pt x="373" y="212"/>
                    <a:pt x="373" y="211"/>
                  </a:cubicBezTo>
                  <a:cubicBezTo>
                    <a:pt x="372" y="210"/>
                    <a:pt x="370" y="210"/>
                    <a:pt x="369" y="210"/>
                  </a:cubicBezTo>
                  <a:cubicBezTo>
                    <a:pt x="369" y="209"/>
                    <a:pt x="369" y="209"/>
                    <a:pt x="369" y="208"/>
                  </a:cubicBezTo>
                  <a:cubicBezTo>
                    <a:pt x="370" y="207"/>
                    <a:pt x="370" y="207"/>
                    <a:pt x="370" y="207"/>
                  </a:cubicBezTo>
                  <a:cubicBezTo>
                    <a:pt x="371" y="206"/>
                    <a:pt x="371" y="205"/>
                    <a:pt x="371" y="205"/>
                  </a:cubicBezTo>
                  <a:cubicBezTo>
                    <a:pt x="371" y="204"/>
                    <a:pt x="371" y="203"/>
                    <a:pt x="371" y="202"/>
                  </a:cubicBezTo>
                  <a:cubicBezTo>
                    <a:pt x="374" y="201"/>
                    <a:pt x="375" y="202"/>
                    <a:pt x="376" y="205"/>
                  </a:cubicBezTo>
                  <a:cubicBezTo>
                    <a:pt x="384" y="206"/>
                    <a:pt x="386" y="216"/>
                    <a:pt x="394" y="217"/>
                  </a:cubicBezTo>
                  <a:cubicBezTo>
                    <a:pt x="394" y="218"/>
                    <a:pt x="394" y="218"/>
                    <a:pt x="395" y="218"/>
                  </a:cubicBezTo>
                  <a:cubicBezTo>
                    <a:pt x="398" y="222"/>
                    <a:pt x="404" y="223"/>
                    <a:pt x="406" y="228"/>
                  </a:cubicBezTo>
                  <a:cubicBezTo>
                    <a:pt x="404" y="234"/>
                    <a:pt x="404" y="234"/>
                    <a:pt x="406" y="236"/>
                  </a:cubicBezTo>
                  <a:cubicBezTo>
                    <a:pt x="407" y="239"/>
                    <a:pt x="407" y="242"/>
                    <a:pt x="411" y="242"/>
                  </a:cubicBezTo>
                  <a:cubicBezTo>
                    <a:pt x="413" y="244"/>
                    <a:pt x="413" y="246"/>
                    <a:pt x="413" y="247"/>
                  </a:cubicBezTo>
                  <a:cubicBezTo>
                    <a:pt x="412" y="247"/>
                    <a:pt x="411" y="247"/>
                    <a:pt x="410" y="247"/>
                  </a:cubicBezTo>
                  <a:cubicBezTo>
                    <a:pt x="410" y="247"/>
                    <a:pt x="409" y="246"/>
                    <a:pt x="409" y="246"/>
                  </a:cubicBezTo>
                  <a:cubicBezTo>
                    <a:pt x="409" y="246"/>
                    <a:pt x="408" y="247"/>
                    <a:pt x="408" y="247"/>
                  </a:cubicBezTo>
                  <a:cubicBezTo>
                    <a:pt x="411" y="251"/>
                    <a:pt x="411" y="251"/>
                    <a:pt x="414" y="252"/>
                  </a:cubicBezTo>
                  <a:cubicBezTo>
                    <a:pt x="414" y="252"/>
                    <a:pt x="414" y="251"/>
                    <a:pt x="414" y="251"/>
                  </a:cubicBezTo>
                  <a:cubicBezTo>
                    <a:pt x="416" y="252"/>
                    <a:pt x="417" y="252"/>
                    <a:pt x="419" y="254"/>
                  </a:cubicBezTo>
                  <a:cubicBezTo>
                    <a:pt x="418" y="256"/>
                    <a:pt x="418" y="257"/>
                    <a:pt x="419" y="258"/>
                  </a:cubicBezTo>
                  <a:cubicBezTo>
                    <a:pt x="421" y="259"/>
                    <a:pt x="421" y="259"/>
                    <a:pt x="422" y="259"/>
                  </a:cubicBezTo>
                  <a:cubicBezTo>
                    <a:pt x="423" y="259"/>
                    <a:pt x="424" y="259"/>
                    <a:pt x="424" y="259"/>
                  </a:cubicBezTo>
                  <a:cubicBezTo>
                    <a:pt x="425" y="258"/>
                    <a:pt x="426" y="257"/>
                    <a:pt x="426" y="256"/>
                  </a:cubicBezTo>
                  <a:cubicBezTo>
                    <a:pt x="426" y="255"/>
                    <a:pt x="426" y="255"/>
                    <a:pt x="426" y="254"/>
                  </a:cubicBezTo>
                  <a:cubicBezTo>
                    <a:pt x="426" y="254"/>
                    <a:pt x="426" y="253"/>
                    <a:pt x="426" y="253"/>
                  </a:cubicBezTo>
                  <a:cubicBezTo>
                    <a:pt x="426" y="252"/>
                    <a:pt x="427" y="252"/>
                    <a:pt x="427" y="251"/>
                  </a:cubicBezTo>
                  <a:cubicBezTo>
                    <a:pt x="428" y="252"/>
                    <a:pt x="430" y="252"/>
                    <a:pt x="430" y="253"/>
                  </a:cubicBezTo>
                  <a:cubicBezTo>
                    <a:pt x="431" y="253"/>
                    <a:pt x="432" y="253"/>
                    <a:pt x="432" y="253"/>
                  </a:cubicBezTo>
                  <a:cubicBezTo>
                    <a:pt x="432" y="253"/>
                    <a:pt x="433" y="252"/>
                    <a:pt x="433" y="252"/>
                  </a:cubicBezTo>
                  <a:cubicBezTo>
                    <a:pt x="433" y="251"/>
                    <a:pt x="433" y="249"/>
                    <a:pt x="433" y="248"/>
                  </a:cubicBezTo>
                  <a:cubicBezTo>
                    <a:pt x="435" y="248"/>
                    <a:pt x="436" y="248"/>
                    <a:pt x="437" y="248"/>
                  </a:cubicBezTo>
                  <a:cubicBezTo>
                    <a:pt x="436" y="246"/>
                    <a:pt x="435" y="246"/>
                    <a:pt x="433" y="245"/>
                  </a:cubicBezTo>
                  <a:cubicBezTo>
                    <a:pt x="433" y="246"/>
                    <a:pt x="432" y="247"/>
                    <a:pt x="432" y="248"/>
                  </a:cubicBezTo>
                  <a:cubicBezTo>
                    <a:pt x="429" y="248"/>
                    <a:pt x="429" y="247"/>
                    <a:pt x="427" y="241"/>
                  </a:cubicBezTo>
                  <a:cubicBezTo>
                    <a:pt x="424" y="240"/>
                    <a:pt x="424" y="240"/>
                    <a:pt x="422" y="238"/>
                  </a:cubicBezTo>
                  <a:cubicBezTo>
                    <a:pt x="422" y="237"/>
                    <a:pt x="422" y="237"/>
                    <a:pt x="422" y="236"/>
                  </a:cubicBezTo>
                  <a:cubicBezTo>
                    <a:pt x="424" y="236"/>
                    <a:pt x="424" y="236"/>
                    <a:pt x="424" y="236"/>
                  </a:cubicBezTo>
                  <a:cubicBezTo>
                    <a:pt x="425" y="236"/>
                    <a:pt x="426" y="237"/>
                    <a:pt x="427" y="237"/>
                  </a:cubicBezTo>
                  <a:cubicBezTo>
                    <a:pt x="429" y="237"/>
                    <a:pt x="429" y="237"/>
                    <a:pt x="430" y="237"/>
                  </a:cubicBezTo>
                  <a:cubicBezTo>
                    <a:pt x="430" y="237"/>
                    <a:pt x="430" y="238"/>
                    <a:pt x="431" y="238"/>
                  </a:cubicBezTo>
                  <a:cubicBezTo>
                    <a:pt x="431" y="237"/>
                    <a:pt x="431" y="235"/>
                    <a:pt x="431" y="234"/>
                  </a:cubicBezTo>
                  <a:cubicBezTo>
                    <a:pt x="433" y="232"/>
                    <a:pt x="433" y="232"/>
                    <a:pt x="442" y="236"/>
                  </a:cubicBezTo>
                  <a:cubicBezTo>
                    <a:pt x="442" y="236"/>
                    <a:pt x="443" y="237"/>
                    <a:pt x="443" y="238"/>
                  </a:cubicBezTo>
                  <a:cubicBezTo>
                    <a:pt x="443" y="238"/>
                    <a:pt x="443" y="238"/>
                    <a:pt x="444" y="238"/>
                  </a:cubicBezTo>
                  <a:cubicBezTo>
                    <a:pt x="445" y="240"/>
                    <a:pt x="445" y="240"/>
                    <a:pt x="445" y="240"/>
                  </a:cubicBezTo>
                  <a:cubicBezTo>
                    <a:pt x="444" y="240"/>
                    <a:pt x="443" y="241"/>
                    <a:pt x="443" y="241"/>
                  </a:cubicBezTo>
                  <a:cubicBezTo>
                    <a:pt x="443" y="244"/>
                    <a:pt x="448" y="245"/>
                    <a:pt x="447" y="249"/>
                  </a:cubicBezTo>
                  <a:cubicBezTo>
                    <a:pt x="447" y="250"/>
                    <a:pt x="447" y="251"/>
                    <a:pt x="447" y="251"/>
                  </a:cubicBezTo>
                  <a:cubicBezTo>
                    <a:pt x="447" y="252"/>
                    <a:pt x="447" y="252"/>
                    <a:pt x="447" y="253"/>
                  </a:cubicBezTo>
                  <a:cubicBezTo>
                    <a:pt x="447" y="254"/>
                    <a:pt x="448" y="255"/>
                    <a:pt x="449" y="256"/>
                  </a:cubicBezTo>
                  <a:cubicBezTo>
                    <a:pt x="449" y="256"/>
                    <a:pt x="449" y="256"/>
                    <a:pt x="449" y="256"/>
                  </a:cubicBezTo>
                  <a:cubicBezTo>
                    <a:pt x="450" y="257"/>
                    <a:pt x="450" y="257"/>
                    <a:pt x="450" y="257"/>
                  </a:cubicBezTo>
                  <a:cubicBezTo>
                    <a:pt x="450" y="257"/>
                    <a:pt x="450" y="257"/>
                    <a:pt x="450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2" y="258"/>
                    <a:pt x="452" y="258"/>
                    <a:pt x="452" y="258"/>
                  </a:cubicBezTo>
                  <a:cubicBezTo>
                    <a:pt x="452" y="259"/>
                    <a:pt x="452" y="259"/>
                    <a:pt x="452" y="260"/>
                  </a:cubicBezTo>
                  <a:cubicBezTo>
                    <a:pt x="452" y="261"/>
                    <a:pt x="452" y="261"/>
                    <a:pt x="452" y="261"/>
                  </a:cubicBezTo>
                  <a:cubicBezTo>
                    <a:pt x="451" y="261"/>
                    <a:pt x="451" y="261"/>
                    <a:pt x="451" y="261"/>
                  </a:cubicBezTo>
                  <a:cubicBezTo>
                    <a:pt x="451" y="262"/>
                    <a:pt x="451" y="262"/>
                    <a:pt x="451" y="262"/>
                  </a:cubicBezTo>
                  <a:cubicBezTo>
                    <a:pt x="451" y="263"/>
                    <a:pt x="451" y="264"/>
                    <a:pt x="452" y="265"/>
                  </a:cubicBezTo>
                  <a:cubicBezTo>
                    <a:pt x="452" y="266"/>
                    <a:pt x="452" y="266"/>
                    <a:pt x="452" y="266"/>
                  </a:cubicBezTo>
                  <a:cubicBezTo>
                    <a:pt x="453" y="266"/>
                    <a:pt x="453" y="266"/>
                    <a:pt x="453" y="266"/>
                  </a:cubicBezTo>
                  <a:cubicBezTo>
                    <a:pt x="454" y="265"/>
                    <a:pt x="454" y="265"/>
                    <a:pt x="454" y="265"/>
                  </a:cubicBezTo>
                  <a:cubicBezTo>
                    <a:pt x="454" y="263"/>
                    <a:pt x="454" y="263"/>
                    <a:pt x="454" y="263"/>
                  </a:cubicBezTo>
                  <a:cubicBezTo>
                    <a:pt x="454" y="262"/>
                    <a:pt x="454" y="261"/>
                    <a:pt x="454" y="261"/>
                  </a:cubicBezTo>
                  <a:cubicBezTo>
                    <a:pt x="455" y="259"/>
                    <a:pt x="455" y="259"/>
                    <a:pt x="455" y="259"/>
                  </a:cubicBezTo>
                  <a:cubicBezTo>
                    <a:pt x="456" y="259"/>
                    <a:pt x="456" y="259"/>
                    <a:pt x="456" y="259"/>
                  </a:cubicBezTo>
                  <a:cubicBezTo>
                    <a:pt x="456" y="260"/>
                    <a:pt x="456" y="260"/>
                    <a:pt x="456" y="260"/>
                  </a:cubicBezTo>
                  <a:cubicBezTo>
                    <a:pt x="457" y="260"/>
                    <a:pt x="457" y="260"/>
                    <a:pt x="457" y="260"/>
                  </a:cubicBezTo>
                  <a:cubicBezTo>
                    <a:pt x="457" y="261"/>
                    <a:pt x="457" y="261"/>
                    <a:pt x="457" y="261"/>
                  </a:cubicBezTo>
                  <a:cubicBezTo>
                    <a:pt x="458" y="261"/>
                    <a:pt x="459" y="262"/>
                    <a:pt x="459" y="262"/>
                  </a:cubicBezTo>
                  <a:cubicBezTo>
                    <a:pt x="460" y="263"/>
                    <a:pt x="460" y="263"/>
                    <a:pt x="460" y="263"/>
                  </a:cubicBezTo>
                  <a:cubicBezTo>
                    <a:pt x="460" y="264"/>
                    <a:pt x="460" y="264"/>
                    <a:pt x="460" y="264"/>
                  </a:cubicBezTo>
                  <a:cubicBezTo>
                    <a:pt x="461" y="264"/>
                    <a:pt x="461" y="264"/>
                    <a:pt x="461" y="264"/>
                  </a:cubicBezTo>
                  <a:cubicBezTo>
                    <a:pt x="462" y="264"/>
                    <a:pt x="462" y="264"/>
                    <a:pt x="462" y="264"/>
                  </a:cubicBezTo>
                  <a:cubicBezTo>
                    <a:pt x="462" y="264"/>
                    <a:pt x="464" y="264"/>
                    <a:pt x="464" y="265"/>
                  </a:cubicBezTo>
                  <a:cubicBezTo>
                    <a:pt x="466" y="265"/>
                    <a:pt x="466" y="265"/>
                    <a:pt x="466" y="265"/>
                  </a:cubicBezTo>
                  <a:cubicBezTo>
                    <a:pt x="467" y="265"/>
                    <a:pt x="467" y="265"/>
                    <a:pt x="467" y="265"/>
                  </a:cubicBezTo>
                  <a:cubicBezTo>
                    <a:pt x="467" y="264"/>
                    <a:pt x="467" y="264"/>
                    <a:pt x="467" y="264"/>
                  </a:cubicBezTo>
                  <a:cubicBezTo>
                    <a:pt x="467" y="264"/>
                    <a:pt x="467" y="264"/>
                    <a:pt x="467" y="264"/>
                  </a:cubicBezTo>
                  <a:cubicBezTo>
                    <a:pt x="467" y="263"/>
                    <a:pt x="467" y="263"/>
                    <a:pt x="467" y="263"/>
                  </a:cubicBezTo>
                  <a:cubicBezTo>
                    <a:pt x="467" y="262"/>
                    <a:pt x="467" y="261"/>
                    <a:pt x="468" y="260"/>
                  </a:cubicBezTo>
                  <a:cubicBezTo>
                    <a:pt x="468" y="259"/>
                    <a:pt x="468" y="259"/>
                    <a:pt x="468" y="259"/>
                  </a:cubicBezTo>
                  <a:cubicBezTo>
                    <a:pt x="469" y="259"/>
                    <a:pt x="469" y="259"/>
                    <a:pt x="469" y="259"/>
                  </a:cubicBezTo>
                  <a:cubicBezTo>
                    <a:pt x="470" y="259"/>
                    <a:pt x="471" y="259"/>
                    <a:pt x="472" y="260"/>
                  </a:cubicBezTo>
                  <a:cubicBezTo>
                    <a:pt x="474" y="261"/>
                    <a:pt x="474" y="261"/>
                    <a:pt x="474" y="261"/>
                  </a:cubicBezTo>
                  <a:cubicBezTo>
                    <a:pt x="476" y="263"/>
                    <a:pt x="476" y="263"/>
                    <a:pt x="476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7" y="264"/>
                    <a:pt x="477" y="264"/>
                    <a:pt x="477" y="264"/>
                  </a:cubicBezTo>
                  <a:cubicBezTo>
                    <a:pt x="478" y="264"/>
                    <a:pt x="478" y="264"/>
                    <a:pt x="478" y="264"/>
                  </a:cubicBezTo>
                  <a:cubicBezTo>
                    <a:pt x="478" y="264"/>
                    <a:pt x="478" y="264"/>
                    <a:pt x="478" y="264"/>
                  </a:cubicBezTo>
                  <a:cubicBezTo>
                    <a:pt x="481" y="264"/>
                    <a:pt x="484" y="264"/>
                    <a:pt x="486" y="265"/>
                  </a:cubicBezTo>
                  <a:cubicBezTo>
                    <a:pt x="486" y="264"/>
                    <a:pt x="486" y="263"/>
                    <a:pt x="486" y="263"/>
                  </a:cubicBezTo>
                  <a:cubicBezTo>
                    <a:pt x="486" y="262"/>
                    <a:pt x="486" y="262"/>
                    <a:pt x="486" y="262"/>
                  </a:cubicBezTo>
                  <a:cubicBezTo>
                    <a:pt x="486" y="261"/>
                    <a:pt x="486" y="261"/>
                    <a:pt x="486" y="260"/>
                  </a:cubicBezTo>
                  <a:cubicBezTo>
                    <a:pt x="486" y="260"/>
                    <a:pt x="487" y="260"/>
                    <a:pt x="487" y="260"/>
                  </a:cubicBezTo>
                  <a:cubicBezTo>
                    <a:pt x="488" y="259"/>
                    <a:pt x="488" y="259"/>
                    <a:pt x="488" y="259"/>
                  </a:cubicBezTo>
                  <a:cubicBezTo>
                    <a:pt x="489" y="259"/>
                    <a:pt x="489" y="259"/>
                    <a:pt x="489" y="259"/>
                  </a:cubicBezTo>
                  <a:cubicBezTo>
                    <a:pt x="490" y="260"/>
                    <a:pt x="491" y="261"/>
                    <a:pt x="492" y="261"/>
                  </a:cubicBezTo>
                  <a:cubicBezTo>
                    <a:pt x="493" y="262"/>
                    <a:pt x="494" y="262"/>
                    <a:pt x="494" y="262"/>
                  </a:cubicBezTo>
                  <a:cubicBezTo>
                    <a:pt x="494" y="261"/>
                    <a:pt x="494" y="261"/>
                    <a:pt x="494" y="261"/>
                  </a:cubicBezTo>
                  <a:cubicBezTo>
                    <a:pt x="495" y="261"/>
                    <a:pt x="495" y="261"/>
                    <a:pt x="495" y="261"/>
                  </a:cubicBezTo>
                  <a:cubicBezTo>
                    <a:pt x="495" y="260"/>
                    <a:pt x="495" y="260"/>
                    <a:pt x="495" y="260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7" y="262"/>
                    <a:pt x="497" y="262"/>
                    <a:pt x="497" y="262"/>
                  </a:cubicBezTo>
                  <a:cubicBezTo>
                    <a:pt x="497" y="263"/>
                    <a:pt x="497" y="263"/>
                    <a:pt x="497" y="263"/>
                  </a:cubicBezTo>
                  <a:cubicBezTo>
                    <a:pt x="497" y="264"/>
                    <a:pt x="497" y="265"/>
                    <a:pt x="497" y="266"/>
                  </a:cubicBezTo>
                  <a:cubicBezTo>
                    <a:pt x="496" y="268"/>
                    <a:pt x="496" y="270"/>
                    <a:pt x="497" y="273"/>
                  </a:cubicBezTo>
                  <a:cubicBezTo>
                    <a:pt x="497" y="273"/>
                    <a:pt x="497" y="273"/>
                    <a:pt x="497" y="273"/>
                  </a:cubicBezTo>
                  <a:cubicBezTo>
                    <a:pt x="497" y="274"/>
                    <a:pt x="498" y="274"/>
                    <a:pt x="498" y="275"/>
                  </a:cubicBezTo>
                  <a:cubicBezTo>
                    <a:pt x="498" y="275"/>
                    <a:pt x="497" y="276"/>
                    <a:pt x="497" y="277"/>
                  </a:cubicBezTo>
                  <a:cubicBezTo>
                    <a:pt x="497" y="277"/>
                    <a:pt x="497" y="277"/>
                    <a:pt x="497" y="277"/>
                  </a:cubicBezTo>
                  <a:cubicBezTo>
                    <a:pt x="497" y="278"/>
                    <a:pt x="497" y="278"/>
                    <a:pt x="497" y="278"/>
                  </a:cubicBezTo>
                  <a:cubicBezTo>
                    <a:pt x="496" y="280"/>
                    <a:pt x="496" y="280"/>
                    <a:pt x="496" y="280"/>
                  </a:cubicBezTo>
                  <a:cubicBezTo>
                    <a:pt x="496" y="280"/>
                    <a:pt x="496" y="280"/>
                    <a:pt x="496" y="280"/>
                  </a:cubicBezTo>
                  <a:cubicBezTo>
                    <a:pt x="494" y="284"/>
                    <a:pt x="494" y="284"/>
                    <a:pt x="493" y="284"/>
                  </a:cubicBezTo>
                  <a:cubicBezTo>
                    <a:pt x="492" y="285"/>
                    <a:pt x="492" y="285"/>
                    <a:pt x="492" y="285"/>
                  </a:cubicBezTo>
                  <a:cubicBezTo>
                    <a:pt x="492" y="285"/>
                    <a:pt x="492" y="285"/>
                    <a:pt x="492" y="285"/>
                  </a:cubicBezTo>
                  <a:cubicBezTo>
                    <a:pt x="492" y="286"/>
                    <a:pt x="492" y="286"/>
                    <a:pt x="492" y="286"/>
                  </a:cubicBezTo>
                  <a:cubicBezTo>
                    <a:pt x="514" y="287"/>
                    <a:pt x="537" y="287"/>
                    <a:pt x="558" y="288"/>
                  </a:cubicBezTo>
                  <a:cubicBezTo>
                    <a:pt x="575" y="288"/>
                    <a:pt x="590" y="288"/>
                    <a:pt x="605" y="288"/>
                  </a:cubicBezTo>
                  <a:moveTo>
                    <a:pt x="554" y="46"/>
                  </a:moveTo>
                  <a:cubicBezTo>
                    <a:pt x="531" y="34"/>
                    <a:pt x="531" y="34"/>
                    <a:pt x="531" y="34"/>
                  </a:cubicBezTo>
                  <a:cubicBezTo>
                    <a:pt x="531" y="34"/>
                    <a:pt x="531" y="34"/>
                    <a:pt x="531" y="34"/>
                  </a:cubicBezTo>
                  <a:cubicBezTo>
                    <a:pt x="532" y="34"/>
                    <a:pt x="532" y="34"/>
                    <a:pt x="532" y="34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2" y="35"/>
                    <a:pt x="532" y="35"/>
                    <a:pt x="532" y="35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4" y="35"/>
                    <a:pt x="534" y="35"/>
                    <a:pt x="534" y="35"/>
                  </a:cubicBezTo>
                  <a:cubicBezTo>
                    <a:pt x="533" y="35"/>
                    <a:pt x="533" y="35"/>
                    <a:pt x="533" y="35"/>
                  </a:cubicBezTo>
                  <a:cubicBezTo>
                    <a:pt x="532" y="35"/>
                    <a:pt x="530" y="34"/>
                    <a:pt x="529" y="33"/>
                  </a:cubicBezTo>
                  <a:cubicBezTo>
                    <a:pt x="530" y="33"/>
                    <a:pt x="530" y="34"/>
                    <a:pt x="531" y="34"/>
                  </a:cubicBezTo>
                  <a:cubicBezTo>
                    <a:pt x="531" y="34"/>
                    <a:pt x="530" y="34"/>
                    <a:pt x="529" y="33"/>
                  </a:cubicBezTo>
                  <a:cubicBezTo>
                    <a:pt x="528" y="33"/>
                    <a:pt x="528" y="33"/>
                    <a:pt x="525" y="31"/>
                  </a:cubicBezTo>
                  <a:cubicBezTo>
                    <a:pt x="524" y="31"/>
                    <a:pt x="524" y="31"/>
                    <a:pt x="524" y="31"/>
                  </a:cubicBezTo>
                  <a:cubicBezTo>
                    <a:pt x="523" y="31"/>
                    <a:pt x="523" y="31"/>
                    <a:pt x="523" y="31"/>
                  </a:cubicBezTo>
                  <a:cubicBezTo>
                    <a:pt x="525" y="32"/>
                    <a:pt x="527" y="32"/>
                    <a:pt x="529" y="33"/>
                  </a:cubicBezTo>
                  <a:cubicBezTo>
                    <a:pt x="529" y="33"/>
                    <a:pt x="529" y="33"/>
                    <a:pt x="529" y="33"/>
                  </a:cubicBezTo>
                  <a:cubicBezTo>
                    <a:pt x="529" y="34"/>
                    <a:pt x="529" y="34"/>
                    <a:pt x="529" y="34"/>
                  </a:cubicBezTo>
                  <a:cubicBezTo>
                    <a:pt x="530" y="34"/>
                    <a:pt x="531" y="34"/>
                    <a:pt x="532" y="35"/>
                  </a:cubicBezTo>
                  <a:cubicBezTo>
                    <a:pt x="532" y="35"/>
                    <a:pt x="532" y="35"/>
                    <a:pt x="533" y="35"/>
                  </a:cubicBezTo>
                  <a:cubicBezTo>
                    <a:pt x="533" y="35"/>
                    <a:pt x="534" y="36"/>
                    <a:pt x="534" y="36"/>
                  </a:cubicBezTo>
                  <a:cubicBezTo>
                    <a:pt x="534" y="36"/>
                    <a:pt x="534" y="36"/>
                    <a:pt x="534" y="36"/>
                  </a:cubicBezTo>
                  <a:cubicBezTo>
                    <a:pt x="535" y="37"/>
                    <a:pt x="535" y="37"/>
                    <a:pt x="535" y="37"/>
                  </a:cubicBezTo>
                  <a:cubicBezTo>
                    <a:pt x="535" y="37"/>
                    <a:pt x="535" y="37"/>
                    <a:pt x="535" y="37"/>
                  </a:cubicBezTo>
                  <a:cubicBezTo>
                    <a:pt x="536" y="37"/>
                    <a:pt x="536" y="37"/>
                    <a:pt x="536" y="37"/>
                  </a:cubicBezTo>
                  <a:cubicBezTo>
                    <a:pt x="535" y="37"/>
                    <a:pt x="535" y="37"/>
                    <a:pt x="535" y="37"/>
                  </a:cubicBezTo>
                  <a:cubicBezTo>
                    <a:pt x="535" y="37"/>
                    <a:pt x="529" y="34"/>
                    <a:pt x="526" y="32"/>
                  </a:cubicBezTo>
                  <a:cubicBezTo>
                    <a:pt x="526" y="32"/>
                    <a:pt x="526" y="32"/>
                    <a:pt x="526" y="32"/>
                  </a:cubicBezTo>
                  <a:cubicBezTo>
                    <a:pt x="525" y="32"/>
                    <a:pt x="524" y="31"/>
                    <a:pt x="524" y="31"/>
                  </a:cubicBezTo>
                  <a:cubicBezTo>
                    <a:pt x="523" y="31"/>
                    <a:pt x="523" y="31"/>
                    <a:pt x="522" y="30"/>
                  </a:cubicBezTo>
                  <a:cubicBezTo>
                    <a:pt x="522" y="30"/>
                    <a:pt x="522" y="30"/>
                    <a:pt x="522" y="30"/>
                  </a:cubicBezTo>
                  <a:cubicBezTo>
                    <a:pt x="521" y="30"/>
                    <a:pt x="521" y="30"/>
                    <a:pt x="517" y="28"/>
                  </a:cubicBezTo>
                  <a:cubicBezTo>
                    <a:pt x="517" y="28"/>
                    <a:pt x="517" y="28"/>
                    <a:pt x="517" y="28"/>
                  </a:cubicBezTo>
                  <a:cubicBezTo>
                    <a:pt x="516" y="27"/>
                    <a:pt x="514" y="27"/>
                    <a:pt x="513" y="26"/>
                  </a:cubicBezTo>
                  <a:cubicBezTo>
                    <a:pt x="513" y="26"/>
                    <a:pt x="513" y="26"/>
                    <a:pt x="513" y="26"/>
                  </a:cubicBezTo>
                  <a:cubicBezTo>
                    <a:pt x="511" y="25"/>
                    <a:pt x="509" y="25"/>
                    <a:pt x="507" y="24"/>
                  </a:cubicBezTo>
                  <a:cubicBezTo>
                    <a:pt x="507" y="24"/>
                    <a:pt x="507" y="24"/>
                    <a:pt x="507" y="24"/>
                  </a:cubicBezTo>
                  <a:cubicBezTo>
                    <a:pt x="504" y="23"/>
                    <a:pt x="502" y="22"/>
                    <a:pt x="499" y="21"/>
                  </a:cubicBezTo>
                  <a:cubicBezTo>
                    <a:pt x="498" y="21"/>
                    <a:pt x="498" y="21"/>
                    <a:pt x="498" y="21"/>
                  </a:cubicBezTo>
                  <a:cubicBezTo>
                    <a:pt x="498" y="21"/>
                    <a:pt x="498" y="21"/>
                    <a:pt x="498" y="21"/>
                  </a:cubicBezTo>
                  <a:cubicBezTo>
                    <a:pt x="498" y="21"/>
                    <a:pt x="499" y="21"/>
                    <a:pt x="499" y="21"/>
                  </a:cubicBezTo>
                  <a:cubicBezTo>
                    <a:pt x="499" y="21"/>
                    <a:pt x="498" y="21"/>
                    <a:pt x="497" y="21"/>
                  </a:cubicBezTo>
                  <a:cubicBezTo>
                    <a:pt x="498" y="21"/>
                    <a:pt x="499" y="21"/>
                    <a:pt x="500" y="22"/>
                  </a:cubicBezTo>
                  <a:cubicBezTo>
                    <a:pt x="500" y="22"/>
                    <a:pt x="500" y="22"/>
                    <a:pt x="500" y="22"/>
                  </a:cubicBezTo>
                  <a:cubicBezTo>
                    <a:pt x="499" y="22"/>
                    <a:pt x="499" y="22"/>
                    <a:pt x="499" y="22"/>
                  </a:cubicBezTo>
                  <a:cubicBezTo>
                    <a:pt x="499" y="21"/>
                    <a:pt x="498" y="21"/>
                    <a:pt x="498" y="21"/>
                  </a:cubicBezTo>
                  <a:cubicBezTo>
                    <a:pt x="497" y="21"/>
                    <a:pt x="496" y="20"/>
                    <a:pt x="494" y="20"/>
                  </a:cubicBezTo>
                  <a:cubicBezTo>
                    <a:pt x="494" y="20"/>
                    <a:pt x="494" y="20"/>
                    <a:pt x="494" y="20"/>
                  </a:cubicBezTo>
                  <a:cubicBezTo>
                    <a:pt x="494" y="20"/>
                    <a:pt x="493" y="20"/>
                    <a:pt x="489" y="18"/>
                  </a:cubicBezTo>
                  <a:cubicBezTo>
                    <a:pt x="489" y="18"/>
                    <a:pt x="488" y="18"/>
                    <a:pt x="487" y="17"/>
                  </a:cubicBezTo>
                  <a:cubicBezTo>
                    <a:pt x="486" y="18"/>
                    <a:pt x="486" y="18"/>
                    <a:pt x="486" y="18"/>
                  </a:cubicBezTo>
                  <a:cubicBezTo>
                    <a:pt x="497" y="21"/>
                    <a:pt x="497" y="21"/>
                    <a:pt x="499" y="22"/>
                  </a:cubicBezTo>
                  <a:cubicBezTo>
                    <a:pt x="498" y="22"/>
                    <a:pt x="498" y="22"/>
                    <a:pt x="498" y="22"/>
                  </a:cubicBezTo>
                  <a:cubicBezTo>
                    <a:pt x="498" y="22"/>
                    <a:pt x="499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0" y="23"/>
                    <a:pt x="500" y="23"/>
                    <a:pt x="500" y="23"/>
                  </a:cubicBezTo>
                  <a:cubicBezTo>
                    <a:pt x="501" y="24"/>
                    <a:pt x="501" y="24"/>
                    <a:pt x="502" y="24"/>
                  </a:cubicBezTo>
                  <a:cubicBezTo>
                    <a:pt x="502" y="24"/>
                    <a:pt x="503" y="24"/>
                    <a:pt x="503" y="25"/>
                  </a:cubicBezTo>
                  <a:cubicBezTo>
                    <a:pt x="503" y="24"/>
                    <a:pt x="503" y="24"/>
                    <a:pt x="500" y="24"/>
                  </a:cubicBezTo>
                  <a:cubicBezTo>
                    <a:pt x="499" y="24"/>
                    <a:pt x="499" y="24"/>
                    <a:pt x="499" y="24"/>
                  </a:cubicBezTo>
                  <a:cubicBezTo>
                    <a:pt x="498" y="23"/>
                    <a:pt x="498" y="23"/>
                    <a:pt x="498" y="23"/>
                  </a:cubicBezTo>
                  <a:cubicBezTo>
                    <a:pt x="500" y="24"/>
                    <a:pt x="501" y="25"/>
                    <a:pt x="502" y="25"/>
                  </a:cubicBezTo>
                  <a:cubicBezTo>
                    <a:pt x="502" y="25"/>
                    <a:pt x="502" y="25"/>
                    <a:pt x="502" y="25"/>
                  </a:cubicBezTo>
                  <a:cubicBezTo>
                    <a:pt x="503" y="26"/>
                    <a:pt x="504" y="26"/>
                    <a:pt x="504" y="27"/>
                  </a:cubicBezTo>
                  <a:cubicBezTo>
                    <a:pt x="504" y="27"/>
                    <a:pt x="504" y="27"/>
                    <a:pt x="504" y="27"/>
                  </a:cubicBezTo>
                  <a:cubicBezTo>
                    <a:pt x="506" y="29"/>
                    <a:pt x="506" y="29"/>
                    <a:pt x="515" y="34"/>
                  </a:cubicBezTo>
                  <a:cubicBezTo>
                    <a:pt x="516" y="34"/>
                    <a:pt x="516" y="34"/>
                    <a:pt x="517" y="34"/>
                  </a:cubicBezTo>
                  <a:cubicBezTo>
                    <a:pt x="517" y="35"/>
                    <a:pt x="517" y="35"/>
                    <a:pt x="517" y="35"/>
                  </a:cubicBezTo>
                  <a:cubicBezTo>
                    <a:pt x="517" y="35"/>
                    <a:pt x="517" y="35"/>
                    <a:pt x="517" y="35"/>
                  </a:cubicBezTo>
                  <a:cubicBezTo>
                    <a:pt x="517" y="35"/>
                    <a:pt x="517" y="35"/>
                    <a:pt x="517" y="35"/>
                  </a:cubicBezTo>
                  <a:cubicBezTo>
                    <a:pt x="516" y="35"/>
                    <a:pt x="516" y="35"/>
                    <a:pt x="515" y="35"/>
                  </a:cubicBezTo>
                  <a:cubicBezTo>
                    <a:pt x="515" y="36"/>
                    <a:pt x="515" y="36"/>
                    <a:pt x="514" y="36"/>
                  </a:cubicBezTo>
                  <a:cubicBezTo>
                    <a:pt x="515" y="36"/>
                    <a:pt x="515" y="36"/>
                    <a:pt x="515" y="36"/>
                  </a:cubicBezTo>
                  <a:cubicBezTo>
                    <a:pt x="515" y="37"/>
                    <a:pt x="515" y="37"/>
                    <a:pt x="515" y="37"/>
                  </a:cubicBezTo>
                  <a:cubicBezTo>
                    <a:pt x="515" y="37"/>
                    <a:pt x="515" y="37"/>
                    <a:pt x="514" y="37"/>
                  </a:cubicBezTo>
                  <a:cubicBezTo>
                    <a:pt x="515" y="37"/>
                    <a:pt x="524" y="42"/>
                    <a:pt x="525" y="43"/>
                  </a:cubicBezTo>
                  <a:cubicBezTo>
                    <a:pt x="526" y="43"/>
                    <a:pt x="526" y="43"/>
                    <a:pt x="526" y="43"/>
                  </a:cubicBezTo>
                  <a:cubicBezTo>
                    <a:pt x="526" y="43"/>
                    <a:pt x="527" y="43"/>
                    <a:pt x="530" y="44"/>
                  </a:cubicBezTo>
                  <a:cubicBezTo>
                    <a:pt x="530" y="45"/>
                    <a:pt x="531" y="45"/>
                    <a:pt x="531" y="45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1" y="46"/>
                    <a:pt x="531" y="46"/>
                    <a:pt x="524" y="43"/>
                  </a:cubicBezTo>
                  <a:cubicBezTo>
                    <a:pt x="524" y="43"/>
                    <a:pt x="523" y="43"/>
                    <a:pt x="523" y="43"/>
                  </a:cubicBezTo>
                  <a:cubicBezTo>
                    <a:pt x="522" y="43"/>
                    <a:pt x="521" y="42"/>
                    <a:pt x="520" y="42"/>
                  </a:cubicBezTo>
                  <a:cubicBezTo>
                    <a:pt x="519" y="41"/>
                    <a:pt x="519" y="41"/>
                    <a:pt x="519" y="41"/>
                  </a:cubicBezTo>
                  <a:cubicBezTo>
                    <a:pt x="519" y="42"/>
                    <a:pt x="519" y="42"/>
                    <a:pt x="519" y="42"/>
                  </a:cubicBezTo>
                  <a:cubicBezTo>
                    <a:pt x="520" y="43"/>
                    <a:pt x="520" y="43"/>
                    <a:pt x="520" y="43"/>
                  </a:cubicBezTo>
                  <a:cubicBezTo>
                    <a:pt x="522" y="43"/>
                    <a:pt x="522" y="43"/>
                    <a:pt x="524" y="45"/>
                  </a:cubicBezTo>
                  <a:cubicBezTo>
                    <a:pt x="524" y="45"/>
                    <a:pt x="524" y="45"/>
                    <a:pt x="522" y="44"/>
                  </a:cubicBezTo>
                  <a:cubicBezTo>
                    <a:pt x="521" y="44"/>
                    <a:pt x="521" y="44"/>
                    <a:pt x="521" y="44"/>
                  </a:cubicBezTo>
                  <a:cubicBezTo>
                    <a:pt x="523" y="46"/>
                    <a:pt x="525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30" y="48"/>
                    <a:pt x="533" y="50"/>
                    <a:pt x="533" y="50"/>
                  </a:cubicBezTo>
                  <a:cubicBezTo>
                    <a:pt x="530" y="48"/>
                    <a:pt x="526" y="48"/>
                    <a:pt x="523" y="46"/>
                  </a:cubicBezTo>
                  <a:cubicBezTo>
                    <a:pt x="522" y="46"/>
                    <a:pt x="521" y="45"/>
                    <a:pt x="521" y="45"/>
                  </a:cubicBezTo>
                  <a:cubicBezTo>
                    <a:pt x="515" y="41"/>
                    <a:pt x="515" y="41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2" y="40"/>
                    <a:pt x="512" y="40"/>
                    <a:pt x="512" y="40"/>
                  </a:cubicBezTo>
                  <a:cubicBezTo>
                    <a:pt x="517" y="43"/>
                    <a:pt x="517" y="43"/>
                    <a:pt x="517" y="43"/>
                  </a:cubicBezTo>
                  <a:cubicBezTo>
                    <a:pt x="518" y="44"/>
                    <a:pt x="518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6"/>
                    <a:pt x="521" y="47"/>
                    <a:pt x="521" y="47"/>
                  </a:cubicBezTo>
                  <a:cubicBezTo>
                    <a:pt x="521" y="48"/>
                    <a:pt x="521" y="48"/>
                    <a:pt x="521" y="48"/>
                  </a:cubicBezTo>
                  <a:cubicBezTo>
                    <a:pt x="530" y="53"/>
                    <a:pt x="530" y="53"/>
                    <a:pt x="532" y="54"/>
                  </a:cubicBezTo>
                  <a:cubicBezTo>
                    <a:pt x="532" y="55"/>
                    <a:pt x="532" y="55"/>
                    <a:pt x="532" y="55"/>
                  </a:cubicBezTo>
                  <a:cubicBezTo>
                    <a:pt x="534" y="56"/>
                    <a:pt x="537" y="58"/>
                    <a:pt x="539" y="60"/>
                  </a:cubicBezTo>
                  <a:cubicBezTo>
                    <a:pt x="540" y="60"/>
                    <a:pt x="541" y="60"/>
                    <a:pt x="541" y="60"/>
                  </a:cubicBezTo>
                  <a:cubicBezTo>
                    <a:pt x="541" y="59"/>
                    <a:pt x="540" y="59"/>
                    <a:pt x="540" y="58"/>
                  </a:cubicBezTo>
                  <a:cubicBezTo>
                    <a:pt x="540" y="58"/>
                    <a:pt x="540" y="58"/>
                    <a:pt x="540" y="58"/>
                  </a:cubicBezTo>
                  <a:cubicBezTo>
                    <a:pt x="546" y="60"/>
                    <a:pt x="550" y="65"/>
                    <a:pt x="556" y="67"/>
                  </a:cubicBezTo>
                  <a:cubicBezTo>
                    <a:pt x="557" y="68"/>
                    <a:pt x="558" y="68"/>
                    <a:pt x="559" y="69"/>
                  </a:cubicBezTo>
                  <a:cubicBezTo>
                    <a:pt x="558" y="70"/>
                    <a:pt x="558" y="70"/>
                    <a:pt x="558" y="70"/>
                  </a:cubicBezTo>
                  <a:cubicBezTo>
                    <a:pt x="555" y="68"/>
                    <a:pt x="555" y="68"/>
                    <a:pt x="553" y="67"/>
                  </a:cubicBezTo>
                  <a:cubicBezTo>
                    <a:pt x="553" y="66"/>
                    <a:pt x="553" y="66"/>
                    <a:pt x="552" y="66"/>
                  </a:cubicBezTo>
                  <a:cubicBezTo>
                    <a:pt x="552" y="66"/>
                    <a:pt x="546" y="61"/>
                    <a:pt x="544" y="62"/>
                  </a:cubicBezTo>
                  <a:cubicBezTo>
                    <a:pt x="543" y="62"/>
                    <a:pt x="543" y="62"/>
                    <a:pt x="543" y="62"/>
                  </a:cubicBezTo>
                  <a:cubicBezTo>
                    <a:pt x="544" y="64"/>
                    <a:pt x="554" y="73"/>
                    <a:pt x="554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4"/>
                    <a:pt x="553" y="75"/>
                  </a:cubicBezTo>
                  <a:cubicBezTo>
                    <a:pt x="553" y="75"/>
                    <a:pt x="554" y="76"/>
                    <a:pt x="554" y="76"/>
                  </a:cubicBezTo>
                  <a:cubicBezTo>
                    <a:pt x="554" y="76"/>
                    <a:pt x="554" y="76"/>
                    <a:pt x="554" y="76"/>
                  </a:cubicBezTo>
                  <a:cubicBezTo>
                    <a:pt x="553" y="76"/>
                    <a:pt x="553" y="76"/>
                    <a:pt x="551" y="76"/>
                  </a:cubicBezTo>
                  <a:cubicBezTo>
                    <a:pt x="550" y="75"/>
                    <a:pt x="549" y="75"/>
                    <a:pt x="548" y="75"/>
                  </a:cubicBezTo>
                  <a:cubicBezTo>
                    <a:pt x="547" y="75"/>
                    <a:pt x="547" y="75"/>
                    <a:pt x="547" y="75"/>
                  </a:cubicBezTo>
                  <a:cubicBezTo>
                    <a:pt x="547" y="74"/>
                    <a:pt x="546" y="74"/>
                    <a:pt x="546" y="73"/>
                  </a:cubicBezTo>
                  <a:cubicBezTo>
                    <a:pt x="547" y="73"/>
                    <a:pt x="548" y="74"/>
                    <a:pt x="550" y="74"/>
                  </a:cubicBezTo>
                  <a:cubicBezTo>
                    <a:pt x="550" y="73"/>
                    <a:pt x="550" y="72"/>
                    <a:pt x="547" y="68"/>
                  </a:cubicBezTo>
                  <a:cubicBezTo>
                    <a:pt x="547" y="68"/>
                    <a:pt x="547" y="68"/>
                    <a:pt x="533" y="57"/>
                  </a:cubicBezTo>
                  <a:cubicBezTo>
                    <a:pt x="532" y="56"/>
                    <a:pt x="532" y="56"/>
                    <a:pt x="531" y="56"/>
                  </a:cubicBezTo>
                  <a:cubicBezTo>
                    <a:pt x="527" y="52"/>
                    <a:pt x="527" y="52"/>
                    <a:pt x="520" y="48"/>
                  </a:cubicBezTo>
                  <a:cubicBezTo>
                    <a:pt x="518" y="47"/>
                    <a:pt x="516" y="45"/>
                    <a:pt x="515" y="44"/>
                  </a:cubicBezTo>
                  <a:cubicBezTo>
                    <a:pt x="515" y="44"/>
                    <a:pt x="515" y="44"/>
                    <a:pt x="516" y="44"/>
                  </a:cubicBezTo>
                  <a:cubicBezTo>
                    <a:pt x="510" y="41"/>
                    <a:pt x="510" y="41"/>
                    <a:pt x="510" y="41"/>
                  </a:cubicBezTo>
                  <a:cubicBezTo>
                    <a:pt x="509" y="41"/>
                    <a:pt x="508" y="40"/>
                    <a:pt x="507" y="40"/>
                  </a:cubicBezTo>
                  <a:cubicBezTo>
                    <a:pt x="506" y="40"/>
                    <a:pt x="506" y="40"/>
                    <a:pt x="506" y="40"/>
                  </a:cubicBezTo>
                  <a:cubicBezTo>
                    <a:pt x="505" y="40"/>
                    <a:pt x="505" y="40"/>
                    <a:pt x="505" y="40"/>
                  </a:cubicBezTo>
                  <a:cubicBezTo>
                    <a:pt x="506" y="41"/>
                    <a:pt x="506" y="41"/>
                    <a:pt x="506" y="41"/>
                  </a:cubicBezTo>
                  <a:cubicBezTo>
                    <a:pt x="505" y="41"/>
                    <a:pt x="505" y="41"/>
                    <a:pt x="505" y="41"/>
                  </a:cubicBezTo>
                  <a:cubicBezTo>
                    <a:pt x="506" y="43"/>
                    <a:pt x="513" y="48"/>
                    <a:pt x="513" y="48"/>
                  </a:cubicBezTo>
                  <a:cubicBezTo>
                    <a:pt x="512" y="48"/>
                    <a:pt x="512" y="48"/>
                    <a:pt x="512" y="48"/>
                  </a:cubicBezTo>
                  <a:cubicBezTo>
                    <a:pt x="512" y="49"/>
                    <a:pt x="512" y="49"/>
                    <a:pt x="512" y="49"/>
                  </a:cubicBezTo>
                  <a:cubicBezTo>
                    <a:pt x="513" y="50"/>
                    <a:pt x="513" y="50"/>
                    <a:pt x="513" y="50"/>
                  </a:cubicBezTo>
                  <a:cubicBezTo>
                    <a:pt x="514" y="50"/>
                    <a:pt x="514" y="50"/>
                    <a:pt x="514" y="50"/>
                  </a:cubicBezTo>
                  <a:cubicBezTo>
                    <a:pt x="514" y="51"/>
                    <a:pt x="515" y="51"/>
                    <a:pt x="515" y="51"/>
                  </a:cubicBezTo>
                  <a:cubicBezTo>
                    <a:pt x="516" y="51"/>
                    <a:pt x="519" y="53"/>
                    <a:pt x="520" y="54"/>
                  </a:cubicBezTo>
                  <a:cubicBezTo>
                    <a:pt x="521" y="56"/>
                    <a:pt x="523" y="57"/>
                    <a:pt x="530" y="60"/>
                  </a:cubicBezTo>
                  <a:cubicBezTo>
                    <a:pt x="532" y="62"/>
                    <a:pt x="532" y="62"/>
                    <a:pt x="535" y="65"/>
                  </a:cubicBezTo>
                  <a:cubicBezTo>
                    <a:pt x="535" y="65"/>
                    <a:pt x="534" y="65"/>
                    <a:pt x="534" y="65"/>
                  </a:cubicBezTo>
                  <a:cubicBezTo>
                    <a:pt x="533" y="65"/>
                    <a:pt x="533" y="65"/>
                    <a:pt x="516" y="57"/>
                  </a:cubicBezTo>
                  <a:cubicBezTo>
                    <a:pt x="515" y="57"/>
                    <a:pt x="515" y="57"/>
                    <a:pt x="514" y="57"/>
                  </a:cubicBezTo>
                  <a:cubicBezTo>
                    <a:pt x="513" y="57"/>
                    <a:pt x="512" y="56"/>
                    <a:pt x="511" y="56"/>
                  </a:cubicBezTo>
                  <a:cubicBezTo>
                    <a:pt x="510" y="56"/>
                    <a:pt x="510" y="56"/>
                    <a:pt x="509" y="56"/>
                  </a:cubicBezTo>
                  <a:cubicBezTo>
                    <a:pt x="507" y="55"/>
                    <a:pt x="505" y="54"/>
                    <a:pt x="503" y="53"/>
                  </a:cubicBezTo>
                  <a:cubicBezTo>
                    <a:pt x="502" y="53"/>
                    <a:pt x="502" y="52"/>
                    <a:pt x="501" y="52"/>
                  </a:cubicBezTo>
                  <a:cubicBezTo>
                    <a:pt x="500" y="52"/>
                    <a:pt x="500" y="52"/>
                    <a:pt x="500" y="52"/>
                  </a:cubicBezTo>
                  <a:cubicBezTo>
                    <a:pt x="500" y="53"/>
                    <a:pt x="500" y="53"/>
                    <a:pt x="500" y="53"/>
                  </a:cubicBezTo>
                  <a:cubicBezTo>
                    <a:pt x="504" y="57"/>
                    <a:pt x="511" y="56"/>
                    <a:pt x="514" y="62"/>
                  </a:cubicBezTo>
                  <a:cubicBezTo>
                    <a:pt x="514" y="62"/>
                    <a:pt x="514" y="62"/>
                    <a:pt x="514" y="62"/>
                  </a:cubicBezTo>
                  <a:cubicBezTo>
                    <a:pt x="514" y="63"/>
                    <a:pt x="514" y="64"/>
                    <a:pt x="514" y="65"/>
                  </a:cubicBezTo>
                  <a:cubicBezTo>
                    <a:pt x="514" y="65"/>
                    <a:pt x="514" y="65"/>
                    <a:pt x="514" y="65"/>
                  </a:cubicBezTo>
                  <a:cubicBezTo>
                    <a:pt x="510" y="61"/>
                    <a:pt x="510" y="61"/>
                    <a:pt x="510" y="61"/>
                  </a:cubicBezTo>
                  <a:cubicBezTo>
                    <a:pt x="509" y="61"/>
                    <a:pt x="509" y="61"/>
                    <a:pt x="509" y="61"/>
                  </a:cubicBezTo>
                  <a:cubicBezTo>
                    <a:pt x="509" y="61"/>
                    <a:pt x="509" y="61"/>
                    <a:pt x="509" y="61"/>
                  </a:cubicBezTo>
                  <a:cubicBezTo>
                    <a:pt x="509" y="62"/>
                    <a:pt x="509" y="62"/>
                    <a:pt x="509" y="62"/>
                  </a:cubicBezTo>
                  <a:cubicBezTo>
                    <a:pt x="508" y="63"/>
                    <a:pt x="508" y="63"/>
                    <a:pt x="508" y="63"/>
                  </a:cubicBezTo>
                  <a:cubicBezTo>
                    <a:pt x="508" y="63"/>
                    <a:pt x="508" y="63"/>
                    <a:pt x="508" y="63"/>
                  </a:cubicBezTo>
                  <a:cubicBezTo>
                    <a:pt x="507" y="62"/>
                    <a:pt x="507" y="62"/>
                    <a:pt x="507" y="62"/>
                  </a:cubicBezTo>
                  <a:cubicBezTo>
                    <a:pt x="522" y="79"/>
                    <a:pt x="537" y="99"/>
                    <a:pt x="550" y="121"/>
                  </a:cubicBezTo>
                  <a:cubicBezTo>
                    <a:pt x="614" y="121"/>
                    <a:pt x="649" y="120"/>
                    <a:pt x="646" y="118"/>
                  </a:cubicBezTo>
                  <a:cubicBezTo>
                    <a:pt x="644" y="116"/>
                    <a:pt x="644" y="116"/>
                    <a:pt x="644" y="116"/>
                  </a:cubicBezTo>
                  <a:cubicBezTo>
                    <a:pt x="617" y="89"/>
                    <a:pt x="617" y="89"/>
                    <a:pt x="602" y="77"/>
                  </a:cubicBezTo>
                  <a:cubicBezTo>
                    <a:pt x="573" y="57"/>
                    <a:pt x="569" y="54"/>
                    <a:pt x="554" y="46"/>
                  </a:cubicBezTo>
                  <a:moveTo>
                    <a:pt x="624" y="357"/>
                  </a:moveTo>
                  <a:cubicBezTo>
                    <a:pt x="624" y="357"/>
                    <a:pt x="624" y="357"/>
                    <a:pt x="624" y="357"/>
                  </a:cubicBezTo>
                  <a:cubicBezTo>
                    <a:pt x="624" y="356"/>
                    <a:pt x="624" y="354"/>
                    <a:pt x="623" y="354"/>
                  </a:cubicBezTo>
                  <a:cubicBezTo>
                    <a:pt x="623" y="353"/>
                    <a:pt x="622" y="353"/>
                    <a:pt x="621" y="353"/>
                  </a:cubicBezTo>
                  <a:cubicBezTo>
                    <a:pt x="620" y="352"/>
                    <a:pt x="620" y="352"/>
                    <a:pt x="620" y="352"/>
                  </a:cubicBezTo>
                  <a:cubicBezTo>
                    <a:pt x="619" y="351"/>
                    <a:pt x="620" y="349"/>
                    <a:pt x="619" y="348"/>
                  </a:cubicBezTo>
                  <a:cubicBezTo>
                    <a:pt x="618" y="346"/>
                    <a:pt x="616" y="345"/>
                    <a:pt x="615" y="345"/>
                  </a:cubicBezTo>
                  <a:cubicBezTo>
                    <a:pt x="613" y="345"/>
                    <a:pt x="615" y="341"/>
                    <a:pt x="614" y="340"/>
                  </a:cubicBezTo>
                  <a:cubicBezTo>
                    <a:pt x="612" y="338"/>
                    <a:pt x="612" y="338"/>
                    <a:pt x="612" y="338"/>
                  </a:cubicBezTo>
                  <a:cubicBezTo>
                    <a:pt x="612" y="338"/>
                    <a:pt x="611" y="338"/>
                    <a:pt x="610" y="338"/>
                  </a:cubicBezTo>
                  <a:cubicBezTo>
                    <a:pt x="611" y="341"/>
                    <a:pt x="611" y="341"/>
                    <a:pt x="610" y="342"/>
                  </a:cubicBezTo>
                  <a:cubicBezTo>
                    <a:pt x="610" y="354"/>
                    <a:pt x="611" y="365"/>
                    <a:pt x="610" y="376"/>
                  </a:cubicBezTo>
                  <a:cubicBezTo>
                    <a:pt x="611" y="376"/>
                    <a:pt x="611" y="376"/>
                    <a:pt x="611" y="376"/>
                  </a:cubicBezTo>
                  <a:cubicBezTo>
                    <a:pt x="612" y="376"/>
                    <a:pt x="612" y="376"/>
                    <a:pt x="612" y="376"/>
                  </a:cubicBezTo>
                  <a:cubicBezTo>
                    <a:pt x="613" y="376"/>
                    <a:pt x="613" y="376"/>
                    <a:pt x="613" y="376"/>
                  </a:cubicBezTo>
                  <a:cubicBezTo>
                    <a:pt x="614" y="375"/>
                    <a:pt x="614" y="374"/>
                    <a:pt x="614" y="374"/>
                  </a:cubicBezTo>
                  <a:cubicBezTo>
                    <a:pt x="614" y="373"/>
                    <a:pt x="614" y="373"/>
                    <a:pt x="614" y="372"/>
                  </a:cubicBezTo>
                  <a:cubicBezTo>
                    <a:pt x="614" y="372"/>
                    <a:pt x="614" y="372"/>
                    <a:pt x="614" y="372"/>
                  </a:cubicBezTo>
                  <a:cubicBezTo>
                    <a:pt x="614" y="370"/>
                    <a:pt x="616" y="368"/>
                    <a:pt x="617" y="368"/>
                  </a:cubicBezTo>
                  <a:cubicBezTo>
                    <a:pt x="618" y="368"/>
                    <a:pt x="618" y="368"/>
                    <a:pt x="618" y="368"/>
                  </a:cubicBezTo>
                  <a:cubicBezTo>
                    <a:pt x="618" y="368"/>
                    <a:pt x="618" y="369"/>
                    <a:pt x="619" y="369"/>
                  </a:cubicBezTo>
                  <a:cubicBezTo>
                    <a:pt x="620" y="366"/>
                    <a:pt x="619" y="362"/>
                    <a:pt x="620" y="359"/>
                  </a:cubicBezTo>
                  <a:cubicBezTo>
                    <a:pt x="620" y="358"/>
                    <a:pt x="620" y="358"/>
                    <a:pt x="622" y="358"/>
                  </a:cubicBezTo>
                  <a:cubicBezTo>
                    <a:pt x="622" y="358"/>
                    <a:pt x="623" y="358"/>
                    <a:pt x="624" y="357"/>
                  </a:cubicBezTo>
                  <a:moveTo>
                    <a:pt x="743" y="321"/>
                  </a:moveTo>
                  <a:cubicBezTo>
                    <a:pt x="741" y="310"/>
                    <a:pt x="738" y="295"/>
                    <a:pt x="736" y="284"/>
                  </a:cubicBezTo>
                  <a:cubicBezTo>
                    <a:pt x="736" y="287"/>
                    <a:pt x="690" y="289"/>
                    <a:pt x="605" y="288"/>
                  </a:cubicBezTo>
                  <a:cubicBezTo>
                    <a:pt x="607" y="300"/>
                    <a:pt x="608" y="313"/>
                    <a:pt x="609" y="325"/>
                  </a:cubicBezTo>
                  <a:cubicBezTo>
                    <a:pt x="610" y="327"/>
                    <a:pt x="610" y="330"/>
                    <a:pt x="612" y="331"/>
                  </a:cubicBezTo>
                  <a:cubicBezTo>
                    <a:pt x="614" y="331"/>
                    <a:pt x="616" y="331"/>
                    <a:pt x="618" y="331"/>
                  </a:cubicBezTo>
                  <a:cubicBezTo>
                    <a:pt x="621" y="330"/>
                    <a:pt x="621" y="334"/>
                    <a:pt x="623" y="334"/>
                  </a:cubicBezTo>
                  <a:cubicBezTo>
                    <a:pt x="625" y="334"/>
                    <a:pt x="627" y="334"/>
                    <a:pt x="628" y="334"/>
                  </a:cubicBezTo>
                  <a:cubicBezTo>
                    <a:pt x="629" y="335"/>
                    <a:pt x="629" y="335"/>
                    <a:pt x="630" y="335"/>
                  </a:cubicBezTo>
                  <a:cubicBezTo>
                    <a:pt x="637" y="335"/>
                    <a:pt x="637" y="335"/>
                    <a:pt x="637" y="335"/>
                  </a:cubicBezTo>
                  <a:cubicBezTo>
                    <a:pt x="643" y="334"/>
                    <a:pt x="643" y="334"/>
                    <a:pt x="643" y="334"/>
                  </a:cubicBezTo>
                  <a:cubicBezTo>
                    <a:pt x="644" y="334"/>
                    <a:pt x="646" y="334"/>
                    <a:pt x="647" y="334"/>
                  </a:cubicBezTo>
                  <a:cubicBezTo>
                    <a:pt x="648" y="334"/>
                    <a:pt x="655" y="341"/>
                    <a:pt x="656" y="346"/>
                  </a:cubicBezTo>
                  <a:cubicBezTo>
                    <a:pt x="656" y="346"/>
                    <a:pt x="656" y="346"/>
                    <a:pt x="657" y="346"/>
                  </a:cubicBezTo>
                  <a:cubicBezTo>
                    <a:pt x="657" y="347"/>
                    <a:pt x="657" y="347"/>
                    <a:pt x="658" y="349"/>
                  </a:cubicBezTo>
                  <a:cubicBezTo>
                    <a:pt x="659" y="349"/>
                    <a:pt x="659" y="349"/>
                    <a:pt x="660" y="349"/>
                  </a:cubicBezTo>
                  <a:cubicBezTo>
                    <a:pt x="661" y="349"/>
                    <a:pt x="661" y="349"/>
                    <a:pt x="664" y="351"/>
                  </a:cubicBezTo>
                  <a:cubicBezTo>
                    <a:pt x="657" y="352"/>
                    <a:pt x="661" y="356"/>
                    <a:pt x="661" y="356"/>
                  </a:cubicBezTo>
                  <a:cubicBezTo>
                    <a:pt x="664" y="358"/>
                    <a:pt x="663" y="363"/>
                    <a:pt x="668" y="363"/>
                  </a:cubicBezTo>
                  <a:cubicBezTo>
                    <a:pt x="670" y="360"/>
                    <a:pt x="670" y="360"/>
                    <a:pt x="671" y="360"/>
                  </a:cubicBezTo>
                  <a:cubicBezTo>
                    <a:pt x="671" y="359"/>
                    <a:pt x="671" y="358"/>
                    <a:pt x="672" y="358"/>
                  </a:cubicBezTo>
                  <a:cubicBezTo>
                    <a:pt x="672" y="358"/>
                    <a:pt x="672" y="357"/>
                    <a:pt x="673" y="357"/>
                  </a:cubicBezTo>
                  <a:cubicBezTo>
                    <a:pt x="676" y="360"/>
                    <a:pt x="676" y="371"/>
                    <a:pt x="676" y="372"/>
                  </a:cubicBezTo>
                  <a:cubicBezTo>
                    <a:pt x="676" y="373"/>
                    <a:pt x="676" y="374"/>
                    <a:pt x="676" y="375"/>
                  </a:cubicBezTo>
                  <a:cubicBezTo>
                    <a:pt x="674" y="389"/>
                    <a:pt x="682" y="401"/>
                    <a:pt x="681" y="415"/>
                  </a:cubicBezTo>
                  <a:cubicBezTo>
                    <a:pt x="681" y="416"/>
                    <a:pt x="681" y="416"/>
                    <a:pt x="681" y="416"/>
                  </a:cubicBezTo>
                  <a:cubicBezTo>
                    <a:pt x="680" y="424"/>
                    <a:pt x="683" y="431"/>
                    <a:pt x="683" y="439"/>
                  </a:cubicBezTo>
                  <a:cubicBezTo>
                    <a:pt x="684" y="439"/>
                    <a:pt x="684" y="440"/>
                    <a:pt x="684" y="441"/>
                  </a:cubicBezTo>
                  <a:cubicBezTo>
                    <a:pt x="684" y="441"/>
                    <a:pt x="685" y="441"/>
                    <a:pt x="685" y="441"/>
                  </a:cubicBezTo>
                  <a:cubicBezTo>
                    <a:pt x="690" y="437"/>
                    <a:pt x="690" y="437"/>
                    <a:pt x="696" y="409"/>
                  </a:cubicBezTo>
                  <a:cubicBezTo>
                    <a:pt x="696" y="407"/>
                    <a:pt x="697" y="405"/>
                    <a:pt x="697" y="402"/>
                  </a:cubicBezTo>
                  <a:cubicBezTo>
                    <a:pt x="697" y="395"/>
                    <a:pt x="697" y="395"/>
                    <a:pt x="698" y="394"/>
                  </a:cubicBezTo>
                  <a:cubicBezTo>
                    <a:pt x="705" y="394"/>
                    <a:pt x="710" y="372"/>
                    <a:pt x="710" y="371"/>
                  </a:cubicBezTo>
                  <a:cubicBezTo>
                    <a:pt x="710" y="371"/>
                    <a:pt x="710" y="371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3" y="367"/>
                    <a:pt x="713" y="367"/>
                    <a:pt x="713" y="367"/>
                  </a:cubicBezTo>
                  <a:cubicBezTo>
                    <a:pt x="714" y="367"/>
                    <a:pt x="714" y="367"/>
                    <a:pt x="714" y="367"/>
                  </a:cubicBezTo>
                  <a:cubicBezTo>
                    <a:pt x="715" y="366"/>
                    <a:pt x="715" y="366"/>
                    <a:pt x="715" y="358"/>
                  </a:cubicBezTo>
                  <a:cubicBezTo>
                    <a:pt x="716" y="357"/>
                    <a:pt x="716" y="357"/>
                    <a:pt x="717" y="357"/>
                  </a:cubicBezTo>
                  <a:cubicBezTo>
                    <a:pt x="718" y="358"/>
                    <a:pt x="718" y="358"/>
                    <a:pt x="718" y="358"/>
                  </a:cubicBezTo>
                  <a:cubicBezTo>
                    <a:pt x="718" y="358"/>
                    <a:pt x="718" y="358"/>
                    <a:pt x="718" y="358"/>
                  </a:cubicBezTo>
                  <a:cubicBezTo>
                    <a:pt x="719" y="357"/>
                    <a:pt x="720" y="355"/>
                    <a:pt x="721" y="354"/>
                  </a:cubicBezTo>
                  <a:cubicBezTo>
                    <a:pt x="721" y="353"/>
                    <a:pt x="722" y="353"/>
                    <a:pt x="723" y="353"/>
                  </a:cubicBezTo>
                  <a:cubicBezTo>
                    <a:pt x="723" y="352"/>
                    <a:pt x="723" y="351"/>
                    <a:pt x="723" y="350"/>
                  </a:cubicBezTo>
                  <a:cubicBezTo>
                    <a:pt x="724" y="350"/>
                    <a:pt x="724" y="350"/>
                    <a:pt x="724" y="350"/>
                  </a:cubicBezTo>
                  <a:cubicBezTo>
                    <a:pt x="725" y="353"/>
                    <a:pt x="726" y="358"/>
                    <a:pt x="727" y="365"/>
                  </a:cubicBezTo>
                  <a:cubicBezTo>
                    <a:pt x="728" y="369"/>
                    <a:pt x="728" y="369"/>
                    <a:pt x="728" y="370"/>
                  </a:cubicBezTo>
                  <a:cubicBezTo>
                    <a:pt x="728" y="371"/>
                    <a:pt x="728" y="371"/>
                    <a:pt x="728" y="372"/>
                  </a:cubicBezTo>
                  <a:cubicBezTo>
                    <a:pt x="728" y="373"/>
                    <a:pt x="728" y="373"/>
                    <a:pt x="728" y="375"/>
                  </a:cubicBezTo>
                  <a:cubicBezTo>
                    <a:pt x="728" y="376"/>
                    <a:pt x="728" y="376"/>
                    <a:pt x="728" y="376"/>
                  </a:cubicBezTo>
                  <a:cubicBezTo>
                    <a:pt x="729" y="376"/>
                    <a:pt x="729" y="376"/>
                    <a:pt x="729" y="376"/>
                  </a:cubicBezTo>
                  <a:cubicBezTo>
                    <a:pt x="732" y="381"/>
                    <a:pt x="727" y="387"/>
                    <a:pt x="730" y="392"/>
                  </a:cubicBezTo>
                  <a:cubicBezTo>
                    <a:pt x="731" y="392"/>
                    <a:pt x="731" y="392"/>
                    <a:pt x="731" y="392"/>
                  </a:cubicBezTo>
                  <a:cubicBezTo>
                    <a:pt x="731" y="391"/>
                    <a:pt x="732" y="391"/>
                    <a:pt x="733" y="389"/>
                  </a:cubicBezTo>
                  <a:cubicBezTo>
                    <a:pt x="733" y="389"/>
                    <a:pt x="733" y="388"/>
                    <a:pt x="733" y="388"/>
                  </a:cubicBezTo>
                  <a:cubicBezTo>
                    <a:pt x="733" y="387"/>
                    <a:pt x="733" y="387"/>
                    <a:pt x="733" y="387"/>
                  </a:cubicBezTo>
                  <a:cubicBezTo>
                    <a:pt x="733" y="386"/>
                    <a:pt x="733" y="386"/>
                    <a:pt x="733" y="385"/>
                  </a:cubicBezTo>
                  <a:cubicBezTo>
                    <a:pt x="737" y="389"/>
                    <a:pt x="735" y="403"/>
                    <a:pt x="731" y="428"/>
                  </a:cubicBezTo>
                  <a:cubicBezTo>
                    <a:pt x="731" y="429"/>
                    <a:pt x="731" y="430"/>
                    <a:pt x="731" y="430"/>
                  </a:cubicBezTo>
                  <a:cubicBezTo>
                    <a:pt x="730" y="436"/>
                    <a:pt x="731" y="442"/>
                    <a:pt x="730" y="448"/>
                  </a:cubicBezTo>
                  <a:cubicBezTo>
                    <a:pt x="730" y="449"/>
                    <a:pt x="730" y="449"/>
                    <a:pt x="730" y="449"/>
                  </a:cubicBezTo>
                  <a:cubicBezTo>
                    <a:pt x="729" y="453"/>
                    <a:pt x="729" y="456"/>
                    <a:pt x="729" y="459"/>
                  </a:cubicBezTo>
                  <a:cubicBezTo>
                    <a:pt x="728" y="462"/>
                    <a:pt x="728" y="464"/>
                    <a:pt x="727" y="467"/>
                  </a:cubicBezTo>
                  <a:cubicBezTo>
                    <a:pt x="726" y="470"/>
                    <a:pt x="725" y="476"/>
                    <a:pt x="726" y="480"/>
                  </a:cubicBezTo>
                  <a:cubicBezTo>
                    <a:pt x="726" y="480"/>
                    <a:pt x="726" y="480"/>
                    <a:pt x="726" y="480"/>
                  </a:cubicBezTo>
                  <a:cubicBezTo>
                    <a:pt x="727" y="478"/>
                    <a:pt x="727" y="476"/>
                    <a:pt x="727" y="476"/>
                  </a:cubicBezTo>
                  <a:cubicBezTo>
                    <a:pt x="728" y="473"/>
                    <a:pt x="731" y="459"/>
                    <a:pt x="731" y="459"/>
                  </a:cubicBezTo>
                  <a:cubicBezTo>
                    <a:pt x="731" y="458"/>
                    <a:pt x="731" y="458"/>
                    <a:pt x="731" y="458"/>
                  </a:cubicBezTo>
                  <a:cubicBezTo>
                    <a:pt x="731" y="457"/>
                    <a:pt x="731" y="457"/>
                    <a:pt x="732" y="457"/>
                  </a:cubicBezTo>
                  <a:cubicBezTo>
                    <a:pt x="732" y="456"/>
                    <a:pt x="732" y="456"/>
                    <a:pt x="732" y="455"/>
                  </a:cubicBezTo>
                  <a:cubicBezTo>
                    <a:pt x="732" y="455"/>
                    <a:pt x="732" y="454"/>
                    <a:pt x="732" y="454"/>
                  </a:cubicBezTo>
                  <a:cubicBezTo>
                    <a:pt x="732" y="453"/>
                    <a:pt x="733" y="452"/>
                    <a:pt x="733" y="451"/>
                  </a:cubicBezTo>
                  <a:cubicBezTo>
                    <a:pt x="732" y="450"/>
                    <a:pt x="732" y="438"/>
                    <a:pt x="733" y="434"/>
                  </a:cubicBezTo>
                  <a:cubicBezTo>
                    <a:pt x="733" y="433"/>
                    <a:pt x="733" y="433"/>
                    <a:pt x="733" y="432"/>
                  </a:cubicBezTo>
                  <a:cubicBezTo>
                    <a:pt x="733" y="431"/>
                    <a:pt x="733" y="431"/>
                    <a:pt x="733" y="430"/>
                  </a:cubicBezTo>
                  <a:cubicBezTo>
                    <a:pt x="733" y="428"/>
                    <a:pt x="733" y="426"/>
                    <a:pt x="733" y="424"/>
                  </a:cubicBezTo>
                  <a:cubicBezTo>
                    <a:pt x="734" y="421"/>
                    <a:pt x="737" y="408"/>
                    <a:pt x="737" y="407"/>
                  </a:cubicBezTo>
                  <a:cubicBezTo>
                    <a:pt x="738" y="410"/>
                    <a:pt x="737" y="412"/>
                    <a:pt x="737" y="414"/>
                  </a:cubicBezTo>
                  <a:cubicBezTo>
                    <a:pt x="738" y="414"/>
                    <a:pt x="738" y="414"/>
                    <a:pt x="738" y="414"/>
                  </a:cubicBezTo>
                  <a:cubicBezTo>
                    <a:pt x="738" y="413"/>
                    <a:pt x="738" y="413"/>
                    <a:pt x="738" y="413"/>
                  </a:cubicBezTo>
                  <a:cubicBezTo>
                    <a:pt x="739" y="417"/>
                    <a:pt x="739" y="417"/>
                    <a:pt x="737" y="440"/>
                  </a:cubicBezTo>
                  <a:cubicBezTo>
                    <a:pt x="742" y="419"/>
                    <a:pt x="742" y="419"/>
                    <a:pt x="743" y="409"/>
                  </a:cubicBezTo>
                  <a:cubicBezTo>
                    <a:pt x="743" y="407"/>
                    <a:pt x="744" y="406"/>
                    <a:pt x="744" y="404"/>
                  </a:cubicBezTo>
                  <a:cubicBezTo>
                    <a:pt x="745" y="395"/>
                    <a:pt x="745" y="395"/>
                    <a:pt x="744" y="385"/>
                  </a:cubicBezTo>
                  <a:cubicBezTo>
                    <a:pt x="743" y="379"/>
                    <a:pt x="743" y="364"/>
                    <a:pt x="744" y="355"/>
                  </a:cubicBezTo>
                  <a:cubicBezTo>
                    <a:pt x="745" y="355"/>
                    <a:pt x="745" y="356"/>
                    <a:pt x="745" y="356"/>
                  </a:cubicBezTo>
                  <a:cubicBezTo>
                    <a:pt x="745" y="357"/>
                    <a:pt x="745" y="357"/>
                    <a:pt x="745" y="357"/>
                  </a:cubicBezTo>
                  <a:cubicBezTo>
                    <a:pt x="745" y="360"/>
                    <a:pt x="745" y="362"/>
                    <a:pt x="745" y="364"/>
                  </a:cubicBezTo>
                  <a:cubicBezTo>
                    <a:pt x="745" y="368"/>
                    <a:pt x="745" y="371"/>
                    <a:pt x="745" y="374"/>
                  </a:cubicBezTo>
                  <a:cubicBezTo>
                    <a:pt x="745" y="375"/>
                    <a:pt x="745" y="375"/>
                    <a:pt x="746" y="375"/>
                  </a:cubicBezTo>
                  <a:cubicBezTo>
                    <a:pt x="746" y="365"/>
                    <a:pt x="746" y="365"/>
                    <a:pt x="745" y="364"/>
                  </a:cubicBezTo>
                  <a:cubicBezTo>
                    <a:pt x="745" y="361"/>
                    <a:pt x="745" y="359"/>
                    <a:pt x="745" y="356"/>
                  </a:cubicBezTo>
                  <a:cubicBezTo>
                    <a:pt x="745" y="356"/>
                    <a:pt x="745" y="356"/>
                    <a:pt x="745" y="356"/>
                  </a:cubicBezTo>
                  <a:cubicBezTo>
                    <a:pt x="745" y="355"/>
                    <a:pt x="745" y="354"/>
                    <a:pt x="745" y="353"/>
                  </a:cubicBezTo>
                  <a:cubicBezTo>
                    <a:pt x="745" y="352"/>
                    <a:pt x="745" y="352"/>
                    <a:pt x="745" y="352"/>
                  </a:cubicBezTo>
                  <a:cubicBezTo>
                    <a:pt x="745" y="343"/>
                    <a:pt x="744" y="330"/>
                    <a:pt x="743" y="321"/>
                  </a:cubicBezTo>
                  <a:moveTo>
                    <a:pt x="299" y="117"/>
                  </a:moveTo>
                  <a:cubicBezTo>
                    <a:pt x="299" y="117"/>
                    <a:pt x="299" y="117"/>
                    <a:pt x="299" y="117"/>
                  </a:cubicBezTo>
                  <a:cubicBezTo>
                    <a:pt x="297" y="117"/>
                    <a:pt x="297" y="117"/>
                    <a:pt x="297" y="117"/>
                  </a:cubicBezTo>
                  <a:cubicBezTo>
                    <a:pt x="297" y="118"/>
                    <a:pt x="296" y="118"/>
                    <a:pt x="296" y="118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5" y="119"/>
                    <a:pt x="295" y="119"/>
                    <a:pt x="295" y="119"/>
                  </a:cubicBezTo>
                  <a:cubicBezTo>
                    <a:pt x="294" y="119"/>
                    <a:pt x="294" y="119"/>
                    <a:pt x="294" y="119"/>
                  </a:cubicBezTo>
                  <a:cubicBezTo>
                    <a:pt x="293" y="120"/>
                    <a:pt x="293" y="120"/>
                    <a:pt x="292" y="121"/>
                  </a:cubicBezTo>
                  <a:cubicBezTo>
                    <a:pt x="292" y="121"/>
                    <a:pt x="292" y="122"/>
                    <a:pt x="292" y="122"/>
                  </a:cubicBezTo>
                  <a:cubicBezTo>
                    <a:pt x="292" y="123"/>
                    <a:pt x="292" y="123"/>
                    <a:pt x="292" y="123"/>
                  </a:cubicBezTo>
                  <a:cubicBezTo>
                    <a:pt x="294" y="122"/>
                    <a:pt x="294" y="122"/>
                    <a:pt x="294" y="122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6" y="121"/>
                    <a:pt x="297" y="120"/>
                    <a:pt x="297" y="120"/>
                  </a:cubicBezTo>
                  <a:cubicBezTo>
                    <a:pt x="297" y="119"/>
                    <a:pt x="297" y="119"/>
                    <a:pt x="297" y="119"/>
                  </a:cubicBezTo>
                  <a:cubicBezTo>
                    <a:pt x="297" y="119"/>
                    <a:pt x="298" y="119"/>
                    <a:pt x="298" y="118"/>
                  </a:cubicBezTo>
                  <a:cubicBezTo>
                    <a:pt x="298" y="118"/>
                    <a:pt x="298" y="118"/>
                    <a:pt x="298" y="118"/>
                  </a:cubicBezTo>
                  <a:cubicBezTo>
                    <a:pt x="298" y="118"/>
                    <a:pt x="299" y="117"/>
                    <a:pt x="299" y="117"/>
                  </a:cubicBezTo>
                  <a:moveTo>
                    <a:pt x="324" y="158"/>
                  </a:moveTo>
                  <a:cubicBezTo>
                    <a:pt x="324" y="157"/>
                    <a:pt x="324" y="156"/>
                    <a:pt x="324" y="156"/>
                  </a:cubicBezTo>
                  <a:cubicBezTo>
                    <a:pt x="323" y="155"/>
                    <a:pt x="323" y="153"/>
                    <a:pt x="323" y="153"/>
                  </a:cubicBezTo>
                  <a:cubicBezTo>
                    <a:pt x="323" y="152"/>
                    <a:pt x="322" y="152"/>
                    <a:pt x="322" y="151"/>
                  </a:cubicBezTo>
                  <a:cubicBezTo>
                    <a:pt x="321" y="152"/>
                    <a:pt x="321" y="152"/>
                    <a:pt x="321" y="152"/>
                  </a:cubicBezTo>
                  <a:cubicBezTo>
                    <a:pt x="321" y="152"/>
                    <a:pt x="321" y="153"/>
                    <a:pt x="319" y="154"/>
                  </a:cubicBezTo>
                  <a:cubicBezTo>
                    <a:pt x="318" y="155"/>
                    <a:pt x="318" y="155"/>
                    <a:pt x="318" y="149"/>
                  </a:cubicBezTo>
                  <a:cubicBezTo>
                    <a:pt x="317" y="149"/>
                    <a:pt x="316" y="149"/>
                    <a:pt x="315" y="149"/>
                  </a:cubicBezTo>
                  <a:cubicBezTo>
                    <a:pt x="316" y="145"/>
                    <a:pt x="317" y="144"/>
                    <a:pt x="314" y="143"/>
                  </a:cubicBezTo>
                  <a:cubicBezTo>
                    <a:pt x="314" y="143"/>
                    <a:pt x="314" y="143"/>
                    <a:pt x="314" y="142"/>
                  </a:cubicBezTo>
                  <a:cubicBezTo>
                    <a:pt x="313" y="142"/>
                    <a:pt x="313" y="142"/>
                    <a:pt x="313" y="142"/>
                  </a:cubicBezTo>
                  <a:cubicBezTo>
                    <a:pt x="313" y="141"/>
                    <a:pt x="313" y="140"/>
                    <a:pt x="312" y="139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2" y="138"/>
                    <a:pt x="311" y="135"/>
                    <a:pt x="310" y="135"/>
                  </a:cubicBezTo>
                  <a:cubicBezTo>
                    <a:pt x="306" y="135"/>
                    <a:pt x="306" y="135"/>
                    <a:pt x="306" y="134"/>
                  </a:cubicBezTo>
                  <a:cubicBezTo>
                    <a:pt x="307" y="131"/>
                    <a:pt x="307" y="131"/>
                    <a:pt x="310" y="131"/>
                  </a:cubicBezTo>
                  <a:cubicBezTo>
                    <a:pt x="310" y="131"/>
                    <a:pt x="310" y="130"/>
                    <a:pt x="310" y="130"/>
                  </a:cubicBezTo>
                  <a:cubicBezTo>
                    <a:pt x="310" y="128"/>
                    <a:pt x="312" y="128"/>
                    <a:pt x="313" y="127"/>
                  </a:cubicBezTo>
                  <a:cubicBezTo>
                    <a:pt x="313" y="126"/>
                    <a:pt x="313" y="125"/>
                    <a:pt x="314" y="123"/>
                  </a:cubicBezTo>
                  <a:cubicBezTo>
                    <a:pt x="311" y="123"/>
                    <a:pt x="308" y="123"/>
                    <a:pt x="305" y="123"/>
                  </a:cubicBezTo>
                  <a:cubicBezTo>
                    <a:pt x="307" y="120"/>
                    <a:pt x="307" y="120"/>
                    <a:pt x="307" y="120"/>
                  </a:cubicBezTo>
                  <a:cubicBezTo>
                    <a:pt x="308" y="119"/>
                    <a:pt x="310" y="119"/>
                    <a:pt x="310" y="118"/>
                  </a:cubicBezTo>
                  <a:cubicBezTo>
                    <a:pt x="310" y="117"/>
                    <a:pt x="310" y="117"/>
                    <a:pt x="309" y="117"/>
                  </a:cubicBezTo>
                  <a:cubicBezTo>
                    <a:pt x="309" y="117"/>
                    <a:pt x="309" y="117"/>
                    <a:pt x="309" y="117"/>
                  </a:cubicBezTo>
                  <a:cubicBezTo>
                    <a:pt x="308" y="117"/>
                    <a:pt x="308" y="117"/>
                    <a:pt x="307" y="117"/>
                  </a:cubicBezTo>
                  <a:cubicBezTo>
                    <a:pt x="306" y="117"/>
                    <a:pt x="304" y="116"/>
                    <a:pt x="303" y="117"/>
                  </a:cubicBezTo>
                  <a:cubicBezTo>
                    <a:pt x="303" y="118"/>
                    <a:pt x="302" y="119"/>
                    <a:pt x="301" y="120"/>
                  </a:cubicBezTo>
                  <a:cubicBezTo>
                    <a:pt x="301" y="121"/>
                    <a:pt x="301" y="122"/>
                    <a:pt x="300" y="123"/>
                  </a:cubicBezTo>
                  <a:cubicBezTo>
                    <a:pt x="298" y="124"/>
                    <a:pt x="298" y="124"/>
                    <a:pt x="298" y="124"/>
                  </a:cubicBezTo>
                  <a:cubicBezTo>
                    <a:pt x="297" y="123"/>
                    <a:pt x="297" y="123"/>
                    <a:pt x="297" y="122"/>
                  </a:cubicBezTo>
                  <a:cubicBezTo>
                    <a:pt x="296" y="123"/>
                    <a:pt x="296" y="123"/>
                    <a:pt x="296" y="123"/>
                  </a:cubicBezTo>
                  <a:cubicBezTo>
                    <a:pt x="294" y="123"/>
                    <a:pt x="294" y="126"/>
                    <a:pt x="294" y="126"/>
                  </a:cubicBezTo>
                  <a:cubicBezTo>
                    <a:pt x="295" y="127"/>
                    <a:pt x="296" y="126"/>
                    <a:pt x="297" y="127"/>
                  </a:cubicBezTo>
                  <a:cubicBezTo>
                    <a:pt x="296" y="128"/>
                    <a:pt x="296" y="128"/>
                    <a:pt x="296" y="128"/>
                  </a:cubicBezTo>
                  <a:cubicBezTo>
                    <a:pt x="296" y="128"/>
                    <a:pt x="296" y="128"/>
                    <a:pt x="296" y="129"/>
                  </a:cubicBezTo>
                  <a:cubicBezTo>
                    <a:pt x="295" y="130"/>
                    <a:pt x="296" y="131"/>
                    <a:pt x="294" y="131"/>
                  </a:cubicBezTo>
                  <a:cubicBezTo>
                    <a:pt x="292" y="132"/>
                    <a:pt x="292" y="133"/>
                    <a:pt x="292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4"/>
                    <a:pt x="293" y="134"/>
                    <a:pt x="294" y="134"/>
                  </a:cubicBezTo>
                  <a:cubicBezTo>
                    <a:pt x="294" y="134"/>
                    <a:pt x="294" y="133"/>
                    <a:pt x="295" y="134"/>
                  </a:cubicBezTo>
                  <a:cubicBezTo>
                    <a:pt x="295" y="135"/>
                    <a:pt x="295" y="135"/>
                    <a:pt x="296" y="135"/>
                  </a:cubicBezTo>
                  <a:cubicBezTo>
                    <a:pt x="296" y="136"/>
                    <a:pt x="297" y="136"/>
                    <a:pt x="297" y="135"/>
                  </a:cubicBezTo>
                  <a:cubicBezTo>
                    <a:pt x="297" y="135"/>
                    <a:pt x="297" y="135"/>
                    <a:pt x="298" y="134"/>
                  </a:cubicBezTo>
                  <a:cubicBezTo>
                    <a:pt x="299" y="135"/>
                    <a:pt x="299" y="135"/>
                    <a:pt x="299" y="135"/>
                  </a:cubicBezTo>
                  <a:cubicBezTo>
                    <a:pt x="298" y="136"/>
                    <a:pt x="299" y="137"/>
                    <a:pt x="299" y="138"/>
                  </a:cubicBezTo>
                  <a:cubicBezTo>
                    <a:pt x="298" y="139"/>
                    <a:pt x="297" y="138"/>
                    <a:pt x="296" y="139"/>
                  </a:cubicBezTo>
                  <a:cubicBezTo>
                    <a:pt x="296" y="140"/>
                    <a:pt x="296" y="140"/>
                    <a:pt x="296" y="141"/>
                  </a:cubicBezTo>
                  <a:cubicBezTo>
                    <a:pt x="298" y="141"/>
                    <a:pt x="299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4" y="142"/>
                    <a:pt x="301" y="145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7"/>
                    <a:pt x="303" y="148"/>
                    <a:pt x="303" y="149"/>
                  </a:cubicBezTo>
                  <a:cubicBezTo>
                    <a:pt x="304" y="150"/>
                    <a:pt x="303" y="151"/>
                    <a:pt x="302" y="151"/>
                  </a:cubicBezTo>
                  <a:cubicBezTo>
                    <a:pt x="300" y="152"/>
                    <a:pt x="299" y="150"/>
                    <a:pt x="297" y="150"/>
                  </a:cubicBezTo>
                  <a:cubicBezTo>
                    <a:pt x="297" y="150"/>
                    <a:pt x="297" y="150"/>
                    <a:pt x="297" y="150"/>
                  </a:cubicBezTo>
                  <a:cubicBezTo>
                    <a:pt x="296" y="150"/>
                    <a:pt x="296" y="150"/>
                    <a:pt x="295" y="151"/>
                  </a:cubicBezTo>
                  <a:cubicBezTo>
                    <a:pt x="295" y="152"/>
                    <a:pt x="295" y="152"/>
                    <a:pt x="295" y="152"/>
                  </a:cubicBezTo>
                  <a:cubicBezTo>
                    <a:pt x="294" y="152"/>
                    <a:pt x="294" y="152"/>
                    <a:pt x="293" y="152"/>
                  </a:cubicBezTo>
                  <a:cubicBezTo>
                    <a:pt x="292" y="153"/>
                    <a:pt x="292" y="153"/>
                    <a:pt x="292" y="153"/>
                  </a:cubicBezTo>
                  <a:cubicBezTo>
                    <a:pt x="294" y="154"/>
                    <a:pt x="295" y="153"/>
                    <a:pt x="297" y="154"/>
                  </a:cubicBezTo>
                  <a:cubicBezTo>
                    <a:pt x="297" y="154"/>
                    <a:pt x="297" y="155"/>
                    <a:pt x="296" y="156"/>
                  </a:cubicBezTo>
                  <a:cubicBezTo>
                    <a:pt x="296" y="156"/>
                    <a:pt x="296" y="156"/>
                    <a:pt x="295" y="156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1" y="159"/>
                    <a:pt x="291" y="159"/>
                    <a:pt x="291" y="160"/>
                  </a:cubicBezTo>
                  <a:cubicBezTo>
                    <a:pt x="293" y="161"/>
                    <a:pt x="295" y="159"/>
                    <a:pt x="296" y="160"/>
                  </a:cubicBezTo>
                  <a:cubicBezTo>
                    <a:pt x="298" y="161"/>
                    <a:pt x="299" y="160"/>
                    <a:pt x="301" y="161"/>
                  </a:cubicBezTo>
                  <a:cubicBezTo>
                    <a:pt x="301" y="162"/>
                    <a:pt x="301" y="162"/>
                    <a:pt x="300" y="163"/>
                  </a:cubicBezTo>
                  <a:cubicBezTo>
                    <a:pt x="300" y="163"/>
                    <a:pt x="299" y="163"/>
                    <a:pt x="296" y="163"/>
                  </a:cubicBezTo>
                  <a:cubicBezTo>
                    <a:pt x="295" y="163"/>
                    <a:pt x="295" y="164"/>
                    <a:pt x="294" y="165"/>
                  </a:cubicBezTo>
                  <a:cubicBezTo>
                    <a:pt x="293" y="165"/>
                    <a:pt x="292" y="165"/>
                    <a:pt x="291" y="165"/>
                  </a:cubicBezTo>
                  <a:cubicBezTo>
                    <a:pt x="291" y="168"/>
                    <a:pt x="291" y="168"/>
                    <a:pt x="287" y="169"/>
                  </a:cubicBezTo>
                  <a:cubicBezTo>
                    <a:pt x="288" y="170"/>
                    <a:pt x="288" y="170"/>
                    <a:pt x="291" y="169"/>
                  </a:cubicBezTo>
                  <a:cubicBezTo>
                    <a:pt x="292" y="169"/>
                    <a:pt x="292" y="169"/>
                    <a:pt x="293" y="168"/>
                  </a:cubicBezTo>
                  <a:cubicBezTo>
                    <a:pt x="293" y="168"/>
                    <a:pt x="293" y="168"/>
                    <a:pt x="295" y="169"/>
                  </a:cubicBezTo>
                  <a:cubicBezTo>
                    <a:pt x="296" y="169"/>
                    <a:pt x="296" y="169"/>
                    <a:pt x="297" y="169"/>
                  </a:cubicBezTo>
                  <a:cubicBezTo>
                    <a:pt x="298" y="167"/>
                    <a:pt x="298" y="167"/>
                    <a:pt x="298" y="166"/>
                  </a:cubicBezTo>
                  <a:cubicBezTo>
                    <a:pt x="300" y="167"/>
                    <a:pt x="302" y="166"/>
                    <a:pt x="304" y="167"/>
                  </a:cubicBezTo>
                  <a:cubicBezTo>
                    <a:pt x="306" y="167"/>
                    <a:pt x="306" y="165"/>
                    <a:pt x="307" y="165"/>
                  </a:cubicBezTo>
                  <a:cubicBezTo>
                    <a:pt x="309" y="165"/>
                    <a:pt x="309" y="167"/>
                    <a:pt x="310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2" y="167"/>
                    <a:pt x="314" y="167"/>
                    <a:pt x="316" y="166"/>
                  </a:cubicBezTo>
                  <a:cubicBezTo>
                    <a:pt x="317" y="165"/>
                    <a:pt x="317" y="165"/>
                    <a:pt x="317" y="165"/>
                  </a:cubicBezTo>
                  <a:cubicBezTo>
                    <a:pt x="319" y="165"/>
                    <a:pt x="319" y="165"/>
                    <a:pt x="320" y="165"/>
                  </a:cubicBezTo>
                  <a:cubicBezTo>
                    <a:pt x="320" y="164"/>
                    <a:pt x="320" y="164"/>
                    <a:pt x="320" y="164"/>
                  </a:cubicBezTo>
                  <a:cubicBezTo>
                    <a:pt x="320" y="163"/>
                    <a:pt x="319" y="162"/>
                    <a:pt x="319" y="161"/>
                  </a:cubicBezTo>
                  <a:cubicBezTo>
                    <a:pt x="319" y="161"/>
                    <a:pt x="319" y="161"/>
                    <a:pt x="319" y="161"/>
                  </a:cubicBezTo>
                  <a:cubicBezTo>
                    <a:pt x="319" y="160"/>
                    <a:pt x="319" y="159"/>
                    <a:pt x="321" y="160"/>
                  </a:cubicBezTo>
                  <a:cubicBezTo>
                    <a:pt x="321" y="160"/>
                    <a:pt x="321" y="160"/>
                    <a:pt x="322" y="158"/>
                  </a:cubicBezTo>
                  <a:cubicBezTo>
                    <a:pt x="323" y="158"/>
                    <a:pt x="323" y="158"/>
                    <a:pt x="324" y="158"/>
                  </a:cubicBezTo>
                  <a:moveTo>
                    <a:pt x="281" y="142"/>
                  </a:moveTo>
                  <a:cubicBezTo>
                    <a:pt x="281" y="142"/>
                    <a:pt x="281" y="142"/>
                    <a:pt x="281" y="142"/>
                  </a:cubicBezTo>
                  <a:cubicBezTo>
                    <a:pt x="281" y="142"/>
                    <a:pt x="281" y="142"/>
                    <a:pt x="281" y="142"/>
                  </a:cubicBezTo>
                  <a:cubicBezTo>
                    <a:pt x="281" y="142"/>
                    <a:pt x="281" y="142"/>
                    <a:pt x="281" y="142"/>
                  </a:cubicBezTo>
                  <a:moveTo>
                    <a:pt x="293" y="143"/>
                  </a:moveTo>
                  <a:cubicBezTo>
                    <a:pt x="293" y="143"/>
                    <a:pt x="294" y="142"/>
                    <a:pt x="293" y="141"/>
                  </a:cubicBezTo>
                  <a:cubicBezTo>
                    <a:pt x="292" y="140"/>
                    <a:pt x="293" y="139"/>
                    <a:pt x="293" y="139"/>
                  </a:cubicBezTo>
                  <a:cubicBezTo>
                    <a:pt x="293" y="139"/>
                    <a:pt x="293" y="138"/>
                    <a:pt x="292" y="138"/>
                  </a:cubicBezTo>
                  <a:cubicBezTo>
                    <a:pt x="292" y="138"/>
                    <a:pt x="291" y="138"/>
                    <a:pt x="291" y="138"/>
                  </a:cubicBezTo>
                  <a:cubicBezTo>
                    <a:pt x="291" y="137"/>
                    <a:pt x="291" y="137"/>
                    <a:pt x="291" y="137"/>
                  </a:cubicBezTo>
                  <a:cubicBezTo>
                    <a:pt x="290" y="137"/>
                    <a:pt x="290" y="137"/>
                    <a:pt x="290" y="137"/>
                  </a:cubicBezTo>
                  <a:cubicBezTo>
                    <a:pt x="289" y="137"/>
                    <a:pt x="288" y="138"/>
                    <a:pt x="288" y="138"/>
                  </a:cubicBezTo>
                  <a:cubicBezTo>
                    <a:pt x="287" y="138"/>
                    <a:pt x="287" y="138"/>
                    <a:pt x="287" y="139"/>
                  </a:cubicBezTo>
                  <a:cubicBezTo>
                    <a:pt x="287" y="139"/>
                    <a:pt x="286" y="139"/>
                    <a:pt x="286" y="139"/>
                  </a:cubicBezTo>
                  <a:cubicBezTo>
                    <a:pt x="285" y="139"/>
                    <a:pt x="285" y="139"/>
                    <a:pt x="285" y="139"/>
                  </a:cubicBezTo>
                  <a:cubicBezTo>
                    <a:pt x="285" y="138"/>
                    <a:pt x="285" y="138"/>
                    <a:pt x="285" y="137"/>
                  </a:cubicBezTo>
                  <a:cubicBezTo>
                    <a:pt x="284" y="137"/>
                    <a:pt x="284" y="137"/>
                    <a:pt x="282" y="137"/>
                  </a:cubicBezTo>
                  <a:cubicBezTo>
                    <a:pt x="282" y="139"/>
                    <a:pt x="281" y="140"/>
                    <a:pt x="281" y="142"/>
                  </a:cubicBezTo>
                  <a:cubicBezTo>
                    <a:pt x="280" y="142"/>
                    <a:pt x="280" y="143"/>
                    <a:pt x="279" y="142"/>
                  </a:cubicBezTo>
                  <a:cubicBezTo>
                    <a:pt x="278" y="142"/>
                    <a:pt x="278" y="143"/>
                    <a:pt x="277" y="143"/>
                  </a:cubicBezTo>
                  <a:cubicBezTo>
                    <a:pt x="277" y="143"/>
                    <a:pt x="277" y="143"/>
                    <a:pt x="276" y="142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4" y="145"/>
                    <a:pt x="273" y="147"/>
                    <a:pt x="273" y="149"/>
                  </a:cubicBezTo>
                  <a:cubicBezTo>
                    <a:pt x="274" y="149"/>
                    <a:pt x="274" y="149"/>
                    <a:pt x="276" y="149"/>
                  </a:cubicBezTo>
                  <a:cubicBezTo>
                    <a:pt x="275" y="150"/>
                    <a:pt x="275" y="151"/>
                    <a:pt x="275" y="152"/>
                  </a:cubicBezTo>
                  <a:cubicBezTo>
                    <a:pt x="272" y="153"/>
                    <a:pt x="272" y="153"/>
                    <a:pt x="271" y="154"/>
                  </a:cubicBezTo>
                  <a:cubicBezTo>
                    <a:pt x="271" y="154"/>
                    <a:pt x="271" y="154"/>
                    <a:pt x="271" y="154"/>
                  </a:cubicBezTo>
                  <a:cubicBezTo>
                    <a:pt x="271" y="155"/>
                    <a:pt x="271" y="156"/>
                    <a:pt x="270" y="156"/>
                  </a:cubicBezTo>
                  <a:cubicBezTo>
                    <a:pt x="270" y="157"/>
                    <a:pt x="269" y="157"/>
                    <a:pt x="269" y="157"/>
                  </a:cubicBezTo>
                  <a:cubicBezTo>
                    <a:pt x="269" y="158"/>
                    <a:pt x="269" y="158"/>
                    <a:pt x="269" y="158"/>
                  </a:cubicBezTo>
                  <a:cubicBezTo>
                    <a:pt x="269" y="158"/>
                    <a:pt x="268" y="159"/>
                    <a:pt x="269" y="159"/>
                  </a:cubicBezTo>
                  <a:cubicBezTo>
                    <a:pt x="270" y="160"/>
                    <a:pt x="271" y="160"/>
                    <a:pt x="271" y="160"/>
                  </a:cubicBezTo>
                  <a:cubicBezTo>
                    <a:pt x="273" y="159"/>
                    <a:pt x="274" y="160"/>
                    <a:pt x="274" y="160"/>
                  </a:cubicBezTo>
                  <a:cubicBezTo>
                    <a:pt x="275" y="160"/>
                    <a:pt x="277" y="159"/>
                    <a:pt x="277" y="159"/>
                  </a:cubicBezTo>
                  <a:cubicBezTo>
                    <a:pt x="277" y="159"/>
                    <a:pt x="277" y="159"/>
                    <a:pt x="277" y="158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81" y="157"/>
                    <a:pt x="284" y="157"/>
                    <a:pt x="286" y="157"/>
                  </a:cubicBezTo>
                  <a:cubicBezTo>
                    <a:pt x="286" y="157"/>
                    <a:pt x="287" y="156"/>
                    <a:pt x="287" y="156"/>
                  </a:cubicBezTo>
                  <a:cubicBezTo>
                    <a:pt x="287" y="155"/>
                    <a:pt x="286" y="155"/>
                    <a:pt x="286" y="154"/>
                  </a:cubicBezTo>
                  <a:cubicBezTo>
                    <a:pt x="287" y="153"/>
                    <a:pt x="287" y="154"/>
                    <a:pt x="288" y="153"/>
                  </a:cubicBezTo>
                  <a:cubicBezTo>
                    <a:pt x="288" y="152"/>
                    <a:pt x="288" y="152"/>
                    <a:pt x="289" y="150"/>
                  </a:cubicBezTo>
                  <a:cubicBezTo>
                    <a:pt x="289" y="149"/>
                    <a:pt x="290" y="148"/>
                    <a:pt x="290" y="147"/>
                  </a:cubicBezTo>
                  <a:cubicBezTo>
                    <a:pt x="290" y="146"/>
                    <a:pt x="290" y="145"/>
                    <a:pt x="290" y="145"/>
                  </a:cubicBezTo>
                  <a:cubicBezTo>
                    <a:pt x="292" y="145"/>
                    <a:pt x="293" y="144"/>
                    <a:pt x="293" y="143"/>
                  </a:cubicBezTo>
                  <a:moveTo>
                    <a:pt x="544" y="571"/>
                  </a:moveTo>
                  <a:cubicBezTo>
                    <a:pt x="544" y="571"/>
                    <a:pt x="544" y="570"/>
                    <a:pt x="545" y="570"/>
                  </a:cubicBezTo>
                  <a:cubicBezTo>
                    <a:pt x="548" y="559"/>
                    <a:pt x="548" y="559"/>
                    <a:pt x="548" y="559"/>
                  </a:cubicBezTo>
                  <a:cubicBezTo>
                    <a:pt x="547" y="558"/>
                    <a:pt x="547" y="556"/>
                    <a:pt x="543" y="555"/>
                  </a:cubicBezTo>
                  <a:cubicBezTo>
                    <a:pt x="542" y="559"/>
                    <a:pt x="542" y="559"/>
                    <a:pt x="542" y="559"/>
                  </a:cubicBezTo>
                  <a:cubicBezTo>
                    <a:pt x="541" y="560"/>
                    <a:pt x="541" y="560"/>
                    <a:pt x="535" y="564"/>
                  </a:cubicBezTo>
                  <a:cubicBezTo>
                    <a:pt x="535" y="564"/>
                    <a:pt x="533" y="567"/>
                    <a:pt x="533" y="567"/>
                  </a:cubicBezTo>
                  <a:cubicBezTo>
                    <a:pt x="533" y="568"/>
                    <a:pt x="533" y="568"/>
                    <a:pt x="533" y="568"/>
                  </a:cubicBezTo>
                  <a:cubicBezTo>
                    <a:pt x="532" y="569"/>
                    <a:pt x="531" y="568"/>
                    <a:pt x="531" y="569"/>
                  </a:cubicBezTo>
                  <a:cubicBezTo>
                    <a:pt x="530" y="570"/>
                    <a:pt x="530" y="571"/>
                    <a:pt x="528" y="572"/>
                  </a:cubicBezTo>
                  <a:cubicBezTo>
                    <a:pt x="525" y="575"/>
                    <a:pt x="522" y="572"/>
                    <a:pt x="518" y="573"/>
                  </a:cubicBezTo>
                  <a:cubicBezTo>
                    <a:pt x="517" y="574"/>
                    <a:pt x="516" y="574"/>
                    <a:pt x="516" y="575"/>
                  </a:cubicBezTo>
                  <a:cubicBezTo>
                    <a:pt x="515" y="576"/>
                    <a:pt x="515" y="577"/>
                    <a:pt x="514" y="579"/>
                  </a:cubicBezTo>
                  <a:cubicBezTo>
                    <a:pt x="513" y="580"/>
                    <a:pt x="512" y="581"/>
                    <a:pt x="511" y="582"/>
                  </a:cubicBezTo>
                  <a:cubicBezTo>
                    <a:pt x="511" y="582"/>
                    <a:pt x="509" y="588"/>
                    <a:pt x="510" y="589"/>
                  </a:cubicBezTo>
                  <a:cubicBezTo>
                    <a:pt x="510" y="590"/>
                    <a:pt x="510" y="590"/>
                    <a:pt x="510" y="591"/>
                  </a:cubicBezTo>
                  <a:cubicBezTo>
                    <a:pt x="510" y="591"/>
                    <a:pt x="509" y="594"/>
                    <a:pt x="509" y="594"/>
                  </a:cubicBezTo>
                  <a:cubicBezTo>
                    <a:pt x="509" y="595"/>
                    <a:pt x="508" y="595"/>
                    <a:pt x="508" y="594"/>
                  </a:cubicBezTo>
                  <a:cubicBezTo>
                    <a:pt x="507" y="594"/>
                    <a:pt x="507" y="594"/>
                    <a:pt x="504" y="597"/>
                  </a:cubicBezTo>
                  <a:cubicBezTo>
                    <a:pt x="503" y="599"/>
                    <a:pt x="503" y="601"/>
                    <a:pt x="501" y="603"/>
                  </a:cubicBezTo>
                  <a:cubicBezTo>
                    <a:pt x="501" y="603"/>
                    <a:pt x="501" y="603"/>
                    <a:pt x="500" y="604"/>
                  </a:cubicBezTo>
                  <a:cubicBezTo>
                    <a:pt x="500" y="604"/>
                    <a:pt x="500" y="604"/>
                    <a:pt x="500" y="605"/>
                  </a:cubicBezTo>
                  <a:cubicBezTo>
                    <a:pt x="500" y="606"/>
                    <a:pt x="500" y="608"/>
                    <a:pt x="500" y="609"/>
                  </a:cubicBezTo>
                  <a:cubicBezTo>
                    <a:pt x="499" y="610"/>
                    <a:pt x="499" y="610"/>
                    <a:pt x="499" y="611"/>
                  </a:cubicBezTo>
                  <a:cubicBezTo>
                    <a:pt x="498" y="614"/>
                    <a:pt x="498" y="614"/>
                    <a:pt x="497" y="616"/>
                  </a:cubicBezTo>
                  <a:cubicBezTo>
                    <a:pt x="499" y="617"/>
                    <a:pt x="501" y="616"/>
                    <a:pt x="503" y="616"/>
                  </a:cubicBezTo>
                  <a:cubicBezTo>
                    <a:pt x="503" y="617"/>
                    <a:pt x="503" y="617"/>
                    <a:pt x="503" y="618"/>
                  </a:cubicBezTo>
                  <a:cubicBezTo>
                    <a:pt x="505" y="619"/>
                    <a:pt x="510" y="620"/>
                    <a:pt x="515" y="615"/>
                  </a:cubicBezTo>
                  <a:cubicBezTo>
                    <a:pt x="517" y="612"/>
                    <a:pt x="517" y="609"/>
                    <a:pt x="519" y="606"/>
                  </a:cubicBezTo>
                  <a:cubicBezTo>
                    <a:pt x="521" y="604"/>
                    <a:pt x="523" y="603"/>
                    <a:pt x="524" y="601"/>
                  </a:cubicBezTo>
                  <a:cubicBezTo>
                    <a:pt x="526" y="599"/>
                    <a:pt x="526" y="596"/>
                    <a:pt x="528" y="593"/>
                  </a:cubicBezTo>
                  <a:cubicBezTo>
                    <a:pt x="529" y="592"/>
                    <a:pt x="531" y="592"/>
                    <a:pt x="532" y="591"/>
                  </a:cubicBezTo>
                  <a:cubicBezTo>
                    <a:pt x="533" y="590"/>
                    <a:pt x="534" y="591"/>
                    <a:pt x="535" y="590"/>
                  </a:cubicBezTo>
                  <a:cubicBezTo>
                    <a:pt x="536" y="588"/>
                    <a:pt x="535" y="585"/>
                    <a:pt x="536" y="583"/>
                  </a:cubicBezTo>
                  <a:cubicBezTo>
                    <a:pt x="537" y="582"/>
                    <a:pt x="539" y="581"/>
                    <a:pt x="539" y="579"/>
                  </a:cubicBezTo>
                  <a:cubicBezTo>
                    <a:pt x="539" y="579"/>
                    <a:pt x="540" y="578"/>
                    <a:pt x="540" y="577"/>
                  </a:cubicBezTo>
                  <a:cubicBezTo>
                    <a:pt x="540" y="577"/>
                    <a:pt x="540" y="576"/>
                    <a:pt x="540" y="575"/>
                  </a:cubicBezTo>
                  <a:cubicBezTo>
                    <a:pt x="540" y="575"/>
                    <a:pt x="541" y="575"/>
                    <a:pt x="541" y="574"/>
                  </a:cubicBezTo>
                  <a:cubicBezTo>
                    <a:pt x="541" y="573"/>
                    <a:pt x="543" y="572"/>
                    <a:pt x="544" y="571"/>
                  </a:cubicBezTo>
                  <a:moveTo>
                    <a:pt x="577" y="426"/>
                  </a:moveTo>
                  <a:cubicBezTo>
                    <a:pt x="577" y="425"/>
                    <a:pt x="577" y="423"/>
                    <a:pt x="575" y="421"/>
                  </a:cubicBezTo>
                  <a:cubicBezTo>
                    <a:pt x="568" y="420"/>
                    <a:pt x="563" y="428"/>
                    <a:pt x="556" y="426"/>
                  </a:cubicBezTo>
                  <a:cubicBezTo>
                    <a:pt x="555" y="426"/>
                    <a:pt x="554" y="426"/>
                    <a:pt x="552" y="426"/>
                  </a:cubicBezTo>
                  <a:cubicBezTo>
                    <a:pt x="546" y="427"/>
                    <a:pt x="544" y="426"/>
                    <a:pt x="541" y="425"/>
                  </a:cubicBezTo>
                  <a:cubicBezTo>
                    <a:pt x="539" y="419"/>
                    <a:pt x="539" y="419"/>
                    <a:pt x="539" y="417"/>
                  </a:cubicBezTo>
                  <a:cubicBezTo>
                    <a:pt x="538" y="417"/>
                    <a:pt x="537" y="416"/>
                    <a:pt x="537" y="416"/>
                  </a:cubicBezTo>
                  <a:cubicBezTo>
                    <a:pt x="536" y="414"/>
                    <a:pt x="536" y="412"/>
                    <a:pt x="536" y="411"/>
                  </a:cubicBezTo>
                  <a:cubicBezTo>
                    <a:pt x="519" y="396"/>
                    <a:pt x="504" y="384"/>
                    <a:pt x="507" y="371"/>
                  </a:cubicBezTo>
                  <a:cubicBezTo>
                    <a:pt x="507" y="371"/>
                    <a:pt x="507" y="370"/>
                    <a:pt x="507" y="367"/>
                  </a:cubicBezTo>
                  <a:cubicBezTo>
                    <a:pt x="507" y="365"/>
                    <a:pt x="507" y="364"/>
                    <a:pt x="506" y="362"/>
                  </a:cubicBezTo>
                  <a:cubicBezTo>
                    <a:pt x="506" y="362"/>
                    <a:pt x="477" y="309"/>
                    <a:pt x="477" y="300"/>
                  </a:cubicBezTo>
                  <a:cubicBezTo>
                    <a:pt x="474" y="297"/>
                    <a:pt x="470" y="297"/>
                    <a:pt x="468" y="295"/>
                  </a:cubicBezTo>
                  <a:cubicBezTo>
                    <a:pt x="467" y="295"/>
                    <a:pt x="467" y="295"/>
                    <a:pt x="465" y="295"/>
                  </a:cubicBezTo>
                  <a:cubicBezTo>
                    <a:pt x="464" y="295"/>
                    <a:pt x="462" y="296"/>
                    <a:pt x="461" y="297"/>
                  </a:cubicBezTo>
                  <a:cubicBezTo>
                    <a:pt x="460" y="297"/>
                    <a:pt x="460" y="297"/>
                    <a:pt x="460" y="297"/>
                  </a:cubicBezTo>
                  <a:cubicBezTo>
                    <a:pt x="443" y="293"/>
                    <a:pt x="427" y="284"/>
                    <a:pt x="410" y="284"/>
                  </a:cubicBezTo>
                  <a:cubicBezTo>
                    <a:pt x="409" y="297"/>
                    <a:pt x="409" y="297"/>
                    <a:pt x="408" y="299"/>
                  </a:cubicBezTo>
                  <a:cubicBezTo>
                    <a:pt x="408" y="299"/>
                    <a:pt x="407" y="299"/>
                    <a:pt x="406" y="299"/>
                  </a:cubicBezTo>
                  <a:cubicBezTo>
                    <a:pt x="405" y="299"/>
                    <a:pt x="405" y="299"/>
                    <a:pt x="403" y="299"/>
                  </a:cubicBezTo>
                  <a:cubicBezTo>
                    <a:pt x="399" y="298"/>
                    <a:pt x="397" y="294"/>
                    <a:pt x="394" y="293"/>
                  </a:cubicBezTo>
                  <a:cubicBezTo>
                    <a:pt x="390" y="293"/>
                    <a:pt x="386" y="293"/>
                    <a:pt x="381" y="291"/>
                  </a:cubicBezTo>
                  <a:cubicBezTo>
                    <a:pt x="379" y="283"/>
                    <a:pt x="367" y="283"/>
                    <a:pt x="367" y="283"/>
                  </a:cubicBezTo>
                  <a:cubicBezTo>
                    <a:pt x="361" y="283"/>
                    <a:pt x="361" y="283"/>
                    <a:pt x="354" y="261"/>
                  </a:cubicBezTo>
                  <a:cubicBezTo>
                    <a:pt x="355" y="260"/>
                    <a:pt x="355" y="260"/>
                    <a:pt x="360" y="258"/>
                  </a:cubicBezTo>
                  <a:cubicBezTo>
                    <a:pt x="360" y="258"/>
                    <a:pt x="359" y="257"/>
                    <a:pt x="359" y="256"/>
                  </a:cubicBezTo>
                  <a:cubicBezTo>
                    <a:pt x="357" y="255"/>
                    <a:pt x="355" y="254"/>
                    <a:pt x="353" y="254"/>
                  </a:cubicBezTo>
                  <a:cubicBezTo>
                    <a:pt x="337" y="254"/>
                    <a:pt x="337" y="254"/>
                    <a:pt x="329" y="258"/>
                  </a:cubicBezTo>
                  <a:cubicBezTo>
                    <a:pt x="325" y="255"/>
                    <a:pt x="318" y="249"/>
                    <a:pt x="310" y="257"/>
                  </a:cubicBezTo>
                  <a:cubicBezTo>
                    <a:pt x="306" y="257"/>
                    <a:pt x="303" y="257"/>
                    <a:pt x="299" y="257"/>
                  </a:cubicBezTo>
                  <a:cubicBezTo>
                    <a:pt x="299" y="258"/>
                    <a:pt x="299" y="258"/>
                    <a:pt x="285" y="264"/>
                  </a:cubicBezTo>
                  <a:cubicBezTo>
                    <a:pt x="285" y="264"/>
                    <a:pt x="285" y="264"/>
                    <a:pt x="284" y="264"/>
                  </a:cubicBezTo>
                  <a:cubicBezTo>
                    <a:pt x="279" y="263"/>
                    <a:pt x="274" y="265"/>
                    <a:pt x="270" y="261"/>
                  </a:cubicBezTo>
                  <a:cubicBezTo>
                    <a:pt x="270" y="261"/>
                    <a:pt x="268" y="260"/>
                    <a:pt x="268" y="260"/>
                  </a:cubicBezTo>
                  <a:cubicBezTo>
                    <a:pt x="266" y="263"/>
                    <a:pt x="265" y="269"/>
                    <a:pt x="265" y="269"/>
                  </a:cubicBezTo>
                  <a:cubicBezTo>
                    <a:pt x="263" y="270"/>
                    <a:pt x="262" y="271"/>
                    <a:pt x="257" y="270"/>
                  </a:cubicBezTo>
                  <a:cubicBezTo>
                    <a:pt x="256" y="273"/>
                    <a:pt x="256" y="276"/>
                    <a:pt x="255" y="280"/>
                  </a:cubicBezTo>
                  <a:cubicBezTo>
                    <a:pt x="253" y="280"/>
                    <a:pt x="250" y="279"/>
                    <a:pt x="247" y="281"/>
                  </a:cubicBezTo>
                  <a:cubicBezTo>
                    <a:pt x="246" y="286"/>
                    <a:pt x="244" y="291"/>
                    <a:pt x="243" y="297"/>
                  </a:cubicBezTo>
                  <a:cubicBezTo>
                    <a:pt x="243" y="298"/>
                    <a:pt x="243" y="299"/>
                    <a:pt x="243" y="301"/>
                  </a:cubicBezTo>
                  <a:cubicBezTo>
                    <a:pt x="240" y="301"/>
                    <a:pt x="238" y="301"/>
                    <a:pt x="236" y="301"/>
                  </a:cubicBezTo>
                  <a:cubicBezTo>
                    <a:pt x="235" y="307"/>
                    <a:pt x="227" y="311"/>
                    <a:pt x="224" y="311"/>
                  </a:cubicBezTo>
                  <a:cubicBezTo>
                    <a:pt x="220" y="319"/>
                    <a:pt x="213" y="326"/>
                    <a:pt x="211" y="334"/>
                  </a:cubicBezTo>
                  <a:cubicBezTo>
                    <a:pt x="210" y="334"/>
                    <a:pt x="210" y="334"/>
                    <a:pt x="209" y="334"/>
                  </a:cubicBezTo>
                  <a:cubicBezTo>
                    <a:pt x="209" y="334"/>
                    <a:pt x="209" y="334"/>
                    <a:pt x="207" y="335"/>
                  </a:cubicBezTo>
                  <a:cubicBezTo>
                    <a:pt x="207" y="335"/>
                    <a:pt x="206" y="335"/>
                    <a:pt x="205" y="335"/>
                  </a:cubicBezTo>
                  <a:cubicBezTo>
                    <a:pt x="204" y="348"/>
                    <a:pt x="204" y="349"/>
                    <a:pt x="198" y="351"/>
                  </a:cubicBezTo>
                  <a:cubicBezTo>
                    <a:pt x="198" y="351"/>
                    <a:pt x="198" y="352"/>
                    <a:pt x="197" y="353"/>
                  </a:cubicBezTo>
                  <a:cubicBezTo>
                    <a:pt x="197" y="354"/>
                    <a:pt x="197" y="356"/>
                    <a:pt x="198" y="357"/>
                  </a:cubicBezTo>
                  <a:cubicBezTo>
                    <a:pt x="206" y="359"/>
                    <a:pt x="206" y="359"/>
                    <a:pt x="207" y="361"/>
                  </a:cubicBezTo>
                  <a:cubicBezTo>
                    <a:pt x="204" y="366"/>
                    <a:pt x="204" y="366"/>
                    <a:pt x="204" y="381"/>
                  </a:cubicBezTo>
                  <a:cubicBezTo>
                    <a:pt x="204" y="382"/>
                    <a:pt x="204" y="383"/>
                    <a:pt x="204" y="386"/>
                  </a:cubicBezTo>
                  <a:cubicBezTo>
                    <a:pt x="204" y="386"/>
                    <a:pt x="204" y="386"/>
                    <a:pt x="200" y="390"/>
                  </a:cubicBezTo>
                  <a:cubicBezTo>
                    <a:pt x="200" y="393"/>
                    <a:pt x="201" y="396"/>
                    <a:pt x="202" y="399"/>
                  </a:cubicBezTo>
                  <a:cubicBezTo>
                    <a:pt x="202" y="402"/>
                    <a:pt x="202" y="402"/>
                    <a:pt x="202" y="402"/>
                  </a:cubicBezTo>
                  <a:cubicBezTo>
                    <a:pt x="202" y="413"/>
                    <a:pt x="220" y="423"/>
                    <a:pt x="220" y="424"/>
                  </a:cubicBezTo>
                  <a:cubicBezTo>
                    <a:pt x="220" y="430"/>
                    <a:pt x="220" y="435"/>
                    <a:pt x="234" y="438"/>
                  </a:cubicBezTo>
                  <a:cubicBezTo>
                    <a:pt x="235" y="441"/>
                    <a:pt x="235" y="441"/>
                    <a:pt x="235" y="445"/>
                  </a:cubicBezTo>
                  <a:cubicBezTo>
                    <a:pt x="247" y="456"/>
                    <a:pt x="255" y="455"/>
                    <a:pt x="255" y="455"/>
                  </a:cubicBezTo>
                  <a:cubicBezTo>
                    <a:pt x="255" y="454"/>
                    <a:pt x="256" y="452"/>
                    <a:pt x="257" y="451"/>
                  </a:cubicBezTo>
                  <a:cubicBezTo>
                    <a:pt x="260" y="450"/>
                    <a:pt x="262" y="451"/>
                    <a:pt x="265" y="451"/>
                  </a:cubicBezTo>
                  <a:cubicBezTo>
                    <a:pt x="266" y="451"/>
                    <a:pt x="266" y="451"/>
                    <a:pt x="268" y="451"/>
                  </a:cubicBezTo>
                  <a:cubicBezTo>
                    <a:pt x="270" y="451"/>
                    <a:pt x="273" y="451"/>
                    <a:pt x="275" y="451"/>
                  </a:cubicBezTo>
                  <a:cubicBezTo>
                    <a:pt x="277" y="456"/>
                    <a:pt x="281" y="455"/>
                    <a:pt x="290" y="453"/>
                  </a:cubicBezTo>
                  <a:cubicBezTo>
                    <a:pt x="293" y="447"/>
                    <a:pt x="295" y="447"/>
                    <a:pt x="305" y="449"/>
                  </a:cubicBezTo>
                  <a:cubicBezTo>
                    <a:pt x="305" y="449"/>
                    <a:pt x="306" y="449"/>
                    <a:pt x="306" y="449"/>
                  </a:cubicBezTo>
                  <a:cubicBezTo>
                    <a:pt x="312" y="443"/>
                    <a:pt x="317" y="446"/>
                    <a:pt x="319" y="446"/>
                  </a:cubicBezTo>
                  <a:cubicBezTo>
                    <a:pt x="321" y="456"/>
                    <a:pt x="323" y="457"/>
                    <a:pt x="327" y="458"/>
                  </a:cubicBezTo>
                  <a:cubicBezTo>
                    <a:pt x="334" y="458"/>
                    <a:pt x="341" y="458"/>
                    <a:pt x="347" y="459"/>
                  </a:cubicBezTo>
                  <a:cubicBezTo>
                    <a:pt x="347" y="461"/>
                    <a:pt x="347" y="463"/>
                    <a:pt x="347" y="467"/>
                  </a:cubicBezTo>
                  <a:cubicBezTo>
                    <a:pt x="347" y="467"/>
                    <a:pt x="345" y="485"/>
                    <a:pt x="343" y="489"/>
                  </a:cubicBezTo>
                  <a:cubicBezTo>
                    <a:pt x="342" y="489"/>
                    <a:pt x="341" y="489"/>
                    <a:pt x="341" y="489"/>
                  </a:cubicBezTo>
                  <a:cubicBezTo>
                    <a:pt x="340" y="490"/>
                    <a:pt x="340" y="491"/>
                    <a:pt x="340" y="491"/>
                  </a:cubicBezTo>
                  <a:cubicBezTo>
                    <a:pt x="355" y="500"/>
                    <a:pt x="356" y="518"/>
                    <a:pt x="365" y="531"/>
                  </a:cubicBezTo>
                  <a:cubicBezTo>
                    <a:pt x="364" y="532"/>
                    <a:pt x="364" y="533"/>
                    <a:pt x="364" y="533"/>
                  </a:cubicBezTo>
                  <a:cubicBezTo>
                    <a:pt x="364" y="534"/>
                    <a:pt x="364" y="535"/>
                    <a:pt x="364" y="536"/>
                  </a:cubicBezTo>
                  <a:cubicBezTo>
                    <a:pt x="364" y="540"/>
                    <a:pt x="365" y="540"/>
                    <a:pt x="367" y="541"/>
                  </a:cubicBezTo>
                  <a:cubicBezTo>
                    <a:pt x="367" y="553"/>
                    <a:pt x="357" y="562"/>
                    <a:pt x="356" y="574"/>
                  </a:cubicBezTo>
                  <a:cubicBezTo>
                    <a:pt x="356" y="580"/>
                    <a:pt x="357" y="580"/>
                    <a:pt x="361" y="583"/>
                  </a:cubicBezTo>
                  <a:cubicBezTo>
                    <a:pt x="361" y="589"/>
                    <a:pt x="361" y="591"/>
                    <a:pt x="366" y="594"/>
                  </a:cubicBezTo>
                  <a:cubicBezTo>
                    <a:pt x="368" y="603"/>
                    <a:pt x="368" y="603"/>
                    <a:pt x="370" y="604"/>
                  </a:cubicBezTo>
                  <a:cubicBezTo>
                    <a:pt x="370" y="607"/>
                    <a:pt x="369" y="610"/>
                    <a:pt x="369" y="613"/>
                  </a:cubicBezTo>
                  <a:cubicBezTo>
                    <a:pt x="369" y="614"/>
                    <a:pt x="375" y="632"/>
                    <a:pt x="382" y="639"/>
                  </a:cubicBezTo>
                  <a:cubicBezTo>
                    <a:pt x="381" y="642"/>
                    <a:pt x="381" y="642"/>
                    <a:pt x="383" y="645"/>
                  </a:cubicBezTo>
                  <a:cubicBezTo>
                    <a:pt x="383" y="646"/>
                    <a:pt x="383" y="646"/>
                    <a:pt x="383" y="647"/>
                  </a:cubicBezTo>
                  <a:cubicBezTo>
                    <a:pt x="382" y="648"/>
                    <a:pt x="380" y="649"/>
                    <a:pt x="380" y="650"/>
                  </a:cubicBezTo>
                  <a:cubicBezTo>
                    <a:pt x="380" y="650"/>
                    <a:pt x="381" y="651"/>
                    <a:pt x="381" y="651"/>
                  </a:cubicBezTo>
                  <a:cubicBezTo>
                    <a:pt x="382" y="651"/>
                    <a:pt x="383" y="651"/>
                    <a:pt x="383" y="651"/>
                  </a:cubicBezTo>
                  <a:cubicBezTo>
                    <a:pt x="383" y="654"/>
                    <a:pt x="383" y="654"/>
                    <a:pt x="386" y="656"/>
                  </a:cubicBezTo>
                  <a:cubicBezTo>
                    <a:pt x="389" y="656"/>
                    <a:pt x="391" y="656"/>
                    <a:pt x="394" y="656"/>
                  </a:cubicBezTo>
                  <a:cubicBezTo>
                    <a:pt x="398" y="655"/>
                    <a:pt x="398" y="655"/>
                    <a:pt x="401" y="654"/>
                  </a:cubicBezTo>
                  <a:cubicBezTo>
                    <a:pt x="404" y="654"/>
                    <a:pt x="408" y="654"/>
                    <a:pt x="412" y="653"/>
                  </a:cubicBezTo>
                  <a:cubicBezTo>
                    <a:pt x="413" y="653"/>
                    <a:pt x="413" y="652"/>
                    <a:pt x="413" y="651"/>
                  </a:cubicBezTo>
                  <a:cubicBezTo>
                    <a:pt x="422" y="650"/>
                    <a:pt x="422" y="650"/>
                    <a:pt x="424" y="647"/>
                  </a:cubicBezTo>
                  <a:cubicBezTo>
                    <a:pt x="424" y="647"/>
                    <a:pt x="451" y="634"/>
                    <a:pt x="448" y="620"/>
                  </a:cubicBezTo>
                  <a:cubicBezTo>
                    <a:pt x="448" y="619"/>
                    <a:pt x="460" y="612"/>
                    <a:pt x="465" y="610"/>
                  </a:cubicBezTo>
                  <a:cubicBezTo>
                    <a:pt x="466" y="606"/>
                    <a:pt x="466" y="606"/>
                    <a:pt x="464" y="592"/>
                  </a:cubicBezTo>
                  <a:cubicBezTo>
                    <a:pt x="476" y="582"/>
                    <a:pt x="492" y="578"/>
                    <a:pt x="500" y="564"/>
                  </a:cubicBezTo>
                  <a:cubicBezTo>
                    <a:pt x="500" y="563"/>
                    <a:pt x="501" y="562"/>
                    <a:pt x="501" y="560"/>
                  </a:cubicBezTo>
                  <a:cubicBezTo>
                    <a:pt x="502" y="558"/>
                    <a:pt x="502" y="557"/>
                    <a:pt x="501" y="555"/>
                  </a:cubicBezTo>
                  <a:cubicBezTo>
                    <a:pt x="502" y="551"/>
                    <a:pt x="503" y="547"/>
                    <a:pt x="503" y="542"/>
                  </a:cubicBezTo>
                  <a:cubicBezTo>
                    <a:pt x="499" y="535"/>
                    <a:pt x="505" y="528"/>
                    <a:pt x="502" y="521"/>
                  </a:cubicBezTo>
                  <a:cubicBezTo>
                    <a:pt x="502" y="519"/>
                    <a:pt x="502" y="519"/>
                    <a:pt x="502" y="519"/>
                  </a:cubicBezTo>
                  <a:cubicBezTo>
                    <a:pt x="515" y="479"/>
                    <a:pt x="568" y="470"/>
                    <a:pt x="577" y="426"/>
                  </a:cubicBezTo>
                  <a:moveTo>
                    <a:pt x="133" y="516"/>
                  </a:moveTo>
                  <a:cubicBezTo>
                    <a:pt x="132" y="514"/>
                    <a:pt x="129" y="503"/>
                    <a:pt x="124" y="501"/>
                  </a:cubicBezTo>
                  <a:cubicBezTo>
                    <a:pt x="123" y="501"/>
                    <a:pt x="122" y="501"/>
                    <a:pt x="120" y="501"/>
                  </a:cubicBezTo>
                  <a:cubicBezTo>
                    <a:pt x="114" y="498"/>
                    <a:pt x="113" y="486"/>
                    <a:pt x="105" y="490"/>
                  </a:cubicBezTo>
                  <a:cubicBezTo>
                    <a:pt x="103" y="490"/>
                    <a:pt x="101" y="490"/>
                    <a:pt x="99" y="489"/>
                  </a:cubicBezTo>
                  <a:cubicBezTo>
                    <a:pt x="96" y="486"/>
                    <a:pt x="96" y="486"/>
                    <a:pt x="93" y="486"/>
                  </a:cubicBezTo>
                  <a:cubicBezTo>
                    <a:pt x="93" y="487"/>
                    <a:pt x="93" y="489"/>
                    <a:pt x="93" y="490"/>
                  </a:cubicBezTo>
                  <a:cubicBezTo>
                    <a:pt x="89" y="489"/>
                    <a:pt x="89" y="488"/>
                    <a:pt x="89" y="486"/>
                  </a:cubicBezTo>
                  <a:cubicBezTo>
                    <a:pt x="89" y="486"/>
                    <a:pt x="90" y="485"/>
                    <a:pt x="90" y="485"/>
                  </a:cubicBezTo>
                  <a:cubicBezTo>
                    <a:pt x="83" y="478"/>
                    <a:pt x="82" y="478"/>
                    <a:pt x="80" y="478"/>
                  </a:cubicBezTo>
                  <a:cubicBezTo>
                    <a:pt x="80" y="478"/>
                    <a:pt x="80" y="478"/>
                    <a:pt x="79" y="477"/>
                  </a:cubicBezTo>
                  <a:cubicBezTo>
                    <a:pt x="77" y="475"/>
                    <a:pt x="77" y="475"/>
                    <a:pt x="74" y="476"/>
                  </a:cubicBezTo>
                  <a:cubicBezTo>
                    <a:pt x="75" y="477"/>
                    <a:pt x="75" y="479"/>
                    <a:pt x="76" y="481"/>
                  </a:cubicBezTo>
                  <a:cubicBezTo>
                    <a:pt x="75" y="481"/>
                    <a:pt x="74" y="481"/>
                    <a:pt x="73" y="481"/>
                  </a:cubicBezTo>
                  <a:cubicBezTo>
                    <a:pt x="73" y="480"/>
                    <a:pt x="73" y="479"/>
                    <a:pt x="72" y="478"/>
                  </a:cubicBezTo>
                  <a:cubicBezTo>
                    <a:pt x="72" y="477"/>
                    <a:pt x="73" y="476"/>
                    <a:pt x="73" y="475"/>
                  </a:cubicBezTo>
                  <a:cubicBezTo>
                    <a:pt x="73" y="475"/>
                    <a:pt x="73" y="474"/>
                    <a:pt x="73" y="474"/>
                  </a:cubicBezTo>
                  <a:cubicBezTo>
                    <a:pt x="73" y="472"/>
                    <a:pt x="73" y="472"/>
                    <a:pt x="68" y="470"/>
                  </a:cubicBezTo>
                  <a:cubicBezTo>
                    <a:pt x="68" y="470"/>
                    <a:pt x="68" y="470"/>
                    <a:pt x="68" y="470"/>
                  </a:cubicBezTo>
                  <a:cubicBezTo>
                    <a:pt x="68" y="470"/>
                    <a:pt x="67" y="470"/>
                    <a:pt x="66" y="470"/>
                  </a:cubicBezTo>
                  <a:cubicBezTo>
                    <a:pt x="67" y="474"/>
                    <a:pt x="67" y="474"/>
                    <a:pt x="67" y="475"/>
                  </a:cubicBezTo>
                  <a:cubicBezTo>
                    <a:pt x="66" y="475"/>
                    <a:pt x="65" y="475"/>
                    <a:pt x="65" y="475"/>
                  </a:cubicBezTo>
                  <a:cubicBezTo>
                    <a:pt x="65" y="474"/>
                    <a:pt x="64" y="473"/>
                    <a:pt x="64" y="472"/>
                  </a:cubicBezTo>
                  <a:cubicBezTo>
                    <a:pt x="65" y="471"/>
                    <a:pt x="66" y="470"/>
                    <a:pt x="66" y="469"/>
                  </a:cubicBezTo>
                  <a:cubicBezTo>
                    <a:pt x="65" y="461"/>
                    <a:pt x="65" y="461"/>
                    <a:pt x="64" y="459"/>
                  </a:cubicBezTo>
                  <a:cubicBezTo>
                    <a:pt x="64" y="459"/>
                    <a:pt x="63" y="459"/>
                    <a:pt x="62" y="459"/>
                  </a:cubicBezTo>
                  <a:cubicBezTo>
                    <a:pt x="62" y="457"/>
                    <a:pt x="62" y="454"/>
                    <a:pt x="61" y="451"/>
                  </a:cubicBezTo>
                  <a:cubicBezTo>
                    <a:pt x="59" y="446"/>
                    <a:pt x="55" y="442"/>
                    <a:pt x="52" y="437"/>
                  </a:cubicBezTo>
                  <a:cubicBezTo>
                    <a:pt x="51" y="437"/>
                    <a:pt x="50" y="436"/>
                    <a:pt x="49" y="436"/>
                  </a:cubicBezTo>
                  <a:cubicBezTo>
                    <a:pt x="49" y="435"/>
                    <a:pt x="48" y="435"/>
                    <a:pt x="48" y="434"/>
                  </a:cubicBezTo>
                  <a:cubicBezTo>
                    <a:pt x="47" y="435"/>
                    <a:pt x="45" y="435"/>
                    <a:pt x="45" y="435"/>
                  </a:cubicBezTo>
                  <a:cubicBezTo>
                    <a:pt x="44" y="435"/>
                    <a:pt x="44" y="435"/>
                    <a:pt x="44" y="435"/>
                  </a:cubicBezTo>
                  <a:cubicBezTo>
                    <a:pt x="44" y="435"/>
                    <a:pt x="34" y="422"/>
                    <a:pt x="32" y="419"/>
                  </a:cubicBezTo>
                  <a:cubicBezTo>
                    <a:pt x="32" y="419"/>
                    <a:pt x="32" y="418"/>
                    <a:pt x="31" y="417"/>
                  </a:cubicBezTo>
                  <a:cubicBezTo>
                    <a:pt x="30" y="415"/>
                    <a:pt x="30" y="415"/>
                    <a:pt x="30" y="412"/>
                  </a:cubicBezTo>
                  <a:cubicBezTo>
                    <a:pt x="30" y="412"/>
                    <a:pt x="30" y="412"/>
                    <a:pt x="29" y="412"/>
                  </a:cubicBezTo>
                  <a:cubicBezTo>
                    <a:pt x="29" y="412"/>
                    <a:pt x="28" y="413"/>
                    <a:pt x="28" y="413"/>
                  </a:cubicBezTo>
                  <a:cubicBezTo>
                    <a:pt x="27" y="412"/>
                    <a:pt x="27" y="412"/>
                    <a:pt x="26" y="408"/>
                  </a:cubicBezTo>
                  <a:cubicBezTo>
                    <a:pt x="26" y="408"/>
                    <a:pt x="27" y="407"/>
                    <a:pt x="27" y="407"/>
                  </a:cubicBezTo>
                  <a:cubicBezTo>
                    <a:pt x="26" y="406"/>
                    <a:pt x="26" y="405"/>
                    <a:pt x="25" y="404"/>
                  </a:cubicBezTo>
                  <a:cubicBezTo>
                    <a:pt x="24" y="406"/>
                    <a:pt x="24" y="406"/>
                    <a:pt x="24" y="406"/>
                  </a:cubicBezTo>
                  <a:cubicBezTo>
                    <a:pt x="24" y="406"/>
                    <a:pt x="24" y="406"/>
                    <a:pt x="24" y="406"/>
                  </a:cubicBezTo>
                  <a:cubicBezTo>
                    <a:pt x="23" y="405"/>
                    <a:pt x="22" y="405"/>
                    <a:pt x="22" y="405"/>
                  </a:cubicBezTo>
                  <a:cubicBezTo>
                    <a:pt x="22" y="406"/>
                    <a:pt x="22" y="407"/>
                    <a:pt x="22" y="409"/>
                  </a:cubicBezTo>
                  <a:cubicBezTo>
                    <a:pt x="21" y="409"/>
                    <a:pt x="21" y="409"/>
                    <a:pt x="21" y="410"/>
                  </a:cubicBezTo>
                  <a:cubicBezTo>
                    <a:pt x="20" y="406"/>
                    <a:pt x="20" y="406"/>
                    <a:pt x="18" y="405"/>
                  </a:cubicBezTo>
                  <a:cubicBezTo>
                    <a:pt x="18" y="405"/>
                    <a:pt x="17" y="405"/>
                    <a:pt x="16" y="405"/>
                  </a:cubicBezTo>
                  <a:cubicBezTo>
                    <a:pt x="16" y="404"/>
                    <a:pt x="15" y="404"/>
                    <a:pt x="15" y="403"/>
                  </a:cubicBezTo>
                  <a:cubicBezTo>
                    <a:pt x="15" y="402"/>
                    <a:pt x="15" y="401"/>
                    <a:pt x="14" y="399"/>
                  </a:cubicBezTo>
                  <a:cubicBezTo>
                    <a:pt x="13" y="398"/>
                    <a:pt x="12" y="397"/>
                    <a:pt x="12" y="396"/>
                  </a:cubicBezTo>
                  <a:cubicBezTo>
                    <a:pt x="12" y="396"/>
                    <a:pt x="12" y="409"/>
                    <a:pt x="11" y="413"/>
                  </a:cubicBezTo>
                  <a:cubicBezTo>
                    <a:pt x="9" y="402"/>
                    <a:pt x="10" y="396"/>
                    <a:pt x="10" y="393"/>
                  </a:cubicBezTo>
                  <a:cubicBezTo>
                    <a:pt x="10" y="392"/>
                    <a:pt x="10" y="392"/>
                    <a:pt x="10" y="392"/>
                  </a:cubicBezTo>
                  <a:cubicBezTo>
                    <a:pt x="10" y="392"/>
                    <a:pt x="10" y="392"/>
                    <a:pt x="9" y="392"/>
                  </a:cubicBezTo>
                  <a:cubicBezTo>
                    <a:pt x="9" y="394"/>
                    <a:pt x="9" y="394"/>
                    <a:pt x="9" y="397"/>
                  </a:cubicBezTo>
                  <a:cubicBezTo>
                    <a:pt x="8" y="397"/>
                    <a:pt x="8" y="397"/>
                    <a:pt x="7" y="398"/>
                  </a:cubicBezTo>
                  <a:cubicBezTo>
                    <a:pt x="7" y="399"/>
                    <a:pt x="6" y="401"/>
                    <a:pt x="6" y="401"/>
                  </a:cubicBezTo>
                  <a:cubicBezTo>
                    <a:pt x="6" y="404"/>
                    <a:pt x="6" y="406"/>
                    <a:pt x="6" y="410"/>
                  </a:cubicBezTo>
                  <a:cubicBezTo>
                    <a:pt x="2" y="424"/>
                    <a:pt x="12" y="436"/>
                    <a:pt x="10" y="449"/>
                  </a:cubicBezTo>
                  <a:cubicBezTo>
                    <a:pt x="11" y="454"/>
                    <a:pt x="11" y="454"/>
                    <a:pt x="11" y="456"/>
                  </a:cubicBezTo>
                  <a:cubicBezTo>
                    <a:pt x="12" y="461"/>
                    <a:pt x="12" y="461"/>
                    <a:pt x="13" y="465"/>
                  </a:cubicBezTo>
                  <a:cubicBezTo>
                    <a:pt x="13" y="465"/>
                    <a:pt x="13" y="465"/>
                    <a:pt x="13" y="466"/>
                  </a:cubicBezTo>
                  <a:cubicBezTo>
                    <a:pt x="16" y="475"/>
                    <a:pt x="16" y="475"/>
                    <a:pt x="16" y="476"/>
                  </a:cubicBezTo>
                  <a:cubicBezTo>
                    <a:pt x="17" y="477"/>
                    <a:pt x="17" y="478"/>
                    <a:pt x="17" y="479"/>
                  </a:cubicBezTo>
                  <a:cubicBezTo>
                    <a:pt x="17" y="479"/>
                    <a:pt x="18" y="484"/>
                    <a:pt x="21" y="492"/>
                  </a:cubicBezTo>
                  <a:cubicBezTo>
                    <a:pt x="21" y="493"/>
                    <a:pt x="21" y="493"/>
                    <a:pt x="22" y="494"/>
                  </a:cubicBezTo>
                  <a:cubicBezTo>
                    <a:pt x="25" y="502"/>
                    <a:pt x="28" y="509"/>
                    <a:pt x="32" y="517"/>
                  </a:cubicBezTo>
                  <a:cubicBezTo>
                    <a:pt x="32" y="518"/>
                    <a:pt x="32" y="519"/>
                    <a:pt x="33" y="520"/>
                  </a:cubicBezTo>
                  <a:cubicBezTo>
                    <a:pt x="38" y="531"/>
                    <a:pt x="50" y="555"/>
                    <a:pt x="61" y="564"/>
                  </a:cubicBezTo>
                  <a:cubicBezTo>
                    <a:pt x="64" y="567"/>
                    <a:pt x="66" y="571"/>
                    <a:pt x="68" y="575"/>
                  </a:cubicBezTo>
                  <a:cubicBezTo>
                    <a:pt x="69" y="576"/>
                    <a:pt x="70" y="577"/>
                    <a:pt x="70" y="578"/>
                  </a:cubicBezTo>
                  <a:cubicBezTo>
                    <a:pt x="70" y="579"/>
                    <a:pt x="70" y="579"/>
                    <a:pt x="70" y="579"/>
                  </a:cubicBezTo>
                  <a:cubicBezTo>
                    <a:pt x="71" y="579"/>
                    <a:pt x="71" y="579"/>
                    <a:pt x="72" y="580"/>
                  </a:cubicBezTo>
                  <a:cubicBezTo>
                    <a:pt x="72" y="581"/>
                    <a:pt x="72" y="581"/>
                    <a:pt x="73" y="582"/>
                  </a:cubicBezTo>
                  <a:cubicBezTo>
                    <a:pt x="73" y="582"/>
                    <a:pt x="73" y="582"/>
                    <a:pt x="73" y="583"/>
                  </a:cubicBezTo>
                  <a:cubicBezTo>
                    <a:pt x="75" y="586"/>
                    <a:pt x="75" y="586"/>
                    <a:pt x="76" y="587"/>
                  </a:cubicBezTo>
                  <a:cubicBezTo>
                    <a:pt x="76" y="587"/>
                    <a:pt x="76" y="587"/>
                    <a:pt x="76" y="587"/>
                  </a:cubicBezTo>
                  <a:cubicBezTo>
                    <a:pt x="77" y="588"/>
                    <a:pt x="77" y="588"/>
                    <a:pt x="78" y="590"/>
                  </a:cubicBezTo>
                  <a:cubicBezTo>
                    <a:pt x="78" y="590"/>
                    <a:pt x="79" y="591"/>
                    <a:pt x="79" y="591"/>
                  </a:cubicBezTo>
                  <a:cubicBezTo>
                    <a:pt x="79" y="592"/>
                    <a:pt x="79" y="592"/>
                    <a:pt x="79" y="592"/>
                  </a:cubicBezTo>
                  <a:cubicBezTo>
                    <a:pt x="79" y="592"/>
                    <a:pt x="80" y="592"/>
                    <a:pt x="80" y="592"/>
                  </a:cubicBezTo>
                  <a:cubicBezTo>
                    <a:pt x="81" y="594"/>
                    <a:pt x="81" y="595"/>
                    <a:pt x="83" y="597"/>
                  </a:cubicBezTo>
                  <a:cubicBezTo>
                    <a:pt x="83" y="597"/>
                    <a:pt x="84" y="598"/>
                    <a:pt x="84" y="598"/>
                  </a:cubicBezTo>
                  <a:cubicBezTo>
                    <a:pt x="84" y="598"/>
                    <a:pt x="84" y="599"/>
                    <a:pt x="85" y="599"/>
                  </a:cubicBezTo>
                  <a:cubicBezTo>
                    <a:pt x="87" y="602"/>
                    <a:pt x="89" y="606"/>
                    <a:pt x="92" y="609"/>
                  </a:cubicBezTo>
                  <a:cubicBezTo>
                    <a:pt x="92" y="609"/>
                    <a:pt x="100" y="619"/>
                    <a:pt x="102" y="622"/>
                  </a:cubicBezTo>
                  <a:cubicBezTo>
                    <a:pt x="103" y="622"/>
                    <a:pt x="103" y="623"/>
                    <a:pt x="103" y="623"/>
                  </a:cubicBezTo>
                  <a:cubicBezTo>
                    <a:pt x="110" y="630"/>
                    <a:pt x="117" y="637"/>
                    <a:pt x="123" y="644"/>
                  </a:cubicBezTo>
                  <a:cubicBezTo>
                    <a:pt x="124" y="645"/>
                    <a:pt x="124" y="645"/>
                    <a:pt x="126" y="647"/>
                  </a:cubicBezTo>
                  <a:cubicBezTo>
                    <a:pt x="126" y="647"/>
                    <a:pt x="127" y="648"/>
                    <a:pt x="127" y="648"/>
                  </a:cubicBezTo>
                  <a:cubicBezTo>
                    <a:pt x="148" y="666"/>
                    <a:pt x="148" y="666"/>
                    <a:pt x="152" y="669"/>
                  </a:cubicBezTo>
                  <a:cubicBezTo>
                    <a:pt x="156" y="672"/>
                    <a:pt x="160" y="675"/>
                    <a:pt x="165" y="678"/>
                  </a:cubicBezTo>
                  <a:cubicBezTo>
                    <a:pt x="165" y="678"/>
                    <a:pt x="165" y="678"/>
                    <a:pt x="165" y="678"/>
                  </a:cubicBezTo>
                  <a:cubicBezTo>
                    <a:pt x="156" y="672"/>
                    <a:pt x="156" y="672"/>
                    <a:pt x="156" y="672"/>
                  </a:cubicBezTo>
                  <a:cubicBezTo>
                    <a:pt x="157" y="672"/>
                    <a:pt x="157" y="672"/>
                    <a:pt x="157" y="672"/>
                  </a:cubicBezTo>
                  <a:cubicBezTo>
                    <a:pt x="158" y="673"/>
                    <a:pt x="159" y="674"/>
                    <a:pt x="161" y="675"/>
                  </a:cubicBezTo>
                  <a:cubicBezTo>
                    <a:pt x="161" y="675"/>
                    <a:pt x="161" y="676"/>
                    <a:pt x="162" y="676"/>
                  </a:cubicBezTo>
                  <a:cubicBezTo>
                    <a:pt x="163" y="677"/>
                    <a:pt x="165" y="678"/>
                    <a:pt x="167" y="680"/>
                  </a:cubicBezTo>
                  <a:cubicBezTo>
                    <a:pt x="169" y="681"/>
                    <a:pt x="169" y="681"/>
                    <a:pt x="178" y="687"/>
                  </a:cubicBezTo>
                  <a:cubicBezTo>
                    <a:pt x="177" y="686"/>
                    <a:pt x="175" y="685"/>
                    <a:pt x="174" y="685"/>
                  </a:cubicBezTo>
                  <a:cubicBezTo>
                    <a:pt x="174" y="684"/>
                    <a:pt x="174" y="684"/>
                    <a:pt x="173" y="684"/>
                  </a:cubicBezTo>
                  <a:cubicBezTo>
                    <a:pt x="172" y="683"/>
                    <a:pt x="172" y="683"/>
                    <a:pt x="171" y="683"/>
                  </a:cubicBezTo>
                  <a:cubicBezTo>
                    <a:pt x="172" y="683"/>
                    <a:pt x="172" y="683"/>
                    <a:pt x="172" y="683"/>
                  </a:cubicBezTo>
                  <a:cubicBezTo>
                    <a:pt x="173" y="684"/>
                    <a:pt x="174" y="684"/>
                    <a:pt x="175" y="685"/>
                  </a:cubicBezTo>
                  <a:cubicBezTo>
                    <a:pt x="177" y="686"/>
                    <a:pt x="180" y="688"/>
                    <a:pt x="182" y="689"/>
                  </a:cubicBezTo>
                  <a:cubicBezTo>
                    <a:pt x="181" y="689"/>
                    <a:pt x="179" y="688"/>
                    <a:pt x="178" y="687"/>
                  </a:cubicBezTo>
                  <a:cubicBezTo>
                    <a:pt x="179" y="688"/>
                    <a:pt x="180" y="688"/>
                    <a:pt x="181" y="689"/>
                  </a:cubicBezTo>
                  <a:cubicBezTo>
                    <a:pt x="186" y="692"/>
                    <a:pt x="191" y="695"/>
                    <a:pt x="196" y="698"/>
                  </a:cubicBezTo>
                  <a:cubicBezTo>
                    <a:pt x="197" y="698"/>
                    <a:pt x="197" y="698"/>
                    <a:pt x="198" y="699"/>
                  </a:cubicBezTo>
                  <a:cubicBezTo>
                    <a:pt x="199" y="700"/>
                    <a:pt x="201" y="700"/>
                    <a:pt x="202" y="701"/>
                  </a:cubicBezTo>
                  <a:cubicBezTo>
                    <a:pt x="203" y="701"/>
                    <a:pt x="203" y="701"/>
                    <a:pt x="203" y="702"/>
                  </a:cubicBezTo>
                  <a:cubicBezTo>
                    <a:pt x="207" y="703"/>
                    <a:pt x="210" y="705"/>
                    <a:pt x="213" y="706"/>
                  </a:cubicBezTo>
                  <a:cubicBezTo>
                    <a:pt x="214" y="707"/>
                    <a:pt x="214" y="707"/>
                    <a:pt x="214" y="707"/>
                  </a:cubicBezTo>
                  <a:cubicBezTo>
                    <a:pt x="215" y="707"/>
                    <a:pt x="215" y="707"/>
                    <a:pt x="215" y="707"/>
                  </a:cubicBezTo>
                  <a:cubicBezTo>
                    <a:pt x="215" y="708"/>
                    <a:pt x="215" y="708"/>
                    <a:pt x="215" y="708"/>
                  </a:cubicBezTo>
                  <a:cubicBezTo>
                    <a:pt x="219" y="709"/>
                    <a:pt x="219" y="709"/>
                    <a:pt x="220" y="710"/>
                  </a:cubicBezTo>
                  <a:cubicBezTo>
                    <a:pt x="221" y="710"/>
                    <a:pt x="221" y="710"/>
                    <a:pt x="221" y="710"/>
                  </a:cubicBezTo>
                  <a:cubicBezTo>
                    <a:pt x="228" y="713"/>
                    <a:pt x="237" y="717"/>
                    <a:pt x="237" y="717"/>
                  </a:cubicBezTo>
                  <a:cubicBezTo>
                    <a:pt x="237" y="717"/>
                    <a:pt x="238" y="717"/>
                    <a:pt x="238" y="717"/>
                  </a:cubicBezTo>
                  <a:cubicBezTo>
                    <a:pt x="240" y="718"/>
                    <a:pt x="240" y="718"/>
                    <a:pt x="243" y="719"/>
                  </a:cubicBezTo>
                  <a:cubicBezTo>
                    <a:pt x="243" y="719"/>
                    <a:pt x="243" y="719"/>
                    <a:pt x="245" y="719"/>
                  </a:cubicBezTo>
                  <a:cubicBezTo>
                    <a:pt x="245" y="719"/>
                    <a:pt x="245" y="719"/>
                    <a:pt x="245" y="719"/>
                  </a:cubicBezTo>
                  <a:cubicBezTo>
                    <a:pt x="241" y="717"/>
                    <a:pt x="241" y="717"/>
                    <a:pt x="239" y="717"/>
                  </a:cubicBezTo>
                  <a:cubicBezTo>
                    <a:pt x="238" y="717"/>
                    <a:pt x="238" y="716"/>
                    <a:pt x="236" y="716"/>
                  </a:cubicBezTo>
                  <a:cubicBezTo>
                    <a:pt x="236" y="716"/>
                    <a:pt x="230" y="713"/>
                    <a:pt x="227" y="712"/>
                  </a:cubicBezTo>
                  <a:cubicBezTo>
                    <a:pt x="226" y="712"/>
                    <a:pt x="226" y="712"/>
                    <a:pt x="225" y="711"/>
                  </a:cubicBezTo>
                  <a:cubicBezTo>
                    <a:pt x="218" y="708"/>
                    <a:pt x="218" y="708"/>
                    <a:pt x="217" y="707"/>
                  </a:cubicBezTo>
                  <a:cubicBezTo>
                    <a:pt x="217" y="707"/>
                    <a:pt x="216" y="707"/>
                    <a:pt x="215" y="706"/>
                  </a:cubicBezTo>
                  <a:cubicBezTo>
                    <a:pt x="214" y="706"/>
                    <a:pt x="212" y="705"/>
                    <a:pt x="210" y="704"/>
                  </a:cubicBezTo>
                  <a:cubicBezTo>
                    <a:pt x="210" y="704"/>
                    <a:pt x="209" y="704"/>
                    <a:pt x="209" y="703"/>
                  </a:cubicBezTo>
                  <a:cubicBezTo>
                    <a:pt x="209" y="703"/>
                    <a:pt x="209" y="704"/>
                    <a:pt x="208" y="703"/>
                  </a:cubicBezTo>
                  <a:cubicBezTo>
                    <a:pt x="203" y="700"/>
                    <a:pt x="196" y="695"/>
                    <a:pt x="196" y="695"/>
                  </a:cubicBezTo>
                  <a:cubicBezTo>
                    <a:pt x="195" y="695"/>
                    <a:pt x="194" y="694"/>
                    <a:pt x="194" y="694"/>
                  </a:cubicBezTo>
                  <a:cubicBezTo>
                    <a:pt x="193" y="694"/>
                    <a:pt x="193" y="694"/>
                    <a:pt x="192" y="693"/>
                  </a:cubicBezTo>
                  <a:cubicBezTo>
                    <a:pt x="190" y="692"/>
                    <a:pt x="187" y="691"/>
                    <a:pt x="184" y="689"/>
                  </a:cubicBezTo>
                  <a:cubicBezTo>
                    <a:pt x="184" y="689"/>
                    <a:pt x="184" y="689"/>
                    <a:pt x="183" y="688"/>
                  </a:cubicBezTo>
                  <a:cubicBezTo>
                    <a:pt x="182" y="688"/>
                    <a:pt x="181" y="687"/>
                    <a:pt x="180" y="686"/>
                  </a:cubicBezTo>
                  <a:cubicBezTo>
                    <a:pt x="181" y="686"/>
                    <a:pt x="181" y="686"/>
                    <a:pt x="182" y="686"/>
                  </a:cubicBezTo>
                  <a:cubicBezTo>
                    <a:pt x="180" y="685"/>
                    <a:pt x="178" y="684"/>
                    <a:pt x="176" y="682"/>
                  </a:cubicBezTo>
                  <a:cubicBezTo>
                    <a:pt x="173" y="680"/>
                    <a:pt x="171" y="678"/>
                    <a:pt x="168" y="676"/>
                  </a:cubicBezTo>
                  <a:cubicBezTo>
                    <a:pt x="168" y="675"/>
                    <a:pt x="168" y="675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6" y="674"/>
                  </a:cubicBezTo>
                  <a:cubicBezTo>
                    <a:pt x="166" y="674"/>
                    <a:pt x="166" y="674"/>
                    <a:pt x="167" y="675"/>
                  </a:cubicBezTo>
                  <a:cubicBezTo>
                    <a:pt x="165" y="675"/>
                    <a:pt x="165" y="675"/>
                    <a:pt x="161" y="671"/>
                  </a:cubicBezTo>
                  <a:cubicBezTo>
                    <a:pt x="160" y="671"/>
                    <a:pt x="159" y="670"/>
                    <a:pt x="158" y="669"/>
                  </a:cubicBezTo>
                  <a:cubicBezTo>
                    <a:pt x="158" y="669"/>
                    <a:pt x="158" y="669"/>
                    <a:pt x="160" y="670"/>
                  </a:cubicBezTo>
                  <a:cubicBezTo>
                    <a:pt x="161" y="670"/>
                    <a:pt x="161" y="671"/>
                    <a:pt x="162" y="671"/>
                  </a:cubicBezTo>
                  <a:cubicBezTo>
                    <a:pt x="162" y="671"/>
                    <a:pt x="163" y="671"/>
                    <a:pt x="163" y="671"/>
                  </a:cubicBezTo>
                  <a:cubicBezTo>
                    <a:pt x="162" y="670"/>
                    <a:pt x="162" y="670"/>
                    <a:pt x="161" y="670"/>
                  </a:cubicBezTo>
                  <a:cubicBezTo>
                    <a:pt x="161" y="669"/>
                    <a:pt x="161" y="669"/>
                    <a:pt x="159" y="668"/>
                  </a:cubicBezTo>
                  <a:cubicBezTo>
                    <a:pt x="158" y="667"/>
                    <a:pt x="158" y="667"/>
                    <a:pt x="154" y="663"/>
                  </a:cubicBezTo>
                  <a:cubicBezTo>
                    <a:pt x="153" y="663"/>
                    <a:pt x="153" y="662"/>
                    <a:pt x="152" y="662"/>
                  </a:cubicBezTo>
                  <a:cubicBezTo>
                    <a:pt x="152" y="662"/>
                    <a:pt x="153" y="662"/>
                    <a:pt x="153" y="662"/>
                  </a:cubicBezTo>
                  <a:cubicBezTo>
                    <a:pt x="154" y="662"/>
                    <a:pt x="154" y="662"/>
                    <a:pt x="154" y="661"/>
                  </a:cubicBezTo>
                  <a:cubicBezTo>
                    <a:pt x="155" y="661"/>
                    <a:pt x="155" y="661"/>
                    <a:pt x="157" y="662"/>
                  </a:cubicBezTo>
                  <a:cubicBezTo>
                    <a:pt x="155" y="660"/>
                    <a:pt x="153" y="657"/>
                    <a:pt x="152" y="655"/>
                  </a:cubicBezTo>
                  <a:cubicBezTo>
                    <a:pt x="151" y="653"/>
                    <a:pt x="151" y="653"/>
                    <a:pt x="151" y="653"/>
                  </a:cubicBezTo>
                  <a:cubicBezTo>
                    <a:pt x="150" y="653"/>
                    <a:pt x="149" y="652"/>
                    <a:pt x="148" y="651"/>
                  </a:cubicBezTo>
                  <a:cubicBezTo>
                    <a:pt x="148" y="651"/>
                    <a:pt x="148" y="651"/>
                    <a:pt x="147" y="651"/>
                  </a:cubicBezTo>
                  <a:cubicBezTo>
                    <a:pt x="147" y="650"/>
                    <a:pt x="146" y="650"/>
                    <a:pt x="145" y="648"/>
                  </a:cubicBezTo>
                  <a:cubicBezTo>
                    <a:pt x="142" y="646"/>
                    <a:pt x="139" y="645"/>
                    <a:pt x="137" y="643"/>
                  </a:cubicBezTo>
                  <a:cubicBezTo>
                    <a:pt x="138" y="643"/>
                    <a:pt x="138" y="643"/>
                    <a:pt x="139" y="643"/>
                  </a:cubicBezTo>
                  <a:cubicBezTo>
                    <a:pt x="145" y="646"/>
                    <a:pt x="145" y="646"/>
                    <a:pt x="146" y="644"/>
                  </a:cubicBezTo>
                  <a:cubicBezTo>
                    <a:pt x="137" y="630"/>
                    <a:pt x="137" y="628"/>
                    <a:pt x="137" y="627"/>
                  </a:cubicBezTo>
                  <a:cubicBezTo>
                    <a:pt x="138" y="628"/>
                    <a:pt x="139" y="630"/>
                    <a:pt x="140" y="631"/>
                  </a:cubicBezTo>
                  <a:cubicBezTo>
                    <a:pt x="137" y="619"/>
                    <a:pt x="125" y="611"/>
                    <a:pt x="127" y="597"/>
                  </a:cubicBezTo>
                  <a:cubicBezTo>
                    <a:pt x="128" y="597"/>
                    <a:pt x="129" y="597"/>
                    <a:pt x="130" y="597"/>
                  </a:cubicBezTo>
                  <a:cubicBezTo>
                    <a:pt x="130" y="596"/>
                    <a:pt x="131" y="594"/>
                    <a:pt x="131" y="593"/>
                  </a:cubicBezTo>
                  <a:cubicBezTo>
                    <a:pt x="133" y="594"/>
                    <a:pt x="136" y="594"/>
                    <a:pt x="138" y="594"/>
                  </a:cubicBezTo>
                  <a:cubicBezTo>
                    <a:pt x="138" y="593"/>
                    <a:pt x="138" y="592"/>
                    <a:pt x="137" y="591"/>
                  </a:cubicBezTo>
                  <a:cubicBezTo>
                    <a:pt x="138" y="590"/>
                    <a:pt x="138" y="590"/>
                    <a:pt x="138" y="590"/>
                  </a:cubicBezTo>
                  <a:cubicBezTo>
                    <a:pt x="137" y="585"/>
                    <a:pt x="137" y="585"/>
                    <a:pt x="137" y="584"/>
                  </a:cubicBezTo>
                  <a:cubicBezTo>
                    <a:pt x="137" y="583"/>
                    <a:pt x="138" y="583"/>
                    <a:pt x="138" y="583"/>
                  </a:cubicBezTo>
                  <a:cubicBezTo>
                    <a:pt x="136" y="579"/>
                    <a:pt x="136" y="578"/>
                    <a:pt x="136" y="575"/>
                  </a:cubicBezTo>
                  <a:cubicBezTo>
                    <a:pt x="136" y="575"/>
                    <a:pt x="136" y="575"/>
                    <a:pt x="136" y="575"/>
                  </a:cubicBezTo>
                  <a:cubicBezTo>
                    <a:pt x="136" y="572"/>
                    <a:pt x="134" y="569"/>
                    <a:pt x="133" y="566"/>
                  </a:cubicBezTo>
                  <a:cubicBezTo>
                    <a:pt x="133" y="566"/>
                    <a:pt x="133" y="566"/>
                    <a:pt x="133" y="564"/>
                  </a:cubicBezTo>
                  <a:cubicBezTo>
                    <a:pt x="133" y="561"/>
                    <a:pt x="132" y="559"/>
                    <a:pt x="131" y="557"/>
                  </a:cubicBezTo>
                  <a:cubicBezTo>
                    <a:pt x="131" y="557"/>
                    <a:pt x="131" y="556"/>
                    <a:pt x="130" y="555"/>
                  </a:cubicBezTo>
                  <a:cubicBezTo>
                    <a:pt x="130" y="554"/>
                    <a:pt x="130" y="554"/>
                    <a:pt x="129" y="553"/>
                  </a:cubicBezTo>
                  <a:cubicBezTo>
                    <a:pt x="129" y="552"/>
                    <a:pt x="129" y="552"/>
                    <a:pt x="128" y="550"/>
                  </a:cubicBezTo>
                  <a:cubicBezTo>
                    <a:pt x="127" y="548"/>
                    <a:pt x="126" y="545"/>
                    <a:pt x="126" y="543"/>
                  </a:cubicBezTo>
                  <a:cubicBezTo>
                    <a:pt x="126" y="543"/>
                    <a:pt x="126" y="543"/>
                    <a:pt x="129" y="535"/>
                  </a:cubicBezTo>
                  <a:cubicBezTo>
                    <a:pt x="129" y="534"/>
                    <a:pt x="130" y="534"/>
                    <a:pt x="130" y="534"/>
                  </a:cubicBezTo>
                  <a:cubicBezTo>
                    <a:pt x="130" y="533"/>
                    <a:pt x="131" y="533"/>
                    <a:pt x="131" y="532"/>
                  </a:cubicBezTo>
                  <a:cubicBezTo>
                    <a:pt x="131" y="532"/>
                    <a:pt x="132" y="525"/>
                    <a:pt x="133" y="522"/>
                  </a:cubicBezTo>
                  <a:cubicBezTo>
                    <a:pt x="134" y="519"/>
                    <a:pt x="134" y="519"/>
                    <a:pt x="133" y="516"/>
                  </a:cubicBezTo>
                  <a:moveTo>
                    <a:pt x="19" y="357"/>
                  </a:moveTo>
                  <a:cubicBezTo>
                    <a:pt x="20" y="357"/>
                    <a:pt x="20" y="357"/>
                    <a:pt x="20" y="357"/>
                  </a:cubicBezTo>
                  <a:cubicBezTo>
                    <a:pt x="19" y="357"/>
                    <a:pt x="19" y="356"/>
                    <a:pt x="19" y="356"/>
                  </a:cubicBezTo>
                  <a:cubicBezTo>
                    <a:pt x="19" y="355"/>
                    <a:pt x="19" y="353"/>
                    <a:pt x="19" y="352"/>
                  </a:cubicBezTo>
                  <a:cubicBezTo>
                    <a:pt x="17" y="353"/>
                    <a:pt x="17" y="353"/>
                    <a:pt x="17" y="353"/>
                  </a:cubicBezTo>
                  <a:cubicBezTo>
                    <a:pt x="16" y="353"/>
                    <a:pt x="16" y="353"/>
                    <a:pt x="16" y="353"/>
                  </a:cubicBezTo>
                  <a:cubicBezTo>
                    <a:pt x="16" y="352"/>
                    <a:pt x="16" y="352"/>
                    <a:pt x="15" y="351"/>
                  </a:cubicBezTo>
                  <a:cubicBezTo>
                    <a:pt x="15" y="351"/>
                    <a:pt x="15" y="351"/>
                    <a:pt x="15" y="351"/>
                  </a:cubicBezTo>
                  <a:cubicBezTo>
                    <a:pt x="14" y="352"/>
                    <a:pt x="14" y="353"/>
                    <a:pt x="14" y="353"/>
                  </a:cubicBezTo>
                  <a:cubicBezTo>
                    <a:pt x="13" y="353"/>
                    <a:pt x="13" y="353"/>
                    <a:pt x="13" y="353"/>
                  </a:cubicBezTo>
                  <a:cubicBezTo>
                    <a:pt x="13" y="353"/>
                    <a:pt x="13" y="353"/>
                    <a:pt x="12" y="352"/>
                  </a:cubicBezTo>
                  <a:cubicBezTo>
                    <a:pt x="12" y="351"/>
                    <a:pt x="12" y="351"/>
                    <a:pt x="12" y="351"/>
                  </a:cubicBezTo>
                  <a:cubicBezTo>
                    <a:pt x="12" y="350"/>
                    <a:pt x="12" y="350"/>
                    <a:pt x="11" y="349"/>
                  </a:cubicBezTo>
                  <a:cubicBezTo>
                    <a:pt x="11" y="348"/>
                    <a:pt x="11" y="348"/>
                    <a:pt x="11" y="348"/>
                  </a:cubicBezTo>
                  <a:cubicBezTo>
                    <a:pt x="11" y="348"/>
                    <a:pt x="11" y="348"/>
                    <a:pt x="11" y="348"/>
                  </a:cubicBezTo>
                  <a:cubicBezTo>
                    <a:pt x="10" y="348"/>
                    <a:pt x="10" y="348"/>
                    <a:pt x="10" y="348"/>
                  </a:cubicBezTo>
                  <a:cubicBezTo>
                    <a:pt x="10" y="348"/>
                    <a:pt x="10" y="347"/>
                    <a:pt x="9" y="347"/>
                  </a:cubicBezTo>
                  <a:cubicBezTo>
                    <a:pt x="9" y="347"/>
                    <a:pt x="9" y="347"/>
                    <a:pt x="8" y="348"/>
                  </a:cubicBezTo>
                  <a:cubicBezTo>
                    <a:pt x="8" y="350"/>
                    <a:pt x="8" y="353"/>
                    <a:pt x="8" y="355"/>
                  </a:cubicBezTo>
                  <a:cubicBezTo>
                    <a:pt x="8" y="359"/>
                    <a:pt x="8" y="360"/>
                    <a:pt x="8" y="360"/>
                  </a:cubicBezTo>
                  <a:cubicBezTo>
                    <a:pt x="9" y="360"/>
                    <a:pt x="9" y="360"/>
                    <a:pt x="9" y="360"/>
                  </a:cubicBezTo>
                  <a:cubicBezTo>
                    <a:pt x="9" y="360"/>
                    <a:pt x="9" y="360"/>
                    <a:pt x="10" y="358"/>
                  </a:cubicBezTo>
                  <a:cubicBezTo>
                    <a:pt x="10" y="357"/>
                    <a:pt x="11" y="357"/>
                    <a:pt x="11" y="357"/>
                  </a:cubicBezTo>
                  <a:cubicBezTo>
                    <a:pt x="11" y="357"/>
                    <a:pt x="11" y="357"/>
                    <a:pt x="12" y="358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2" y="358"/>
                    <a:pt x="12" y="358"/>
                    <a:pt x="12" y="358"/>
                  </a:cubicBezTo>
                  <a:cubicBezTo>
                    <a:pt x="12" y="357"/>
                    <a:pt x="12" y="357"/>
                    <a:pt x="13" y="358"/>
                  </a:cubicBezTo>
                  <a:cubicBezTo>
                    <a:pt x="14" y="358"/>
                    <a:pt x="15" y="357"/>
                    <a:pt x="15" y="357"/>
                  </a:cubicBezTo>
                  <a:cubicBezTo>
                    <a:pt x="16" y="357"/>
                    <a:pt x="16" y="357"/>
                    <a:pt x="16" y="357"/>
                  </a:cubicBezTo>
                  <a:cubicBezTo>
                    <a:pt x="17" y="358"/>
                    <a:pt x="18" y="358"/>
                    <a:pt x="18" y="358"/>
                  </a:cubicBezTo>
                  <a:cubicBezTo>
                    <a:pt x="19" y="358"/>
                    <a:pt x="19" y="358"/>
                    <a:pt x="19" y="358"/>
                  </a:cubicBezTo>
                  <a:cubicBezTo>
                    <a:pt x="19" y="358"/>
                    <a:pt x="19" y="358"/>
                    <a:pt x="19" y="357"/>
                  </a:cubicBezTo>
                  <a:moveTo>
                    <a:pt x="4" y="358"/>
                  </a:moveTo>
                  <a:cubicBezTo>
                    <a:pt x="4" y="357"/>
                    <a:pt x="4" y="355"/>
                    <a:pt x="4" y="355"/>
                  </a:cubicBezTo>
                  <a:cubicBezTo>
                    <a:pt x="4" y="354"/>
                    <a:pt x="4" y="354"/>
                    <a:pt x="4" y="354"/>
                  </a:cubicBezTo>
                  <a:cubicBezTo>
                    <a:pt x="4" y="354"/>
                    <a:pt x="4" y="353"/>
                    <a:pt x="4" y="353"/>
                  </a:cubicBezTo>
                  <a:cubicBezTo>
                    <a:pt x="4" y="353"/>
                    <a:pt x="4" y="353"/>
                    <a:pt x="4" y="353"/>
                  </a:cubicBezTo>
                  <a:cubicBezTo>
                    <a:pt x="3" y="353"/>
                    <a:pt x="3" y="352"/>
                    <a:pt x="3" y="352"/>
                  </a:cubicBezTo>
                  <a:cubicBezTo>
                    <a:pt x="3" y="356"/>
                    <a:pt x="3" y="356"/>
                    <a:pt x="3" y="356"/>
                  </a:cubicBezTo>
                  <a:cubicBezTo>
                    <a:pt x="3" y="356"/>
                    <a:pt x="3" y="356"/>
                    <a:pt x="3" y="356"/>
                  </a:cubicBezTo>
                  <a:cubicBezTo>
                    <a:pt x="3" y="356"/>
                    <a:pt x="3" y="356"/>
                    <a:pt x="3" y="356"/>
                  </a:cubicBezTo>
                  <a:cubicBezTo>
                    <a:pt x="3" y="356"/>
                    <a:pt x="4" y="357"/>
                    <a:pt x="4" y="357"/>
                  </a:cubicBezTo>
                  <a:cubicBezTo>
                    <a:pt x="4" y="358"/>
                    <a:pt x="4" y="359"/>
                    <a:pt x="4" y="360"/>
                  </a:cubicBezTo>
                  <a:cubicBezTo>
                    <a:pt x="4" y="360"/>
                    <a:pt x="4" y="360"/>
                    <a:pt x="4" y="360"/>
                  </a:cubicBezTo>
                  <a:cubicBezTo>
                    <a:pt x="4" y="360"/>
                    <a:pt x="4" y="360"/>
                    <a:pt x="4" y="358"/>
                  </a:cubicBezTo>
                  <a:moveTo>
                    <a:pt x="4" y="343"/>
                  </a:moveTo>
                  <a:cubicBezTo>
                    <a:pt x="5" y="343"/>
                    <a:pt x="6" y="343"/>
                    <a:pt x="7" y="343"/>
                  </a:cubicBezTo>
                  <a:cubicBezTo>
                    <a:pt x="7" y="342"/>
                    <a:pt x="7" y="336"/>
                    <a:pt x="6" y="335"/>
                  </a:cubicBezTo>
                  <a:cubicBezTo>
                    <a:pt x="6" y="335"/>
                    <a:pt x="6" y="335"/>
                    <a:pt x="6" y="335"/>
                  </a:cubicBezTo>
                  <a:cubicBezTo>
                    <a:pt x="5" y="335"/>
                    <a:pt x="5" y="335"/>
                    <a:pt x="5" y="335"/>
                  </a:cubicBezTo>
                  <a:cubicBezTo>
                    <a:pt x="5" y="335"/>
                    <a:pt x="5" y="335"/>
                    <a:pt x="5" y="335"/>
                  </a:cubicBezTo>
                  <a:cubicBezTo>
                    <a:pt x="5" y="335"/>
                    <a:pt x="5" y="335"/>
                    <a:pt x="4" y="327"/>
                  </a:cubicBezTo>
                  <a:cubicBezTo>
                    <a:pt x="4" y="325"/>
                    <a:pt x="4" y="325"/>
                    <a:pt x="4" y="324"/>
                  </a:cubicBezTo>
                  <a:cubicBezTo>
                    <a:pt x="5" y="323"/>
                    <a:pt x="5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4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4" y="323"/>
                    <a:pt x="4" y="323"/>
                    <a:pt x="4" y="323"/>
                  </a:cubicBezTo>
                  <a:cubicBezTo>
                    <a:pt x="3" y="323"/>
                    <a:pt x="3" y="323"/>
                    <a:pt x="3" y="323"/>
                  </a:cubicBezTo>
                  <a:cubicBezTo>
                    <a:pt x="3" y="323"/>
                    <a:pt x="2" y="331"/>
                    <a:pt x="3" y="332"/>
                  </a:cubicBezTo>
                  <a:cubicBezTo>
                    <a:pt x="3" y="331"/>
                    <a:pt x="3" y="330"/>
                    <a:pt x="3" y="329"/>
                  </a:cubicBezTo>
                  <a:cubicBezTo>
                    <a:pt x="4" y="329"/>
                    <a:pt x="3" y="332"/>
                    <a:pt x="3" y="334"/>
                  </a:cubicBezTo>
                  <a:cubicBezTo>
                    <a:pt x="3" y="335"/>
                    <a:pt x="3" y="337"/>
                    <a:pt x="4" y="337"/>
                  </a:cubicBezTo>
                  <a:cubicBezTo>
                    <a:pt x="4" y="337"/>
                    <a:pt x="4" y="337"/>
                    <a:pt x="4" y="337"/>
                  </a:cubicBezTo>
                  <a:cubicBezTo>
                    <a:pt x="4" y="337"/>
                    <a:pt x="4" y="337"/>
                    <a:pt x="4" y="339"/>
                  </a:cubicBezTo>
                  <a:cubicBezTo>
                    <a:pt x="4" y="339"/>
                    <a:pt x="4" y="342"/>
                    <a:pt x="4" y="343"/>
                  </a:cubicBezTo>
                  <a:moveTo>
                    <a:pt x="287" y="80"/>
                  </a:moveTo>
                  <a:cubicBezTo>
                    <a:pt x="287" y="79"/>
                    <a:pt x="288" y="78"/>
                    <a:pt x="289" y="77"/>
                  </a:cubicBezTo>
                  <a:cubicBezTo>
                    <a:pt x="289" y="76"/>
                    <a:pt x="289" y="76"/>
                    <a:pt x="289" y="75"/>
                  </a:cubicBezTo>
                  <a:cubicBezTo>
                    <a:pt x="288" y="75"/>
                    <a:pt x="288" y="75"/>
                    <a:pt x="287" y="74"/>
                  </a:cubicBezTo>
                  <a:cubicBezTo>
                    <a:pt x="289" y="71"/>
                    <a:pt x="289" y="71"/>
                    <a:pt x="290" y="70"/>
                  </a:cubicBezTo>
                  <a:cubicBezTo>
                    <a:pt x="289" y="70"/>
                    <a:pt x="288" y="70"/>
                    <a:pt x="287" y="70"/>
                  </a:cubicBezTo>
                  <a:cubicBezTo>
                    <a:pt x="286" y="70"/>
                    <a:pt x="286" y="70"/>
                    <a:pt x="286" y="70"/>
                  </a:cubicBezTo>
                  <a:cubicBezTo>
                    <a:pt x="284" y="70"/>
                    <a:pt x="282" y="72"/>
                    <a:pt x="280" y="72"/>
                  </a:cubicBezTo>
                  <a:cubicBezTo>
                    <a:pt x="279" y="72"/>
                    <a:pt x="279" y="72"/>
                    <a:pt x="278" y="72"/>
                  </a:cubicBezTo>
                  <a:cubicBezTo>
                    <a:pt x="278" y="71"/>
                    <a:pt x="277" y="71"/>
                    <a:pt x="276" y="71"/>
                  </a:cubicBezTo>
                  <a:cubicBezTo>
                    <a:pt x="274" y="71"/>
                    <a:pt x="272" y="73"/>
                    <a:pt x="270" y="73"/>
                  </a:cubicBezTo>
                  <a:cubicBezTo>
                    <a:pt x="270" y="73"/>
                    <a:pt x="269" y="73"/>
                    <a:pt x="268" y="73"/>
                  </a:cubicBezTo>
                  <a:cubicBezTo>
                    <a:pt x="268" y="72"/>
                    <a:pt x="269" y="72"/>
                    <a:pt x="269" y="71"/>
                  </a:cubicBezTo>
                  <a:cubicBezTo>
                    <a:pt x="269" y="71"/>
                    <a:pt x="270" y="70"/>
                    <a:pt x="270" y="70"/>
                  </a:cubicBezTo>
                  <a:cubicBezTo>
                    <a:pt x="270" y="69"/>
                    <a:pt x="270" y="69"/>
                    <a:pt x="270" y="68"/>
                  </a:cubicBezTo>
                  <a:cubicBezTo>
                    <a:pt x="269" y="69"/>
                    <a:pt x="269" y="69"/>
                    <a:pt x="269" y="69"/>
                  </a:cubicBezTo>
                  <a:cubicBezTo>
                    <a:pt x="268" y="69"/>
                    <a:pt x="268" y="70"/>
                    <a:pt x="268" y="70"/>
                  </a:cubicBezTo>
                  <a:cubicBezTo>
                    <a:pt x="268" y="70"/>
                    <a:pt x="262" y="67"/>
                    <a:pt x="258" y="73"/>
                  </a:cubicBezTo>
                  <a:cubicBezTo>
                    <a:pt x="259" y="73"/>
                    <a:pt x="260" y="73"/>
                    <a:pt x="261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4" y="76"/>
                    <a:pt x="262" y="76"/>
                    <a:pt x="262" y="77"/>
                  </a:cubicBezTo>
                  <a:cubicBezTo>
                    <a:pt x="260" y="76"/>
                    <a:pt x="257" y="76"/>
                    <a:pt x="256" y="76"/>
                  </a:cubicBezTo>
                  <a:cubicBezTo>
                    <a:pt x="255" y="77"/>
                    <a:pt x="255" y="78"/>
                    <a:pt x="254" y="79"/>
                  </a:cubicBezTo>
                  <a:cubicBezTo>
                    <a:pt x="255" y="78"/>
                    <a:pt x="255" y="78"/>
                    <a:pt x="256" y="78"/>
                  </a:cubicBezTo>
                  <a:cubicBezTo>
                    <a:pt x="257" y="78"/>
                    <a:pt x="258" y="78"/>
                    <a:pt x="258" y="78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80"/>
                    <a:pt x="257" y="81"/>
                    <a:pt x="256" y="82"/>
                  </a:cubicBezTo>
                  <a:cubicBezTo>
                    <a:pt x="256" y="83"/>
                    <a:pt x="256" y="83"/>
                    <a:pt x="256" y="83"/>
                  </a:cubicBezTo>
                  <a:cubicBezTo>
                    <a:pt x="256" y="83"/>
                    <a:pt x="257" y="83"/>
                    <a:pt x="257" y="83"/>
                  </a:cubicBezTo>
                  <a:cubicBezTo>
                    <a:pt x="259" y="83"/>
                    <a:pt x="260" y="83"/>
                    <a:pt x="261" y="83"/>
                  </a:cubicBezTo>
                  <a:cubicBezTo>
                    <a:pt x="262" y="83"/>
                    <a:pt x="262" y="83"/>
                    <a:pt x="263" y="83"/>
                  </a:cubicBezTo>
                  <a:cubicBezTo>
                    <a:pt x="264" y="83"/>
                    <a:pt x="264" y="83"/>
                    <a:pt x="264" y="84"/>
                  </a:cubicBezTo>
                  <a:cubicBezTo>
                    <a:pt x="264" y="84"/>
                    <a:pt x="264" y="86"/>
                    <a:pt x="266" y="86"/>
                  </a:cubicBezTo>
                  <a:cubicBezTo>
                    <a:pt x="267" y="86"/>
                    <a:pt x="268" y="86"/>
                    <a:pt x="269" y="86"/>
                  </a:cubicBezTo>
                  <a:cubicBezTo>
                    <a:pt x="270" y="85"/>
                    <a:pt x="270" y="85"/>
                    <a:pt x="272" y="83"/>
                  </a:cubicBezTo>
                  <a:cubicBezTo>
                    <a:pt x="273" y="83"/>
                    <a:pt x="275" y="82"/>
                    <a:pt x="275" y="82"/>
                  </a:cubicBezTo>
                  <a:cubicBezTo>
                    <a:pt x="276" y="82"/>
                    <a:pt x="277" y="82"/>
                    <a:pt x="277" y="81"/>
                  </a:cubicBezTo>
                  <a:cubicBezTo>
                    <a:pt x="278" y="80"/>
                    <a:pt x="279" y="80"/>
                    <a:pt x="281" y="80"/>
                  </a:cubicBezTo>
                  <a:cubicBezTo>
                    <a:pt x="282" y="79"/>
                    <a:pt x="282" y="79"/>
                    <a:pt x="287" y="80"/>
                  </a:cubicBezTo>
                  <a:moveTo>
                    <a:pt x="103" y="171"/>
                  </a:moveTo>
                  <a:cubicBezTo>
                    <a:pt x="104" y="170"/>
                    <a:pt x="104" y="170"/>
                    <a:pt x="104" y="170"/>
                  </a:cubicBezTo>
                  <a:cubicBezTo>
                    <a:pt x="104" y="169"/>
                    <a:pt x="104" y="169"/>
                    <a:pt x="104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8"/>
                    <a:pt x="103" y="164"/>
                    <a:pt x="103" y="164"/>
                  </a:cubicBezTo>
                  <a:cubicBezTo>
                    <a:pt x="103" y="163"/>
                    <a:pt x="103" y="163"/>
                    <a:pt x="101" y="162"/>
                  </a:cubicBezTo>
                  <a:cubicBezTo>
                    <a:pt x="101" y="162"/>
                    <a:pt x="101" y="162"/>
                    <a:pt x="101" y="161"/>
                  </a:cubicBezTo>
                  <a:cubicBezTo>
                    <a:pt x="104" y="158"/>
                    <a:pt x="104" y="158"/>
                    <a:pt x="104" y="158"/>
                  </a:cubicBezTo>
                  <a:cubicBezTo>
                    <a:pt x="105" y="157"/>
                    <a:pt x="106" y="157"/>
                    <a:pt x="106" y="157"/>
                  </a:cubicBezTo>
                  <a:cubicBezTo>
                    <a:pt x="108" y="155"/>
                    <a:pt x="108" y="154"/>
                    <a:pt x="108" y="153"/>
                  </a:cubicBezTo>
                  <a:cubicBezTo>
                    <a:pt x="108" y="152"/>
                    <a:pt x="108" y="152"/>
                    <a:pt x="108" y="152"/>
                  </a:cubicBezTo>
                  <a:cubicBezTo>
                    <a:pt x="108" y="152"/>
                    <a:pt x="106" y="153"/>
                    <a:pt x="106" y="153"/>
                  </a:cubicBezTo>
                  <a:cubicBezTo>
                    <a:pt x="104" y="155"/>
                    <a:pt x="104" y="157"/>
                    <a:pt x="102" y="158"/>
                  </a:cubicBezTo>
                  <a:cubicBezTo>
                    <a:pt x="99" y="162"/>
                    <a:pt x="95" y="165"/>
                    <a:pt x="92" y="168"/>
                  </a:cubicBezTo>
                  <a:cubicBezTo>
                    <a:pt x="90" y="170"/>
                    <a:pt x="90" y="170"/>
                    <a:pt x="88" y="174"/>
                  </a:cubicBezTo>
                  <a:cubicBezTo>
                    <a:pt x="90" y="175"/>
                    <a:pt x="92" y="175"/>
                    <a:pt x="94" y="175"/>
                  </a:cubicBezTo>
                  <a:cubicBezTo>
                    <a:pt x="95" y="175"/>
                    <a:pt x="95" y="175"/>
                    <a:pt x="95" y="177"/>
                  </a:cubicBezTo>
                  <a:cubicBezTo>
                    <a:pt x="94" y="180"/>
                    <a:pt x="95" y="181"/>
                    <a:pt x="95" y="182"/>
                  </a:cubicBezTo>
                  <a:cubicBezTo>
                    <a:pt x="96" y="181"/>
                    <a:pt x="96" y="181"/>
                    <a:pt x="96" y="181"/>
                  </a:cubicBezTo>
                  <a:cubicBezTo>
                    <a:pt x="97" y="181"/>
                    <a:pt x="97" y="180"/>
                    <a:pt x="99" y="176"/>
                  </a:cubicBezTo>
                  <a:cubicBezTo>
                    <a:pt x="101" y="173"/>
                    <a:pt x="101" y="173"/>
                    <a:pt x="103" y="171"/>
                  </a:cubicBezTo>
                  <a:moveTo>
                    <a:pt x="89" y="162"/>
                  </a:moveTo>
                  <a:cubicBezTo>
                    <a:pt x="89" y="162"/>
                    <a:pt x="89" y="162"/>
                    <a:pt x="89" y="162"/>
                  </a:cubicBezTo>
                  <a:cubicBezTo>
                    <a:pt x="89" y="162"/>
                    <a:pt x="89" y="161"/>
                    <a:pt x="88" y="161"/>
                  </a:cubicBezTo>
                  <a:cubicBezTo>
                    <a:pt x="88" y="161"/>
                    <a:pt x="88" y="161"/>
                    <a:pt x="88" y="161"/>
                  </a:cubicBezTo>
                  <a:cubicBezTo>
                    <a:pt x="88" y="160"/>
                    <a:pt x="88" y="160"/>
                    <a:pt x="88" y="159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7" y="158"/>
                    <a:pt x="87" y="159"/>
                    <a:pt x="86" y="159"/>
                  </a:cubicBezTo>
                  <a:cubicBezTo>
                    <a:pt x="86" y="159"/>
                    <a:pt x="86" y="160"/>
                    <a:pt x="86" y="160"/>
                  </a:cubicBezTo>
                  <a:cubicBezTo>
                    <a:pt x="86" y="161"/>
                    <a:pt x="86" y="161"/>
                    <a:pt x="86" y="162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6"/>
                    <a:pt x="85" y="166"/>
                    <a:pt x="89" y="162"/>
                  </a:cubicBezTo>
                  <a:moveTo>
                    <a:pt x="363" y="4"/>
                  </a:moveTo>
                  <a:cubicBezTo>
                    <a:pt x="363" y="3"/>
                    <a:pt x="363" y="3"/>
                    <a:pt x="363" y="3"/>
                  </a:cubicBezTo>
                  <a:cubicBezTo>
                    <a:pt x="363" y="3"/>
                    <a:pt x="363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2" y="3"/>
                    <a:pt x="362" y="3"/>
                    <a:pt x="361" y="3"/>
                  </a:cubicBezTo>
                  <a:cubicBezTo>
                    <a:pt x="361" y="3"/>
                    <a:pt x="356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4" y="4"/>
                  </a:cubicBezTo>
                  <a:cubicBezTo>
                    <a:pt x="354" y="4"/>
                    <a:pt x="354" y="4"/>
                    <a:pt x="353" y="4"/>
                  </a:cubicBezTo>
                  <a:cubicBezTo>
                    <a:pt x="351" y="5"/>
                    <a:pt x="349" y="5"/>
                    <a:pt x="348" y="6"/>
                  </a:cubicBezTo>
                  <a:cubicBezTo>
                    <a:pt x="350" y="5"/>
                    <a:pt x="352" y="5"/>
                    <a:pt x="354" y="4"/>
                  </a:cubicBezTo>
                  <a:cubicBezTo>
                    <a:pt x="354" y="4"/>
                    <a:pt x="355" y="4"/>
                    <a:pt x="355" y="4"/>
                  </a:cubicBezTo>
                  <a:cubicBezTo>
                    <a:pt x="358" y="3"/>
                    <a:pt x="358" y="3"/>
                    <a:pt x="360" y="3"/>
                  </a:cubicBezTo>
                  <a:cubicBezTo>
                    <a:pt x="359" y="3"/>
                    <a:pt x="359" y="3"/>
                    <a:pt x="359" y="3"/>
                  </a:cubicBezTo>
                  <a:cubicBezTo>
                    <a:pt x="357" y="3"/>
                    <a:pt x="354" y="3"/>
                    <a:pt x="352" y="4"/>
                  </a:cubicBezTo>
                  <a:cubicBezTo>
                    <a:pt x="354" y="3"/>
                    <a:pt x="354" y="3"/>
                    <a:pt x="355" y="3"/>
                  </a:cubicBezTo>
                  <a:cubicBezTo>
                    <a:pt x="355" y="3"/>
                    <a:pt x="355" y="3"/>
                    <a:pt x="356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6" y="3"/>
                    <a:pt x="356" y="3"/>
                  </a:cubicBezTo>
                  <a:cubicBezTo>
                    <a:pt x="355" y="3"/>
                    <a:pt x="355" y="3"/>
                    <a:pt x="354" y="3"/>
                  </a:cubicBezTo>
                  <a:cubicBezTo>
                    <a:pt x="354" y="3"/>
                    <a:pt x="353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2" y="3"/>
                  </a:cubicBezTo>
                  <a:cubicBezTo>
                    <a:pt x="352" y="3"/>
                    <a:pt x="352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1" y="3"/>
                    <a:pt x="350" y="3"/>
                    <a:pt x="350" y="3"/>
                  </a:cubicBezTo>
                  <a:cubicBezTo>
                    <a:pt x="351" y="3"/>
                    <a:pt x="353" y="2"/>
                    <a:pt x="355" y="2"/>
                  </a:cubicBezTo>
                  <a:cubicBezTo>
                    <a:pt x="356" y="2"/>
                    <a:pt x="356" y="2"/>
                    <a:pt x="358" y="2"/>
                  </a:cubicBezTo>
                  <a:cubicBezTo>
                    <a:pt x="359" y="2"/>
                    <a:pt x="359" y="2"/>
                    <a:pt x="359" y="2"/>
                  </a:cubicBezTo>
                  <a:cubicBezTo>
                    <a:pt x="359" y="2"/>
                    <a:pt x="360" y="2"/>
                    <a:pt x="361" y="2"/>
                  </a:cubicBezTo>
                  <a:cubicBezTo>
                    <a:pt x="362" y="2"/>
                    <a:pt x="362" y="2"/>
                    <a:pt x="364" y="2"/>
                  </a:cubicBezTo>
                  <a:cubicBezTo>
                    <a:pt x="364" y="2"/>
                    <a:pt x="365" y="2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366" y="1"/>
                    <a:pt x="365" y="1"/>
                    <a:pt x="366" y="1"/>
                  </a:cubicBezTo>
                  <a:cubicBezTo>
                    <a:pt x="366" y="1"/>
                    <a:pt x="366" y="1"/>
                    <a:pt x="366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5" y="1"/>
                    <a:pt x="365" y="1"/>
                    <a:pt x="365" y="1"/>
                  </a:cubicBezTo>
                  <a:cubicBezTo>
                    <a:pt x="364" y="1"/>
                    <a:pt x="364" y="1"/>
                    <a:pt x="364" y="1"/>
                  </a:cubicBezTo>
                  <a:cubicBezTo>
                    <a:pt x="363" y="1"/>
                    <a:pt x="363" y="1"/>
                    <a:pt x="363" y="1"/>
                  </a:cubicBezTo>
                  <a:cubicBezTo>
                    <a:pt x="364" y="1"/>
                    <a:pt x="364" y="1"/>
                    <a:pt x="364" y="1"/>
                  </a:cubicBezTo>
                  <a:cubicBezTo>
                    <a:pt x="364" y="1"/>
                    <a:pt x="364" y="1"/>
                    <a:pt x="365" y="1"/>
                  </a:cubicBezTo>
                  <a:cubicBezTo>
                    <a:pt x="365" y="1"/>
                    <a:pt x="366" y="1"/>
                    <a:pt x="366" y="1"/>
                  </a:cubicBezTo>
                  <a:cubicBezTo>
                    <a:pt x="367" y="1"/>
                    <a:pt x="367" y="1"/>
                    <a:pt x="368" y="1"/>
                  </a:cubicBezTo>
                  <a:cubicBezTo>
                    <a:pt x="369" y="1"/>
                    <a:pt x="370" y="0"/>
                    <a:pt x="37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0"/>
                    <a:pt x="370" y="0"/>
                    <a:pt x="369" y="0"/>
                  </a:cubicBezTo>
                  <a:cubicBezTo>
                    <a:pt x="369" y="0"/>
                    <a:pt x="368" y="0"/>
                    <a:pt x="367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65" y="0"/>
                    <a:pt x="363" y="1"/>
                    <a:pt x="362" y="1"/>
                  </a:cubicBezTo>
                  <a:cubicBezTo>
                    <a:pt x="361" y="1"/>
                    <a:pt x="361" y="1"/>
                    <a:pt x="362" y="0"/>
                  </a:cubicBezTo>
                  <a:cubicBezTo>
                    <a:pt x="362" y="0"/>
                    <a:pt x="363" y="0"/>
                    <a:pt x="363" y="0"/>
                  </a:cubicBezTo>
                  <a:cubicBezTo>
                    <a:pt x="363" y="0"/>
                    <a:pt x="362" y="0"/>
                    <a:pt x="361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59" y="0"/>
                    <a:pt x="359" y="1"/>
                    <a:pt x="358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7" y="1"/>
                    <a:pt x="357" y="1"/>
                    <a:pt x="357" y="1"/>
                  </a:cubicBezTo>
                  <a:cubicBezTo>
                    <a:pt x="356" y="1"/>
                    <a:pt x="356" y="1"/>
                    <a:pt x="356" y="1"/>
                  </a:cubicBezTo>
                  <a:cubicBezTo>
                    <a:pt x="356" y="1"/>
                    <a:pt x="356" y="1"/>
                    <a:pt x="356" y="1"/>
                  </a:cubicBezTo>
                  <a:cubicBezTo>
                    <a:pt x="355" y="1"/>
                    <a:pt x="354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4" y="1"/>
                    <a:pt x="354" y="1"/>
                    <a:pt x="354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50" y="2"/>
                    <a:pt x="350" y="2"/>
                    <a:pt x="350" y="2"/>
                  </a:cubicBezTo>
                  <a:cubicBezTo>
                    <a:pt x="349" y="2"/>
                    <a:pt x="349" y="2"/>
                    <a:pt x="349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7" y="2"/>
                    <a:pt x="347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9" y="2"/>
                    <a:pt x="349" y="2"/>
                    <a:pt x="349" y="2"/>
                  </a:cubicBezTo>
                  <a:cubicBezTo>
                    <a:pt x="349" y="2"/>
                    <a:pt x="349" y="2"/>
                    <a:pt x="349" y="2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0" y="1"/>
                    <a:pt x="350" y="1"/>
                  </a:cubicBezTo>
                  <a:cubicBezTo>
                    <a:pt x="349" y="1"/>
                    <a:pt x="348" y="1"/>
                    <a:pt x="348" y="2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7" y="2"/>
                    <a:pt x="347" y="2"/>
                    <a:pt x="347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4" y="2"/>
                    <a:pt x="344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2"/>
                    <a:pt x="342" y="2"/>
                    <a:pt x="341" y="2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3"/>
                    <a:pt x="341" y="3"/>
                    <a:pt x="341" y="3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8" y="1"/>
                    <a:pt x="348" y="1"/>
                    <a:pt x="346" y="1"/>
                  </a:cubicBezTo>
                  <a:cubicBezTo>
                    <a:pt x="345" y="2"/>
                    <a:pt x="344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0" y="2"/>
                    <a:pt x="339" y="2"/>
                    <a:pt x="338" y="3"/>
                  </a:cubicBezTo>
                  <a:cubicBezTo>
                    <a:pt x="338" y="3"/>
                    <a:pt x="338" y="3"/>
                    <a:pt x="338" y="3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40" y="2"/>
                    <a:pt x="340" y="2"/>
                  </a:cubicBezTo>
                  <a:cubicBezTo>
                    <a:pt x="341" y="2"/>
                    <a:pt x="341" y="2"/>
                    <a:pt x="342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7" y="1"/>
                    <a:pt x="347" y="1"/>
                    <a:pt x="348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6" y="1"/>
                    <a:pt x="346" y="1"/>
                    <a:pt x="346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5" y="1"/>
                    <a:pt x="345" y="1"/>
                    <a:pt x="345" y="1"/>
                  </a:cubicBezTo>
                  <a:cubicBezTo>
                    <a:pt x="344" y="1"/>
                    <a:pt x="344" y="1"/>
                    <a:pt x="344" y="1"/>
                  </a:cubicBezTo>
                  <a:cubicBezTo>
                    <a:pt x="344" y="1"/>
                    <a:pt x="344" y="1"/>
                    <a:pt x="344" y="1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5" y="3"/>
                    <a:pt x="335" y="3"/>
                    <a:pt x="335" y="3"/>
                  </a:cubicBezTo>
                  <a:cubicBezTo>
                    <a:pt x="336" y="3"/>
                    <a:pt x="336" y="3"/>
                    <a:pt x="336" y="3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1" y="2"/>
                    <a:pt x="341" y="2"/>
                    <a:pt x="341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2"/>
                    <a:pt x="338" y="2"/>
                    <a:pt x="338" y="2"/>
                  </a:cubicBezTo>
                  <a:cubicBezTo>
                    <a:pt x="337" y="2"/>
                    <a:pt x="336" y="2"/>
                    <a:pt x="336" y="2"/>
                  </a:cubicBezTo>
                  <a:cubicBezTo>
                    <a:pt x="335" y="2"/>
                    <a:pt x="335" y="2"/>
                    <a:pt x="335" y="2"/>
                  </a:cubicBezTo>
                  <a:cubicBezTo>
                    <a:pt x="335" y="2"/>
                    <a:pt x="335" y="2"/>
                    <a:pt x="335" y="2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2" y="3"/>
                    <a:pt x="331" y="3"/>
                    <a:pt x="329" y="3"/>
                  </a:cubicBezTo>
                  <a:cubicBezTo>
                    <a:pt x="329" y="3"/>
                    <a:pt x="329" y="3"/>
                    <a:pt x="329" y="3"/>
                  </a:cubicBezTo>
                  <a:cubicBezTo>
                    <a:pt x="330" y="3"/>
                    <a:pt x="330" y="3"/>
                    <a:pt x="330" y="3"/>
                  </a:cubicBezTo>
                  <a:cubicBezTo>
                    <a:pt x="330" y="3"/>
                    <a:pt x="330" y="3"/>
                    <a:pt x="330" y="3"/>
                  </a:cubicBezTo>
                  <a:cubicBezTo>
                    <a:pt x="330" y="3"/>
                    <a:pt x="330" y="3"/>
                    <a:pt x="330" y="3"/>
                  </a:cubicBezTo>
                  <a:cubicBezTo>
                    <a:pt x="330" y="3"/>
                    <a:pt x="329" y="3"/>
                    <a:pt x="328" y="3"/>
                  </a:cubicBezTo>
                  <a:cubicBezTo>
                    <a:pt x="327" y="3"/>
                    <a:pt x="326" y="3"/>
                    <a:pt x="325" y="3"/>
                  </a:cubicBezTo>
                  <a:cubicBezTo>
                    <a:pt x="325" y="3"/>
                    <a:pt x="324" y="4"/>
                    <a:pt x="323" y="4"/>
                  </a:cubicBezTo>
                  <a:cubicBezTo>
                    <a:pt x="323" y="4"/>
                    <a:pt x="323" y="4"/>
                    <a:pt x="323" y="4"/>
                  </a:cubicBezTo>
                  <a:cubicBezTo>
                    <a:pt x="323" y="4"/>
                    <a:pt x="323" y="4"/>
                    <a:pt x="323" y="4"/>
                  </a:cubicBezTo>
                  <a:cubicBezTo>
                    <a:pt x="323" y="4"/>
                    <a:pt x="323" y="4"/>
                    <a:pt x="323" y="4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19" y="4"/>
                    <a:pt x="319" y="4"/>
                    <a:pt x="319" y="4"/>
                  </a:cubicBezTo>
                  <a:cubicBezTo>
                    <a:pt x="319" y="4"/>
                    <a:pt x="318" y="4"/>
                    <a:pt x="317" y="5"/>
                  </a:cubicBezTo>
                  <a:cubicBezTo>
                    <a:pt x="317" y="5"/>
                    <a:pt x="317" y="5"/>
                    <a:pt x="317" y="5"/>
                  </a:cubicBezTo>
                  <a:cubicBezTo>
                    <a:pt x="316" y="5"/>
                    <a:pt x="315" y="5"/>
                    <a:pt x="315" y="5"/>
                  </a:cubicBezTo>
                  <a:cubicBezTo>
                    <a:pt x="315" y="5"/>
                    <a:pt x="315" y="5"/>
                    <a:pt x="314" y="5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3" y="5"/>
                    <a:pt x="313" y="5"/>
                    <a:pt x="313" y="5"/>
                  </a:cubicBezTo>
                  <a:cubicBezTo>
                    <a:pt x="313" y="5"/>
                    <a:pt x="313" y="5"/>
                    <a:pt x="314" y="5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4" y="5"/>
                    <a:pt x="313" y="6"/>
                    <a:pt x="312" y="6"/>
                  </a:cubicBezTo>
                  <a:cubicBezTo>
                    <a:pt x="311" y="6"/>
                    <a:pt x="311" y="6"/>
                    <a:pt x="311" y="6"/>
                  </a:cubicBezTo>
                  <a:cubicBezTo>
                    <a:pt x="311" y="6"/>
                    <a:pt x="311" y="6"/>
                    <a:pt x="311" y="6"/>
                  </a:cubicBezTo>
                  <a:cubicBezTo>
                    <a:pt x="310" y="6"/>
                    <a:pt x="310" y="6"/>
                    <a:pt x="310" y="6"/>
                  </a:cubicBezTo>
                  <a:cubicBezTo>
                    <a:pt x="309" y="6"/>
                    <a:pt x="308" y="6"/>
                    <a:pt x="307" y="7"/>
                  </a:cubicBezTo>
                  <a:cubicBezTo>
                    <a:pt x="306" y="7"/>
                    <a:pt x="305" y="7"/>
                    <a:pt x="305" y="7"/>
                  </a:cubicBezTo>
                  <a:cubicBezTo>
                    <a:pt x="304" y="7"/>
                    <a:pt x="304" y="7"/>
                    <a:pt x="304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3" y="7"/>
                    <a:pt x="303" y="7"/>
                    <a:pt x="303" y="7"/>
                  </a:cubicBezTo>
                  <a:cubicBezTo>
                    <a:pt x="302" y="8"/>
                    <a:pt x="302" y="8"/>
                    <a:pt x="302" y="8"/>
                  </a:cubicBezTo>
                  <a:cubicBezTo>
                    <a:pt x="302" y="8"/>
                    <a:pt x="302" y="8"/>
                    <a:pt x="302" y="8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1" y="8"/>
                    <a:pt x="301" y="8"/>
                    <a:pt x="301" y="8"/>
                  </a:cubicBezTo>
                  <a:cubicBezTo>
                    <a:pt x="300" y="8"/>
                    <a:pt x="300" y="8"/>
                    <a:pt x="300" y="8"/>
                  </a:cubicBezTo>
                  <a:cubicBezTo>
                    <a:pt x="300" y="8"/>
                    <a:pt x="300" y="8"/>
                    <a:pt x="299" y="8"/>
                  </a:cubicBezTo>
                  <a:cubicBezTo>
                    <a:pt x="299" y="8"/>
                    <a:pt x="298" y="8"/>
                    <a:pt x="298" y="8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8"/>
                    <a:pt x="298" y="8"/>
                    <a:pt x="297" y="8"/>
                  </a:cubicBezTo>
                  <a:cubicBezTo>
                    <a:pt x="296" y="8"/>
                    <a:pt x="296" y="8"/>
                    <a:pt x="296" y="8"/>
                  </a:cubicBezTo>
                  <a:cubicBezTo>
                    <a:pt x="295" y="8"/>
                    <a:pt x="295" y="8"/>
                    <a:pt x="295" y="8"/>
                  </a:cubicBezTo>
                  <a:cubicBezTo>
                    <a:pt x="295" y="8"/>
                    <a:pt x="295" y="8"/>
                    <a:pt x="295" y="8"/>
                  </a:cubicBezTo>
                  <a:cubicBezTo>
                    <a:pt x="295" y="9"/>
                    <a:pt x="295" y="9"/>
                    <a:pt x="295" y="9"/>
                  </a:cubicBezTo>
                  <a:cubicBezTo>
                    <a:pt x="294" y="9"/>
                    <a:pt x="294" y="9"/>
                    <a:pt x="294" y="9"/>
                  </a:cubicBezTo>
                  <a:cubicBezTo>
                    <a:pt x="294" y="9"/>
                    <a:pt x="294" y="9"/>
                    <a:pt x="294" y="9"/>
                  </a:cubicBezTo>
                  <a:cubicBezTo>
                    <a:pt x="293" y="9"/>
                    <a:pt x="293" y="9"/>
                    <a:pt x="293" y="9"/>
                  </a:cubicBezTo>
                  <a:cubicBezTo>
                    <a:pt x="292" y="9"/>
                    <a:pt x="292" y="9"/>
                    <a:pt x="292" y="9"/>
                  </a:cubicBezTo>
                  <a:cubicBezTo>
                    <a:pt x="292" y="9"/>
                    <a:pt x="292" y="9"/>
                    <a:pt x="292" y="9"/>
                  </a:cubicBezTo>
                  <a:cubicBezTo>
                    <a:pt x="292" y="9"/>
                    <a:pt x="292" y="9"/>
                    <a:pt x="292" y="9"/>
                  </a:cubicBezTo>
                  <a:cubicBezTo>
                    <a:pt x="289" y="10"/>
                    <a:pt x="287" y="11"/>
                    <a:pt x="284" y="11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2" y="12"/>
                    <a:pt x="282" y="12"/>
                    <a:pt x="282" y="12"/>
                  </a:cubicBezTo>
                  <a:cubicBezTo>
                    <a:pt x="282" y="12"/>
                    <a:pt x="282" y="12"/>
                    <a:pt x="282" y="12"/>
                  </a:cubicBezTo>
                  <a:cubicBezTo>
                    <a:pt x="283" y="12"/>
                    <a:pt x="283" y="12"/>
                    <a:pt x="283" y="12"/>
                  </a:cubicBezTo>
                  <a:cubicBezTo>
                    <a:pt x="284" y="12"/>
                    <a:pt x="284" y="12"/>
                    <a:pt x="284" y="12"/>
                  </a:cubicBezTo>
                  <a:cubicBezTo>
                    <a:pt x="284" y="12"/>
                    <a:pt x="284" y="12"/>
                    <a:pt x="285" y="12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285" y="12"/>
                    <a:pt x="285" y="12"/>
                    <a:pt x="285" y="12"/>
                  </a:cubicBezTo>
                  <a:cubicBezTo>
                    <a:pt x="284" y="12"/>
                    <a:pt x="283" y="12"/>
                    <a:pt x="282" y="13"/>
                  </a:cubicBezTo>
                  <a:cubicBezTo>
                    <a:pt x="282" y="13"/>
                    <a:pt x="282" y="13"/>
                    <a:pt x="281" y="13"/>
                  </a:cubicBezTo>
                  <a:cubicBezTo>
                    <a:pt x="281" y="13"/>
                    <a:pt x="281" y="13"/>
                    <a:pt x="281" y="13"/>
                  </a:cubicBezTo>
                  <a:cubicBezTo>
                    <a:pt x="280" y="13"/>
                    <a:pt x="280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8" y="13"/>
                    <a:pt x="278" y="13"/>
                    <a:pt x="278" y="13"/>
                  </a:cubicBezTo>
                  <a:cubicBezTo>
                    <a:pt x="278" y="13"/>
                    <a:pt x="278" y="13"/>
                    <a:pt x="278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8" y="13"/>
                    <a:pt x="278" y="13"/>
                    <a:pt x="277" y="13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276" y="14"/>
                    <a:pt x="275" y="14"/>
                    <a:pt x="274" y="14"/>
                  </a:cubicBezTo>
                  <a:cubicBezTo>
                    <a:pt x="274" y="14"/>
                    <a:pt x="274" y="14"/>
                    <a:pt x="274" y="14"/>
                  </a:cubicBezTo>
                  <a:cubicBezTo>
                    <a:pt x="273" y="15"/>
                    <a:pt x="273" y="15"/>
                    <a:pt x="271" y="15"/>
                  </a:cubicBezTo>
                  <a:cubicBezTo>
                    <a:pt x="271" y="16"/>
                    <a:pt x="271" y="16"/>
                    <a:pt x="271" y="16"/>
                  </a:cubicBezTo>
                  <a:cubicBezTo>
                    <a:pt x="270" y="16"/>
                    <a:pt x="270" y="16"/>
                    <a:pt x="270" y="16"/>
                  </a:cubicBezTo>
                  <a:cubicBezTo>
                    <a:pt x="270" y="16"/>
                    <a:pt x="270" y="16"/>
                    <a:pt x="270" y="16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9" y="16"/>
                    <a:pt x="269" y="16"/>
                    <a:pt x="269" y="16"/>
                  </a:cubicBezTo>
                  <a:cubicBezTo>
                    <a:pt x="268" y="16"/>
                    <a:pt x="268" y="16"/>
                    <a:pt x="268" y="16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7"/>
                    <a:pt x="267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8" y="17"/>
                    <a:pt x="268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0" y="17"/>
                    <a:pt x="270" y="17"/>
                    <a:pt x="270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2" y="16"/>
                    <a:pt x="272" y="16"/>
                    <a:pt x="272" y="16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70" y="18"/>
                    <a:pt x="270" y="18"/>
                    <a:pt x="270" y="18"/>
                  </a:cubicBezTo>
                  <a:cubicBezTo>
                    <a:pt x="269" y="19"/>
                    <a:pt x="269" y="19"/>
                    <a:pt x="269" y="19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8" y="20"/>
                    <a:pt x="268" y="20"/>
                    <a:pt x="268" y="20"/>
                  </a:cubicBezTo>
                  <a:cubicBezTo>
                    <a:pt x="267" y="20"/>
                    <a:pt x="267" y="20"/>
                    <a:pt x="267" y="20"/>
                  </a:cubicBezTo>
                  <a:cubicBezTo>
                    <a:pt x="266" y="21"/>
                    <a:pt x="264" y="21"/>
                    <a:pt x="263" y="22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22"/>
                    <a:pt x="261" y="22"/>
                    <a:pt x="261" y="22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61" y="23"/>
                    <a:pt x="261" y="23"/>
                    <a:pt x="261" y="23"/>
                  </a:cubicBezTo>
                  <a:cubicBezTo>
                    <a:pt x="260" y="23"/>
                    <a:pt x="260" y="23"/>
                    <a:pt x="259" y="24"/>
                  </a:cubicBezTo>
                  <a:cubicBezTo>
                    <a:pt x="259" y="24"/>
                    <a:pt x="259" y="24"/>
                    <a:pt x="259" y="24"/>
                  </a:cubicBezTo>
                  <a:cubicBezTo>
                    <a:pt x="259" y="24"/>
                    <a:pt x="258" y="24"/>
                    <a:pt x="258" y="24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6" y="25"/>
                    <a:pt x="256" y="25"/>
                    <a:pt x="256" y="25"/>
                  </a:cubicBezTo>
                  <a:cubicBezTo>
                    <a:pt x="256" y="26"/>
                    <a:pt x="255" y="26"/>
                    <a:pt x="254" y="26"/>
                  </a:cubicBezTo>
                  <a:cubicBezTo>
                    <a:pt x="254" y="27"/>
                    <a:pt x="253" y="27"/>
                    <a:pt x="252" y="27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1" y="28"/>
                    <a:pt x="251" y="28"/>
                    <a:pt x="251" y="28"/>
                  </a:cubicBezTo>
                  <a:cubicBezTo>
                    <a:pt x="251" y="28"/>
                    <a:pt x="251" y="28"/>
                    <a:pt x="250" y="29"/>
                  </a:cubicBezTo>
                  <a:cubicBezTo>
                    <a:pt x="249" y="29"/>
                    <a:pt x="249" y="29"/>
                    <a:pt x="247" y="30"/>
                  </a:cubicBezTo>
                  <a:cubicBezTo>
                    <a:pt x="246" y="31"/>
                    <a:pt x="245" y="31"/>
                    <a:pt x="244" y="32"/>
                  </a:cubicBezTo>
                  <a:cubicBezTo>
                    <a:pt x="243" y="32"/>
                    <a:pt x="242" y="32"/>
                    <a:pt x="242" y="33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2" y="33"/>
                    <a:pt x="241" y="33"/>
                    <a:pt x="240" y="34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8" y="35"/>
                    <a:pt x="237" y="35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4" y="36"/>
                    <a:pt x="233" y="37"/>
                    <a:pt x="233" y="37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32" y="38"/>
                    <a:pt x="232" y="38"/>
                    <a:pt x="232" y="38"/>
                  </a:cubicBezTo>
                  <a:cubicBezTo>
                    <a:pt x="233" y="38"/>
                    <a:pt x="233" y="38"/>
                    <a:pt x="234" y="38"/>
                  </a:cubicBezTo>
                  <a:cubicBezTo>
                    <a:pt x="235" y="37"/>
                    <a:pt x="235" y="37"/>
                    <a:pt x="237" y="38"/>
                  </a:cubicBezTo>
                  <a:cubicBezTo>
                    <a:pt x="234" y="39"/>
                    <a:pt x="234" y="39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3" y="40"/>
                    <a:pt x="233" y="40"/>
                    <a:pt x="233" y="40"/>
                  </a:cubicBezTo>
                  <a:cubicBezTo>
                    <a:pt x="232" y="42"/>
                    <a:pt x="232" y="42"/>
                    <a:pt x="231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29" y="43"/>
                  </a:cubicBezTo>
                  <a:cubicBezTo>
                    <a:pt x="229" y="43"/>
                    <a:pt x="229" y="43"/>
                    <a:pt x="229" y="43"/>
                  </a:cubicBezTo>
                  <a:cubicBezTo>
                    <a:pt x="229" y="43"/>
                    <a:pt x="229" y="43"/>
                    <a:pt x="228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46"/>
                    <a:pt x="219" y="46"/>
                    <a:pt x="219" y="46"/>
                  </a:cubicBezTo>
                  <a:cubicBezTo>
                    <a:pt x="219" y="47"/>
                    <a:pt x="219" y="47"/>
                    <a:pt x="217" y="49"/>
                  </a:cubicBezTo>
                  <a:cubicBezTo>
                    <a:pt x="220" y="48"/>
                    <a:pt x="220" y="48"/>
                    <a:pt x="221" y="48"/>
                  </a:cubicBezTo>
                  <a:cubicBezTo>
                    <a:pt x="222" y="47"/>
                    <a:pt x="223" y="46"/>
                    <a:pt x="224" y="46"/>
                  </a:cubicBezTo>
                  <a:cubicBezTo>
                    <a:pt x="224" y="45"/>
                    <a:pt x="224" y="45"/>
                    <a:pt x="224" y="45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225" y="44"/>
                    <a:pt x="225" y="44"/>
                    <a:pt x="226" y="44"/>
                  </a:cubicBezTo>
                  <a:cubicBezTo>
                    <a:pt x="226" y="45"/>
                    <a:pt x="226" y="45"/>
                    <a:pt x="226" y="45"/>
                  </a:cubicBezTo>
                  <a:cubicBezTo>
                    <a:pt x="226" y="45"/>
                    <a:pt x="226" y="45"/>
                    <a:pt x="227" y="46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6" y="46"/>
                    <a:pt x="225" y="47"/>
                    <a:pt x="225" y="47"/>
                  </a:cubicBezTo>
                  <a:cubicBezTo>
                    <a:pt x="224" y="47"/>
                    <a:pt x="223" y="48"/>
                    <a:pt x="222" y="48"/>
                  </a:cubicBezTo>
                  <a:cubicBezTo>
                    <a:pt x="222" y="48"/>
                    <a:pt x="222" y="48"/>
                    <a:pt x="221" y="49"/>
                  </a:cubicBezTo>
                  <a:cubicBezTo>
                    <a:pt x="221" y="49"/>
                    <a:pt x="220" y="50"/>
                    <a:pt x="220" y="50"/>
                  </a:cubicBezTo>
                  <a:cubicBezTo>
                    <a:pt x="219" y="51"/>
                    <a:pt x="218" y="52"/>
                    <a:pt x="217" y="52"/>
                  </a:cubicBezTo>
                  <a:cubicBezTo>
                    <a:pt x="217" y="52"/>
                    <a:pt x="216" y="52"/>
                    <a:pt x="215" y="52"/>
                  </a:cubicBezTo>
                  <a:cubicBezTo>
                    <a:pt x="215" y="52"/>
                    <a:pt x="214" y="53"/>
                    <a:pt x="213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3" y="53"/>
                    <a:pt x="213" y="53"/>
                    <a:pt x="212" y="53"/>
                  </a:cubicBezTo>
                  <a:cubicBezTo>
                    <a:pt x="211" y="54"/>
                    <a:pt x="209" y="55"/>
                    <a:pt x="208" y="55"/>
                  </a:cubicBezTo>
                  <a:cubicBezTo>
                    <a:pt x="206" y="56"/>
                    <a:pt x="204" y="56"/>
                    <a:pt x="203" y="58"/>
                  </a:cubicBezTo>
                  <a:cubicBezTo>
                    <a:pt x="203" y="58"/>
                    <a:pt x="203" y="58"/>
                    <a:pt x="202" y="59"/>
                  </a:cubicBezTo>
                  <a:cubicBezTo>
                    <a:pt x="193" y="66"/>
                    <a:pt x="193" y="66"/>
                    <a:pt x="193" y="67"/>
                  </a:cubicBezTo>
                  <a:cubicBezTo>
                    <a:pt x="194" y="67"/>
                    <a:pt x="194" y="67"/>
                    <a:pt x="195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5" y="68"/>
                    <a:pt x="194" y="68"/>
                    <a:pt x="194" y="69"/>
                  </a:cubicBezTo>
                  <a:cubicBezTo>
                    <a:pt x="193" y="69"/>
                    <a:pt x="193" y="68"/>
                    <a:pt x="193" y="69"/>
                  </a:cubicBezTo>
                  <a:cubicBezTo>
                    <a:pt x="187" y="73"/>
                    <a:pt x="187" y="73"/>
                    <a:pt x="186" y="74"/>
                  </a:cubicBezTo>
                  <a:cubicBezTo>
                    <a:pt x="188" y="74"/>
                    <a:pt x="189" y="72"/>
                    <a:pt x="191" y="73"/>
                  </a:cubicBezTo>
                  <a:cubicBezTo>
                    <a:pt x="190" y="73"/>
                    <a:pt x="189" y="74"/>
                    <a:pt x="187" y="76"/>
                  </a:cubicBezTo>
                  <a:cubicBezTo>
                    <a:pt x="182" y="79"/>
                    <a:pt x="178" y="81"/>
                    <a:pt x="173" y="94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3" y="95"/>
                    <a:pt x="173" y="96"/>
                    <a:pt x="173" y="97"/>
                  </a:cubicBezTo>
                  <a:cubicBezTo>
                    <a:pt x="174" y="97"/>
                    <a:pt x="174" y="97"/>
                    <a:pt x="175" y="96"/>
                  </a:cubicBezTo>
                  <a:cubicBezTo>
                    <a:pt x="175" y="96"/>
                    <a:pt x="175" y="96"/>
                    <a:pt x="176" y="96"/>
                  </a:cubicBezTo>
                  <a:cubicBezTo>
                    <a:pt x="176" y="96"/>
                    <a:pt x="176" y="96"/>
                    <a:pt x="177" y="97"/>
                  </a:cubicBezTo>
                  <a:cubicBezTo>
                    <a:pt x="176" y="97"/>
                    <a:pt x="176" y="98"/>
                    <a:pt x="175" y="99"/>
                  </a:cubicBezTo>
                  <a:cubicBezTo>
                    <a:pt x="176" y="99"/>
                    <a:pt x="176" y="100"/>
                    <a:pt x="177" y="100"/>
                  </a:cubicBezTo>
                  <a:cubicBezTo>
                    <a:pt x="176" y="101"/>
                    <a:pt x="176" y="102"/>
                    <a:pt x="176" y="102"/>
                  </a:cubicBezTo>
                  <a:cubicBezTo>
                    <a:pt x="177" y="102"/>
                    <a:pt x="180" y="102"/>
                    <a:pt x="182" y="100"/>
                  </a:cubicBezTo>
                  <a:cubicBezTo>
                    <a:pt x="182" y="100"/>
                    <a:pt x="182" y="99"/>
                    <a:pt x="183" y="99"/>
                  </a:cubicBezTo>
                  <a:cubicBezTo>
                    <a:pt x="194" y="85"/>
                    <a:pt x="196" y="85"/>
                    <a:pt x="197" y="85"/>
                  </a:cubicBezTo>
                  <a:cubicBezTo>
                    <a:pt x="197" y="85"/>
                    <a:pt x="198" y="85"/>
                    <a:pt x="198" y="85"/>
                  </a:cubicBezTo>
                  <a:cubicBezTo>
                    <a:pt x="201" y="85"/>
                    <a:pt x="203" y="82"/>
                    <a:pt x="205" y="81"/>
                  </a:cubicBezTo>
                  <a:cubicBezTo>
                    <a:pt x="206" y="80"/>
                    <a:pt x="208" y="79"/>
                    <a:pt x="209" y="77"/>
                  </a:cubicBezTo>
                  <a:cubicBezTo>
                    <a:pt x="211" y="76"/>
                    <a:pt x="211" y="76"/>
                    <a:pt x="220" y="70"/>
                  </a:cubicBezTo>
                  <a:cubicBezTo>
                    <a:pt x="221" y="70"/>
                    <a:pt x="222" y="70"/>
                    <a:pt x="223" y="70"/>
                  </a:cubicBezTo>
                  <a:cubicBezTo>
                    <a:pt x="224" y="68"/>
                    <a:pt x="224" y="68"/>
                    <a:pt x="225" y="67"/>
                  </a:cubicBezTo>
                  <a:cubicBezTo>
                    <a:pt x="226" y="67"/>
                    <a:pt x="226" y="67"/>
                    <a:pt x="227" y="68"/>
                  </a:cubicBezTo>
                  <a:cubicBezTo>
                    <a:pt x="225" y="69"/>
                    <a:pt x="225" y="69"/>
                    <a:pt x="225" y="70"/>
                  </a:cubicBezTo>
                  <a:cubicBezTo>
                    <a:pt x="228" y="71"/>
                    <a:pt x="229" y="68"/>
                    <a:pt x="232" y="67"/>
                  </a:cubicBezTo>
                  <a:cubicBezTo>
                    <a:pt x="232" y="67"/>
                    <a:pt x="232" y="67"/>
                    <a:pt x="233" y="67"/>
                  </a:cubicBezTo>
                  <a:cubicBezTo>
                    <a:pt x="234" y="67"/>
                    <a:pt x="234" y="67"/>
                    <a:pt x="235" y="66"/>
                  </a:cubicBezTo>
                  <a:cubicBezTo>
                    <a:pt x="237" y="65"/>
                    <a:pt x="239" y="64"/>
                    <a:pt x="241" y="63"/>
                  </a:cubicBezTo>
                  <a:cubicBezTo>
                    <a:pt x="242" y="63"/>
                    <a:pt x="242" y="63"/>
                    <a:pt x="245" y="61"/>
                  </a:cubicBezTo>
                  <a:cubicBezTo>
                    <a:pt x="247" y="61"/>
                    <a:pt x="247" y="61"/>
                    <a:pt x="247" y="61"/>
                  </a:cubicBezTo>
                  <a:cubicBezTo>
                    <a:pt x="247" y="60"/>
                    <a:pt x="247" y="60"/>
                    <a:pt x="248" y="60"/>
                  </a:cubicBezTo>
                  <a:cubicBezTo>
                    <a:pt x="251" y="58"/>
                    <a:pt x="251" y="58"/>
                    <a:pt x="252" y="57"/>
                  </a:cubicBezTo>
                  <a:cubicBezTo>
                    <a:pt x="252" y="56"/>
                    <a:pt x="252" y="56"/>
                    <a:pt x="252" y="56"/>
                  </a:cubicBezTo>
                  <a:cubicBezTo>
                    <a:pt x="252" y="56"/>
                    <a:pt x="252" y="56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3" y="58"/>
                    <a:pt x="254" y="58"/>
                    <a:pt x="255" y="58"/>
                  </a:cubicBezTo>
                  <a:cubicBezTo>
                    <a:pt x="255" y="59"/>
                    <a:pt x="255" y="59"/>
                    <a:pt x="255" y="59"/>
                  </a:cubicBezTo>
                  <a:cubicBezTo>
                    <a:pt x="263" y="59"/>
                    <a:pt x="269" y="53"/>
                    <a:pt x="276" y="51"/>
                  </a:cubicBezTo>
                  <a:cubicBezTo>
                    <a:pt x="277" y="51"/>
                    <a:pt x="278" y="51"/>
                    <a:pt x="280" y="51"/>
                  </a:cubicBezTo>
                  <a:cubicBezTo>
                    <a:pt x="283" y="50"/>
                    <a:pt x="283" y="50"/>
                    <a:pt x="284" y="49"/>
                  </a:cubicBezTo>
                  <a:cubicBezTo>
                    <a:pt x="283" y="49"/>
                    <a:pt x="283" y="49"/>
                    <a:pt x="283" y="49"/>
                  </a:cubicBezTo>
                  <a:cubicBezTo>
                    <a:pt x="283" y="49"/>
                    <a:pt x="282" y="49"/>
                    <a:pt x="281" y="50"/>
                  </a:cubicBezTo>
                  <a:cubicBezTo>
                    <a:pt x="280" y="50"/>
                    <a:pt x="280" y="50"/>
                    <a:pt x="280" y="50"/>
                  </a:cubicBezTo>
                  <a:cubicBezTo>
                    <a:pt x="280" y="50"/>
                    <a:pt x="280" y="50"/>
                    <a:pt x="279" y="50"/>
                  </a:cubicBezTo>
                  <a:cubicBezTo>
                    <a:pt x="279" y="49"/>
                    <a:pt x="279" y="49"/>
                    <a:pt x="279" y="49"/>
                  </a:cubicBezTo>
                  <a:cubicBezTo>
                    <a:pt x="279" y="49"/>
                    <a:pt x="278" y="49"/>
                    <a:pt x="278" y="49"/>
                  </a:cubicBezTo>
                  <a:cubicBezTo>
                    <a:pt x="277" y="48"/>
                    <a:pt x="277" y="48"/>
                    <a:pt x="276" y="48"/>
                  </a:cubicBezTo>
                  <a:cubicBezTo>
                    <a:pt x="276" y="47"/>
                    <a:pt x="276" y="47"/>
                    <a:pt x="276" y="47"/>
                  </a:cubicBezTo>
                  <a:cubicBezTo>
                    <a:pt x="277" y="46"/>
                    <a:pt x="277" y="46"/>
                    <a:pt x="277" y="46"/>
                  </a:cubicBezTo>
                  <a:cubicBezTo>
                    <a:pt x="277" y="46"/>
                    <a:pt x="278" y="46"/>
                    <a:pt x="279" y="45"/>
                  </a:cubicBezTo>
                  <a:cubicBezTo>
                    <a:pt x="280" y="45"/>
                    <a:pt x="280" y="45"/>
                    <a:pt x="280" y="45"/>
                  </a:cubicBezTo>
                  <a:cubicBezTo>
                    <a:pt x="281" y="45"/>
                    <a:pt x="283" y="44"/>
                    <a:pt x="285" y="44"/>
                  </a:cubicBezTo>
                  <a:cubicBezTo>
                    <a:pt x="283" y="46"/>
                    <a:pt x="283" y="46"/>
                    <a:pt x="283" y="47"/>
                  </a:cubicBezTo>
                  <a:cubicBezTo>
                    <a:pt x="283" y="48"/>
                    <a:pt x="283" y="48"/>
                    <a:pt x="283" y="48"/>
                  </a:cubicBezTo>
                  <a:cubicBezTo>
                    <a:pt x="284" y="47"/>
                    <a:pt x="284" y="47"/>
                    <a:pt x="284" y="47"/>
                  </a:cubicBezTo>
                  <a:cubicBezTo>
                    <a:pt x="286" y="45"/>
                    <a:pt x="293" y="46"/>
                    <a:pt x="291" y="42"/>
                  </a:cubicBezTo>
                  <a:cubicBezTo>
                    <a:pt x="293" y="38"/>
                    <a:pt x="293" y="38"/>
                    <a:pt x="293" y="37"/>
                  </a:cubicBezTo>
                  <a:cubicBezTo>
                    <a:pt x="294" y="37"/>
                    <a:pt x="294" y="37"/>
                    <a:pt x="294" y="37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6" y="38"/>
                  </a:cubicBezTo>
                  <a:cubicBezTo>
                    <a:pt x="297" y="38"/>
                    <a:pt x="297" y="38"/>
                    <a:pt x="298" y="36"/>
                  </a:cubicBezTo>
                  <a:cubicBezTo>
                    <a:pt x="299" y="36"/>
                    <a:pt x="299" y="36"/>
                    <a:pt x="299" y="35"/>
                  </a:cubicBezTo>
                  <a:cubicBezTo>
                    <a:pt x="300" y="35"/>
                    <a:pt x="301" y="34"/>
                    <a:pt x="301" y="34"/>
                  </a:cubicBezTo>
                  <a:cubicBezTo>
                    <a:pt x="300" y="34"/>
                    <a:pt x="300" y="34"/>
                    <a:pt x="298" y="34"/>
                  </a:cubicBezTo>
                  <a:cubicBezTo>
                    <a:pt x="297" y="34"/>
                    <a:pt x="297" y="34"/>
                    <a:pt x="296" y="34"/>
                  </a:cubicBezTo>
                  <a:cubicBezTo>
                    <a:pt x="297" y="34"/>
                    <a:pt x="297" y="34"/>
                    <a:pt x="299" y="33"/>
                  </a:cubicBezTo>
                  <a:cubicBezTo>
                    <a:pt x="299" y="33"/>
                    <a:pt x="299" y="32"/>
                    <a:pt x="299" y="32"/>
                  </a:cubicBezTo>
                  <a:cubicBezTo>
                    <a:pt x="300" y="32"/>
                    <a:pt x="300" y="32"/>
                    <a:pt x="300" y="32"/>
                  </a:cubicBezTo>
                  <a:cubicBezTo>
                    <a:pt x="301" y="32"/>
                    <a:pt x="301" y="32"/>
                    <a:pt x="302" y="32"/>
                  </a:cubicBezTo>
                  <a:cubicBezTo>
                    <a:pt x="301" y="32"/>
                    <a:pt x="301" y="33"/>
                    <a:pt x="300" y="33"/>
                  </a:cubicBezTo>
                  <a:cubicBezTo>
                    <a:pt x="300" y="33"/>
                    <a:pt x="301" y="33"/>
                    <a:pt x="302" y="33"/>
                  </a:cubicBezTo>
                  <a:cubicBezTo>
                    <a:pt x="303" y="33"/>
                    <a:pt x="303" y="32"/>
                    <a:pt x="304" y="32"/>
                  </a:cubicBezTo>
                  <a:cubicBezTo>
                    <a:pt x="304" y="32"/>
                    <a:pt x="304" y="32"/>
                    <a:pt x="305" y="33"/>
                  </a:cubicBezTo>
                  <a:cubicBezTo>
                    <a:pt x="308" y="32"/>
                    <a:pt x="309" y="31"/>
                    <a:pt x="309" y="30"/>
                  </a:cubicBezTo>
                  <a:cubicBezTo>
                    <a:pt x="308" y="30"/>
                    <a:pt x="307" y="30"/>
                    <a:pt x="307" y="30"/>
                  </a:cubicBezTo>
                  <a:cubicBezTo>
                    <a:pt x="307" y="30"/>
                    <a:pt x="307" y="30"/>
                    <a:pt x="311" y="29"/>
                  </a:cubicBezTo>
                  <a:cubicBezTo>
                    <a:pt x="311" y="29"/>
                    <a:pt x="312" y="29"/>
                    <a:pt x="313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4" y="29"/>
                    <a:pt x="315" y="28"/>
                    <a:pt x="315" y="28"/>
                  </a:cubicBezTo>
                  <a:cubicBezTo>
                    <a:pt x="315" y="27"/>
                    <a:pt x="315" y="27"/>
                    <a:pt x="315" y="27"/>
                  </a:cubicBezTo>
                  <a:cubicBezTo>
                    <a:pt x="316" y="26"/>
                    <a:pt x="316" y="26"/>
                    <a:pt x="318" y="24"/>
                  </a:cubicBezTo>
                  <a:cubicBezTo>
                    <a:pt x="318" y="24"/>
                    <a:pt x="319" y="24"/>
                    <a:pt x="320" y="24"/>
                  </a:cubicBezTo>
                  <a:cubicBezTo>
                    <a:pt x="320" y="24"/>
                    <a:pt x="321" y="23"/>
                    <a:pt x="322" y="22"/>
                  </a:cubicBezTo>
                  <a:cubicBezTo>
                    <a:pt x="322" y="22"/>
                    <a:pt x="323" y="21"/>
                    <a:pt x="324" y="20"/>
                  </a:cubicBezTo>
                  <a:cubicBezTo>
                    <a:pt x="323" y="20"/>
                    <a:pt x="323" y="20"/>
                    <a:pt x="322" y="20"/>
                  </a:cubicBezTo>
                  <a:cubicBezTo>
                    <a:pt x="323" y="20"/>
                    <a:pt x="323" y="20"/>
                    <a:pt x="323" y="19"/>
                  </a:cubicBezTo>
                  <a:cubicBezTo>
                    <a:pt x="323" y="19"/>
                    <a:pt x="323" y="19"/>
                    <a:pt x="323" y="19"/>
                  </a:cubicBezTo>
                  <a:cubicBezTo>
                    <a:pt x="324" y="19"/>
                    <a:pt x="324" y="19"/>
                    <a:pt x="324" y="19"/>
                  </a:cubicBezTo>
                  <a:cubicBezTo>
                    <a:pt x="325" y="18"/>
                    <a:pt x="325" y="18"/>
                    <a:pt x="327" y="18"/>
                  </a:cubicBezTo>
                  <a:cubicBezTo>
                    <a:pt x="327" y="18"/>
                    <a:pt x="327" y="18"/>
                    <a:pt x="328" y="19"/>
                  </a:cubicBezTo>
                  <a:cubicBezTo>
                    <a:pt x="327" y="19"/>
                    <a:pt x="327" y="19"/>
                    <a:pt x="327" y="19"/>
                  </a:cubicBezTo>
                  <a:cubicBezTo>
                    <a:pt x="325" y="20"/>
                    <a:pt x="325" y="20"/>
                    <a:pt x="324" y="21"/>
                  </a:cubicBezTo>
                  <a:cubicBezTo>
                    <a:pt x="324" y="21"/>
                    <a:pt x="324" y="21"/>
                    <a:pt x="324" y="21"/>
                  </a:cubicBezTo>
                  <a:cubicBezTo>
                    <a:pt x="326" y="20"/>
                    <a:pt x="327" y="19"/>
                    <a:pt x="330" y="18"/>
                  </a:cubicBezTo>
                  <a:cubicBezTo>
                    <a:pt x="330" y="18"/>
                    <a:pt x="330" y="17"/>
                    <a:pt x="331" y="17"/>
                  </a:cubicBezTo>
                  <a:cubicBezTo>
                    <a:pt x="331" y="17"/>
                    <a:pt x="331" y="17"/>
                    <a:pt x="331" y="16"/>
                  </a:cubicBezTo>
                  <a:cubicBezTo>
                    <a:pt x="331" y="16"/>
                    <a:pt x="330" y="16"/>
                    <a:pt x="330" y="16"/>
                  </a:cubicBezTo>
                  <a:cubicBezTo>
                    <a:pt x="330" y="16"/>
                    <a:pt x="330" y="16"/>
                    <a:pt x="329" y="16"/>
                  </a:cubicBezTo>
                  <a:cubicBezTo>
                    <a:pt x="330" y="16"/>
                    <a:pt x="330" y="16"/>
                    <a:pt x="331" y="15"/>
                  </a:cubicBezTo>
                  <a:cubicBezTo>
                    <a:pt x="332" y="15"/>
                    <a:pt x="332" y="15"/>
                    <a:pt x="332" y="15"/>
                  </a:cubicBezTo>
                  <a:cubicBezTo>
                    <a:pt x="333" y="15"/>
                    <a:pt x="333" y="15"/>
                    <a:pt x="334" y="14"/>
                  </a:cubicBezTo>
                  <a:cubicBezTo>
                    <a:pt x="333" y="14"/>
                    <a:pt x="333" y="14"/>
                    <a:pt x="330" y="15"/>
                  </a:cubicBezTo>
                  <a:cubicBezTo>
                    <a:pt x="331" y="14"/>
                    <a:pt x="332" y="14"/>
                    <a:pt x="333" y="13"/>
                  </a:cubicBezTo>
                  <a:cubicBezTo>
                    <a:pt x="333" y="13"/>
                    <a:pt x="333" y="13"/>
                    <a:pt x="338" y="11"/>
                  </a:cubicBezTo>
                  <a:cubicBezTo>
                    <a:pt x="339" y="11"/>
                    <a:pt x="339" y="11"/>
                    <a:pt x="339" y="11"/>
                  </a:cubicBezTo>
                  <a:cubicBezTo>
                    <a:pt x="340" y="10"/>
                    <a:pt x="340" y="10"/>
                    <a:pt x="342" y="10"/>
                  </a:cubicBezTo>
                  <a:cubicBezTo>
                    <a:pt x="342" y="10"/>
                    <a:pt x="342" y="10"/>
                    <a:pt x="343" y="10"/>
                  </a:cubicBezTo>
                  <a:cubicBezTo>
                    <a:pt x="343" y="10"/>
                    <a:pt x="346" y="8"/>
                    <a:pt x="353" y="6"/>
                  </a:cubicBezTo>
                  <a:cubicBezTo>
                    <a:pt x="354" y="6"/>
                    <a:pt x="354" y="6"/>
                    <a:pt x="354" y="6"/>
                  </a:cubicBezTo>
                  <a:cubicBezTo>
                    <a:pt x="354" y="6"/>
                    <a:pt x="353" y="6"/>
                    <a:pt x="352" y="6"/>
                  </a:cubicBezTo>
                  <a:cubicBezTo>
                    <a:pt x="352" y="6"/>
                    <a:pt x="352" y="6"/>
                    <a:pt x="352" y="6"/>
                  </a:cubicBezTo>
                  <a:cubicBezTo>
                    <a:pt x="353" y="6"/>
                    <a:pt x="354" y="6"/>
                    <a:pt x="354" y="6"/>
                  </a:cubicBezTo>
                  <a:cubicBezTo>
                    <a:pt x="355" y="6"/>
                    <a:pt x="355" y="6"/>
                    <a:pt x="355" y="6"/>
                  </a:cubicBezTo>
                  <a:cubicBezTo>
                    <a:pt x="356" y="5"/>
                    <a:pt x="358" y="5"/>
                    <a:pt x="359" y="5"/>
                  </a:cubicBezTo>
                  <a:cubicBezTo>
                    <a:pt x="359" y="5"/>
                    <a:pt x="359" y="5"/>
                    <a:pt x="360" y="5"/>
                  </a:cubicBezTo>
                  <a:cubicBezTo>
                    <a:pt x="361" y="5"/>
                    <a:pt x="361" y="5"/>
                    <a:pt x="363" y="4"/>
                  </a:cubicBezTo>
                  <a:moveTo>
                    <a:pt x="346" y="1"/>
                  </a:moveTo>
                  <a:cubicBezTo>
                    <a:pt x="347" y="1"/>
                    <a:pt x="348" y="1"/>
                    <a:pt x="349" y="1"/>
                  </a:cubicBezTo>
                  <a:cubicBezTo>
                    <a:pt x="347" y="1"/>
                    <a:pt x="347" y="1"/>
                    <a:pt x="347" y="1"/>
                  </a:cubicBezTo>
                  <a:cubicBezTo>
                    <a:pt x="348" y="1"/>
                    <a:pt x="348" y="1"/>
                    <a:pt x="348" y="1"/>
                  </a:cubicBezTo>
                  <a:cubicBezTo>
                    <a:pt x="351" y="0"/>
                    <a:pt x="351" y="0"/>
                    <a:pt x="351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53" y="0"/>
                    <a:pt x="354" y="0"/>
                    <a:pt x="355" y="0"/>
                  </a:cubicBezTo>
                  <a:cubicBezTo>
                    <a:pt x="355" y="0"/>
                    <a:pt x="356" y="0"/>
                    <a:pt x="356" y="0"/>
                  </a:cubicBezTo>
                  <a:cubicBezTo>
                    <a:pt x="355" y="0"/>
                    <a:pt x="353" y="0"/>
                    <a:pt x="352" y="0"/>
                  </a:cubicBezTo>
                  <a:cubicBezTo>
                    <a:pt x="353" y="0"/>
                    <a:pt x="353" y="0"/>
                    <a:pt x="354" y="0"/>
                  </a:cubicBezTo>
                  <a:cubicBezTo>
                    <a:pt x="353" y="0"/>
                    <a:pt x="352" y="0"/>
                    <a:pt x="351" y="0"/>
                  </a:cubicBezTo>
                  <a:cubicBezTo>
                    <a:pt x="352" y="0"/>
                    <a:pt x="353" y="0"/>
                    <a:pt x="355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4" y="0"/>
                    <a:pt x="352" y="0"/>
                    <a:pt x="349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0" y="0"/>
                    <a:pt x="351" y="0"/>
                    <a:pt x="352" y="0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0" y="0"/>
                    <a:pt x="350" y="0"/>
                    <a:pt x="350" y="0"/>
                  </a:cubicBezTo>
                  <a:cubicBezTo>
                    <a:pt x="349" y="0"/>
                    <a:pt x="348" y="0"/>
                    <a:pt x="347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1" y="1"/>
                    <a:pt x="339" y="1"/>
                    <a:pt x="336" y="1"/>
                  </a:cubicBezTo>
                  <a:cubicBezTo>
                    <a:pt x="337" y="1"/>
                    <a:pt x="339" y="1"/>
                    <a:pt x="340" y="1"/>
                  </a:cubicBezTo>
                  <a:cubicBezTo>
                    <a:pt x="340" y="1"/>
                    <a:pt x="340" y="1"/>
                    <a:pt x="340" y="1"/>
                  </a:cubicBezTo>
                  <a:cubicBezTo>
                    <a:pt x="341" y="1"/>
                    <a:pt x="343" y="1"/>
                    <a:pt x="345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343" y="0"/>
                    <a:pt x="341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1" y="1"/>
                    <a:pt x="341" y="1"/>
                    <a:pt x="341" y="1"/>
                  </a:cubicBezTo>
                  <a:cubicBezTo>
                    <a:pt x="341" y="1"/>
                    <a:pt x="341" y="1"/>
                    <a:pt x="341" y="1"/>
                  </a:cubicBezTo>
                  <a:cubicBezTo>
                    <a:pt x="341" y="1"/>
                    <a:pt x="341" y="1"/>
                    <a:pt x="337" y="1"/>
                  </a:cubicBezTo>
                  <a:cubicBezTo>
                    <a:pt x="337" y="1"/>
                    <a:pt x="337" y="1"/>
                    <a:pt x="337" y="1"/>
                  </a:cubicBezTo>
                  <a:cubicBezTo>
                    <a:pt x="337" y="1"/>
                    <a:pt x="337" y="1"/>
                    <a:pt x="337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332" y="1"/>
                    <a:pt x="332" y="1"/>
                    <a:pt x="332" y="1"/>
                  </a:cubicBezTo>
                  <a:cubicBezTo>
                    <a:pt x="331" y="2"/>
                    <a:pt x="331" y="2"/>
                    <a:pt x="331" y="2"/>
                  </a:cubicBezTo>
                  <a:cubicBezTo>
                    <a:pt x="327" y="2"/>
                    <a:pt x="327" y="2"/>
                    <a:pt x="327" y="2"/>
                  </a:cubicBezTo>
                  <a:cubicBezTo>
                    <a:pt x="321" y="3"/>
                    <a:pt x="321" y="3"/>
                    <a:pt x="320" y="3"/>
                  </a:cubicBezTo>
                  <a:cubicBezTo>
                    <a:pt x="324" y="2"/>
                    <a:pt x="324" y="2"/>
                    <a:pt x="324" y="2"/>
                  </a:cubicBezTo>
                  <a:cubicBezTo>
                    <a:pt x="326" y="2"/>
                    <a:pt x="326" y="2"/>
                    <a:pt x="326" y="2"/>
                  </a:cubicBezTo>
                  <a:cubicBezTo>
                    <a:pt x="327" y="2"/>
                    <a:pt x="327" y="2"/>
                    <a:pt x="327" y="2"/>
                  </a:cubicBezTo>
                  <a:cubicBezTo>
                    <a:pt x="324" y="2"/>
                    <a:pt x="324" y="2"/>
                    <a:pt x="324" y="2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16" y="4"/>
                    <a:pt x="316" y="4"/>
                    <a:pt x="316" y="4"/>
                  </a:cubicBezTo>
                  <a:cubicBezTo>
                    <a:pt x="317" y="4"/>
                    <a:pt x="317" y="4"/>
                    <a:pt x="317" y="4"/>
                  </a:cubicBezTo>
                  <a:cubicBezTo>
                    <a:pt x="316" y="4"/>
                    <a:pt x="316" y="4"/>
                    <a:pt x="316" y="4"/>
                  </a:cubicBezTo>
                  <a:cubicBezTo>
                    <a:pt x="318" y="3"/>
                    <a:pt x="319" y="3"/>
                    <a:pt x="321" y="3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26" y="2"/>
                    <a:pt x="326" y="2"/>
                    <a:pt x="326" y="2"/>
                  </a:cubicBezTo>
                  <a:cubicBezTo>
                    <a:pt x="328" y="2"/>
                    <a:pt x="329" y="2"/>
                    <a:pt x="331" y="2"/>
                  </a:cubicBezTo>
                  <a:cubicBezTo>
                    <a:pt x="330" y="2"/>
                    <a:pt x="330" y="2"/>
                    <a:pt x="330" y="2"/>
                  </a:cubicBezTo>
                  <a:cubicBezTo>
                    <a:pt x="330" y="2"/>
                    <a:pt x="330" y="2"/>
                    <a:pt x="330" y="2"/>
                  </a:cubicBezTo>
                  <a:cubicBezTo>
                    <a:pt x="328" y="2"/>
                    <a:pt x="326" y="3"/>
                    <a:pt x="324" y="3"/>
                  </a:cubicBezTo>
                  <a:cubicBezTo>
                    <a:pt x="324" y="3"/>
                    <a:pt x="324" y="3"/>
                    <a:pt x="324" y="3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21" y="3"/>
                    <a:pt x="321" y="3"/>
                    <a:pt x="321" y="3"/>
                  </a:cubicBezTo>
                  <a:cubicBezTo>
                    <a:pt x="321" y="3"/>
                    <a:pt x="321" y="3"/>
                    <a:pt x="321" y="3"/>
                  </a:cubicBezTo>
                  <a:cubicBezTo>
                    <a:pt x="320" y="3"/>
                    <a:pt x="320" y="3"/>
                    <a:pt x="320" y="3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318" y="3"/>
                    <a:pt x="317" y="4"/>
                    <a:pt x="317" y="4"/>
                  </a:cubicBezTo>
                  <a:cubicBezTo>
                    <a:pt x="317" y="4"/>
                    <a:pt x="317" y="4"/>
                    <a:pt x="317" y="4"/>
                  </a:cubicBezTo>
                  <a:cubicBezTo>
                    <a:pt x="316" y="4"/>
                    <a:pt x="316" y="4"/>
                    <a:pt x="316" y="4"/>
                  </a:cubicBezTo>
                  <a:cubicBezTo>
                    <a:pt x="315" y="4"/>
                    <a:pt x="314" y="4"/>
                    <a:pt x="313" y="4"/>
                  </a:cubicBezTo>
                  <a:cubicBezTo>
                    <a:pt x="312" y="4"/>
                    <a:pt x="312" y="4"/>
                    <a:pt x="312" y="4"/>
                  </a:cubicBezTo>
                  <a:cubicBezTo>
                    <a:pt x="310" y="5"/>
                    <a:pt x="310" y="5"/>
                    <a:pt x="310" y="5"/>
                  </a:cubicBezTo>
                  <a:cubicBezTo>
                    <a:pt x="307" y="5"/>
                    <a:pt x="307" y="5"/>
                    <a:pt x="307" y="5"/>
                  </a:cubicBezTo>
                  <a:cubicBezTo>
                    <a:pt x="306" y="5"/>
                    <a:pt x="306" y="5"/>
                    <a:pt x="306" y="5"/>
                  </a:cubicBezTo>
                  <a:cubicBezTo>
                    <a:pt x="306" y="6"/>
                    <a:pt x="306" y="6"/>
                    <a:pt x="306" y="6"/>
                  </a:cubicBezTo>
                  <a:cubicBezTo>
                    <a:pt x="308" y="4"/>
                    <a:pt x="311" y="5"/>
                    <a:pt x="314" y="4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2" y="4"/>
                    <a:pt x="312" y="4"/>
                    <a:pt x="312" y="4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5" y="5"/>
                    <a:pt x="305" y="5"/>
                    <a:pt x="305" y="5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7" y="7"/>
                    <a:pt x="296" y="7"/>
                    <a:pt x="294" y="8"/>
                  </a:cubicBezTo>
                  <a:cubicBezTo>
                    <a:pt x="293" y="8"/>
                    <a:pt x="292" y="8"/>
                    <a:pt x="291" y="9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3" y="8"/>
                    <a:pt x="293" y="8"/>
                    <a:pt x="293" y="8"/>
                  </a:cubicBezTo>
                  <a:cubicBezTo>
                    <a:pt x="292" y="8"/>
                    <a:pt x="291" y="8"/>
                    <a:pt x="290" y="9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6" y="9"/>
                    <a:pt x="286" y="9"/>
                    <a:pt x="286" y="9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4" y="10"/>
                    <a:pt x="284" y="10"/>
                    <a:pt x="284" y="10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2" y="11"/>
                    <a:pt x="284" y="10"/>
                    <a:pt x="285" y="10"/>
                  </a:cubicBezTo>
                  <a:cubicBezTo>
                    <a:pt x="282" y="11"/>
                    <a:pt x="282" y="11"/>
                    <a:pt x="282" y="11"/>
                  </a:cubicBezTo>
                  <a:cubicBezTo>
                    <a:pt x="278" y="11"/>
                    <a:pt x="278" y="11"/>
                    <a:pt x="278" y="11"/>
                  </a:cubicBezTo>
                  <a:cubicBezTo>
                    <a:pt x="278" y="12"/>
                    <a:pt x="278" y="12"/>
                    <a:pt x="278" y="12"/>
                  </a:cubicBezTo>
                  <a:cubicBezTo>
                    <a:pt x="280" y="11"/>
                    <a:pt x="282" y="11"/>
                    <a:pt x="283" y="10"/>
                  </a:cubicBezTo>
                  <a:cubicBezTo>
                    <a:pt x="280" y="11"/>
                    <a:pt x="277" y="12"/>
                    <a:pt x="274" y="12"/>
                  </a:cubicBezTo>
                  <a:cubicBezTo>
                    <a:pt x="271" y="13"/>
                    <a:pt x="271" y="13"/>
                    <a:pt x="271" y="13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5" y="15"/>
                    <a:pt x="265" y="15"/>
                    <a:pt x="265" y="15"/>
                  </a:cubicBezTo>
                  <a:cubicBezTo>
                    <a:pt x="265" y="15"/>
                    <a:pt x="266" y="15"/>
                    <a:pt x="267" y="15"/>
                  </a:cubicBezTo>
                  <a:cubicBezTo>
                    <a:pt x="266" y="15"/>
                    <a:pt x="265" y="15"/>
                    <a:pt x="265" y="15"/>
                  </a:cubicBezTo>
                  <a:cubicBezTo>
                    <a:pt x="266" y="15"/>
                    <a:pt x="267" y="15"/>
                    <a:pt x="267" y="14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6" y="15"/>
                    <a:pt x="266" y="15"/>
                    <a:pt x="267" y="15"/>
                  </a:cubicBezTo>
                  <a:cubicBezTo>
                    <a:pt x="267" y="15"/>
                    <a:pt x="267" y="15"/>
                    <a:pt x="267" y="15"/>
                  </a:cubicBezTo>
                  <a:cubicBezTo>
                    <a:pt x="264" y="16"/>
                    <a:pt x="264" y="16"/>
                    <a:pt x="263" y="16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8" y="15"/>
                    <a:pt x="268" y="15"/>
                    <a:pt x="271" y="14"/>
                  </a:cubicBezTo>
                  <a:cubicBezTo>
                    <a:pt x="274" y="13"/>
                    <a:pt x="274" y="13"/>
                    <a:pt x="274" y="13"/>
                  </a:cubicBezTo>
                  <a:cubicBezTo>
                    <a:pt x="272" y="14"/>
                    <a:pt x="272" y="14"/>
                    <a:pt x="272" y="14"/>
                  </a:cubicBezTo>
                  <a:cubicBezTo>
                    <a:pt x="276" y="12"/>
                    <a:pt x="276" y="12"/>
                    <a:pt x="276" y="12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5" y="10"/>
                    <a:pt x="285" y="10"/>
                    <a:pt x="285" y="10"/>
                  </a:cubicBezTo>
                  <a:cubicBezTo>
                    <a:pt x="285" y="10"/>
                    <a:pt x="285" y="10"/>
                    <a:pt x="285" y="10"/>
                  </a:cubicBezTo>
                  <a:cubicBezTo>
                    <a:pt x="285" y="10"/>
                    <a:pt x="285" y="10"/>
                    <a:pt x="285" y="10"/>
                  </a:cubicBezTo>
                  <a:cubicBezTo>
                    <a:pt x="288" y="10"/>
                    <a:pt x="291" y="9"/>
                    <a:pt x="293" y="8"/>
                  </a:cubicBezTo>
                  <a:cubicBezTo>
                    <a:pt x="294" y="8"/>
                    <a:pt x="294" y="8"/>
                    <a:pt x="294" y="8"/>
                  </a:cubicBezTo>
                  <a:cubicBezTo>
                    <a:pt x="294" y="8"/>
                    <a:pt x="299" y="7"/>
                    <a:pt x="300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6" y="8"/>
                    <a:pt x="296" y="8"/>
                    <a:pt x="296" y="8"/>
                  </a:cubicBezTo>
                  <a:cubicBezTo>
                    <a:pt x="299" y="7"/>
                    <a:pt x="299" y="7"/>
                    <a:pt x="299" y="7"/>
                  </a:cubicBezTo>
                  <a:cubicBezTo>
                    <a:pt x="300" y="7"/>
                    <a:pt x="302" y="6"/>
                    <a:pt x="304" y="6"/>
                  </a:cubicBezTo>
                  <a:cubicBezTo>
                    <a:pt x="304" y="6"/>
                    <a:pt x="304" y="6"/>
                    <a:pt x="304" y="6"/>
                  </a:cubicBezTo>
                  <a:cubicBezTo>
                    <a:pt x="302" y="7"/>
                    <a:pt x="302" y="7"/>
                    <a:pt x="302" y="7"/>
                  </a:cubicBezTo>
                  <a:cubicBezTo>
                    <a:pt x="301" y="7"/>
                    <a:pt x="301" y="7"/>
                    <a:pt x="301" y="7"/>
                  </a:cubicBezTo>
                  <a:cubicBezTo>
                    <a:pt x="302" y="7"/>
                    <a:pt x="304" y="6"/>
                    <a:pt x="305" y="6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7" y="6"/>
                    <a:pt x="307" y="6"/>
                    <a:pt x="307" y="6"/>
                  </a:cubicBezTo>
                  <a:cubicBezTo>
                    <a:pt x="309" y="6"/>
                    <a:pt x="309" y="6"/>
                    <a:pt x="309" y="6"/>
                  </a:cubicBezTo>
                  <a:cubicBezTo>
                    <a:pt x="314" y="5"/>
                    <a:pt x="314" y="5"/>
                    <a:pt x="314" y="5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5" y="5"/>
                    <a:pt x="315" y="5"/>
                    <a:pt x="315" y="5"/>
                  </a:cubicBezTo>
                  <a:cubicBezTo>
                    <a:pt x="318" y="4"/>
                    <a:pt x="318" y="4"/>
                    <a:pt x="318" y="4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3" y="3"/>
                    <a:pt x="327" y="3"/>
                    <a:pt x="330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2" y="2"/>
                    <a:pt x="332" y="2"/>
                    <a:pt x="332" y="2"/>
                  </a:cubicBezTo>
                  <a:cubicBezTo>
                    <a:pt x="333" y="2"/>
                    <a:pt x="334" y="2"/>
                    <a:pt x="335" y="2"/>
                  </a:cubicBezTo>
                  <a:cubicBezTo>
                    <a:pt x="333" y="2"/>
                    <a:pt x="333" y="2"/>
                    <a:pt x="332" y="2"/>
                  </a:cubicBezTo>
                  <a:cubicBezTo>
                    <a:pt x="333" y="2"/>
                    <a:pt x="333" y="2"/>
                    <a:pt x="333" y="2"/>
                  </a:cubicBezTo>
                  <a:cubicBezTo>
                    <a:pt x="332" y="2"/>
                    <a:pt x="332" y="2"/>
                    <a:pt x="332" y="2"/>
                  </a:cubicBezTo>
                  <a:cubicBezTo>
                    <a:pt x="335" y="2"/>
                    <a:pt x="335" y="2"/>
                    <a:pt x="335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8" y="2"/>
                    <a:pt x="340" y="2"/>
                    <a:pt x="341" y="1"/>
                  </a:cubicBezTo>
                  <a:cubicBezTo>
                    <a:pt x="342" y="1"/>
                    <a:pt x="342" y="1"/>
                    <a:pt x="346" y="1"/>
                  </a:cubicBezTo>
                  <a:moveTo>
                    <a:pt x="300" y="6"/>
                  </a:moveTo>
                  <a:cubicBezTo>
                    <a:pt x="301" y="6"/>
                    <a:pt x="303" y="6"/>
                    <a:pt x="304" y="6"/>
                  </a:cubicBezTo>
                  <a:cubicBezTo>
                    <a:pt x="305" y="5"/>
                    <a:pt x="306" y="5"/>
                    <a:pt x="308" y="5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11" y="4"/>
                    <a:pt x="312" y="4"/>
                    <a:pt x="313" y="4"/>
                  </a:cubicBezTo>
                  <a:cubicBezTo>
                    <a:pt x="314" y="4"/>
                    <a:pt x="315" y="4"/>
                    <a:pt x="315" y="4"/>
                  </a:cubicBezTo>
                  <a:cubicBezTo>
                    <a:pt x="315" y="4"/>
                    <a:pt x="314" y="4"/>
                    <a:pt x="313" y="4"/>
                  </a:cubicBezTo>
                  <a:cubicBezTo>
                    <a:pt x="313" y="4"/>
                    <a:pt x="319" y="3"/>
                    <a:pt x="324" y="2"/>
                  </a:cubicBezTo>
                  <a:cubicBezTo>
                    <a:pt x="326" y="2"/>
                    <a:pt x="328" y="2"/>
                    <a:pt x="331" y="2"/>
                  </a:cubicBezTo>
                  <a:cubicBezTo>
                    <a:pt x="330" y="2"/>
                    <a:pt x="329" y="2"/>
                    <a:pt x="328" y="2"/>
                  </a:cubicBezTo>
                  <a:cubicBezTo>
                    <a:pt x="328" y="2"/>
                    <a:pt x="328" y="2"/>
                    <a:pt x="328" y="2"/>
                  </a:cubicBezTo>
                  <a:cubicBezTo>
                    <a:pt x="327" y="2"/>
                    <a:pt x="326" y="2"/>
                    <a:pt x="325" y="2"/>
                  </a:cubicBezTo>
                  <a:cubicBezTo>
                    <a:pt x="325" y="2"/>
                    <a:pt x="325" y="2"/>
                    <a:pt x="325" y="2"/>
                  </a:cubicBezTo>
                  <a:cubicBezTo>
                    <a:pt x="323" y="2"/>
                    <a:pt x="321" y="3"/>
                    <a:pt x="319" y="3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319" y="3"/>
                    <a:pt x="319" y="3"/>
                    <a:pt x="319" y="3"/>
                  </a:cubicBezTo>
                  <a:cubicBezTo>
                    <a:pt x="315" y="4"/>
                    <a:pt x="315" y="4"/>
                    <a:pt x="315" y="4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9" y="5"/>
                    <a:pt x="309" y="5"/>
                    <a:pt x="309" y="5"/>
                  </a:cubicBezTo>
                  <a:cubicBezTo>
                    <a:pt x="308" y="5"/>
                    <a:pt x="308" y="5"/>
                    <a:pt x="307" y="5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3" y="6"/>
                    <a:pt x="303" y="6"/>
                    <a:pt x="303" y="6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4" y="5"/>
                    <a:pt x="304" y="5"/>
                    <a:pt x="304" y="5"/>
                  </a:cubicBezTo>
                  <a:cubicBezTo>
                    <a:pt x="303" y="6"/>
                    <a:pt x="301" y="6"/>
                    <a:pt x="300" y="6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5" y="7"/>
                    <a:pt x="295" y="7"/>
                    <a:pt x="295" y="7"/>
                  </a:cubicBezTo>
                  <a:cubicBezTo>
                    <a:pt x="291" y="8"/>
                    <a:pt x="291" y="8"/>
                    <a:pt x="291" y="8"/>
                  </a:cubicBezTo>
                  <a:cubicBezTo>
                    <a:pt x="289" y="9"/>
                    <a:pt x="289" y="9"/>
                    <a:pt x="289" y="9"/>
                  </a:cubicBezTo>
                  <a:cubicBezTo>
                    <a:pt x="290" y="8"/>
                    <a:pt x="290" y="8"/>
                    <a:pt x="290" y="8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91" y="8"/>
                    <a:pt x="291" y="8"/>
                    <a:pt x="291" y="8"/>
                  </a:cubicBezTo>
                  <a:cubicBezTo>
                    <a:pt x="291" y="8"/>
                    <a:pt x="291" y="8"/>
                    <a:pt x="291" y="8"/>
                  </a:cubicBezTo>
                  <a:cubicBezTo>
                    <a:pt x="292" y="8"/>
                    <a:pt x="293" y="8"/>
                    <a:pt x="294" y="8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6" y="7"/>
                    <a:pt x="296" y="7"/>
                    <a:pt x="295" y="7"/>
                  </a:cubicBezTo>
                  <a:cubicBezTo>
                    <a:pt x="296" y="7"/>
                    <a:pt x="297" y="7"/>
                    <a:pt x="298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8" y="7"/>
                    <a:pt x="299" y="7"/>
                    <a:pt x="300" y="6"/>
                  </a:cubicBezTo>
                  <a:moveTo>
                    <a:pt x="275" y="12"/>
                  </a:moveTo>
                  <a:cubicBezTo>
                    <a:pt x="277" y="11"/>
                    <a:pt x="280" y="11"/>
                    <a:pt x="282" y="10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75" y="12"/>
                    <a:pt x="275" y="12"/>
                    <a:pt x="275" y="12"/>
                  </a:cubicBezTo>
                  <a:moveTo>
                    <a:pt x="251" y="20"/>
                  </a:moveTo>
                  <a:cubicBezTo>
                    <a:pt x="251" y="20"/>
                    <a:pt x="251" y="20"/>
                    <a:pt x="251" y="20"/>
                  </a:cubicBezTo>
                  <a:cubicBezTo>
                    <a:pt x="256" y="18"/>
                    <a:pt x="256" y="18"/>
                    <a:pt x="256" y="18"/>
                  </a:cubicBezTo>
                  <a:cubicBezTo>
                    <a:pt x="258" y="18"/>
                    <a:pt x="258" y="18"/>
                    <a:pt x="258" y="18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7" y="18"/>
                    <a:pt x="257" y="18"/>
                    <a:pt x="257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6" y="18"/>
                    <a:pt x="256" y="18"/>
                    <a:pt x="256" y="18"/>
                  </a:cubicBezTo>
                  <a:cubicBezTo>
                    <a:pt x="256" y="18"/>
                    <a:pt x="256" y="18"/>
                    <a:pt x="256" y="18"/>
                  </a:cubicBezTo>
                  <a:cubicBezTo>
                    <a:pt x="260" y="16"/>
                    <a:pt x="260" y="16"/>
                    <a:pt x="260" y="16"/>
                  </a:cubicBezTo>
                  <a:cubicBezTo>
                    <a:pt x="265" y="15"/>
                    <a:pt x="265" y="15"/>
                    <a:pt x="265" y="15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45" y="21"/>
                    <a:pt x="245" y="21"/>
                    <a:pt x="245" y="21"/>
                  </a:cubicBezTo>
                  <a:cubicBezTo>
                    <a:pt x="246" y="21"/>
                    <a:pt x="246" y="21"/>
                    <a:pt x="246" y="21"/>
                  </a:cubicBezTo>
                  <a:cubicBezTo>
                    <a:pt x="246" y="21"/>
                    <a:pt x="247" y="21"/>
                    <a:pt x="248" y="21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4" y="22"/>
                    <a:pt x="244" y="22"/>
                    <a:pt x="244" y="22"/>
                  </a:cubicBezTo>
                  <a:cubicBezTo>
                    <a:pt x="245" y="22"/>
                    <a:pt x="245" y="22"/>
                    <a:pt x="245" y="22"/>
                  </a:cubicBezTo>
                  <a:cubicBezTo>
                    <a:pt x="247" y="21"/>
                    <a:pt x="247" y="21"/>
                    <a:pt x="247" y="21"/>
                  </a:cubicBezTo>
                  <a:cubicBezTo>
                    <a:pt x="245" y="22"/>
                    <a:pt x="245" y="22"/>
                    <a:pt x="245" y="22"/>
                  </a:cubicBezTo>
                  <a:cubicBezTo>
                    <a:pt x="247" y="22"/>
                    <a:pt x="249" y="21"/>
                    <a:pt x="251" y="20"/>
                  </a:cubicBezTo>
                  <a:moveTo>
                    <a:pt x="179" y="56"/>
                  </a:moveTo>
                  <a:cubicBezTo>
                    <a:pt x="182" y="54"/>
                    <a:pt x="182" y="54"/>
                    <a:pt x="182" y="54"/>
                  </a:cubicBezTo>
                  <a:cubicBezTo>
                    <a:pt x="186" y="52"/>
                    <a:pt x="186" y="52"/>
                    <a:pt x="186" y="52"/>
                  </a:cubicBezTo>
                  <a:cubicBezTo>
                    <a:pt x="185" y="52"/>
                    <a:pt x="185" y="52"/>
                    <a:pt x="180" y="54"/>
                  </a:cubicBezTo>
                  <a:cubicBezTo>
                    <a:pt x="177" y="56"/>
                    <a:pt x="177" y="56"/>
                    <a:pt x="177" y="56"/>
                  </a:cubicBezTo>
                  <a:cubicBezTo>
                    <a:pt x="177" y="57"/>
                    <a:pt x="177" y="57"/>
                    <a:pt x="177" y="57"/>
                  </a:cubicBezTo>
                  <a:cubicBezTo>
                    <a:pt x="179" y="56"/>
                    <a:pt x="179" y="56"/>
                    <a:pt x="179" y="56"/>
                  </a:cubicBezTo>
                  <a:moveTo>
                    <a:pt x="156" y="69"/>
                  </a:moveTo>
                  <a:cubicBezTo>
                    <a:pt x="154" y="70"/>
                    <a:pt x="154" y="70"/>
                    <a:pt x="154" y="70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60" y="66"/>
                    <a:pt x="160" y="66"/>
                    <a:pt x="160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6" y="69"/>
                    <a:pt x="156" y="69"/>
                    <a:pt x="156" y="69"/>
                  </a:cubicBezTo>
                  <a:close/>
                  <a:moveTo>
                    <a:pt x="6" y="417"/>
                  </a:moveTo>
                  <a:cubicBezTo>
                    <a:pt x="5" y="413"/>
                    <a:pt x="5" y="413"/>
                    <a:pt x="5" y="413"/>
                  </a:cubicBezTo>
                  <a:cubicBezTo>
                    <a:pt x="5" y="409"/>
                    <a:pt x="5" y="409"/>
                    <a:pt x="5" y="409"/>
                  </a:cubicBezTo>
                  <a:cubicBezTo>
                    <a:pt x="4" y="409"/>
                    <a:pt x="4" y="409"/>
                    <a:pt x="4" y="409"/>
                  </a:cubicBezTo>
                  <a:cubicBezTo>
                    <a:pt x="3" y="408"/>
                    <a:pt x="3" y="408"/>
                    <a:pt x="3" y="408"/>
                  </a:cubicBezTo>
                  <a:cubicBezTo>
                    <a:pt x="2" y="407"/>
                    <a:pt x="2" y="407"/>
                    <a:pt x="2" y="407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1" y="398"/>
                    <a:pt x="1" y="398"/>
                    <a:pt x="1" y="398"/>
                  </a:cubicBezTo>
                  <a:cubicBezTo>
                    <a:pt x="1" y="394"/>
                    <a:pt x="1" y="394"/>
                    <a:pt x="1" y="394"/>
                  </a:cubicBezTo>
                  <a:cubicBezTo>
                    <a:pt x="1" y="392"/>
                    <a:pt x="1" y="389"/>
                    <a:pt x="1" y="387"/>
                  </a:cubicBezTo>
                  <a:cubicBezTo>
                    <a:pt x="1" y="379"/>
                    <a:pt x="1" y="379"/>
                    <a:pt x="1" y="379"/>
                  </a:cubicBezTo>
                  <a:cubicBezTo>
                    <a:pt x="1" y="378"/>
                    <a:pt x="1" y="376"/>
                    <a:pt x="1" y="374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76"/>
                    <a:pt x="1" y="389"/>
                    <a:pt x="1" y="399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2" y="405"/>
                    <a:pt x="2" y="405"/>
                    <a:pt x="2" y="405"/>
                  </a:cubicBezTo>
                  <a:cubicBezTo>
                    <a:pt x="2" y="407"/>
                    <a:pt x="2" y="407"/>
                    <a:pt x="2" y="407"/>
                  </a:cubicBezTo>
                  <a:cubicBezTo>
                    <a:pt x="3" y="414"/>
                    <a:pt x="3" y="414"/>
                    <a:pt x="3" y="414"/>
                  </a:cubicBezTo>
                  <a:cubicBezTo>
                    <a:pt x="3" y="414"/>
                    <a:pt x="3" y="414"/>
                    <a:pt x="3" y="414"/>
                  </a:cubicBezTo>
                  <a:cubicBezTo>
                    <a:pt x="4" y="419"/>
                    <a:pt x="4" y="419"/>
                    <a:pt x="4" y="419"/>
                  </a:cubicBezTo>
                  <a:cubicBezTo>
                    <a:pt x="5" y="421"/>
                    <a:pt x="5" y="421"/>
                    <a:pt x="5" y="421"/>
                  </a:cubicBezTo>
                  <a:cubicBezTo>
                    <a:pt x="4" y="416"/>
                    <a:pt x="4" y="416"/>
                    <a:pt x="4" y="416"/>
                  </a:cubicBezTo>
                  <a:cubicBezTo>
                    <a:pt x="4" y="413"/>
                    <a:pt x="4" y="413"/>
                    <a:pt x="4" y="413"/>
                  </a:cubicBezTo>
                  <a:cubicBezTo>
                    <a:pt x="5" y="414"/>
                    <a:pt x="5" y="414"/>
                    <a:pt x="5" y="414"/>
                  </a:cubicBezTo>
                  <a:cubicBezTo>
                    <a:pt x="5" y="417"/>
                    <a:pt x="5" y="417"/>
                    <a:pt x="5" y="417"/>
                  </a:cubicBezTo>
                  <a:cubicBezTo>
                    <a:pt x="6" y="417"/>
                    <a:pt x="6" y="417"/>
                    <a:pt x="6" y="417"/>
                  </a:cubicBezTo>
                  <a:moveTo>
                    <a:pt x="182" y="64"/>
                  </a:moveTo>
                  <a:cubicBezTo>
                    <a:pt x="185" y="62"/>
                    <a:pt x="185" y="62"/>
                    <a:pt x="185" y="62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188" y="60"/>
                    <a:pt x="187" y="60"/>
                    <a:pt x="187" y="60"/>
                  </a:cubicBezTo>
                  <a:cubicBezTo>
                    <a:pt x="187" y="59"/>
                    <a:pt x="188" y="59"/>
                    <a:pt x="189" y="58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4"/>
                    <a:pt x="191" y="54"/>
                    <a:pt x="191" y="54"/>
                  </a:cubicBezTo>
                  <a:cubicBezTo>
                    <a:pt x="193" y="52"/>
                    <a:pt x="193" y="52"/>
                    <a:pt x="193" y="52"/>
                  </a:cubicBezTo>
                  <a:cubicBezTo>
                    <a:pt x="196" y="51"/>
                    <a:pt x="196" y="51"/>
                    <a:pt x="196" y="51"/>
                  </a:cubicBezTo>
                  <a:cubicBezTo>
                    <a:pt x="195" y="51"/>
                    <a:pt x="195" y="51"/>
                    <a:pt x="194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6" y="50"/>
                    <a:pt x="197" y="49"/>
                    <a:pt x="199" y="48"/>
                  </a:cubicBezTo>
                  <a:cubicBezTo>
                    <a:pt x="199" y="48"/>
                    <a:pt x="199" y="48"/>
                    <a:pt x="199" y="48"/>
                  </a:cubicBezTo>
                  <a:cubicBezTo>
                    <a:pt x="202" y="47"/>
                    <a:pt x="202" y="47"/>
                    <a:pt x="202" y="47"/>
                  </a:cubicBezTo>
                  <a:cubicBezTo>
                    <a:pt x="202" y="46"/>
                    <a:pt x="202" y="46"/>
                    <a:pt x="202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5" y="45"/>
                    <a:pt x="205" y="45"/>
                    <a:pt x="205" y="45"/>
                  </a:cubicBezTo>
                  <a:cubicBezTo>
                    <a:pt x="208" y="43"/>
                    <a:pt x="208" y="43"/>
                    <a:pt x="208" y="43"/>
                  </a:cubicBezTo>
                  <a:cubicBezTo>
                    <a:pt x="208" y="42"/>
                    <a:pt x="208" y="42"/>
                    <a:pt x="208" y="42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20" y="34"/>
                    <a:pt x="220" y="34"/>
                    <a:pt x="220" y="34"/>
                  </a:cubicBezTo>
                  <a:cubicBezTo>
                    <a:pt x="222" y="33"/>
                    <a:pt x="222" y="33"/>
                    <a:pt x="222" y="33"/>
                  </a:cubicBezTo>
                  <a:cubicBezTo>
                    <a:pt x="222" y="33"/>
                    <a:pt x="222" y="33"/>
                    <a:pt x="222" y="33"/>
                  </a:cubicBezTo>
                  <a:cubicBezTo>
                    <a:pt x="225" y="31"/>
                    <a:pt x="225" y="31"/>
                    <a:pt x="225" y="31"/>
                  </a:cubicBezTo>
                  <a:cubicBezTo>
                    <a:pt x="227" y="30"/>
                    <a:pt x="227" y="30"/>
                    <a:pt x="227" y="30"/>
                  </a:cubicBezTo>
                  <a:cubicBezTo>
                    <a:pt x="226" y="30"/>
                    <a:pt x="226" y="30"/>
                    <a:pt x="226" y="30"/>
                  </a:cubicBezTo>
                  <a:cubicBezTo>
                    <a:pt x="224" y="31"/>
                    <a:pt x="224" y="31"/>
                    <a:pt x="224" y="31"/>
                  </a:cubicBezTo>
                  <a:cubicBezTo>
                    <a:pt x="223" y="31"/>
                    <a:pt x="223" y="31"/>
                    <a:pt x="223" y="31"/>
                  </a:cubicBezTo>
                  <a:cubicBezTo>
                    <a:pt x="223" y="31"/>
                    <a:pt x="223" y="31"/>
                    <a:pt x="223" y="31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0" y="32"/>
                    <a:pt x="220" y="32"/>
                    <a:pt x="220" y="32"/>
                  </a:cubicBezTo>
                  <a:cubicBezTo>
                    <a:pt x="224" y="31"/>
                    <a:pt x="224" y="31"/>
                    <a:pt x="224" y="31"/>
                  </a:cubicBezTo>
                  <a:cubicBezTo>
                    <a:pt x="227" y="29"/>
                    <a:pt x="227" y="29"/>
                    <a:pt x="227" y="29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26" y="29"/>
                    <a:pt x="226" y="29"/>
                    <a:pt x="226" y="29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18" y="33"/>
                    <a:pt x="218" y="33"/>
                    <a:pt x="218" y="33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7" y="33"/>
                    <a:pt x="217" y="33"/>
                    <a:pt x="217" y="33"/>
                  </a:cubicBezTo>
                  <a:cubicBezTo>
                    <a:pt x="224" y="30"/>
                    <a:pt x="224" y="30"/>
                    <a:pt x="224" y="30"/>
                  </a:cubicBezTo>
                  <a:cubicBezTo>
                    <a:pt x="228" y="28"/>
                    <a:pt x="228" y="28"/>
                    <a:pt x="228" y="28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7" y="25"/>
                    <a:pt x="237" y="25"/>
                    <a:pt x="237" y="25"/>
                  </a:cubicBezTo>
                  <a:cubicBezTo>
                    <a:pt x="236" y="25"/>
                    <a:pt x="236" y="25"/>
                    <a:pt x="236" y="25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24" y="30"/>
                    <a:pt x="224" y="30"/>
                    <a:pt x="224" y="30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2" y="35"/>
                    <a:pt x="212" y="35"/>
                    <a:pt x="212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6" y="38"/>
                    <a:pt x="206" y="38"/>
                    <a:pt x="206" y="3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199" y="42"/>
                    <a:pt x="199" y="42"/>
                    <a:pt x="199" y="42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79" y="53"/>
                    <a:pt x="179" y="53"/>
                    <a:pt x="179" y="53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7" y="54"/>
                    <a:pt x="177" y="54"/>
                    <a:pt x="177" y="54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82" y="51"/>
                    <a:pt x="171" y="59"/>
                    <a:pt x="162" y="64"/>
                  </a:cubicBezTo>
                  <a:cubicBezTo>
                    <a:pt x="162" y="64"/>
                    <a:pt x="162" y="64"/>
                    <a:pt x="162" y="64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56" y="68"/>
                    <a:pt x="154" y="70"/>
                    <a:pt x="152" y="71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148" y="75"/>
                    <a:pt x="148" y="75"/>
                    <a:pt x="148" y="75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76"/>
                    <a:pt x="146" y="76"/>
                    <a:pt x="145" y="77"/>
                  </a:cubicBezTo>
                  <a:cubicBezTo>
                    <a:pt x="145" y="77"/>
                    <a:pt x="145" y="77"/>
                    <a:pt x="145" y="77"/>
                  </a:cubicBezTo>
                  <a:cubicBezTo>
                    <a:pt x="149" y="74"/>
                    <a:pt x="149" y="74"/>
                    <a:pt x="149" y="74"/>
                  </a:cubicBezTo>
                  <a:cubicBezTo>
                    <a:pt x="149" y="74"/>
                    <a:pt x="149" y="74"/>
                    <a:pt x="149" y="74"/>
                  </a:cubicBezTo>
                  <a:cubicBezTo>
                    <a:pt x="148" y="75"/>
                    <a:pt x="148" y="75"/>
                    <a:pt x="148" y="75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47" y="76"/>
                    <a:pt x="147" y="76"/>
                    <a:pt x="147" y="76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60" y="66"/>
                    <a:pt x="160" y="66"/>
                    <a:pt x="160" y="66"/>
                  </a:cubicBezTo>
                  <a:cubicBezTo>
                    <a:pt x="161" y="65"/>
                    <a:pt x="161" y="65"/>
                    <a:pt x="161" y="65"/>
                  </a:cubicBezTo>
                  <a:cubicBezTo>
                    <a:pt x="162" y="65"/>
                    <a:pt x="163" y="64"/>
                    <a:pt x="164" y="63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67" y="61"/>
                    <a:pt x="167" y="61"/>
                    <a:pt x="167" y="61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90" y="48"/>
                    <a:pt x="190" y="48"/>
                    <a:pt x="190" y="48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6" y="44"/>
                    <a:pt x="196" y="44"/>
                    <a:pt x="196" y="44"/>
                  </a:cubicBezTo>
                  <a:cubicBezTo>
                    <a:pt x="199" y="42"/>
                    <a:pt x="199" y="42"/>
                    <a:pt x="199" y="42"/>
                  </a:cubicBezTo>
                  <a:cubicBezTo>
                    <a:pt x="199" y="43"/>
                    <a:pt x="199" y="43"/>
                    <a:pt x="199" y="43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1" y="42"/>
                    <a:pt x="201" y="42"/>
                    <a:pt x="201" y="42"/>
                  </a:cubicBezTo>
                  <a:cubicBezTo>
                    <a:pt x="198" y="43"/>
                    <a:pt x="198" y="43"/>
                    <a:pt x="198" y="43"/>
                  </a:cubicBezTo>
                  <a:cubicBezTo>
                    <a:pt x="199" y="43"/>
                    <a:pt x="199" y="43"/>
                    <a:pt x="199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5" y="40"/>
                    <a:pt x="205" y="40"/>
                    <a:pt x="205" y="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196" y="45"/>
                    <a:pt x="196" y="45"/>
                    <a:pt x="196" y="45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88" y="51"/>
                    <a:pt x="188" y="51"/>
                    <a:pt x="188" y="51"/>
                  </a:cubicBezTo>
                  <a:cubicBezTo>
                    <a:pt x="187" y="52"/>
                    <a:pt x="187" y="52"/>
                    <a:pt x="187" y="52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79" y="57"/>
                    <a:pt x="179" y="57"/>
                    <a:pt x="179" y="57"/>
                  </a:cubicBezTo>
                  <a:cubicBezTo>
                    <a:pt x="174" y="60"/>
                    <a:pt x="174" y="60"/>
                    <a:pt x="174" y="60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59" y="68"/>
                    <a:pt x="159" y="68"/>
                    <a:pt x="159" y="68"/>
                  </a:cubicBezTo>
                  <a:cubicBezTo>
                    <a:pt x="157" y="69"/>
                    <a:pt x="156" y="70"/>
                    <a:pt x="155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9" y="70"/>
                    <a:pt x="159" y="70"/>
                    <a:pt x="159" y="70"/>
                  </a:cubicBezTo>
                  <a:cubicBezTo>
                    <a:pt x="158" y="72"/>
                    <a:pt x="158" y="72"/>
                    <a:pt x="158" y="72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1" y="78"/>
                    <a:pt x="151" y="78"/>
                    <a:pt x="151" y="78"/>
                  </a:cubicBezTo>
                  <a:cubicBezTo>
                    <a:pt x="148" y="81"/>
                    <a:pt x="148" y="81"/>
                    <a:pt x="148" y="81"/>
                  </a:cubicBezTo>
                  <a:cubicBezTo>
                    <a:pt x="148" y="81"/>
                    <a:pt x="149" y="81"/>
                    <a:pt x="149" y="81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53" y="80"/>
                    <a:pt x="153" y="80"/>
                    <a:pt x="153" y="80"/>
                  </a:cubicBezTo>
                  <a:cubicBezTo>
                    <a:pt x="154" y="78"/>
                    <a:pt x="154" y="78"/>
                    <a:pt x="154" y="78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3" y="82"/>
                    <a:pt x="153" y="82"/>
                    <a:pt x="153" y="82"/>
                  </a:cubicBezTo>
                  <a:cubicBezTo>
                    <a:pt x="152" y="84"/>
                    <a:pt x="152" y="84"/>
                    <a:pt x="152" y="84"/>
                  </a:cubicBezTo>
                  <a:cubicBezTo>
                    <a:pt x="153" y="83"/>
                    <a:pt x="155" y="82"/>
                    <a:pt x="156" y="80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7" y="71"/>
                    <a:pt x="167" y="71"/>
                    <a:pt x="167" y="71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6" y="62"/>
                    <a:pt x="176" y="62"/>
                    <a:pt x="176" y="62"/>
                  </a:cubicBezTo>
                  <a:cubicBezTo>
                    <a:pt x="179" y="61"/>
                    <a:pt x="179" y="61"/>
                    <a:pt x="179" y="61"/>
                  </a:cubicBezTo>
                  <a:cubicBezTo>
                    <a:pt x="174" y="66"/>
                    <a:pt x="174" y="66"/>
                    <a:pt x="174" y="66"/>
                  </a:cubicBezTo>
                  <a:cubicBezTo>
                    <a:pt x="170" y="70"/>
                    <a:pt x="170" y="70"/>
                    <a:pt x="170" y="70"/>
                  </a:cubicBezTo>
                  <a:cubicBezTo>
                    <a:pt x="171" y="70"/>
                    <a:pt x="171" y="70"/>
                    <a:pt x="171" y="70"/>
                  </a:cubicBezTo>
                  <a:cubicBezTo>
                    <a:pt x="176" y="67"/>
                    <a:pt x="176" y="67"/>
                    <a:pt x="176" y="67"/>
                  </a:cubicBezTo>
                  <a:cubicBezTo>
                    <a:pt x="179" y="65"/>
                    <a:pt x="179" y="65"/>
                    <a:pt x="179" y="65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2" y="64"/>
                    <a:pt x="182" y="64"/>
                    <a:pt x="182" y="64"/>
                  </a:cubicBezTo>
                  <a:moveTo>
                    <a:pt x="110" y="148"/>
                  </a:moveTo>
                  <a:cubicBezTo>
                    <a:pt x="112" y="146"/>
                    <a:pt x="112" y="146"/>
                    <a:pt x="112" y="146"/>
                  </a:cubicBezTo>
                  <a:cubicBezTo>
                    <a:pt x="113" y="144"/>
                    <a:pt x="113" y="144"/>
                    <a:pt x="113" y="144"/>
                  </a:cubicBezTo>
                  <a:cubicBezTo>
                    <a:pt x="115" y="143"/>
                    <a:pt x="115" y="143"/>
                    <a:pt x="115" y="143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6" y="138"/>
                    <a:pt x="116" y="138"/>
                    <a:pt x="116" y="138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5"/>
                    <a:pt x="115" y="135"/>
                    <a:pt x="115" y="135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08" y="139"/>
                    <a:pt x="108" y="139"/>
                    <a:pt x="108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11" y="135"/>
                    <a:pt x="111" y="135"/>
                    <a:pt x="111" y="135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2" y="119"/>
                    <a:pt x="122" y="119"/>
                    <a:pt x="122" y="119"/>
                  </a:cubicBezTo>
                  <a:cubicBezTo>
                    <a:pt x="123" y="118"/>
                    <a:pt x="123" y="118"/>
                    <a:pt x="123" y="118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3" y="101"/>
                    <a:pt x="133" y="101"/>
                    <a:pt x="133" y="101"/>
                  </a:cubicBezTo>
                  <a:cubicBezTo>
                    <a:pt x="132" y="102"/>
                    <a:pt x="130" y="103"/>
                    <a:pt x="129" y="104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4" y="105"/>
                    <a:pt x="124" y="105"/>
                    <a:pt x="124" y="105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30" y="98"/>
                    <a:pt x="132" y="96"/>
                    <a:pt x="134" y="94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8" y="89"/>
                    <a:pt x="138" y="89"/>
                    <a:pt x="138" y="89"/>
                  </a:cubicBezTo>
                  <a:cubicBezTo>
                    <a:pt x="141" y="85"/>
                    <a:pt x="141" y="85"/>
                    <a:pt x="141" y="85"/>
                  </a:cubicBezTo>
                  <a:cubicBezTo>
                    <a:pt x="144" y="82"/>
                    <a:pt x="144" y="82"/>
                    <a:pt x="144" y="82"/>
                  </a:cubicBezTo>
                  <a:cubicBezTo>
                    <a:pt x="142" y="83"/>
                    <a:pt x="142" y="83"/>
                    <a:pt x="142" y="83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42" y="82"/>
                    <a:pt x="142" y="82"/>
                    <a:pt x="142" y="82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5" y="87"/>
                    <a:pt x="135" y="87"/>
                    <a:pt x="135" y="87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23" y="98"/>
                    <a:pt x="123" y="98"/>
                    <a:pt x="123" y="98"/>
                  </a:cubicBezTo>
                  <a:cubicBezTo>
                    <a:pt x="123" y="97"/>
                    <a:pt x="123" y="97"/>
                    <a:pt x="123" y="97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03"/>
                    <a:pt x="117" y="103"/>
                    <a:pt x="117" y="103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3" y="108"/>
                    <a:pt x="113" y="108"/>
                    <a:pt x="113" y="108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7" y="115"/>
                    <a:pt x="105" y="116"/>
                    <a:pt x="103" y="118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95" y="126"/>
                    <a:pt x="95" y="126"/>
                    <a:pt x="95" y="126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89" y="133"/>
                    <a:pt x="87" y="135"/>
                    <a:pt x="85" y="137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6" y="148"/>
                    <a:pt x="76" y="148"/>
                    <a:pt x="76" y="148"/>
                  </a:cubicBezTo>
                  <a:cubicBezTo>
                    <a:pt x="80" y="143"/>
                    <a:pt x="80" y="143"/>
                    <a:pt x="80" y="143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4" y="137"/>
                    <a:pt x="85" y="135"/>
                    <a:pt x="86" y="134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92" y="126"/>
                    <a:pt x="85" y="135"/>
                    <a:pt x="79" y="142"/>
                  </a:cubicBezTo>
                  <a:cubicBezTo>
                    <a:pt x="67" y="158"/>
                    <a:pt x="67" y="158"/>
                    <a:pt x="47" y="190"/>
                  </a:cubicBezTo>
                  <a:cubicBezTo>
                    <a:pt x="37" y="208"/>
                    <a:pt x="37" y="208"/>
                    <a:pt x="23" y="243"/>
                  </a:cubicBezTo>
                  <a:cubicBezTo>
                    <a:pt x="19" y="253"/>
                    <a:pt x="15" y="267"/>
                    <a:pt x="12" y="277"/>
                  </a:cubicBezTo>
                  <a:cubicBezTo>
                    <a:pt x="11" y="280"/>
                    <a:pt x="11" y="280"/>
                    <a:pt x="11" y="280"/>
                  </a:cubicBezTo>
                  <a:cubicBezTo>
                    <a:pt x="11" y="280"/>
                    <a:pt x="11" y="280"/>
                    <a:pt x="11" y="280"/>
                  </a:cubicBezTo>
                  <a:cubicBezTo>
                    <a:pt x="12" y="278"/>
                    <a:pt x="12" y="278"/>
                    <a:pt x="12" y="278"/>
                  </a:cubicBezTo>
                  <a:cubicBezTo>
                    <a:pt x="12" y="277"/>
                    <a:pt x="12" y="277"/>
                    <a:pt x="12" y="277"/>
                  </a:cubicBezTo>
                  <a:cubicBezTo>
                    <a:pt x="11" y="281"/>
                    <a:pt x="11" y="281"/>
                    <a:pt x="11" y="281"/>
                  </a:cubicBezTo>
                  <a:cubicBezTo>
                    <a:pt x="10" y="286"/>
                    <a:pt x="10" y="286"/>
                    <a:pt x="10" y="286"/>
                  </a:cubicBezTo>
                  <a:cubicBezTo>
                    <a:pt x="10" y="288"/>
                    <a:pt x="10" y="289"/>
                    <a:pt x="9" y="291"/>
                  </a:cubicBezTo>
                  <a:cubicBezTo>
                    <a:pt x="9" y="294"/>
                    <a:pt x="9" y="294"/>
                    <a:pt x="9" y="294"/>
                  </a:cubicBezTo>
                  <a:cubicBezTo>
                    <a:pt x="8" y="297"/>
                    <a:pt x="8" y="297"/>
                    <a:pt x="8" y="297"/>
                  </a:cubicBezTo>
                  <a:cubicBezTo>
                    <a:pt x="8" y="300"/>
                    <a:pt x="8" y="300"/>
                    <a:pt x="8" y="300"/>
                  </a:cubicBezTo>
                  <a:cubicBezTo>
                    <a:pt x="7" y="304"/>
                    <a:pt x="7" y="304"/>
                    <a:pt x="7" y="304"/>
                  </a:cubicBezTo>
                  <a:cubicBezTo>
                    <a:pt x="7" y="306"/>
                    <a:pt x="7" y="306"/>
                    <a:pt x="7" y="306"/>
                  </a:cubicBezTo>
                  <a:cubicBezTo>
                    <a:pt x="6" y="310"/>
                    <a:pt x="6" y="310"/>
                    <a:pt x="6" y="310"/>
                  </a:cubicBezTo>
                  <a:cubicBezTo>
                    <a:pt x="6" y="311"/>
                    <a:pt x="6" y="311"/>
                    <a:pt x="6" y="311"/>
                  </a:cubicBezTo>
                  <a:cubicBezTo>
                    <a:pt x="7" y="308"/>
                    <a:pt x="7" y="308"/>
                    <a:pt x="7" y="308"/>
                  </a:cubicBezTo>
                  <a:cubicBezTo>
                    <a:pt x="8" y="304"/>
                    <a:pt x="8" y="304"/>
                    <a:pt x="8" y="304"/>
                  </a:cubicBezTo>
                  <a:cubicBezTo>
                    <a:pt x="9" y="298"/>
                    <a:pt x="9" y="298"/>
                    <a:pt x="9" y="298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12" y="280"/>
                    <a:pt x="13" y="277"/>
                    <a:pt x="14" y="274"/>
                  </a:cubicBezTo>
                  <a:cubicBezTo>
                    <a:pt x="15" y="272"/>
                    <a:pt x="15" y="270"/>
                    <a:pt x="16" y="268"/>
                  </a:cubicBezTo>
                  <a:cubicBezTo>
                    <a:pt x="18" y="262"/>
                    <a:pt x="18" y="262"/>
                    <a:pt x="18" y="262"/>
                  </a:cubicBezTo>
                  <a:cubicBezTo>
                    <a:pt x="19" y="260"/>
                    <a:pt x="19" y="260"/>
                    <a:pt x="19" y="260"/>
                  </a:cubicBezTo>
                  <a:cubicBezTo>
                    <a:pt x="21" y="255"/>
                    <a:pt x="21" y="255"/>
                    <a:pt x="21" y="255"/>
                  </a:cubicBezTo>
                  <a:cubicBezTo>
                    <a:pt x="23" y="252"/>
                    <a:pt x="23" y="252"/>
                    <a:pt x="23" y="252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9" y="237"/>
                    <a:pt x="29" y="237"/>
                    <a:pt x="29" y="237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1" y="231"/>
                    <a:pt x="31" y="231"/>
                    <a:pt x="31" y="231"/>
                  </a:cubicBezTo>
                  <a:cubicBezTo>
                    <a:pt x="32" y="228"/>
                    <a:pt x="32" y="228"/>
                    <a:pt x="32" y="228"/>
                  </a:cubicBezTo>
                  <a:cubicBezTo>
                    <a:pt x="34" y="226"/>
                    <a:pt x="34" y="226"/>
                    <a:pt x="34" y="226"/>
                  </a:cubicBezTo>
                  <a:cubicBezTo>
                    <a:pt x="32" y="231"/>
                    <a:pt x="32" y="231"/>
                    <a:pt x="32" y="231"/>
                  </a:cubicBezTo>
                  <a:cubicBezTo>
                    <a:pt x="35" y="226"/>
                    <a:pt x="35" y="226"/>
                    <a:pt x="35" y="226"/>
                  </a:cubicBezTo>
                  <a:cubicBezTo>
                    <a:pt x="37" y="223"/>
                    <a:pt x="37" y="223"/>
                    <a:pt x="37" y="223"/>
                  </a:cubicBezTo>
                  <a:cubicBezTo>
                    <a:pt x="38" y="220"/>
                    <a:pt x="38" y="220"/>
                    <a:pt x="38" y="220"/>
                  </a:cubicBezTo>
                  <a:cubicBezTo>
                    <a:pt x="42" y="212"/>
                    <a:pt x="42" y="212"/>
                    <a:pt x="42" y="212"/>
                  </a:cubicBezTo>
                  <a:cubicBezTo>
                    <a:pt x="43" y="212"/>
                    <a:pt x="43" y="212"/>
                    <a:pt x="44" y="212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6"/>
                    <a:pt x="49" y="206"/>
                    <a:pt x="49" y="206"/>
                  </a:cubicBezTo>
                  <a:cubicBezTo>
                    <a:pt x="52" y="199"/>
                    <a:pt x="52" y="199"/>
                    <a:pt x="52" y="199"/>
                  </a:cubicBezTo>
                  <a:cubicBezTo>
                    <a:pt x="56" y="194"/>
                    <a:pt x="56" y="194"/>
                    <a:pt x="56" y="194"/>
                  </a:cubicBezTo>
                  <a:cubicBezTo>
                    <a:pt x="56" y="194"/>
                    <a:pt x="57" y="194"/>
                    <a:pt x="57" y="194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60" y="192"/>
                    <a:pt x="60" y="192"/>
                    <a:pt x="60" y="192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8" y="186"/>
                    <a:pt x="69" y="186"/>
                    <a:pt x="70" y="187"/>
                  </a:cubicBezTo>
                  <a:cubicBezTo>
                    <a:pt x="70" y="188"/>
                    <a:pt x="69" y="188"/>
                    <a:pt x="69" y="189"/>
                  </a:cubicBezTo>
                  <a:cubicBezTo>
                    <a:pt x="68" y="189"/>
                    <a:pt x="67" y="189"/>
                    <a:pt x="66" y="189"/>
                  </a:cubicBezTo>
                  <a:cubicBezTo>
                    <a:pt x="63" y="192"/>
                    <a:pt x="63" y="192"/>
                    <a:pt x="61" y="196"/>
                  </a:cubicBezTo>
                  <a:cubicBezTo>
                    <a:pt x="61" y="197"/>
                    <a:pt x="61" y="197"/>
                    <a:pt x="61" y="197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71" y="190"/>
                    <a:pt x="71" y="190"/>
                    <a:pt x="71" y="190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80" y="182"/>
                    <a:pt x="80" y="182"/>
                    <a:pt x="80" y="182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5" y="184"/>
                    <a:pt x="75" y="184"/>
                    <a:pt x="75" y="184"/>
                  </a:cubicBezTo>
                  <a:cubicBezTo>
                    <a:pt x="73" y="184"/>
                    <a:pt x="73" y="184"/>
                    <a:pt x="73" y="184"/>
                  </a:cubicBezTo>
                  <a:cubicBezTo>
                    <a:pt x="73" y="182"/>
                    <a:pt x="73" y="182"/>
                    <a:pt x="73" y="182"/>
                  </a:cubicBezTo>
                  <a:cubicBezTo>
                    <a:pt x="73" y="178"/>
                    <a:pt x="73" y="178"/>
                    <a:pt x="73" y="178"/>
                  </a:cubicBezTo>
                  <a:cubicBezTo>
                    <a:pt x="76" y="171"/>
                    <a:pt x="76" y="171"/>
                    <a:pt x="76" y="171"/>
                  </a:cubicBezTo>
                  <a:cubicBezTo>
                    <a:pt x="80" y="168"/>
                    <a:pt x="80" y="168"/>
                    <a:pt x="80" y="168"/>
                  </a:cubicBezTo>
                  <a:cubicBezTo>
                    <a:pt x="83" y="163"/>
                    <a:pt x="83" y="163"/>
                    <a:pt x="83" y="163"/>
                  </a:cubicBezTo>
                  <a:cubicBezTo>
                    <a:pt x="81" y="162"/>
                    <a:pt x="81" y="162"/>
                    <a:pt x="81" y="162"/>
                  </a:cubicBezTo>
                  <a:cubicBezTo>
                    <a:pt x="78" y="164"/>
                    <a:pt x="78" y="164"/>
                    <a:pt x="78" y="164"/>
                  </a:cubicBezTo>
                  <a:cubicBezTo>
                    <a:pt x="73" y="168"/>
                    <a:pt x="73" y="168"/>
                    <a:pt x="73" y="168"/>
                  </a:cubicBezTo>
                  <a:cubicBezTo>
                    <a:pt x="67" y="174"/>
                    <a:pt x="67" y="174"/>
                    <a:pt x="67" y="174"/>
                  </a:cubicBezTo>
                  <a:cubicBezTo>
                    <a:pt x="63" y="178"/>
                    <a:pt x="63" y="178"/>
                    <a:pt x="63" y="178"/>
                  </a:cubicBezTo>
                  <a:cubicBezTo>
                    <a:pt x="66" y="175"/>
                    <a:pt x="66" y="175"/>
                    <a:pt x="66" y="175"/>
                  </a:cubicBezTo>
                  <a:cubicBezTo>
                    <a:pt x="69" y="171"/>
                    <a:pt x="69" y="171"/>
                    <a:pt x="69" y="171"/>
                  </a:cubicBezTo>
                  <a:cubicBezTo>
                    <a:pt x="71" y="169"/>
                    <a:pt x="71" y="169"/>
                    <a:pt x="71" y="169"/>
                  </a:cubicBezTo>
                  <a:cubicBezTo>
                    <a:pt x="71" y="167"/>
                    <a:pt x="71" y="167"/>
                    <a:pt x="71" y="167"/>
                  </a:cubicBezTo>
                  <a:cubicBezTo>
                    <a:pt x="71" y="167"/>
                    <a:pt x="72" y="167"/>
                    <a:pt x="72" y="167"/>
                  </a:cubicBezTo>
                  <a:cubicBezTo>
                    <a:pt x="75" y="164"/>
                    <a:pt x="75" y="164"/>
                    <a:pt x="75" y="164"/>
                  </a:cubicBezTo>
                  <a:cubicBezTo>
                    <a:pt x="78" y="161"/>
                    <a:pt x="78" y="161"/>
                    <a:pt x="78" y="161"/>
                  </a:cubicBezTo>
                  <a:cubicBezTo>
                    <a:pt x="80" y="161"/>
                    <a:pt x="80" y="161"/>
                    <a:pt x="80" y="161"/>
                  </a:cubicBezTo>
                  <a:cubicBezTo>
                    <a:pt x="83" y="157"/>
                    <a:pt x="83" y="157"/>
                    <a:pt x="83" y="15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7" y="156"/>
                    <a:pt x="87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3" y="157"/>
                    <a:pt x="93" y="157"/>
                    <a:pt x="93" y="157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10" y="148"/>
                    <a:pt x="110" y="148"/>
                    <a:pt x="110" y="148"/>
                  </a:cubicBezTo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Group 5">
              <a:extLst>
                <a:ext uri="{FF2B5EF4-FFF2-40B4-BE49-F238E27FC236}">
                  <a16:creationId xmlns:a16="http://schemas.microsoft.com/office/drawing/2014/main" id="{78BF0247-CC09-4CB2-B1C1-BB41E90B24F8}"/>
                </a:ext>
              </a:extLst>
            </p:cNvPr>
            <p:cNvGrpSpPr/>
            <p:nvPr/>
          </p:nvGrpSpPr>
          <p:grpSpPr>
            <a:xfrm>
              <a:off x="2628779" y="2663572"/>
              <a:ext cx="1734393" cy="1734393"/>
              <a:chOff x="2183615" y="1663567"/>
              <a:chExt cx="1293852" cy="1293852"/>
            </a:xfrm>
          </p:grpSpPr>
          <p:sp>
            <p:nvSpPr>
              <p:cNvPr id="27" name="Oval 6">
                <a:extLst>
                  <a:ext uri="{FF2B5EF4-FFF2-40B4-BE49-F238E27FC236}">
                    <a16:creationId xmlns:a16="http://schemas.microsoft.com/office/drawing/2014/main" id="{EBFFF1E4-A5D3-4AC5-94EA-FD335E01DEA3}"/>
                  </a:ext>
                </a:extLst>
              </p:cNvPr>
              <p:cNvSpPr/>
              <p:nvPr/>
            </p:nvSpPr>
            <p:spPr>
              <a:xfrm>
                <a:off x="2283175" y="1763127"/>
                <a:ext cx="1094733" cy="1094733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59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38100" dir="5400000" algn="t" rotWithShape="0">
                  <a:prstClr val="black">
                    <a:alpha val="22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sz="1600" kern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Oval 7">
                <a:extLst>
                  <a:ext uri="{FF2B5EF4-FFF2-40B4-BE49-F238E27FC236}">
                    <a16:creationId xmlns:a16="http://schemas.microsoft.com/office/drawing/2014/main" id="{80035BB1-0B60-4951-83DF-C99B093B3F8D}"/>
                  </a:ext>
                </a:extLst>
              </p:cNvPr>
              <p:cNvSpPr/>
              <p:nvPr/>
            </p:nvSpPr>
            <p:spPr>
              <a:xfrm>
                <a:off x="2183615" y="1663567"/>
                <a:ext cx="1293852" cy="1293852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8">
              <a:extLst>
                <a:ext uri="{FF2B5EF4-FFF2-40B4-BE49-F238E27FC236}">
                  <a16:creationId xmlns:a16="http://schemas.microsoft.com/office/drawing/2014/main" id="{4A000850-FBF1-4701-8A26-55773305B8ED}"/>
                </a:ext>
              </a:extLst>
            </p:cNvPr>
            <p:cNvGrpSpPr/>
            <p:nvPr/>
          </p:nvGrpSpPr>
          <p:grpSpPr>
            <a:xfrm>
              <a:off x="775463" y="2879756"/>
              <a:ext cx="1302028" cy="1302026"/>
              <a:chOff x="864537" y="1822859"/>
              <a:chExt cx="971309" cy="971307"/>
            </a:xfrm>
          </p:grpSpPr>
          <p:sp>
            <p:nvSpPr>
              <p:cNvPr id="25" name="Oval 9">
                <a:extLst>
                  <a:ext uri="{FF2B5EF4-FFF2-40B4-BE49-F238E27FC236}">
                    <a16:creationId xmlns:a16="http://schemas.microsoft.com/office/drawing/2014/main" id="{506F37A2-DE8A-4168-8CFA-7BD76DC76474}"/>
                  </a:ext>
                </a:extLst>
              </p:cNvPr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9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t" rotWithShape="0">
                  <a:prstClr val="black">
                    <a:alpha val="17000"/>
                  </a:prstClr>
                </a:outerShdw>
              </a:effectLst>
            </p:spPr>
            <p:txBody>
              <a:bodyPr wrap="none" lIns="0" tIns="0" rIns="0" bIns="0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6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Oval 10">
                <a:extLst>
                  <a:ext uri="{FF2B5EF4-FFF2-40B4-BE49-F238E27FC236}">
                    <a16:creationId xmlns:a16="http://schemas.microsoft.com/office/drawing/2014/main" id="{540E8CE5-0AD3-4301-986D-DB417D522736}"/>
                  </a:ext>
                </a:extLst>
              </p:cNvPr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7" name="Arc 11">
              <a:extLst>
                <a:ext uri="{FF2B5EF4-FFF2-40B4-BE49-F238E27FC236}">
                  <a16:creationId xmlns:a16="http://schemas.microsoft.com/office/drawing/2014/main" id="{D11CAF80-69F4-473C-83D6-D0E96AA64436}"/>
                </a:ext>
              </a:extLst>
            </p:cNvPr>
            <p:cNvSpPr/>
            <p:nvPr/>
          </p:nvSpPr>
          <p:spPr>
            <a:xfrm>
              <a:off x="4914227" y="2348880"/>
              <a:ext cx="2363777" cy="2363777"/>
            </a:xfrm>
            <a:prstGeom prst="arc">
              <a:avLst>
                <a:gd name="adj1" fmla="val 21578092"/>
                <a:gd name="adj2" fmla="val 21479725"/>
              </a:avLst>
            </a:prstGeom>
            <a:ln w="19050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8" name="Straight Connector 12">
              <a:extLst>
                <a:ext uri="{FF2B5EF4-FFF2-40B4-BE49-F238E27FC236}">
                  <a16:creationId xmlns:a16="http://schemas.microsoft.com/office/drawing/2014/main" id="{2C77F3B4-534A-407A-9EC6-48D99073D4D6}"/>
                </a:ext>
              </a:extLst>
            </p:cNvPr>
            <p:cNvCxnSpPr/>
            <p:nvPr/>
          </p:nvCxnSpPr>
          <p:spPr>
            <a:xfrm flipH="1">
              <a:off x="2077491" y="3530769"/>
              <a:ext cx="551056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3">
              <a:extLst>
                <a:ext uri="{FF2B5EF4-FFF2-40B4-BE49-F238E27FC236}">
                  <a16:creationId xmlns:a16="http://schemas.microsoft.com/office/drawing/2014/main" id="{BC603D60-90C4-4C7B-B1E9-4ECAC90DEEDE}"/>
                </a:ext>
              </a:extLst>
            </p:cNvPr>
            <p:cNvCxnSpPr/>
            <p:nvPr/>
          </p:nvCxnSpPr>
          <p:spPr>
            <a:xfrm flipH="1">
              <a:off x="7278004" y="3530769"/>
              <a:ext cx="551056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14">
              <a:extLst>
                <a:ext uri="{FF2B5EF4-FFF2-40B4-BE49-F238E27FC236}">
                  <a16:creationId xmlns:a16="http://schemas.microsoft.com/office/drawing/2014/main" id="{DD8C672D-F90C-4F3C-B112-883B37151F3E}"/>
                </a:ext>
              </a:extLst>
            </p:cNvPr>
            <p:cNvGrpSpPr/>
            <p:nvPr/>
          </p:nvGrpSpPr>
          <p:grpSpPr>
            <a:xfrm>
              <a:off x="7829060" y="2663572"/>
              <a:ext cx="1734393" cy="1734393"/>
              <a:chOff x="2183615" y="1663567"/>
              <a:chExt cx="1293852" cy="1293852"/>
            </a:xfrm>
          </p:grpSpPr>
          <p:sp>
            <p:nvSpPr>
              <p:cNvPr id="23" name="Oval 15">
                <a:extLst>
                  <a:ext uri="{FF2B5EF4-FFF2-40B4-BE49-F238E27FC236}">
                    <a16:creationId xmlns:a16="http://schemas.microsoft.com/office/drawing/2014/main" id="{EF9A08CA-DD85-4307-AE59-21FA42C78E3C}"/>
                  </a:ext>
                </a:extLst>
              </p:cNvPr>
              <p:cNvSpPr/>
              <p:nvPr/>
            </p:nvSpPr>
            <p:spPr>
              <a:xfrm>
                <a:off x="2283175" y="1763127"/>
                <a:ext cx="1094733" cy="1094733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59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38100" dir="5400000" algn="t" rotWithShape="0">
                  <a:prstClr val="black">
                    <a:alpha val="22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sz="1600" kern="0">
                  <a:cs typeface="+mn-ea"/>
                  <a:sym typeface="+mn-lt"/>
                </a:endParaRPr>
              </a:p>
            </p:txBody>
          </p:sp>
          <p:sp>
            <p:nvSpPr>
              <p:cNvPr id="24" name="Oval 16">
                <a:extLst>
                  <a:ext uri="{FF2B5EF4-FFF2-40B4-BE49-F238E27FC236}">
                    <a16:creationId xmlns:a16="http://schemas.microsoft.com/office/drawing/2014/main" id="{E48CF48F-2AA7-451E-867D-6DB66DC0461A}"/>
                  </a:ext>
                </a:extLst>
              </p:cNvPr>
              <p:cNvSpPr/>
              <p:nvPr/>
            </p:nvSpPr>
            <p:spPr>
              <a:xfrm>
                <a:off x="2183615" y="1663567"/>
                <a:ext cx="1293852" cy="1293852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11" name="Straight Connector 17">
              <a:extLst>
                <a:ext uri="{FF2B5EF4-FFF2-40B4-BE49-F238E27FC236}">
                  <a16:creationId xmlns:a16="http://schemas.microsoft.com/office/drawing/2014/main" id="{7B4DFD6A-BF92-46D9-87DE-018213542678}"/>
                </a:ext>
              </a:extLst>
            </p:cNvPr>
            <p:cNvCxnSpPr/>
            <p:nvPr/>
          </p:nvCxnSpPr>
          <p:spPr>
            <a:xfrm flipH="1">
              <a:off x="9563454" y="3530769"/>
              <a:ext cx="551056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8">
              <a:extLst>
                <a:ext uri="{FF2B5EF4-FFF2-40B4-BE49-F238E27FC236}">
                  <a16:creationId xmlns:a16="http://schemas.microsoft.com/office/drawing/2014/main" id="{8160FFDE-65AC-4FFF-83D5-B38D280C301D}"/>
                </a:ext>
              </a:extLst>
            </p:cNvPr>
            <p:cNvGrpSpPr/>
            <p:nvPr/>
          </p:nvGrpSpPr>
          <p:grpSpPr>
            <a:xfrm>
              <a:off x="10114510" y="2879756"/>
              <a:ext cx="1302028" cy="1302026"/>
              <a:chOff x="864537" y="1822859"/>
              <a:chExt cx="971309" cy="971307"/>
            </a:xfrm>
          </p:grpSpPr>
          <p:sp>
            <p:nvSpPr>
              <p:cNvPr id="21" name="Oval 19">
                <a:extLst>
                  <a:ext uri="{FF2B5EF4-FFF2-40B4-BE49-F238E27FC236}">
                    <a16:creationId xmlns:a16="http://schemas.microsoft.com/office/drawing/2014/main" id="{F0B43428-36A5-4F01-A4D4-D1669D5E6B0A}"/>
                  </a:ext>
                </a:extLst>
              </p:cNvPr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9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t" rotWithShape="0">
                  <a:prstClr val="black">
                    <a:alpha val="17000"/>
                  </a:prstClr>
                </a:outerShdw>
              </a:effectLst>
            </p:spPr>
            <p:txBody>
              <a:bodyPr wrap="none" lIns="0" tIns="0" rIns="0" bIns="0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/>
                <a:endParaRPr sz="1600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Oval 20">
                <a:extLst>
                  <a:ext uri="{FF2B5EF4-FFF2-40B4-BE49-F238E27FC236}">
                    <a16:creationId xmlns:a16="http://schemas.microsoft.com/office/drawing/2014/main" id="{540316AA-985B-4442-A658-BB65521E801F}"/>
                  </a:ext>
                </a:extLst>
              </p:cNvPr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3" name="Freeform: Shape 21">
              <a:extLst>
                <a:ext uri="{FF2B5EF4-FFF2-40B4-BE49-F238E27FC236}">
                  <a16:creationId xmlns:a16="http://schemas.microsoft.com/office/drawing/2014/main" id="{1BED27B5-8738-4387-BCEA-E7753B11B9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458" y="3122267"/>
              <a:ext cx="563276" cy="665689"/>
            </a:xfrm>
            <a:custGeom>
              <a:avLst/>
              <a:gdLst/>
              <a:ahLst/>
              <a:cxnLst>
                <a:cxn ang="0">
                  <a:pos x="250" y="250"/>
                </a:cxn>
                <a:cxn ang="0">
                  <a:pos x="125" y="296"/>
                </a:cxn>
                <a:cxn ang="0">
                  <a:pos x="0" y="250"/>
                </a:cxn>
                <a:cxn ang="0">
                  <a:pos x="66" y="210"/>
                </a:cxn>
                <a:cxn ang="0">
                  <a:pos x="79" y="219"/>
                </a:cxn>
                <a:cxn ang="0">
                  <a:pos x="70" y="232"/>
                </a:cxn>
                <a:cxn ang="0">
                  <a:pos x="23" y="251"/>
                </a:cxn>
                <a:cxn ang="0">
                  <a:pos x="125" y="273"/>
                </a:cxn>
                <a:cxn ang="0">
                  <a:pos x="228" y="250"/>
                </a:cxn>
                <a:cxn ang="0">
                  <a:pos x="180" y="232"/>
                </a:cxn>
                <a:cxn ang="0">
                  <a:pos x="171" y="219"/>
                </a:cxn>
                <a:cxn ang="0">
                  <a:pos x="184" y="210"/>
                </a:cxn>
                <a:cxn ang="0">
                  <a:pos x="250" y="250"/>
                </a:cxn>
                <a:cxn ang="0">
                  <a:pos x="80" y="182"/>
                </a:cxn>
                <a:cxn ang="0">
                  <a:pos x="91" y="182"/>
                </a:cxn>
                <a:cxn ang="0">
                  <a:pos x="91" y="250"/>
                </a:cxn>
                <a:cxn ang="0">
                  <a:pos x="102" y="262"/>
                </a:cxn>
                <a:cxn ang="0">
                  <a:pos x="148" y="262"/>
                </a:cxn>
                <a:cxn ang="0">
                  <a:pos x="159" y="250"/>
                </a:cxn>
                <a:cxn ang="0">
                  <a:pos x="159" y="182"/>
                </a:cxn>
                <a:cxn ang="0">
                  <a:pos x="171" y="182"/>
                </a:cxn>
                <a:cxn ang="0">
                  <a:pos x="182" y="171"/>
                </a:cxn>
                <a:cxn ang="0">
                  <a:pos x="182" y="102"/>
                </a:cxn>
                <a:cxn ang="0">
                  <a:pos x="157" y="82"/>
                </a:cxn>
                <a:cxn ang="0">
                  <a:pos x="125" y="80"/>
                </a:cxn>
                <a:cxn ang="0">
                  <a:pos x="93" y="82"/>
                </a:cxn>
                <a:cxn ang="0">
                  <a:pos x="68" y="102"/>
                </a:cxn>
                <a:cxn ang="0">
                  <a:pos x="68" y="171"/>
                </a:cxn>
                <a:cxn ang="0">
                  <a:pos x="80" y="182"/>
                </a:cxn>
                <a:cxn ang="0">
                  <a:pos x="125" y="68"/>
                </a:cxn>
                <a:cxn ang="0">
                  <a:pos x="159" y="34"/>
                </a:cxn>
                <a:cxn ang="0">
                  <a:pos x="125" y="0"/>
                </a:cxn>
                <a:cxn ang="0">
                  <a:pos x="91" y="34"/>
                </a:cxn>
                <a:cxn ang="0">
                  <a:pos x="125" y="68"/>
                </a:cxn>
                <a:cxn ang="0">
                  <a:pos x="125" y="68"/>
                </a:cxn>
                <a:cxn ang="0">
                  <a:pos x="125" y="68"/>
                </a:cxn>
              </a:cxnLst>
              <a:rect l="0" t="0" r="r" b="b"/>
              <a:pathLst>
                <a:path w="250" h="296">
                  <a:moveTo>
                    <a:pt x="250" y="250"/>
                  </a:moveTo>
                  <a:cubicBezTo>
                    <a:pt x="250" y="282"/>
                    <a:pt x="185" y="296"/>
                    <a:pt x="125" y="296"/>
                  </a:cubicBezTo>
                  <a:cubicBezTo>
                    <a:pt x="65" y="296"/>
                    <a:pt x="0" y="282"/>
                    <a:pt x="0" y="250"/>
                  </a:cubicBezTo>
                  <a:cubicBezTo>
                    <a:pt x="0" y="226"/>
                    <a:pt x="36" y="215"/>
                    <a:pt x="66" y="210"/>
                  </a:cubicBezTo>
                  <a:cubicBezTo>
                    <a:pt x="72" y="209"/>
                    <a:pt x="78" y="213"/>
                    <a:pt x="79" y="219"/>
                  </a:cubicBezTo>
                  <a:cubicBezTo>
                    <a:pt x="80" y="225"/>
                    <a:pt x="76" y="231"/>
                    <a:pt x="70" y="232"/>
                  </a:cubicBezTo>
                  <a:cubicBezTo>
                    <a:pt x="33" y="239"/>
                    <a:pt x="23" y="249"/>
                    <a:pt x="23" y="251"/>
                  </a:cubicBezTo>
                  <a:cubicBezTo>
                    <a:pt x="24" y="257"/>
                    <a:pt x="58" y="273"/>
                    <a:pt x="125" y="273"/>
                  </a:cubicBezTo>
                  <a:cubicBezTo>
                    <a:pt x="192" y="273"/>
                    <a:pt x="226" y="257"/>
                    <a:pt x="228" y="250"/>
                  </a:cubicBezTo>
                  <a:cubicBezTo>
                    <a:pt x="227" y="249"/>
                    <a:pt x="217" y="238"/>
                    <a:pt x="180" y="232"/>
                  </a:cubicBezTo>
                  <a:cubicBezTo>
                    <a:pt x="174" y="231"/>
                    <a:pt x="170" y="225"/>
                    <a:pt x="171" y="219"/>
                  </a:cubicBezTo>
                  <a:cubicBezTo>
                    <a:pt x="172" y="213"/>
                    <a:pt x="178" y="209"/>
                    <a:pt x="184" y="210"/>
                  </a:cubicBezTo>
                  <a:cubicBezTo>
                    <a:pt x="214" y="215"/>
                    <a:pt x="250" y="226"/>
                    <a:pt x="250" y="250"/>
                  </a:cubicBezTo>
                  <a:close/>
                  <a:moveTo>
                    <a:pt x="80" y="182"/>
                  </a:moveTo>
                  <a:cubicBezTo>
                    <a:pt x="91" y="182"/>
                    <a:pt x="91" y="182"/>
                    <a:pt x="91" y="182"/>
                  </a:cubicBezTo>
                  <a:cubicBezTo>
                    <a:pt x="91" y="250"/>
                    <a:pt x="91" y="250"/>
                    <a:pt x="91" y="250"/>
                  </a:cubicBezTo>
                  <a:cubicBezTo>
                    <a:pt x="91" y="257"/>
                    <a:pt x="96" y="262"/>
                    <a:pt x="102" y="262"/>
                  </a:cubicBezTo>
                  <a:cubicBezTo>
                    <a:pt x="148" y="262"/>
                    <a:pt x="148" y="262"/>
                    <a:pt x="148" y="262"/>
                  </a:cubicBezTo>
                  <a:cubicBezTo>
                    <a:pt x="154" y="262"/>
                    <a:pt x="159" y="257"/>
                    <a:pt x="159" y="250"/>
                  </a:cubicBezTo>
                  <a:cubicBezTo>
                    <a:pt x="159" y="182"/>
                    <a:pt x="159" y="182"/>
                    <a:pt x="159" y="182"/>
                  </a:cubicBezTo>
                  <a:cubicBezTo>
                    <a:pt x="171" y="182"/>
                    <a:pt x="171" y="182"/>
                    <a:pt x="171" y="182"/>
                  </a:cubicBezTo>
                  <a:cubicBezTo>
                    <a:pt x="177" y="182"/>
                    <a:pt x="182" y="177"/>
                    <a:pt x="182" y="171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7"/>
                    <a:pt x="173" y="84"/>
                    <a:pt x="157" y="82"/>
                  </a:cubicBezTo>
                  <a:cubicBezTo>
                    <a:pt x="150" y="81"/>
                    <a:pt x="138" y="80"/>
                    <a:pt x="125" y="80"/>
                  </a:cubicBezTo>
                  <a:cubicBezTo>
                    <a:pt x="112" y="80"/>
                    <a:pt x="100" y="81"/>
                    <a:pt x="93" y="82"/>
                  </a:cubicBezTo>
                  <a:cubicBezTo>
                    <a:pt x="77" y="84"/>
                    <a:pt x="68" y="97"/>
                    <a:pt x="68" y="102"/>
                  </a:cubicBezTo>
                  <a:cubicBezTo>
                    <a:pt x="68" y="171"/>
                    <a:pt x="68" y="171"/>
                    <a:pt x="68" y="171"/>
                  </a:cubicBezTo>
                  <a:cubicBezTo>
                    <a:pt x="68" y="177"/>
                    <a:pt x="73" y="182"/>
                    <a:pt x="80" y="182"/>
                  </a:cubicBezTo>
                  <a:close/>
                  <a:moveTo>
                    <a:pt x="125" y="68"/>
                  </a:moveTo>
                  <a:cubicBezTo>
                    <a:pt x="144" y="68"/>
                    <a:pt x="159" y="53"/>
                    <a:pt x="159" y="34"/>
                  </a:cubicBezTo>
                  <a:cubicBezTo>
                    <a:pt x="159" y="15"/>
                    <a:pt x="144" y="0"/>
                    <a:pt x="125" y="0"/>
                  </a:cubicBezTo>
                  <a:cubicBezTo>
                    <a:pt x="106" y="0"/>
                    <a:pt x="91" y="15"/>
                    <a:pt x="91" y="34"/>
                  </a:cubicBezTo>
                  <a:cubicBezTo>
                    <a:pt x="91" y="53"/>
                    <a:pt x="106" y="68"/>
                    <a:pt x="125" y="68"/>
                  </a:cubicBezTo>
                  <a:close/>
                  <a:moveTo>
                    <a:pt x="125" y="68"/>
                  </a:moveTo>
                  <a:cubicBezTo>
                    <a:pt x="125" y="68"/>
                    <a:pt x="125" y="68"/>
                    <a:pt x="125" y="6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22">
              <a:extLst>
                <a:ext uri="{FF2B5EF4-FFF2-40B4-BE49-F238E27FC236}">
                  <a16:creationId xmlns:a16="http://schemas.microsoft.com/office/drawing/2014/main" id="{2F899DF1-BA71-4E69-939A-D5C80B55C1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6432" y="3156032"/>
              <a:ext cx="685224" cy="691609"/>
            </a:xfrm>
            <a:custGeom>
              <a:avLst/>
              <a:gdLst/>
              <a:ahLst/>
              <a:cxnLst>
                <a:cxn ang="0">
                  <a:pos x="46" y="125"/>
                </a:cxn>
                <a:cxn ang="0">
                  <a:pos x="46" y="98"/>
                </a:cxn>
                <a:cxn ang="0">
                  <a:pos x="49" y="90"/>
                </a:cxn>
                <a:cxn ang="0">
                  <a:pos x="132" y="118"/>
                </a:cxn>
                <a:cxn ang="0">
                  <a:pos x="216" y="90"/>
                </a:cxn>
                <a:cxn ang="0">
                  <a:pos x="218" y="98"/>
                </a:cxn>
                <a:cxn ang="0">
                  <a:pos x="218" y="125"/>
                </a:cxn>
                <a:cxn ang="0">
                  <a:pos x="132" y="161"/>
                </a:cxn>
                <a:cxn ang="0">
                  <a:pos x="46" y="125"/>
                </a:cxn>
                <a:cxn ang="0">
                  <a:pos x="132" y="216"/>
                </a:cxn>
                <a:cxn ang="0">
                  <a:pos x="218" y="179"/>
                </a:cxn>
                <a:cxn ang="0">
                  <a:pos x="218" y="153"/>
                </a:cxn>
                <a:cxn ang="0">
                  <a:pos x="216" y="144"/>
                </a:cxn>
                <a:cxn ang="0">
                  <a:pos x="132" y="172"/>
                </a:cxn>
                <a:cxn ang="0">
                  <a:pos x="49" y="144"/>
                </a:cxn>
                <a:cxn ang="0">
                  <a:pos x="46" y="153"/>
                </a:cxn>
                <a:cxn ang="0">
                  <a:pos x="46" y="179"/>
                </a:cxn>
                <a:cxn ang="0">
                  <a:pos x="132" y="216"/>
                </a:cxn>
                <a:cxn ang="0">
                  <a:pos x="132" y="109"/>
                </a:cxn>
                <a:cxn ang="0">
                  <a:pos x="218" y="72"/>
                </a:cxn>
                <a:cxn ang="0">
                  <a:pos x="218" y="46"/>
                </a:cxn>
                <a:cxn ang="0">
                  <a:pos x="216" y="37"/>
                </a:cxn>
                <a:cxn ang="0">
                  <a:pos x="132" y="64"/>
                </a:cxn>
                <a:cxn ang="0">
                  <a:pos x="48" y="37"/>
                </a:cxn>
                <a:cxn ang="0">
                  <a:pos x="46" y="46"/>
                </a:cxn>
                <a:cxn ang="0">
                  <a:pos x="46" y="72"/>
                </a:cxn>
                <a:cxn ang="0">
                  <a:pos x="132" y="109"/>
                </a:cxn>
                <a:cxn ang="0">
                  <a:pos x="132" y="56"/>
                </a:cxn>
                <a:cxn ang="0">
                  <a:pos x="216" y="28"/>
                </a:cxn>
                <a:cxn ang="0">
                  <a:pos x="132" y="0"/>
                </a:cxn>
                <a:cxn ang="0">
                  <a:pos x="48" y="28"/>
                </a:cxn>
                <a:cxn ang="0">
                  <a:pos x="132" y="56"/>
                </a:cxn>
                <a:cxn ang="0">
                  <a:pos x="138" y="257"/>
                </a:cxn>
                <a:cxn ang="0">
                  <a:pos x="138" y="222"/>
                </a:cxn>
                <a:cxn ang="0">
                  <a:pos x="126" y="222"/>
                </a:cxn>
                <a:cxn ang="0">
                  <a:pos x="126" y="257"/>
                </a:cxn>
                <a:cxn ang="0">
                  <a:pos x="0" y="257"/>
                </a:cxn>
                <a:cxn ang="0">
                  <a:pos x="0" y="267"/>
                </a:cxn>
                <a:cxn ang="0">
                  <a:pos x="264" y="267"/>
                </a:cxn>
                <a:cxn ang="0">
                  <a:pos x="264" y="257"/>
                </a:cxn>
                <a:cxn ang="0">
                  <a:pos x="138" y="257"/>
                </a:cxn>
                <a:cxn ang="0">
                  <a:pos x="138" y="257"/>
                </a:cxn>
                <a:cxn ang="0">
                  <a:pos x="138" y="257"/>
                </a:cxn>
              </a:cxnLst>
              <a:rect l="0" t="0" r="r" b="b"/>
              <a:pathLst>
                <a:path w="264" h="267">
                  <a:moveTo>
                    <a:pt x="46" y="125"/>
                  </a:moveTo>
                  <a:cubicBezTo>
                    <a:pt x="46" y="98"/>
                    <a:pt x="46" y="98"/>
                    <a:pt x="46" y="98"/>
                  </a:cubicBezTo>
                  <a:cubicBezTo>
                    <a:pt x="46" y="95"/>
                    <a:pt x="47" y="92"/>
                    <a:pt x="49" y="90"/>
                  </a:cubicBezTo>
                  <a:cubicBezTo>
                    <a:pt x="58" y="106"/>
                    <a:pt x="92" y="118"/>
                    <a:pt x="132" y="118"/>
                  </a:cubicBezTo>
                  <a:cubicBezTo>
                    <a:pt x="173" y="118"/>
                    <a:pt x="207" y="106"/>
                    <a:pt x="216" y="90"/>
                  </a:cubicBezTo>
                  <a:cubicBezTo>
                    <a:pt x="217" y="92"/>
                    <a:pt x="218" y="95"/>
                    <a:pt x="218" y="98"/>
                  </a:cubicBezTo>
                  <a:cubicBezTo>
                    <a:pt x="218" y="125"/>
                    <a:pt x="218" y="125"/>
                    <a:pt x="218" y="125"/>
                  </a:cubicBezTo>
                  <a:cubicBezTo>
                    <a:pt x="218" y="145"/>
                    <a:pt x="180" y="161"/>
                    <a:pt x="132" y="161"/>
                  </a:cubicBezTo>
                  <a:cubicBezTo>
                    <a:pt x="85" y="161"/>
                    <a:pt x="46" y="145"/>
                    <a:pt x="46" y="125"/>
                  </a:cubicBezTo>
                  <a:close/>
                  <a:moveTo>
                    <a:pt x="132" y="216"/>
                  </a:moveTo>
                  <a:cubicBezTo>
                    <a:pt x="180" y="216"/>
                    <a:pt x="218" y="199"/>
                    <a:pt x="218" y="179"/>
                  </a:cubicBezTo>
                  <a:cubicBezTo>
                    <a:pt x="218" y="153"/>
                    <a:pt x="218" y="153"/>
                    <a:pt x="218" y="153"/>
                  </a:cubicBezTo>
                  <a:cubicBezTo>
                    <a:pt x="218" y="150"/>
                    <a:pt x="217" y="147"/>
                    <a:pt x="216" y="144"/>
                  </a:cubicBezTo>
                  <a:cubicBezTo>
                    <a:pt x="207" y="160"/>
                    <a:pt x="173" y="172"/>
                    <a:pt x="132" y="172"/>
                  </a:cubicBezTo>
                  <a:cubicBezTo>
                    <a:pt x="92" y="172"/>
                    <a:pt x="58" y="160"/>
                    <a:pt x="49" y="144"/>
                  </a:cubicBezTo>
                  <a:cubicBezTo>
                    <a:pt x="47" y="147"/>
                    <a:pt x="46" y="150"/>
                    <a:pt x="46" y="153"/>
                  </a:cubicBezTo>
                  <a:cubicBezTo>
                    <a:pt x="46" y="179"/>
                    <a:pt x="46" y="179"/>
                    <a:pt x="46" y="179"/>
                  </a:cubicBezTo>
                  <a:cubicBezTo>
                    <a:pt x="46" y="199"/>
                    <a:pt x="85" y="216"/>
                    <a:pt x="132" y="216"/>
                  </a:cubicBezTo>
                  <a:close/>
                  <a:moveTo>
                    <a:pt x="132" y="109"/>
                  </a:moveTo>
                  <a:cubicBezTo>
                    <a:pt x="180" y="109"/>
                    <a:pt x="218" y="92"/>
                    <a:pt x="218" y="72"/>
                  </a:cubicBezTo>
                  <a:cubicBezTo>
                    <a:pt x="218" y="46"/>
                    <a:pt x="218" y="46"/>
                    <a:pt x="218" y="46"/>
                  </a:cubicBezTo>
                  <a:cubicBezTo>
                    <a:pt x="218" y="43"/>
                    <a:pt x="218" y="40"/>
                    <a:pt x="216" y="37"/>
                  </a:cubicBezTo>
                  <a:cubicBezTo>
                    <a:pt x="214" y="52"/>
                    <a:pt x="178" y="64"/>
                    <a:pt x="132" y="64"/>
                  </a:cubicBezTo>
                  <a:cubicBezTo>
                    <a:pt x="87" y="64"/>
                    <a:pt x="50" y="52"/>
                    <a:pt x="48" y="37"/>
                  </a:cubicBezTo>
                  <a:cubicBezTo>
                    <a:pt x="47" y="40"/>
                    <a:pt x="46" y="43"/>
                    <a:pt x="46" y="46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92"/>
                    <a:pt x="85" y="109"/>
                    <a:pt x="132" y="109"/>
                  </a:cubicBezTo>
                  <a:close/>
                  <a:moveTo>
                    <a:pt x="132" y="56"/>
                  </a:moveTo>
                  <a:cubicBezTo>
                    <a:pt x="179" y="56"/>
                    <a:pt x="216" y="43"/>
                    <a:pt x="216" y="28"/>
                  </a:cubicBezTo>
                  <a:cubicBezTo>
                    <a:pt x="216" y="12"/>
                    <a:pt x="179" y="0"/>
                    <a:pt x="132" y="0"/>
                  </a:cubicBezTo>
                  <a:cubicBezTo>
                    <a:pt x="86" y="0"/>
                    <a:pt x="48" y="12"/>
                    <a:pt x="48" y="28"/>
                  </a:cubicBezTo>
                  <a:cubicBezTo>
                    <a:pt x="48" y="43"/>
                    <a:pt x="86" y="56"/>
                    <a:pt x="132" y="56"/>
                  </a:cubicBezTo>
                  <a:close/>
                  <a:moveTo>
                    <a:pt x="138" y="257"/>
                  </a:moveTo>
                  <a:cubicBezTo>
                    <a:pt x="138" y="222"/>
                    <a:pt x="138" y="222"/>
                    <a:pt x="138" y="222"/>
                  </a:cubicBezTo>
                  <a:cubicBezTo>
                    <a:pt x="126" y="222"/>
                    <a:pt x="126" y="222"/>
                    <a:pt x="126" y="222"/>
                  </a:cubicBezTo>
                  <a:cubicBezTo>
                    <a:pt x="126" y="257"/>
                    <a:pt x="126" y="257"/>
                    <a:pt x="126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264" y="267"/>
                    <a:pt x="264" y="267"/>
                    <a:pt x="264" y="267"/>
                  </a:cubicBezTo>
                  <a:cubicBezTo>
                    <a:pt x="264" y="257"/>
                    <a:pt x="264" y="257"/>
                    <a:pt x="264" y="257"/>
                  </a:cubicBezTo>
                  <a:lnTo>
                    <a:pt x="138" y="257"/>
                  </a:lnTo>
                  <a:close/>
                  <a:moveTo>
                    <a:pt x="138" y="257"/>
                  </a:moveTo>
                  <a:cubicBezTo>
                    <a:pt x="138" y="257"/>
                    <a:pt x="138" y="257"/>
                    <a:pt x="138" y="25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" name="Group 23">
              <a:extLst>
                <a:ext uri="{FF2B5EF4-FFF2-40B4-BE49-F238E27FC236}">
                  <a16:creationId xmlns:a16="http://schemas.microsoft.com/office/drawing/2014/main" id="{7C6E4214-B84D-4F0A-B439-615D835D4684}"/>
                </a:ext>
              </a:extLst>
            </p:cNvPr>
            <p:cNvGrpSpPr/>
            <p:nvPr/>
          </p:nvGrpSpPr>
          <p:grpSpPr>
            <a:xfrm>
              <a:off x="8368707" y="3193471"/>
              <a:ext cx="701512" cy="674582"/>
              <a:chOff x="5354638" y="3341688"/>
              <a:chExt cx="827087" cy="795337"/>
            </a:xfrm>
            <a:solidFill>
              <a:schemeClr val="bg1"/>
            </a:solidFill>
          </p:grpSpPr>
          <p:sp>
            <p:nvSpPr>
              <p:cNvPr id="17" name="Freeform: Shape 24">
                <a:extLst>
                  <a:ext uri="{FF2B5EF4-FFF2-40B4-BE49-F238E27FC236}">
                    <a16:creationId xmlns:a16="http://schemas.microsoft.com/office/drawing/2014/main" id="{2BBBC28D-D3CB-4E24-859D-116B84B0A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54638" y="3968750"/>
                <a:ext cx="827087" cy="168275"/>
              </a:xfrm>
              <a:custGeom>
                <a:avLst/>
                <a:gdLst/>
                <a:ahLst/>
                <a:cxnLst>
                  <a:cxn ang="0">
                    <a:pos x="208" y="12"/>
                  </a:cxn>
                  <a:cxn ang="0">
                    <a:pos x="137" y="12"/>
                  </a:cxn>
                  <a:cxn ang="0">
                    <a:pos x="137" y="7"/>
                  </a:cxn>
                  <a:cxn ang="0">
                    <a:pos x="129" y="0"/>
                  </a:cxn>
                  <a:cxn ang="0">
                    <a:pos x="89" y="0"/>
                  </a:cxn>
                  <a:cxn ang="0">
                    <a:pos x="81" y="7"/>
                  </a:cxn>
                  <a:cxn ang="0">
                    <a:pos x="81" y="12"/>
                  </a:cxn>
                  <a:cxn ang="0">
                    <a:pos x="10" y="12"/>
                  </a:cxn>
                  <a:cxn ang="0">
                    <a:pos x="0" y="22"/>
                  </a:cxn>
                  <a:cxn ang="0">
                    <a:pos x="10" y="32"/>
                  </a:cxn>
                  <a:cxn ang="0">
                    <a:pos x="81" y="32"/>
                  </a:cxn>
                  <a:cxn ang="0">
                    <a:pos x="81" y="36"/>
                  </a:cxn>
                  <a:cxn ang="0">
                    <a:pos x="89" y="44"/>
                  </a:cxn>
                  <a:cxn ang="0">
                    <a:pos x="129" y="44"/>
                  </a:cxn>
                  <a:cxn ang="0">
                    <a:pos x="137" y="36"/>
                  </a:cxn>
                  <a:cxn ang="0">
                    <a:pos x="137" y="32"/>
                  </a:cxn>
                  <a:cxn ang="0">
                    <a:pos x="208" y="32"/>
                  </a:cxn>
                  <a:cxn ang="0">
                    <a:pos x="218" y="22"/>
                  </a:cxn>
                  <a:cxn ang="0">
                    <a:pos x="208" y="12"/>
                  </a:cxn>
                  <a:cxn ang="0">
                    <a:pos x="122" y="15"/>
                  </a:cxn>
                  <a:cxn ang="0">
                    <a:pos x="122" y="29"/>
                  </a:cxn>
                  <a:cxn ang="0">
                    <a:pos x="96" y="29"/>
                  </a:cxn>
                  <a:cxn ang="0">
                    <a:pos x="96" y="15"/>
                  </a:cxn>
                  <a:cxn ang="0">
                    <a:pos x="122" y="15"/>
                  </a:cxn>
                  <a:cxn ang="0">
                    <a:pos x="122" y="15"/>
                  </a:cxn>
                  <a:cxn ang="0">
                    <a:pos x="122" y="15"/>
                  </a:cxn>
                </a:cxnLst>
                <a:rect l="0" t="0" r="r" b="b"/>
                <a:pathLst>
                  <a:path w="218" h="44">
                    <a:moveTo>
                      <a:pt x="208" y="12"/>
                    </a:moveTo>
                    <a:cubicBezTo>
                      <a:pt x="137" y="12"/>
                      <a:pt x="137" y="12"/>
                      <a:pt x="137" y="12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3"/>
                      <a:pt x="134" y="0"/>
                      <a:pt x="12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5" y="0"/>
                      <a:pt x="81" y="3"/>
                      <a:pt x="81" y="7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4" y="12"/>
                      <a:pt x="0" y="16"/>
                      <a:pt x="0" y="22"/>
                    </a:cubicBezTo>
                    <a:cubicBezTo>
                      <a:pt x="0" y="27"/>
                      <a:pt x="4" y="32"/>
                      <a:pt x="10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1" y="40"/>
                      <a:pt x="85" y="44"/>
                      <a:pt x="89" y="44"/>
                    </a:cubicBezTo>
                    <a:cubicBezTo>
                      <a:pt x="129" y="44"/>
                      <a:pt x="129" y="44"/>
                      <a:pt x="129" y="44"/>
                    </a:cubicBezTo>
                    <a:cubicBezTo>
                      <a:pt x="134" y="44"/>
                      <a:pt x="137" y="40"/>
                      <a:pt x="137" y="36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208" y="32"/>
                      <a:pt x="208" y="32"/>
                      <a:pt x="208" y="32"/>
                    </a:cubicBezTo>
                    <a:cubicBezTo>
                      <a:pt x="214" y="32"/>
                      <a:pt x="218" y="27"/>
                      <a:pt x="218" y="22"/>
                    </a:cubicBezTo>
                    <a:cubicBezTo>
                      <a:pt x="218" y="16"/>
                      <a:pt x="214" y="12"/>
                      <a:pt x="208" y="12"/>
                    </a:cubicBezTo>
                    <a:close/>
                    <a:moveTo>
                      <a:pt x="122" y="15"/>
                    </a:moveTo>
                    <a:cubicBezTo>
                      <a:pt x="122" y="29"/>
                      <a:pt x="122" y="29"/>
                      <a:pt x="122" y="29"/>
                    </a:cubicBezTo>
                    <a:cubicBezTo>
                      <a:pt x="96" y="29"/>
                      <a:pt x="96" y="29"/>
                      <a:pt x="96" y="29"/>
                    </a:cubicBezTo>
                    <a:cubicBezTo>
                      <a:pt x="96" y="15"/>
                      <a:pt x="96" y="15"/>
                      <a:pt x="96" y="15"/>
                    </a:cubicBezTo>
                    <a:lnTo>
                      <a:pt x="122" y="15"/>
                    </a:lnTo>
                    <a:close/>
                    <a:moveTo>
                      <a:pt x="122" y="15"/>
                    </a:moveTo>
                    <a:cubicBezTo>
                      <a:pt x="122" y="15"/>
                      <a:pt x="122" y="15"/>
                      <a:pt x="122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Freeform: Shape 25">
                <a:extLst>
                  <a:ext uri="{FF2B5EF4-FFF2-40B4-BE49-F238E27FC236}">
                    <a16:creationId xmlns:a16="http://schemas.microsoft.com/office/drawing/2014/main" id="{6DB96EE5-2FB3-4904-BD98-7BE1D43A8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6563" y="3687763"/>
                <a:ext cx="501650" cy="76200"/>
              </a:xfrm>
              <a:custGeom>
                <a:avLst/>
                <a:gdLst/>
                <a:ahLst/>
                <a:cxnLst>
                  <a:cxn ang="0">
                    <a:pos x="316" y="0"/>
                  </a:cxn>
                  <a:cxn ang="0">
                    <a:pos x="0" y="0"/>
                  </a:cxn>
                  <a:cxn ang="0">
                    <a:pos x="0" y="48"/>
                  </a:cxn>
                  <a:cxn ang="0">
                    <a:pos x="316" y="48"/>
                  </a:cxn>
                  <a:cxn ang="0">
                    <a:pos x="316" y="0"/>
                  </a:cxn>
                  <a:cxn ang="0">
                    <a:pos x="36" y="36"/>
                  </a:cxn>
                  <a:cxn ang="0">
                    <a:pos x="12" y="36"/>
                  </a:cxn>
                  <a:cxn ang="0">
                    <a:pos x="12" y="12"/>
                  </a:cxn>
                  <a:cxn ang="0">
                    <a:pos x="36" y="12"/>
                  </a:cxn>
                  <a:cxn ang="0">
                    <a:pos x="36" y="36"/>
                  </a:cxn>
                  <a:cxn ang="0">
                    <a:pos x="72" y="36"/>
                  </a:cxn>
                  <a:cxn ang="0">
                    <a:pos x="48" y="36"/>
                  </a:cxn>
                  <a:cxn ang="0">
                    <a:pos x="48" y="12"/>
                  </a:cxn>
                  <a:cxn ang="0">
                    <a:pos x="72" y="12"/>
                  </a:cxn>
                  <a:cxn ang="0">
                    <a:pos x="72" y="36"/>
                  </a:cxn>
                  <a:cxn ang="0">
                    <a:pos x="108" y="36"/>
                  </a:cxn>
                  <a:cxn ang="0">
                    <a:pos x="84" y="36"/>
                  </a:cxn>
                  <a:cxn ang="0">
                    <a:pos x="84" y="12"/>
                  </a:cxn>
                  <a:cxn ang="0">
                    <a:pos x="108" y="12"/>
                  </a:cxn>
                  <a:cxn ang="0">
                    <a:pos x="108" y="36"/>
                  </a:cxn>
                  <a:cxn ang="0">
                    <a:pos x="108" y="36"/>
                  </a:cxn>
                  <a:cxn ang="0">
                    <a:pos x="108" y="36"/>
                  </a:cxn>
                </a:cxnLst>
                <a:rect l="0" t="0" r="r" b="b"/>
                <a:pathLst>
                  <a:path w="316" h="48">
                    <a:moveTo>
                      <a:pt x="316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316" y="48"/>
                    </a:lnTo>
                    <a:lnTo>
                      <a:pt x="316" y="0"/>
                    </a:lnTo>
                    <a:close/>
                    <a:moveTo>
                      <a:pt x="36" y="36"/>
                    </a:moveTo>
                    <a:lnTo>
                      <a:pt x="12" y="36"/>
                    </a:lnTo>
                    <a:lnTo>
                      <a:pt x="12" y="12"/>
                    </a:lnTo>
                    <a:lnTo>
                      <a:pt x="36" y="12"/>
                    </a:lnTo>
                    <a:lnTo>
                      <a:pt x="36" y="36"/>
                    </a:lnTo>
                    <a:close/>
                    <a:moveTo>
                      <a:pt x="72" y="36"/>
                    </a:moveTo>
                    <a:lnTo>
                      <a:pt x="48" y="36"/>
                    </a:lnTo>
                    <a:lnTo>
                      <a:pt x="48" y="12"/>
                    </a:lnTo>
                    <a:lnTo>
                      <a:pt x="72" y="12"/>
                    </a:lnTo>
                    <a:lnTo>
                      <a:pt x="72" y="36"/>
                    </a:lnTo>
                    <a:close/>
                    <a:moveTo>
                      <a:pt x="108" y="36"/>
                    </a:moveTo>
                    <a:lnTo>
                      <a:pt x="84" y="36"/>
                    </a:lnTo>
                    <a:lnTo>
                      <a:pt x="84" y="12"/>
                    </a:lnTo>
                    <a:lnTo>
                      <a:pt x="108" y="12"/>
                    </a:lnTo>
                    <a:lnTo>
                      <a:pt x="108" y="36"/>
                    </a:lnTo>
                    <a:close/>
                    <a:moveTo>
                      <a:pt x="108" y="36"/>
                    </a:moveTo>
                    <a:lnTo>
                      <a:pt x="10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26">
                <a:extLst>
                  <a:ext uri="{FF2B5EF4-FFF2-40B4-BE49-F238E27FC236}">
                    <a16:creationId xmlns:a16="http://schemas.microsoft.com/office/drawing/2014/main" id="{2FA1181D-6522-468B-8688-6228F45F4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6563" y="3497263"/>
                <a:ext cx="501650" cy="76200"/>
              </a:xfrm>
              <a:custGeom>
                <a:avLst/>
                <a:gdLst/>
                <a:ahLst/>
                <a:cxnLst>
                  <a:cxn ang="0">
                    <a:pos x="316" y="0"/>
                  </a:cxn>
                  <a:cxn ang="0">
                    <a:pos x="0" y="0"/>
                  </a:cxn>
                  <a:cxn ang="0">
                    <a:pos x="0" y="48"/>
                  </a:cxn>
                  <a:cxn ang="0">
                    <a:pos x="316" y="48"/>
                  </a:cxn>
                  <a:cxn ang="0">
                    <a:pos x="316" y="0"/>
                  </a:cxn>
                  <a:cxn ang="0">
                    <a:pos x="36" y="36"/>
                  </a:cxn>
                  <a:cxn ang="0">
                    <a:pos x="12" y="36"/>
                  </a:cxn>
                  <a:cxn ang="0">
                    <a:pos x="12" y="12"/>
                  </a:cxn>
                  <a:cxn ang="0">
                    <a:pos x="36" y="12"/>
                  </a:cxn>
                  <a:cxn ang="0">
                    <a:pos x="36" y="36"/>
                  </a:cxn>
                  <a:cxn ang="0">
                    <a:pos x="72" y="36"/>
                  </a:cxn>
                  <a:cxn ang="0">
                    <a:pos x="48" y="36"/>
                  </a:cxn>
                  <a:cxn ang="0">
                    <a:pos x="48" y="12"/>
                  </a:cxn>
                  <a:cxn ang="0">
                    <a:pos x="72" y="12"/>
                  </a:cxn>
                  <a:cxn ang="0">
                    <a:pos x="72" y="36"/>
                  </a:cxn>
                  <a:cxn ang="0">
                    <a:pos x="108" y="36"/>
                  </a:cxn>
                  <a:cxn ang="0">
                    <a:pos x="84" y="36"/>
                  </a:cxn>
                  <a:cxn ang="0">
                    <a:pos x="84" y="12"/>
                  </a:cxn>
                  <a:cxn ang="0">
                    <a:pos x="108" y="12"/>
                  </a:cxn>
                  <a:cxn ang="0">
                    <a:pos x="108" y="36"/>
                  </a:cxn>
                  <a:cxn ang="0">
                    <a:pos x="108" y="36"/>
                  </a:cxn>
                  <a:cxn ang="0">
                    <a:pos x="108" y="36"/>
                  </a:cxn>
                </a:cxnLst>
                <a:rect l="0" t="0" r="r" b="b"/>
                <a:pathLst>
                  <a:path w="316" h="48">
                    <a:moveTo>
                      <a:pt x="316" y="0"/>
                    </a:moveTo>
                    <a:lnTo>
                      <a:pt x="0" y="0"/>
                    </a:lnTo>
                    <a:lnTo>
                      <a:pt x="0" y="48"/>
                    </a:lnTo>
                    <a:lnTo>
                      <a:pt x="316" y="48"/>
                    </a:lnTo>
                    <a:lnTo>
                      <a:pt x="316" y="0"/>
                    </a:lnTo>
                    <a:close/>
                    <a:moveTo>
                      <a:pt x="36" y="36"/>
                    </a:moveTo>
                    <a:lnTo>
                      <a:pt x="12" y="36"/>
                    </a:lnTo>
                    <a:lnTo>
                      <a:pt x="12" y="12"/>
                    </a:lnTo>
                    <a:lnTo>
                      <a:pt x="36" y="12"/>
                    </a:lnTo>
                    <a:lnTo>
                      <a:pt x="36" y="36"/>
                    </a:lnTo>
                    <a:close/>
                    <a:moveTo>
                      <a:pt x="72" y="36"/>
                    </a:moveTo>
                    <a:lnTo>
                      <a:pt x="48" y="36"/>
                    </a:lnTo>
                    <a:lnTo>
                      <a:pt x="48" y="12"/>
                    </a:lnTo>
                    <a:lnTo>
                      <a:pt x="72" y="12"/>
                    </a:lnTo>
                    <a:lnTo>
                      <a:pt x="72" y="36"/>
                    </a:lnTo>
                    <a:close/>
                    <a:moveTo>
                      <a:pt x="108" y="36"/>
                    </a:moveTo>
                    <a:lnTo>
                      <a:pt x="84" y="36"/>
                    </a:lnTo>
                    <a:lnTo>
                      <a:pt x="84" y="12"/>
                    </a:lnTo>
                    <a:lnTo>
                      <a:pt x="108" y="12"/>
                    </a:lnTo>
                    <a:lnTo>
                      <a:pt x="108" y="36"/>
                    </a:lnTo>
                    <a:close/>
                    <a:moveTo>
                      <a:pt x="108" y="36"/>
                    </a:moveTo>
                    <a:lnTo>
                      <a:pt x="108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Freeform: Shape 27">
                <a:extLst>
                  <a:ext uri="{FF2B5EF4-FFF2-40B4-BE49-F238E27FC236}">
                    <a16:creationId xmlns:a16="http://schemas.microsoft.com/office/drawing/2014/main" id="{F8AF9701-C3D3-43ED-A11E-46EBC8A58E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6863" y="3341688"/>
                <a:ext cx="782637" cy="577850"/>
              </a:xfrm>
              <a:custGeom>
                <a:avLst/>
                <a:gdLst/>
                <a:ahLst/>
                <a:cxnLst>
                  <a:cxn ang="0">
                    <a:pos x="196" y="0"/>
                  </a:cxn>
                  <a:cxn ang="0">
                    <a:pos x="10" y="0"/>
                  </a:cxn>
                  <a:cxn ang="0">
                    <a:pos x="3" y="3"/>
                  </a:cxn>
                  <a:cxn ang="0">
                    <a:pos x="0" y="10"/>
                  </a:cxn>
                  <a:cxn ang="0">
                    <a:pos x="0" y="142"/>
                  </a:cxn>
                  <a:cxn ang="0">
                    <a:pos x="3" y="149"/>
                  </a:cxn>
                  <a:cxn ang="0">
                    <a:pos x="10" y="152"/>
                  </a:cxn>
                  <a:cxn ang="0">
                    <a:pos x="196" y="152"/>
                  </a:cxn>
                  <a:cxn ang="0">
                    <a:pos x="203" y="149"/>
                  </a:cxn>
                  <a:cxn ang="0">
                    <a:pos x="206" y="142"/>
                  </a:cxn>
                  <a:cxn ang="0">
                    <a:pos x="206" y="10"/>
                  </a:cxn>
                  <a:cxn ang="0">
                    <a:pos x="196" y="0"/>
                  </a:cxn>
                  <a:cxn ang="0">
                    <a:pos x="179" y="121"/>
                  </a:cxn>
                  <a:cxn ang="0">
                    <a:pos x="27" y="121"/>
                  </a:cxn>
                  <a:cxn ang="0">
                    <a:pos x="27" y="81"/>
                  </a:cxn>
                  <a:cxn ang="0">
                    <a:pos x="179" y="81"/>
                  </a:cxn>
                  <a:cxn ang="0">
                    <a:pos x="179" y="121"/>
                  </a:cxn>
                  <a:cxn ang="0">
                    <a:pos x="179" y="71"/>
                  </a:cxn>
                  <a:cxn ang="0">
                    <a:pos x="27" y="71"/>
                  </a:cxn>
                  <a:cxn ang="0">
                    <a:pos x="27" y="31"/>
                  </a:cxn>
                  <a:cxn ang="0">
                    <a:pos x="179" y="31"/>
                  </a:cxn>
                  <a:cxn ang="0">
                    <a:pos x="179" y="71"/>
                  </a:cxn>
                  <a:cxn ang="0">
                    <a:pos x="179" y="71"/>
                  </a:cxn>
                  <a:cxn ang="0">
                    <a:pos x="179" y="71"/>
                  </a:cxn>
                </a:cxnLst>
                <a:rect l="0" t="0" r="r" b="b"/>
                <a:pathLst>
                  <a:path w="206" h="152">
                    <a:moveTo>
                      <a:pt x="19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5" y="1"/>
                      <a:pt x="3" y="3"/>
                    </a:cubicBezTo>
                    <a:cubicBezTo>
                      <a:pt x="2" y="5"/>
                      <a:pt x="0" y="7"/>
                      <a:pt x="0" y="10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45"/>
                      <a:pt x="2" y="148"/>
                      <a:pt x="3" y="149"/>
                    </a:cubicBezTo>
                    <a:cubicBezTo>
                      <a:pt x="5" y="151"/>
                      <a:pt x="8" y="152"/>
                      <a:pt x="10" y="152"/>
                    </a:cubicBezTo>
                    <a:cubicBezTo>
                      <a:pt x="196" y="152"/>
                      <a:pt x="196" y="152"/>
                      <a:pt x="196" y="152"/>
                    </a:cubicBezTo>
                    <a:cubicBezTo>
                      <a:pt x="199" y="152"/>
                      <a:pt x="201" y="151"/>
                      <a:pt x="203" y="149"/>
                    </a:cubicBezTo>
                    <a:cubicBezTo>
                      <a:pt x="205" y="148"/>
                      <a:pt x="206" y="145"/>
                      <a:pt x="206" y="142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6" y="4"/>
                      <a:pt x="201" y="0"/>
                      <a:pt x="196" y="0"/>
                    </a:cubicBezTo>
                    <a:close/>
                    <a:moveTo>
                      <a:pt x="179" y="121"/>
                    </a:moveTo>
                    <a:cubicBezTo>
                      <a:pt x="27" y="121"/>
                      <a:pt x="27" y="121"/>
                      <a:pt x="27" y="121"/>
                    </a:cubicBezTo>
                    <a:cubicBezTo>
                      <a:pt x="27" y="81"/>
                      <a:pt x="27" y="81"/>
                      <a:pt x="27" y="81"/>
                    </a:cubicBezTo>
                    <a:cubicBezTo>
                      <a:pt x="179" y="81"/>
                      <a:pt x="179" y="81"/>
                      <a:pt x="179" y="81"/>
                    </a:cubicBezTo>
                    <a:lnTo>
                      <a:pt x="179" y="121"/>
                    </a:lnTo>
                    <a:close/>
                    <a:moveTo>
                      <a:pt x="179" y="71"/>
                    </a:moveTo>
                    <a:cubicBezTo>
                      <a:pt x="27" y="71"/>
                      <a:pt x="27" y="71"/>
                      <a:pt x="27" y="7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179" y="31"/>
                      <a:pt x="179" y="31"/>
                      <a:pt x="179" y="31"/>
                    </a:cubicBezTo>
                    <a:lnTo>
                      <a:pt x="179" y="71"/>
                    </a:lnTo>
                    <a:close/>
                    <a:moveTo>
                      <a:pt x="179" y="71"/>
                    </a:moveTo>
                    <a:cubicBezTo>
                      <a:pt x="179" y="71"/>
                      <a:pt x="179" y="71"/>
                      <a:pt x="179" y="7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: Shape 28">
              <a:extLst>
                <a:ext uri="{FF2B5EF4-FFF2-40B4-BE49-F238E27FC236}">
                  <a16:creationId xmlns:a16="http://schemas.microsoft.com/office/drawing/2014/main" id="{ED016878-D82D-45D0-BD90-A878A2CBF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8592" y="3237793"/>
              <a:ext cx="584356" cy="577332"/>
            </a:xfrm>
            <a:custGeom>
              <a:avLst/>
              <a:gdLst/>
              <a:ahLst/>
              <a:cxnLst>
                <a:cxn ang="0">
                  <a:pos x="131" y="82"/>
                </a:cxn>
                <a:cxn ang="0">
                  <a:pos x="122" y="98"/>
                </a:cxn>
                <a:cxn ang="0">
                  <a:pos x="125" y="107"/>
                </a:cxn>
                <a:cxn ang="0">
                  <a:pos x="65" y="141"/>
                </a:cxn>
                <a:cxn ang="0">
                  <a:pos x="51" y="134"/>
                </a:cxn>
                <a:cxn ang="0">
                  <a:pos x="44" y="97"/>
                </a:cxn>
                <a:cxn ang="0">
                  <a:pos x="68" y="28"/>
                </a:cxn>
                <a:cxn ang="0">
                  <a:pos x="74" y="29"/>
                </a:cxn>
                <a:cxn ang="0">
                  <a:pos x="86" y="24"/>
                </a:cxn>
                <a:cxn ang="0">
                  <a:pos x="131" y="82"/>
                </a:cxn>
                <a:cxn ang="0">
                  <a:pos x="92" y="11"/>
                </a:cxn>
                <a:cxn ang="0">
                  <a:pos x="91" y="15"/>
                </a:cxn>
                <a:cxn ang="0">
                  <a:pos x="141" y="80"/>
                </a:cxn>
                <a:cxn ang="0">
                  <a:pos x="142" y="80"/>
                </a:cxn>
                <a:cxn ang="0">
                  <a:pos x="153" y="32"/>
                </a:cxn>
                <a:cxn ang="0">
                  <a:pos x="153" y="29"/>
                </a:cxn>
                <a:cxn ang="0">
                  <a:pos x="102" y="0"/>
                </a:cxn>
                <a:cxn ang="0">
                  <a:pos x="91" y="6"/>
                </a:cxn>
                <a:cxn ang="0">
                  <a:pos x="92" y="11"/>
                </a:cxn>
                <a:cxn ang="0">
                  <a:pos x="40" y="137"/>
                </a:cxn>
                <a:cxn ang="0">
                  <a:pos x="33" y="97"/>
                </a:cxn>
                <a:cxn ang="0">
                  <a:pos x="59" y="22"/>
                </a:cxn>
                <a:cxn ang="0">
                  <a:pos x="55" y="11"/>
                </a:cxn>
                <a:cxn ang="0">
                  <a:pos x="46" y="9"/>
                </a:cxn>
                <a:cxn ang="0">
                  <a:pos x="0" y="85"/>
                </a:cxn>
                <a:cxn ang="0">
                  <a:pos x="20" y="140"/>
                </a:cxn>
                <a:cxn ang="0">
                  <a:pos x="35" y="143"/>
                </a:cxn>
                <a:cxn ang="0">
                  <a:pos x="40" y="137"/>
                </a:cxn>
                <a:cxn ang="0">
                  <a:pos x="163" y="45"/>
                </a:cxn>
                <a:cxn ang="0">
                  <a:pos x="153" y="84"/>
                </a:cxn>
                <a:cxn ang="0">
                  <a:pos x="159" y="98"/>
                </a:cxn>
                <a:cxn ang="0">
                  <a:pos x="147" y="115"/>
                </a:cxn>
                <a:cxn ang="0">
                  <a:pos x="147" y="116"/>
                </a:cxn>
                <a:cxn ang="0">
                  <a:pos x="142" y="151"/>
                </a:cxn>
                <a:cxn ang="0">
                  <a:pos x="173" y="85"/>
                </a:cxn>
                <a:cxn ang="0">
                  <a:pos x="163" y="45"/>
                </a:cxn>
                <a:cxn ang="0">
                  <a:pos x="132" y="114"/>
                </a:cxn>
                <a:cxn ang="0">
                  <a:pos x="69" y="151"/>
                </a:cxn>
                <a:cxn ang="0">
                  <a:pos x="69" y="152"/>
                </a:cxn>
                <a:cxn ang="0">
                  <a:pos x="66" y="162"/>
                </a:cxn>
                <a:cxn ang="0">
                  <a:pos x="74" y="170"/>
                </a:cxn>
                <a:cxn ang="0">
                  <a:pos x="86" y="171"/>
                </a:cxn>
                <a:cxn ang="0">
                  <a:pos x="126" y="162"/>
                </a:cxn>
                <a:cxn ang="0">
                  <a:pos x="136" y="116"/>
                </a:cxn>
                <a:cxn ang="0">
                  <a:pos x="136" y="116"/>
                </a:cxn>
                <a:cxn ang="0">
                  <a:pos x="132" y="114"/>
                </a:cxn>
                <a:cxn ang="0">
                  <a:pos x="132" y="114"/>
                </a:cxn>
                <a:cxn ang="0">
                  <a:pos x="132" y="114"/>
                </a:cxn>
              </a:cxnLst>
              <a:rect l="0" t="0" r="r" b="b"/>
              <a:pathLst>
                <a:path w="173" h="171">
                  <a:moveTo>
                    <a:pt x="131" y="82"/>
                  </a:moveTo>
                  <a:cubicBezTo>
                    <a:pt x="126" y="86"/>
                    <a:pt x="122" y="91"/>
                    <a:pt x="122" y="98"/>
                  </a:cubicBezTo>
                  <a:cubicBezTo>
                    <a:pt x="122" y="101"/>
                    <a:pt x="123" y="104"/>
                    <a:pt x="125" y="107"/>
                  </a:cubicBezTo>
                  <a:cubicBezTo>
                    <a:pt x="109" y="124"/>
                    <a:pt x="88" y="136"/>
                    <a:pt x="65" y="141"/>
                  </a:cubicBezTo>
                  <a:cubicBezTo>
                    <a:pt x="62" y="137"/>
                    <a:pt x="57" y="134"/>
                    <a:pt x="51" y="134"/>
                  </a:cubicBezTo>
                  <a:cubicBezTo>
                    <a:pt x="47" y="122"/>
                    <a:pt x="44" y="110"/>
                    <a:pt x="44" y="97"/>
                  </a:cubicBezTo>
                  <a:cubicBezTo>
                    <a:pt x="44" y="71"/>
                    <a:pt x="53" y="47"/>
                    <a:pt x="68" y="28"/>
                  </a:cubicBezTo>
                  <a:cubicBezTo>
                    <a:pt x="70" y="29"/>
                    <a:pt x="72" y="29"/>
                    <a:pt x="74" y="29"/>
                  </a:cubicBezTo>
                  <a:cubicBezTo>
                    <a:pt x="78" y="29"/>
                    <a:pt x="82" y="27"/>
                    <a:pt x="86" y="24"/>
                  </a:cubicBezTo>
                  <a:cubicBezTo>
                    <a:pt x="107" y="38"/>
                    <a:pt x="123" y="58"/>
                    <a:pt x="131" y="82"/>
                  </a:cubicBezTo>
                  <a:close/>
                  <a:moveTo>
                    <a:pt x="92" y="11"/>
                  </a:moveTo>
                  <a:cubicBezTo>
                    <a:pt x="92" y="12"/>
                    <a:pt x="92" y="13"/>
                    <a:pt x="91" y="15"/>
                  </a:cubicBezTo>
                  <a:cubicBezTo>
                    <a:pt x="115" y="30"/>
                    <a:pt x="133" y="53"/>
                    <a:pt x="141" y="80"/>
                  </a:cubicBezTo>
                  <a:cubicBezTo>
                    <a:pt x="142" y="80"/>
                    <a:pt x="142" y="80"/>
                    <a:pt x="142" y="80"/>
                  </a:cubicBezTo>
                  <a:cubicBezTo>
                    <a:pt x="149" y="65"/>
                    <a:pt x="153" y="49"/>
                    <a:pt x="153" y="32"/>
                  </a:cubicBezTo>
                  <a:cubicBezTo>
                    <a:pt x="153" y="31"/>
                    <a:pt x="153" y="30"/>
                    <a:pt x="153" y="29"/>
                  </a:cubicBezTo>
                  <a:cubicBezTo>
                    <a:pt x="140" y="14"/>
                    <a:pt x="122" y="4"/>
                    <a:pt x="102" y="0"/>
                  </a:cubicBezTo>
                  <a:cubicBezTo>
                    <a:pt x="98" y="2"/>
                    <a:pt x="95" y="4"/>
                    <a:pt x="91" y="6"/>
                  </a:cubicBezTo>
                  <a:cubicBezTo>
                    <a:pt x="92" y="8"/>
                    <a:pt x="92" y="9"/>
                    <a:pt x="92" y="11"/>
                  </a:cubicBezTo>
                  <a:close/>
                  <a:moveTo>
                    <a:pt x="40" y="137"/>
                  </a:moveTo>
                  <a:cubicBezTo>
                    <a:pt x="36" y="124"/>
                    <a:pt x="33" y="111"/>
                    <a:pt x="33" y="97"/>
                  </a:cubicBezTo>
                  <a:cubicBezTo>
                    <a:pt x="33" y="69"/>
                    <a:pt x="43" y="42"/>
                    <a:pt x="59" y="22"/>
                  </a:cubicBezTo>
                  <a:cubicBezTo>
                    <a:pt x="57" y="19"/>
                    <a:pt x="55" y="15"/>
                    <a:pt x="55" y="11"/>
                  </a:cubicBezTo>
                  <a:cubicBezTo>
                    <a:pt x="52" y="10"/>
                    <a:pt x="49" y="9"/>
                    <a:pt x="46" y="9"/>
                  </a:cubicBezTo>
                  <a:cubicBezTo>
                    <a:pt x="19" y="23"/>
                    <a:pt x="0" y="52"/>
                    <a:pt x="0" y="85"/>
                  </a:cubicBezTo>
                  <a:cubicBezTo>
                    <a:pt x="0" y="106"/>
                    <a:pt x="8" y="125"/>
                    <a:pt x="20" y="140"/>
                  </a:cubicBezTo>
                  <a:cubicBezTo>
                    <a:pt x="25" y="141"/>
                    <a:pt x="30" y="142"/>
                    <a:pt x="35" y="143"/>
                  </a:cubicBezTo>
                  <a:cubicBezTo>
                    <a:pt x="36" y="140"/>
                    <a:pt x="38" y="138"/>
                    <a:pt x="40" y="137"/>
                  </a:cubicBezTo>
                  <a:close/>
                  <a:moveTo>
                    <a:pt x="163" y="45"/>
                  </a:moveTo>
                  <a:cubicBezTo>
                    <a:pt x="162" y="59"/>
                    <a:pt x="158" y="72"/>
                    <a:pt x="153" y="84"/>
                  </a:cubicBezTo>
                  <a:cubicBezTo>
                    <a:pt x="157" y="87"/>
                    <a:pt x="159" y="92"/>
                    <a:pt x="159" y="98"/>
                  </a:cubicBezTo>
                  <a:cubicBezTo>
                    <a:pt x="159" y="106"/>
                    <a:pt x="154" y="112"/>
                    <a:pt x="147" y="115"/>
                  </a:cubicBezTo>
                  <a:cubicBezTo>
                    <a:pt x="147" y="115"/>
                    <a:pt x="147" y="116"/>
                    <a:pt x="147" y="116"/>
                  </a:cubicBezTo>
                  <a:cubicBezTo>
                    <a:pt x="147" y="128"/>
                    <a:pt x="145" y="140"/>
                    <a:pt x="142" y="151"/>
                  </a:cubicBezTo>
                  <a:cubicBezTo>
                    <a:pt x="161" y="135"/>
                    <a:pt x="173" y="112"/>
                    <a:pt x="173" y="85"/>
                  </a:cubicBezTo>
                  <a:cubicBezTo>
                    <a:pt x="173" y="71"/>
                    <a:pt x="169" y="57"/>
                    <a:pt x="163" y="45"/>
                  </a:cubicBezTo>
                  <a:close/>
                  <a:moveTo>
                    <a:pt x="132" y="114"/>
                  </a:moveTo>
                  <a:cubicBezTo>
                    <a:pt x="116" y="133"/>
                    <a:pt x="94" y="146"/>
                    <a:pt x="69" y="151"/>
                  </a:cubicBezTo>
                  <a:cubicBezTo>
                    <a:pt x="69" y="151"/>
                    <a:pt x="69" y="152"/>
                    <a:pt x="69" y="152"/>
                  </a:cubicBezTo>
                  <a:cubicBezTo>
                    <a:pt x="69" y="156"/>
                    <a:pt x="68" y="159"/>
                    <a:pt x="66" y="162"/>
                  </a:cubicBezTo>
                  <a:cubicBezTo>
                    <a:pt x="69" y="165"/>
                    <a:pt x="71" y="168"/>
                    <a:pt x="74" y="170"/>
                  </a:cubicBezTo>
                  <a:cubicBezTo>
                    <a:pt x="78" y="171"/>
                    <a:pt x="82" y="171"/>
                    <a:pt x="86" y="171"/>
                  </a:cubicBezTo>
                  <a:cubicBezTo>
                    <a:pt x="101" y="171"/>
                    <a:pt x="114" y="168"/>
                    <a:pt x="126" y="162"/>
                  </a:cubicBezTo>
                  <a:cubicBezTo>
                    <a:pt x="132" y="148"/>
                    <a:pt x="136" y="133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5"/>
                    <a:pt x="134" y="115"/>
                    <a:pt x="132" y="114"/>
                  </a:cubicBezTo>
                  <a:close/>
                  <a:moveTo>
                    <a:pt x="132" y="114"/>
                  </a:moveTo>
                  <a:cubicBezTo>
                    <a:pt x="132" y="114"/>
                    <a:pt x="132" y="114"/>
                    <a:pt x="132" y="11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B9C9022-727B-4344-BCAC-A5B00F3BCF45}"/>
              </a:ext>
            </a:extLst>
          </p:cNvPr>
          <p:cNvGrpSpPr/>
          <p:nvPr/>
        </p:nvGrpSpPr>
        <p:grpSpPr>
          <a:xfrm>
            <a:off x="8497397" y="1715816"/>
            <a:ext cx="2248912" cy="971342"/>
            <a:chOff x="3389687" y="2343753"/>
            <a:chExt cx="2248912" cy="97134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EF93841-1F4D-4A61-BC9D-3F3725F1607B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3E31F3D-4091-4C0C-A059-80BE4514C27C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B59DE44-441C-41F7-9C9B-080DCF14B474}"/>
              </a:ext>
            </a:extLst>
          </p:cNvPr>
          <p:cNvGrpSpPr/>
          <p:nvPr/>
        </p:nvGrpSpPr>
        <p:grpSpPr>
          <a:xfrm>
            <a:off x="1458422" y="1715816"/>
            <a:ext cx="2248912" cy="971342"/>
            <a:chOff x="3389687" y="2343753"/>
            <a:chExt cx="2248912" cy="97134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F25C383-870A-4AF7-99A3-2B27E834E3C7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DE1C7A2-9779-49EE-BDE8-6482EC5D2C1E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D9EE5E8-F6AE-43B9-8BB2-C5E5FC30719B}"/>
              </a:ext>
            </a:extLst>
          </p:cNvPr>
          <p:cNvGrpSpPr/>
          <p:nvPr/>
        </p:nvGrpSpPr>
        <p:grpSpPr>
          <a:xfrm>
            <a:off x="7089162" y="4679917"/>
            <a:ext cx="2248912" cy="971342"/>
            <a:chOff x="3389687" y="2343753"/>
            <a:chExt cx="2248912" cy="97134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B5CA1CA-11EE-4AE7-8998-0BCBAF6EBE15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E7D951E-95A6-4341-BAE3-BB82B26B4D7B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A1C27DE-2EA7-4EE4-A2E6-D76F8DE37B07}"/>
              </a:ext>
            </a:extLst>
          </p:cNvPr>
          <p:cNvGrpSpPr/>
          <p:nvPr/>
        </p:nvGrpSpPr>
        <p:grpSpPr>
          <a:xfrm>
            <a:off x="2860719" y="4679917"/>
            <a:ext cx="2248912" cy="971342"/>
            <a:chOff x="3389687" y="2343753"/>
            <a:chExt cx="2248912" cy="97134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2CE0E42-BFF4-4C15-AE42-5014E2AC37C2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9D7A5BF-389B-4BBE-9F86-64B062E5FB57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1195C5C-F7EA-43D0-A1A6-A233780471C1}"/>
              </a:ext>
            </a:extLst>
          </p:cNvPr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9B6935DB-3C61-49C3-AB8E-58853955763C}"/>
                </a:ext>
              </a:extLst>
            </p:cNvPr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B50A83E4-FBEC-4A5B-AB52-9F42C33AE5DD}"/>
                  </a:ext>
                </a:extLst>
              </p:cNvPr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外在环境因素</a:t>
                </a: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484FD745-F6BD-4603-B46C-CA1F18223EEE}"/>
                  </a:ext>
                </a:extLst>
              </p:cNvPr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</a:p>
            </p:txBody>
          </p: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CA1E59A-612F-48C0-A354-89372508BDDA}"/>
                </a:ext>
              </a:extLst>
            </p:cNvPr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479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601fa369-0230-47cc-9305-cbc975264709" descr="/wQAAB+LCAAAAAAABAC9U01Pg0AQ/S+r3tBQ0o+EG2owHGqb0OjB9LCyU1gDS7Mspk3Df3d3oZQV2qQeDBf6eDPz3szrAd2K/RaQi8IMc/FMccxxFgjIkIUCglxWpqmFHikjlMUvPC+3BXI/Dm1Z98s7FclTnub8DaclqAaMCorT+qfbKzK4S06lgr3GznElrddrsdnQCFYJZHDkrCgTHiNhgolk2A+2NMBpnAgGRdEAi88viESnzJ0oVlkksueN74+d2dTzVDM9xq4qC4UQ5Yz8j8h7iUyGZDqGTN9Rjynz3LqPm55TRrMya2h68hzvOtDIrkFKSApdWsAE8O/2oCOF6fdQcDnAz3mGhRx4sKu70xrG0wetK2AEdrLTUSwy7t+IVNEbTJj60AbsxF9imVeQsgYMGyUnoqXOUYDwogiYaNZah0LjvazUcp2qHSqPtoVX2U4prW2uYCfQ2rSmUo25nGGAlXVZqP4r/cGgruu69FicKt2zjgn7ogkN/XZx1NO3Up/ugh+9lKucqIquh6FgXXOHRoGhvZG9ls8PKK1ls/8EAAA=">
            <a:extLst>
              <a:ext uri="{FF2B5EF4-FFF2-40B4-BE49-F238E27FC236}">
                <a16:creationId xmlns:a16="http://schemas.microsoft.com/office/drawing/2014/main" id="{B5561113-44DC-41B4-9BEE-1CA9A1BE096D}"/>
              </a:ext>
            </a:extLst>
          </p:cNvPr>
          <p:cNvGrpSpPr>
            <a:grpSpLocks noChangeAspect="1"/>
          </p:cNvGrpSpPr>
          <p:nvPr/>
        </p:nvGrpSpPr>
        <p:grpSpPr>
          <a:xfrm>
            <a:off x="1270353" y="1880242"/>
            <a:ext cx="1098935" cy="3701777"/>
            <a:chOff x="1927482" y="1231900"/>
            <a:chExt cx="1488818" cy="5015105"/>
          </a:xfrm>
        </p:grpSpPr>
        <p:sp>
          <p:nvSpPr>
            <p:cNvPr id="3" name="ValueShape">
              <a:extLst>
                <a:ext uri="{FF2B5EF4-FFF2-40B4-BE49-F238E27FC236}">
                  <a16:creationId xmlns:a16="http://schemas.microsoft.com/office/drawing/2014/main" id="{DE5C88F4-CBC2-4EFD-ADBB-130A6D96186F}"/>
                </a:ext>
              </a:extLst>
            </p:cNvPr>
            <p:cNvSpPr/>
            <p:nvPr/>
          </p:nvSpPr>
          <p:spPr>
            <a:xfrm flipH="1">
              <a:off x="2484610" y="1473112"/>
              <a:ext cx="374565" cy="415298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95000"/>
                  </a:schemeClr>
                </a:gs>
                <a:gs pos="46000">
                  <a:schemeClr val="accent1">
                    <a:lumMod val="100000"/>
                  </a:schemeClr>
                </a:gs>
                <a:gs pos="46100">
                  <a:schemeClr val="lt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ValueBack">
              <a:extLst>
                <a:ext uri="{FF2B5EF4-FFF2-40B4-BE49-F238E27FC236}">
                  <a16:creationId xmlns:a16="http://schemas.microsoft.com/office/drawing/2014/main" id="{A1B75862-7506-483F-86F2-8A8AB238F333}"/>
                </a:ext>
              </a:extLst>
            </p:cNvPr>
            <p:cNvSpPr/>
            <p:nvPr/>
          </p:nvSpPr>
          <p:spPr>
            <a:xfrm flipH="1">
              <a:off x="2317560" y="1231900"/>
              <a:ext cx="708664" cy="709805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ValueText">
              <a:extLst>
                <a:ext uri="{FF2B5EF4-FFF2-40B4-BE49-F238E27FC236}">
                  <a16:creationId xmlns:a16="http://schemas.microsoft.com/office/drawing/2014/main" id="{A3D0C3EB-7086-4167-8B3A-6E35F4241809}"/>
                </a:ext>
              </a:extLst>
            </p:cNvPr>
            <p:cNvSpPr/>
            <p:nvPr/>
          </p:nvSpPr>
          <p:spPr>
            <a:xfrm>
              <a:off x="2433393" y="1407927"/>
              <a:ext cx="476999" cy="357749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40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en-US" altLang="zh-CN" sz="3600" kern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46%</a:t>
              </a:r>
            </a:p>
          </p:txBody>
        </p:sp>
        <p:sp>
          <p:nvSpPr>
            <p:cNvPr id="6" name="CustomText1">
              <a:extLst>
                <a:ext uri="{FF2B5EF4-FFF2-40B4-BE49-F238E27FC236}">
                  <a16:creationId xmlns:a16="http://schemas.microsoft.com/office/drawing/2014/main" id="{98E1478C-8974-46EB-A8E5-5E005B2D3D3E}"/>
                </a:ext>
              </a:extLst>
            </p:cNvPr>
            <p:cNvSpPr/>
            <p:nvPr/>
          </p:nvSpPr>
          <p:spPr>
            <a:xfrm>
              <a:off x="1927482" y="5898413"/>
              <a:ext cx="1488818" cy="34859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 HERE</a:t>
              </a:r>
            </a:p>
          </p:txBody>
        </p:sp>
        <p:cxnSp>
          <p:nvCxnSpPr>
            <p:cNvPr id="7" name="LineShape">
              <a:extLst>
                <a:ext uri="{FF2B5EF4-FFF2-40B4-BE49-F238E27FC236}">
                  <a16:creationId xmlns:a16="http://schemas.microsoft.com/office/drawing/2014/main" id="{A0397F2F-97AD-4C5F-B6EB-AEB8F4CD9C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35673" y="5820962"/>
              <a:ext cx="1480627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8" name="601fa369-0230-47cc-9305-cbc975264709" descr="/wQAAB+LCAAAAAAABAC9U01vgkAQ/S/b9kYNkrSm3NSGhoPVBNMeGg9bdoRtYDHL0mgM/727y4dsQRN7aLjg483MezPPI7oVhx0gFwUp5uKZ4ojj1BeQIgv5BLmsSBILzSgjlEUvPCt2OXI/jm1Z98s7FfE8SzL+hpMCVANGBcVJ9dPtFRncFadSwUFj57iS1uu13G5pCOsYUmg4a8rElJEgxkQy7JEtDXAaxYJBntfA8vMLQtEpcx8Vq8hj2fPG8+ynuTNzVDM9xi5LCwUQZoz8j8h7iTwMyXQMmZ6jHlPmuXU3m15QRtMirWl68gLvO9DYrkBKSAJdms8E8O/2oGOF6fdAcDnAy3iKhRx4tMu70xomk5HW5TMCe9mpEYuM+9ciVfQGE6Y+tAE78VdY5hWkrAHDRsmJaKlz5CCmYQhM1GutQqHxXlYquU7ZDpVH28GrbKeUVjbXsBdoY1pTqcZczjDA0rosVP+V/mBQ13VdTlmUKN2Tjgn7ogkN/XbR6OlbqU53wY9eylVOVEXXw1CwrrlDrcDQXsveyOcH/7Rq5f8EAAA=">
            <a:extLst>
              <a:ext uri="{FF2B5EF4-FFF2-40B4-BE49-F238E27FC236}">
                <a16:creationId xmlns:a16="http://schemas.microsoft.com/office/drawing/2014/main" id="{B380A220-9086-4819-B791-39D7C41EFFEB}"/>
              </a:ext>
            </a:extLst>
          </p:cNvPr>
          <p:cNvGrpSpPr>
            <a:grpSpLocks noChangeAspect="1"/>
          </p:cNvGrpSpPr>
          <p:nvPr/>
        </p:nvGrpSpPr>
        <p:grpSpPr>
          <a:xfrm>
            <a:off x="2695013" y="1880242"/>
            <a:ext cx="1098935" cy="3701777"/>
            <a:chOff x="1927482" y="1231900"/>
            <a:chExt cx="1488818" cy="5015105"/>
          </a:xfrm>
        </p:grpSpPr>
        <p:sp>
          <p:nvSpPr>
            <p:cNvPr id="9" name="ValueShape">
              <a:extLst>
                <a:ext uri="{FF2B5EF4-FFF2-40B4-BE49-F238E27FC236}">
                  <a16:creationId xmlns:a16="http://schemas.microsoft.com/office/drawing/2014/main" id="{5308F000-07C0-4040-80A1-DD350AFFC0EB}"/>
                </a:ext>
              </a:extLst>
            </p:cNvPr>
            <p:cNvSpPr/>
            <p:nvPr/>
          </p:nvSpPr>
          <p:spPr>
            <a:xfrm flipH="1">
              <a:off x="2484610" y="1473112"/>
              <a:ext cx="374565" cy="415298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100000">
                  <a:schemeClr val="lt1">
                    <a:lumMod val="95000"/>
                  </a:schemeClr>
                </a:gs>
                <a:gs pos="77000">
                  <a:schemeClr val="accent2">
                    <a:lumMod val="100000"/>
                  </a:schemeClr>
                </a:gs>
                <a:gs pos="77100">
                  <a:schemeClr val="lt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ValueBack">
              <a:extLst>
                <a:ext uri="{FF2B5EF4-FFF2-40B4-BE49-F238E27FC236}">
                  <a16:creationId xmlns:a16="http://schemas.microsoft.com/office/drawing/2014/main" id="{3A22D45B-F3FB-44A3-9C33-B3F125C56B9A}"/>
                </a:ext>
              </a:extLst>
            </p:cNvPr>
            <p:cNvSpPr/>
            <p:nvPr/>
          </p:nvSpPr>
          <p:spPr>
            <a:xfrm flipH="1">
              <a:off x="2317560" y="1231900"/>
              <a:ext cx="708664" cy="709805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ValueText">
              <a:extLst>
                <a:ext uri="{FF2B5EF4-FFF2-40B4-BE49-F238E27FC236}">
                  <a16:creationId xmlns:a16="http://schemas.microsoft.com/office/drawing/2014/main" id="{E58E23A8-C73C-4BD0-A230-4B957B7123DA}"/>
                </a:ext>
              </a:extLst>
            </p:cNvPr>
            <p:cNvSpPr/>
            <p:nvPr/>
          </p:nvSpPr>
          <p:spPr>
            <a:xfrm>
              <a:off x="2433393" y="1407927"/>
              <a:ext cx="476999" cy="357749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40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en-US" altLang="zh-CN" sz="3600" kern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77%</a:t>
              </a:r>
            </a:p>
          </p:txBody>
        </p:sp>
        <p:sp>
          <p:nvSpPr>
            <p:cNvPr id="12" name="CustomText1">
              <a:extLst>
                <a:ext uri="{FF2B5EF4-FFF2-40B4-BE49-F238E27FC236}">
                  <a16:creationId xmlns:a16="http://schemas.microsoft.com/office/drawing/2014/main" id="{3DECAA2B-9C5F-4479-87A9-81F838EF79C6}"/>
                </a:ext>
              </a:extLst>
            </p:cNvPr>
            <p:cNvSpPr/>
            <p:nvPr/>
          </p:nvSpPr>
          <p:spPr>
            <a:xfrm>
              <a:off x="1927482" y="5898413"/>
              <a:ext cx="1488818" cy="34859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 HERE</a:t>
              </a:r>
            </a:p>
          </p:txBody>
        </p:sp>
        <p:cxnSp>
          <p:nvCxnSpPr>
            <p:cNvPr id="13" name="LineShape">
              <a:extLst>
                <a:ext uri="{FF2B5EF4-FFF2-40B4-BE49-F238E27FC236}">
                  <a16:creationId xmlns:a16="http://schemas.microsoft.com/office/drawing/2014/main" id="{9077E244-B2C8-42FB-9264-538660AA16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35673" y="5820962"/>
              <a:ext cx="1480627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14" name="601fa369-0230-47cc-9305-cbc975264709" descr="/wQAAB+LCAAAAAAABAC9U01Pg0AQ/S+r3tBQYmvCDTUYDrVNaPRgeljZKayBpVkW06bhv7u7fJQV2qQeDBf6eDPz3szrAV2L/RaQi8IMc/FMccxxFgjIkIUCglxWpqmFHikjlMUvPC+3BXI/Dl1Z/8s7FclTnub8DaclqAaMCorT+qc7KDK4S06lgr3GTnElbdBrsdnQCFYJZNByVpQJj5EwwUQy7DtbGuA0TgSDomiAxecXRKJX5k4VqywS2fPK9++dh5nnqWZ6jF1VFgohyhn5H5G3EpmOyXQMmb6jHlPmqXW3m55TRrMya2h68hzvetDErkFKSAp9WsAE8O/uoBOF6fdQcDnAz3mGhRx4sKub4xpmslbpChiBnezUikXG/RuRKnqjCVMfuoAd+Uss8wpS1ohho+RItNQ5ChBeFAETzVrrUGh8kJVarlN1Q+XRtvAq2ymltc0V7ARam9ZUqjGXMwywss4L1X+lPxjUdX2XHotTpfuhZ8I+a0JDv120eoZW6tOd8aOXcpETVdH3MBasS+7QKDC0N7LX8vkBppSL+f8EAAA=">
            <a:extLst>
              <a:ext uri="{FF2B5EF4-FFF2-40B4-BE49-F238E27FC236}">
                <a16:creationId xmlns:a16="http://schemas.microsoft.com/office/drawing/2014/main" id="{1A72CB8B-960E-4A40-8A27-1AED977ADCE3}"/>
              </a:ext>
            </a:extLst>
          </p:cNvPr>
          <p:cNvGrpSpPr>
            <a:grpSpLocks noChangeAspect="1"/>
          </p:cNvGrpSpPr>
          <p:nvPr/>
        </p:nvGrpSpPr>
        <p:grpSpPr>
          <a:xfrm>
            <a:off x="4119673" y="1880242"/>
            <a:ext cx="1098935" cy="3701777"/>
            <a:chOff x="1927482" y="1231900"/>
            <a:chExt cx="1488818" cy="5015105"/>
          </a:xfrm>
        </p:grpSpPr>
        <p:sp>
          <p:nvSpPr>
            <p:cNvPr id="15" name="ValueShape">
              <a:extLst>
                <a:ext uri="{FF2B5EF4-FFF2-40B4-BE49-F238E27FC236}">
                  <a16:creationId xmlns:a16="http://schemas.microsoft.com/office/drawing/2014/main" id="{6A5A1EEE-7427-4E12-B8EF-D615DB50F71D}"/>
                </a:ext>
              </a:extLst>
            </p:cNvPr>
            <p:cNvSpPr/>
            <p:nvPr/>
          </p:nvSpPr>
          <p:spPr>
            <a:xfrm flipH="1">
              <a:off x="2484610" y="1473112"/>
              <a:ext cx="374565" cy="415298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95000"/>
                  </a:schemeClr>
                </a:gs>
                <a:gs pos="60000">
                  <a:schemeClr val="accent1">
                    <a:lumMod val="100000"/>
                  </a:schemeClr>
                </a:gs>
                <a:gs pos="60100">
                  <a:schemeClr val="lt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ValueBack">
              <a:extLst>
                <a:ext uri="{FF2B5EF4-FFF2-40B4-BE49-F238E27FC236}">
                  <a16:creationId xmlns:a16="http://schemas.microsoft.com/office/drawing/2014/main" id="{755FF8EA-AC21-4021-A549-AD315CDE7A95}"/>
                </a:ext>
              </a:extLst>
            </p:cNvPr>
            <p:cNvSpPr/>
            <p:nvPr/>
          </p:nvSpPr>
          <p:spPr>
            <a:xfrm flipH="1">
              <a:off x="2317560" y="1231900"/>
              <a:ext cx="708664" cy="709805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ValueText">
              <a:extLst>
                <a:ext uri="{FF2B5EF4-FFF2-40B4-BE49-F238E27FC236}">
                  <a16:creationId xmlns:a16="http://schemas.microsoft.com/office/drawing/2014/main" id="{C42D40B3-960C-4C11-806A-6A2862B26A31}"/>
                </a:ext>
              </a:extLst>
            </p:cNvPr>
            <p:cNvSpPr/>
            <p:nvPr/>
          </p:nvSpPr>
          <p:spPr>
            <a:xfrm>
              <a:off x="2433393" y="1407927"/>
              <a:ext cx="476999" cy="357749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40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en-US" altLang="zh-CN" sz="3600" kern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60%</a:t>
              </a:r>
            </a:p>
          </p:txBody>
        </p:sp>
        <p:sp>
          <p:nvSpPr>
            <p:cNvPr id="18" name="CustomText1">
              <a:extLst>
                <a:ext uri="{FF2B5EF4-FFF2-40B4-BE49-F238E27FC236}">
                  <a16:creationId xmlns:a16="http://schemas.microsoft.com/office/drawing/2014/main" id="{8D927330-70D3-446A-8DD6-5323FE84F749}"/>
                </a:ext>
              </a:extLst>
            </p:cNvPr>
            <p:cNvSpPr/>
            <p:nvPr/>
          </p:nvSpPr>
          <p:spPr>
            <a:xfrm>
              <a:off x="1927482" y="5898413"/>
              <a:ext cx="1488818" cy="34859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 HERE</a:t>
              </a:r>
            </a:p>
          </p:txBody>
        </p:sp>
        <p:cxnSp>
          <p:nvCxnSpPr>
            <p:cNvPr id="19" name="LineShape">
              <a:extLst>
                <a:ext uri="{FF2B5EF4-FFF2-40B4-BE49-F238E27FC236}">
                  <a16:creationId xmlns:a16="http://schemas.microsoft.com/office/drawing/2014/main" id="{0F2E35E7-6F2B-4E48-B228-7FFA276C7F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35673" y="5820962"/>
              <a:ext cx="1480627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grpSp>
        <p:nvGrpSpPr>
          <p:cNvPr id="20" name="601fa369-0230-47cc-9305-cbc975264709" descr="/wQAAB+LCAAAAAAABAC9U8FOg0AQ/ZdVb2goiRq5tTUYDrVNaPRgelhhCmtgaZbFtGn4d2cXSlmhTerBcKGPNzPvzbzuybXcbYC4JMiokM+MxoJmvoSMWMSPiMvLNLXIhPGI8fhF5OWmIO7Hvi3rfnlnMpnmaS7eaFqCasCZZDStf7q9IoO7EAwV7DR2iou0Xq/5es1CWCaQwYGzZFyOeRQkNEKGfWejAcHiRHIoigaYf35BKDtl7oNilUWCPa88z36aOhNHNdNj7KqySABhzqP/EXmLyP2QTMeQ6TnqMWWeWvdh0zPGWVZmDU1PntFtBxrZNciiKIUuzecSxHd70JHC9HsgBQ7wcpFRiQP3dnVzXIODtUqXzyPYYqeDWGLcvxGpojeYMPWhDdiRv6CYV0BZA4aNkiPRUucoQI7DELhs1lqHQuO9rNRynaodikfbwCu2U0prm0vYSrIyralUU4EzDLCyzgvVf6U/GNR1XZdjHqdK92PHhH3WhIZ+uzjo6VupT3fGj17KRU5URdfDULAuuUOjwNDeyF7h8wNCZSdm/wQAAA==">
            <a:extLst>
              <a:ext uri="{FF2B5EF4-FFF2-40B4-BE49-F238E27FC236}">
                <a16:creationId xmlns:a16="http://schemas.microsoft.com/office/drawing/2014/main" id="{C5B88023-4D63-45EF-9945-F61A418FD930}"/>
              </a:ext>
            </a:extLst>
          </p:cNvPr>
          <p:cNvGrpSpPr>
            <a:grpSpLocks noChangeAspect="1"/>
          </p:cNvGrpSpPr>
          <p:nvPr/>
        </p:nvGrpSpPr>
        <p:grpSpPr>
          <a:xfrm>
            <a:off x="5544334" y="1880242"/>
            <a:ext cx="1098935" cy="3701777"/>
            <a:chOff x="1927482" y="1231900"/>
            <a:chExt cx="1488818" cy="5015105"/>
          </a:xfrm>
        </p:grpSpPr>
        <p:sp>
          <p:nvSpPr>
            <p:cNvPr id="21" name="ValueShape">
              <a:extLst>
                <a:ext uri="{FF2B5EF4-FFF2-40B4-BE49-F238E27FC236}">
                  <a16:creationId xmlns:a16="http://schemas.microsoft.com/office/drawing/2014/main" id="{4DD29E77-0CDF-4E93-B220-0F40D14DA397}"/>
                </a:ext>
              </a:extLst>
            </p:cNvPr>
            <p:cNvSpPr/>
            <p:nvPr/>
          </p:nvSpPr>
          <p:spPr>
            <a:xfrm flipH="1">
              <a:off x="2484610" y="1473112"/>
              <a:ext cx="374565" cy="415298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100000">
                  <a:schemeClr val="lt1">
                    <a:lumMod val="95000"/>
                  </a:schemeClr>
                </a:gs>
                <a:gs pos="20000">
                  <a:schemeClr val="accent2">
                    <a:lumMod val="100000"/>
                  </a:schemeClr>
                </a:gs>
                <a:gs pos="20100">
                  <a:schemeClr val="lt1">
                    <a:lumMod val="9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ValueBack">
              <a:extLst>
                <a:ext uri="{FF2B5EF4-FFF2-40B4-BE49-F238E27FC236}">
                  <a16:creationId xmlns:a16="http://schemas.microsoft.com/office/drawing/2014/main" id="{F9567305-6345-4C88-AA5F-216F45336B39}"/>
                </a:ext>
              </a:extLst>
            </p:cNvPr>
            <p:cNvSpPr/>
            <p:nvPr/>
          </p:nvSpPr>
          <p:spPr>
            <a:xfrm flipH="1">
              <a:off x="2317560" y="1231900"/>
              <a:ext cx="708664" cy="709805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ValueText">
              <a:extLst>
                <a:ext uri="{FF2B5EF4-FFF2-40B4-BE49-F238E27FC236}">
                  <a16:creationId xmlns:a16="http://schemas.microsoft.com/office/drawing/2014/main" id="{0B601063-072D-4CC5-BA42-8686D93FDC40}"/>
                </a:ext>
              </a:extLst>
            </p:cNvPr>
            <p:cNvSpPr/>
            <p:nvPr/>
          </p:nvSpPr>
          <p:spPr>
            <a:xfrm>
              <a:off x="2433393" y="1407927"/>
              <a:ext cx="476999" cy="357749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normAutofit fontScale="40000" lnSpcReduction="20000"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/>
              <a:r>
                <a:rPr lang="en-US" altLang="zh-CN" sz="3600" kern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20%</a:t>
              </a:r>
            </a:p>
          </p:txBody>
        </p:sp>
        <p:sp>
          <p:nvSpPr>
            <p:cNvPr id="24" name="CustomText1">
              <a:extLst>
                <a:ext uri="{FF2B5EF4-FFF2-40B4-BE49-F238E27FC236}">
                  <a16:creationId xmlns:a16="http://schemas.microsoft.com/office/drawing/2014/main" id="{D0687703-CFED-45CF-9A1D-093FCE0AD34C}"/>
                </a:ext>
              </a:extLst>
            </p:cNvPr>
            <p:cNvSpPr/>
            <p:nvPr/>
          </p:nvSpPr>
          <p:spPr>
            <a:xfrm>
              <a:off x="1927482" y="5898413"/>
              <a:ext cx="1488818" cy="34859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TEXT HERE</a:t>
              </a:r>
            </a:p>
          </p:txBody>
        </p:sp>
        <p:cxnSp>
          <p:nvCxnSpPr>
            <p:cNvPr id="25" name="LineShape">
              <a:extLst>
                <a:ext uri="{FF2B5EF4-FFF2-40B4-BE49-F238E27FC236}">
                  <a16:creationId xmlns:a16="http://schemas.microsoft.com/office/drawing/2014/main" id="{9EB9D1A6-C0D5-40EB-BF59-22940A472C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35673" y="5820962"/>
              <a:ext cx="1480627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</p:grpSp>
      <p:sp>
        <p:nvSpPr>
          <p:cNvPr id="35" name="圆角矩形 13">
            <a:extLst>
              <a:ext uri="{FF2B5EF4-FFF2-40B4-BE49-F238E27FC236}">
                <a16:creationId xmlns:a16="http://schemas.microsoft.com/office/drawing/2014/main" id="{C2DBE6A6-5634-4F4A-A133-3ACFF5399D50}"/>
              </a:ext>
            </a:extLst>
          </p:cNvPr>
          <p:cNvSpPr/>
          <p:nvPr/>
        </p:nvSpPr>
        <p:spPr>
          <a:xfrm rot="2700000">
            <a:off x="7386579" y="1839404"/>
            <a:ext cx="667658" cy="667658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圆角矩形 16">
            <a:extLst>
              <a:ext uri="{FF2B5EF4-FFF2-40B4-BE49-F238E27FC236}">
                <a16:creationId xmlns:a16="http://schemas.microsoft.com/office/drawing/2014/main" id="{E28ACE69-5C39-4707-B655-B49F2E8B8AD5}"/>
              </a:ext>
            </a:extLst>
          </p:cNvPr>
          <p:cNvSpPr/>
          <p:nvPr/>
        </p:nvSpPr>
        <p:spPr>
          <a:xfrm rot="2700000">
            <a:off x="7386579" y="3291436"/>
            <a:ext cx="667658" cy="667658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椭圆 31">
            <a:extLst>
              <a:ext uri="{FF2B5EF4-FFF2-40B4-BE49-F238E27FC236}">
                <a16:creationId xmlns:a16="http://schemas.microsoft.com/office/drawing/2014/main" id="{F04487FD-4317-4F60-83F4-3C5AB8A65836}"/>
              </a:ext>
            </a:extLst>
          </p:cNvPr>
          <p:cNvSpPr/>
          <p:nvPr/>
        </p:nvSpPr>
        <p:spPr>
          <a:xfrm>
            <a:off x="7542771" y="2020886"/>
            <a:ext cx="355274" cy="323680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32">
            <a:extLst>
              <a:ext uri="{FF2B5EF4-FFF2-40B4-BE49-F238E27FC236}">
                <a16:creationId xmlns:a16="http://schemas.microsoft.com/office/drawing/2014/main" id="{86578A3E-815D-4696-B35C-9D0A38C56F26}"/>
              </a:ext>
            </a:extLst>
          </p:cNvPr>
          <p:cNvSpPr/>
          <p:nvPr/>
        </p:nvSpPr>
        <p:spPr>
          <a:xfrm>
            <a:off x="7542771" y="3481627"/>
            <a:ext cx="355274" cy="287277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E130682-BE74-412C-8863-8855C109B240}"/>
              </a:ext>
            </a:extLst>
          </p:cNvPr>
          <p:cNvGrpSpPr/>
          <p:nvPr/>
        </p:nvGrpSpPr>
        <p:grpSpPr>
          <a:xfrm>
            <a:off x="8299308" y="1719069"/>
            <a:ext cx="3017979" cy="795909"/>
            <a:chOff x="3389686" y="2343753"/>
            <a:chExt cx="3017979" cy="79590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9FCAE0A-08BE-490C-B91C-21FF4E66AA11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D6B1EC4-7EEA-48DD-8F59-49E5F588A977}"/>
                </a:ext>
              </a:extLst>
            </p:cNvPr>
            <p:cNvSpPr txBox="1"/>
            <p:nvPr/>
          </p:nvSpPr>
          <p:spPr>
            <a:xfrm>
              <a:off x="3389686" y="2696464"/>
              <a:ext cx="301797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wider field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9E09EE2-B89E-4566-9F05-F42127339825}"/>
              </a:ext>
            </a:extLst>
          </p:cNvPr>
          <p:cNvGrpSpPr/>
          <p:nvPr/>
        </p:nvGrpSpPr>
        <p:grpSpPr>
          <a:xfrm>
            <a:off x="8299308" y="3227311"/>
            <a:ext cx="2921141" cy="795909"/>
            <a:chOff x="3389686" y="2343753"/>
            <a:chExt cx="2921141" cy="79590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F76C3ED-BB42-4A9A-B0B8-DDFE3C2F9A45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D84ED99-9368-44E8-8D14-06B3D825072F}"/>
                </a:ext>
              </a:extLst>
            </p:cNvPr>
            <p:cNvSpPr txBox="1"/>
            <p:nvPr/>
          </p:nvSpPr>
          <p:spPr>
            <a:xfrm>
              <a:off x="3389686" y="2696464"/>
              <a:ext cx="2921141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wider field</a:t>
              </a:r>
            </a:p>
          </p:txBody>
        </p:sp>
      </p:grpSp>
      <p:sp>
        <p:nvSpPr>
          <p:cNvPr id="45" name="圆角矩形 13">
            <a:extLst>
              <a:ext uri="{FF2B5EF4-FFF2-40B4-BE49-F238E27FC236}">
                <a16:creationId xmlns:a16="http://schemas.microsoft.com/office/drawing/2014/main" id="{01427B6B-0F7F-440B-A2CE-628796C9E002}"/>
              </a:ext>
            </a:extLst>
          </p:cNvPr>
          <p:cNvSpPr/>
          <p:nvPr/>
        </p:nvSpPr>
        <p:spPr>
          <a:xfrm rot="2700000">
            <a:off x="7386579" y="4775540"/>
            <a:ext cx="667658" cy="667658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6" name="椭圆 31">
            <a:extLst>
              <a:ext uri="{FF2B5EF4-FFF2-40B4-BE49-F238E27FC236}">
                <a16:creationId xmlns:a16="http://schemas.microsoft.com/office/drawing/2014/main" id="{39DFFC6F-937A-4110-9A05-252C33A71DBE}"/>
              </a:ext>
            </a:extLst>
          </p:cNvPr>
          <p:cNvSpPr/>
          <p:nvPr/>
        </p:nvSpPr>
        <p:spPr>
          <a:xfrm>
            <a:off x="7542771" y="4957022"/>
            <a:ext cx="355274" cy="323680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69E2A77-35D7-47E2-ABA2-953AE0142085}"/>
              </a:ext>
            </a:extLst>
          </p:cNvPr>
          <p:cNvGrpSpPr/>
          <p:nvPr/>
        </p:nvGrpSpPr>
        <p:grpSpPr>
          <a:xfrm>
            <a:off x="8299308" y="4655205"/>
            <a:ext cx="3017979" cy="795909"/>
            <a:chOff x="3389686" y="2343753"/>
            <a:chExt cx="3017979" cy="79590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A89EA15-3484-4DE5-A0CC-2CCBCDCC84C0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7D4241B-EA6E-4980-B0ED-06E3B190C55C}"/>
                </a:ext>
              </a:extLst>
            </p:cNvPr>
            <p:cNvSpPr txBox="1"/>
            <p:nvPr/>
          </p:nvSpPr>
          <p:spPr>
            <a:xfrm>
              <a:off x="3389686" y="2696464"/>
              <a:ext cx="301797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wider field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41F3BFB-8A4E-471A-B2CA-C4E0E18F3A9E}"/>
              </a:ext>
            </a:extLst>
          </p:cNvPr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5C52453C-1AEB-4BBD-A9FD-3CF598283060}"/>
                </a:ext>
              </a:extLst>
            </p:cNvPr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5264485B-3865-4D19-B384-5615A8EE6072}"/>
                  </a:ext>
                </a:extLst>
              </p:cNvPr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外在环境因素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55AB72D8-A2D1-4A4D-9BBB-09BCF3905611}"/>
                  </a:ext>
                </a:extLst>
              </p:cNvPr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156E0C6-304D-4A3D-BF9A-2C61580CF890}"/>
                </a:ext>
              </a:extLst>
            </p:cNvPr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184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MH_Other_1">
            <a:extLst>
              <a:ext uri="{FF2B5EF4-FFF2-40B4-BE49-F238E27FC236}">
                <a16:creationId xmlns:a16="http://schemas.microsoft.com/office/drawing/2014/main" id="{0D1B5466-1DF3-4D83-8715-4F6B1FB69C51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4979127" y="3461243"/>
            <a:ext cx="0" cy="831921"/>
          </a:xfrm>
          <a:prstGeom prst="straightConnector1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ffectLst/>
        </p:spPr>
      </p:cxnSp>
      <p:cxnSp>
        <p:nvCxnSpPr>
          <p:cNvPr id="4" name="MH_Other_2">
            <a:extLst>
              <a:ext uri="{FF2B5EF4-FFF2-40B4-BE49-F238E27FC236}">
                <a16:creationId xmlns:a16="http://schemas.microsoft.com/office/drawing/2014/main" id="{4EADAE81-8AE1-47FF-B66A-2CEF4E404842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9470164" y="3461243"/>
            <a:ext cx="0" cy="831921"/>
          </a:xfrm>
          <a:prstGeom prst="straightConnector1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ffectLst/>
        </p:spPr>
      </p:cxnSp>
      <p:cxnSp>
        <p:nvCxnSpPr>
          <p:cNvPr id="5" name="MH_Other_3">
            <a:extLst>
              <a:ext uri="{FF2B5EF4-FFF2-40B4-BE49-F238E27FC236}">
                <a16:creationId xmlns:a16="http://schemas.microsoft.com/office/drawing/2014/main" id="{3A1775EB-63FB-4187-AB33-1B0305D3DC82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2732496" y="3461243"/>
            <a:ext cx="0" cy="831921"/>
          </a:xfrm>
          <a:prstGeom prst="straightConnector1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ffectLst/>
        </p:spPr>
      </p:cxnSp>
      <p:cxnSp>
        <p:nvCxnSpPr>
          <p:cNvPr id="6" name="MH_Other_4">
            <a:extLst>
              <a:ext uri="{FF2B5EF4-FFF2-40B4-BE49-F238E27FC236}">
                <a16:creationId xmlns:a16="http://schemas.microsoft.com/office/drawing/2014/main" id="{24C7ED1A-DE3B-4E3B-83FA-E54EA7D74251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7223533" y="3461243"/>
            <a:ext cx="0" cy="831921"/>
          </a:xfrm>
          <a:prstGeom prst="straightConnector1">
            <a:avLst/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ysDash"/>
            <a:miter lim="800000"/>
            <a:headEnd type="oval" w="med" len="med"/>
            <a:tailEnd type="triangle" w="med" len="med"/>
          </a:ln>
          <a:effectLst/>
        </p:spPr>
      </p:cxnSp>
      <p:sp>
        <p:nvSpPr>
          <p:cNvPr id="7" name="MH_SubTitle_1">
            <a:extLst>
              <a:ext uri="{FF2B5EF4-FFF2-40B4-BE49-F238E27FC236}">
                <a16:creationId xmlns:a16="http://schemas.microsoft.com/office/drawing/2014/main" id="{F2FB4DBA-8405-4747-B2EC-40282233939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flipH="1">
            <a:off x="1824946" y="1810748"/>
            <a:ext cx="1817325" cy="181732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 dirty="0">
              <a:cs typeface="+mn-ea"/>
              <a:sym typeface="+mn-lt"/>
            </a:endParaRPr>
          </a:p>
        </p:txBody>
      </p:sp>
      <p:sp>
        <p:nvSpPr>
          <p:cNvPr id="8" name="MH_SubTitle_2">
            <a:extLst>
              <a:ext uri="{FF2B5EF4-FFF2-40B4-BE49-F238E27FC236}">
                <a16:creationId xmlns:a16="http://schemas.microsoft.com/office/drawing/2014/main" id="{33D1CCA6-F47D-4150-B03A-47041327097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H="1">
            <a:off x="4071577" y="1810748"/>
            <a:ext cx="1815100" cy="181732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endParaRPr lang="zh-CN" altLang="en-US" sz="1600" kern="0" dirty="0">
              <a:cs typeface="+mn-ea"/>
              <a:sym typeface="+mn-lt"/>
            </a:endParaRPr>
          </a:p>
        </p:txBody>
      </p:sp>
      <p:sp>
        <p:nvSpPr>
          <p:cNvPr id="9" name="MH_SubTitle_3">
            <a:extLst>
              <a:ext uri="{FF2B5EF4-FFF2-40B4-BE49-F238E27FC236}">
                <a16:creationId xmlns:a16="http://schemas.microsoft.com/office/drawing/2014/main" id="{5D5A65CE-ACD7-4476-BEF1-E84113A1013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flipH="1">
            <a:off x="6315985" y="1810748"/>
            <a:ext cx="1817323" cy="181732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endParaRPr lang="zh-CN" altLang="en-US" sz="1600" kern="0" dirty="0">
              <a:cs typeface="+mn-ea"/>
              <a:sym typeface="+mn-lt"/>
            </a:endParaRPr>
          </a:p>
        </p:txBody>
      </p:sp>
      <p:sp>
        <p:nvSpPr>
          <p:cNvPr id="10" name="MH_SubTitle_4">
            <a:extLst>
              <a:ext uri="{FF2B5EF4-FFF2-40B4-BE49-F238E27FC236}">
                <a16:creationId xmlns:a16="http://schemas.microsoft.com/office/drawing/2014/main" id="{BAED3870-182E-44ED-BA86-FFB095E56A2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flipH="1">
            <a:off x="8562614" y="1810748"/>
            <a:ext cx="1815100" cy="181732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endParaRPr lang="zh-CN" altLang="en-US" sz="1600" kern="0" dirty="0">
              <a:cs typeface="+mn-ea"/>
              <a:sym typeface="+mn-lt"/>
            </a:endParaRPr>
          </a:p>
        </p:txBody>
      </p:sp>
      <p:sp>
        <p:nvSpPr>
          <p:cNvPr id="23" name="椭圆 40">
            <a:extLst>
              <a:ext uri="{FF2B5EF4-FFF2-40B4-BE49-F238E27FC236}">
                <a16:creationId xmlns:a16="http://schemas.microsoft.com/office/drawing/2014/main" id="{14F6FA83-114E-4E9B-8BD8-2EE6E7F63A6E}"/>
              </a:ext>
            </a:extLst>
          </p:cNvPr>
          <p:cNvSpPr/>
          <p:nvPr/>
        </p:nvSpPr>
        <p:spPr>
          <a:xfrm>
            <a:off x="2499457" y="2443032"/>
            <a:ext cx="466077" cy="556630"/>
          </a:xfrm>
          <a:custGeom>
            <a:avLst/>
            <a:gdLst>
              <a:gd name="connsiteX0" fmla="*/ 132196 w 277813"/>
              <a:gd name="connsiteY0" fmla="*/ 133350 h 331788"/>
              <a:gd name="connsiteX1" fmla="*/ 132196 w 277813"/>
              <a:gd name="connsiteY1" fmla="*/ 152673 h 331788"/>
              <a:gd name="connsiteX2" fmla="*/ 99724 w 277813"/>
              <a:gd name="connsiteY2" fmla="*/ 186167 h 331788"/>
              <a:gd name="connsiteX3" fmla="*/ 134793 w 277813"/>
              <a:gd name="connsiteY3" fmla="*/ 220949 h 331788"/>
              <a:gd name="connsiteX4" fmla="*/ 154276 w 277813"/>
              <a:gd name="connsiteY4" fmla="*/ 237696 h 331788"/>
              <a:gd name="connsiteX5" fmla="*/ 136092 w 277813"/>
              <a:gd name="connsiteY5" fmla="*/ 249290 h 331788"/>
              <a:gd name="connsiteX6" fmla="*/ 104920 w 277813"/>
              <a:gd name="connsiteY6" fmla="*/ 241561 h 331788"/>
              <a:gd name="connsiteX7" fmla="*/ 98425 w 277813"/>
              <a:gd name="connsiteY7" fmla="*/ 263460 h 331788"/>
              <a:gd name="connsiteX8" fmla="*/ 130897 w 277813"/>
              <a:gd name="connsiteY8" fmla="*/ 272478 h 331788"/>
              <a:gd name="connsiteX9" fmla="*/ 130897 w 277813"/>
              <a:gd name="connsiteY9" fmla="*/ 290513 h 331788"/>
              <a:gd name="connsiteX10" fmla="*/ 150380 w 277813"/>
              <a:gd name="connsiteY10" fmla="*/ 290513 h 331788"/>
              <a:gd name="connsiteX11" fmla="*/ 150380 w 277813"/>
              <a:gd name="connsiteY11" fmla="*/ 271190 h 331788"/>
              <a:gd name="connsiteX12" fmla="*/ 184150 w 277813"/>
              <a:gd name="connsiteY12" fmla="*/ 235120 h 331788"/>
              <a:gd name="connsiteX13" fmla="*/ 152978 w 277813"/>
              <a:gd name="connsiteY13" fmla="*/ 199049 h 331788"/>
              <a:gd name="connsiteX14" fmla="*/ 129598 w 277813"/>
              <a:gd name="connsiteY14" fmla="*/ 182303 h 331788"/>
              <a:gd name="connsiteX15" fmla="*/ 146483 w 277813"/>
              <a:gd name="connsiteY15" fmla="*/ 171997 h 331788"/>
              <a:gd name="connsiteX16" fmla="*/ 173759 w 277813"/>
              <a:gd name="connsiteY16" fmla="*/ 178438 h 331788"/>
              <a:gd name="connsiteX17" fmla="*/ 178955 w 277813"/>
              <a:gd name="connsiteY17" fmla="*/ 156538 h 331788"/>
              <a:gd name="connsiteX18" fmla="*/ 151679 w 277813"/>
              <a:gd name="connsiteY18" fmla="*/ 151385 h 331788"/>
              <a:gd name="connsiteX19" fmla="*/ 151679 w 277813"/>
              <a:gd name="connsiteY19" fmla="*/ 133350 h 331788"/>
              <a:gd name="connsiteX20" fmla="*/ 132196 w 277813"/>
              <a:gd name="connsiteY20" fmla="*/ 133350 h 331788"/>
              <a:gd name="connsiteX21" fmla="*/ 136310 w 277813"/>
              <a:gd name="connsiteY21" fmla="*/ 0 h 331788"/>
              <a:gd name="connsiteX22" fmla="*/ 167467 w 277813"/>
              <a:gd name="connsiteY22" fmla="*/ 3888 h 331788"/>
              <a:gd name="connsiteX23" fmla="*/ 158380 w 277813"/>
              <a:gd name="connsiteY23" fmla="*/ 25921 h 331788"/>
              <a:gd name="connsiteX24" fmla="*/ 184343 w 277813"/>
              <a:gd name="connsiteY24" fmla="*/ 6480 h 331788"/>
              <a:gd name="connsiteX25" fmla="*/ 214202 w 277813"/>
              <a:gd name="connsiteY25" fmla="*/ 9072 h 331788"/>
              <a:gd name="connsiteX26" fmla="*/ 188238 w 277813"/>
              <a:gd name="connsiteY26" fmla="*/ 62210 h 331788"/>
              <a:gd name="connsiteX27" fmla="*/ 215500 w 277813"/>
              <a:gd name="connsiteY27" fmla="*/ 62210 h 331788"/>
              <a:gd name="connsiteX28" fmla="*/ 215500 w 277813"/>
              <a:gd name="connsiteY28" fmla="*/ 81651 h 331788"/>
              <a:gd name="connsiteX29" fmla="*/ 183045 w 277813"/>
              <a:gd name="connsiteY29" fmla="*/ 81651 h 331788"/>
              <a:gd name="connsiteX30" fmla="*/ 277813 w 277813"/>
              <a:gd name="connsiteY30" fmla="*/ 243657 h 331788"/>
              <a:gd name="connsiteX31" fmla="*/ 138907 w 277813"/>
              <a:gd name="connsiteY31" fmla="*/ 331788 h 331788"/>
              <a:gd name="connsiteX32" fmla="*/ 0 w 277813"/>
              <a:gd name="connsiteY32" fmla="*/ 243657 h 331788"/>
              <a:gd name="connsiteX33" fmla="*/ 94768 w 277813"/>
              <a:gd name="connsiteY33" fmla="*/ 81651 h 331788"/>
              <a:gd name="connsiteX34" fmla="*/ 68804 w 277813"/>
              <a:gd name="connsiteY34" fmla="*/ 81651 h 331788"/>
              <a:gd name="connsiteX35" fmla="*/ 68804 w 277813"/>
              <a:gd name="connsiteY35" fmla="*/ 60914 h 331788"/>
              <a:gd name="connsiteX36" fmla="*/ 96066 w 277813"/>
              <a:gd name="connsiteY36" fmla="*/ 62210 h 331788"/>
              <a:gd name="connsiteX37" fmla="*/ 66208 w 277813"/>
              <a:gd name="connsiteY37" fmla="*/ 5184 h 331788"/>
              <a:gd name="connsiteX38" fmla="*/ 110347 w 277813"/>
              <a:gd name="connsiteY38" fmla="*/ 6480 h 331788"/>
              <a:gd name="connsiteX39" fmla="*/ 127223 w 277813"/>
              <a:gd name="connsiteY39" fmla="*/ 28513 h 331788"/>
              <a:gd name="connsiteX40" fmla="*/ 136310 w 277813"/>
              <a:gd name="connsiteY40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77813" h="331788">
                <a:moveTo>
                  <a:pt x="132196" y="133350"/>
                </a:moveTo>
                <a:cubicBezTo>
                  <a:pt x="132196" y="133350"/>
                  <a:pt x="132196" y="133350"/>
                  <a:pt x="132196" y="152673"/>
                </a:cubicBezTo>
                <a:cubicBezTo>
                  <a:pt x="111414" y="156538"/>
                  <a:pt x="99724" y="169420"/>
                  <a:pt x="99724" y="186167"/>
                </a:cubicBezTo>
                <a:cubicBezTo>
                  <a:pt x="99724" y="204202"/>
                  <a:pt x="114012" y="214508"/>
                  <a:pt x="134793" y="220949"/>
                </a:cubicBezTo>
                <a:cubicBezTo>
                  <a:pt x="149081" y="226102"/>
                  <a:pt x="154276" y="231255"/>
                  <a:pt x="154276" y="237696"/>
                </a:cubicBezTo>
                <a:cubicBezTo>
                  <a:pt x="154276" y="245425"/>
                  <a:pt x="147782" y="249290"/>
                  <a:pt x="136092" y="249290"/>
                </a:cubicBezTo>
                <a:cubicBezTo>
                  <a:pt x="124403" y="249290"/>
                  <a:pt x="112713" y="245425"/>
                  <a:pt x="104920" y="241561"/>
                </a:cubicBezTo>
                <a:cubicBezTo>
                  <a:pt x="104920" y="241561"/>
                  <a:pt x="104920" y="241561"/>
                  <a:pt x="98425" y="263460"/>
                </a:cubicBezTo>
                <a:cubicBezTo>
                  <a:pt x="106218" y="267325"/>
                  <a:pt x="117908" y="271190"/>
                  <a:pt x="130897" y="272478"/>
                </a:cubicBezTo>
                <a:cubicBezTo>
                  <a:pt x="130897" y="272478"/>
                  <a:pt x="130897" y="272478"/>
                  <a:pt x="130897" y="290513"/>
                </a:cubicBezTo>
                <a:cubicBezTo>
                  <a:pt x="130897" y="290513"/>
                  <a:pt x="130897" y="290513"/>
                  <a:pt x="150380" y="290513"/>
                </a:cubicBezTo>
                <a:cubicBezTo>
                  <a:pt x="150380" y="290513"/>
                  <a:pt x="150380" y="290513"/>
                  <a:pt x="150380" y="271190"/>
                </a:cubicBezTo>
                <a:cubicBezTo>
                  <a:pt x="172460" y="267325"/>
                  <a:pt x="184150" y="251866"/>
                  <a:pt x="184150" y="235120"/>
                </a:cubicBezTo>
                <a:cubicBezTo>
                  <a:pt x="184150" y="218373"/>
                  <a:pt x="175058" y="208067"/>
                  <a:pt x="152978" y="199049"/>
                </a:cubicBezTo>
                <a:cubicBezTo>
                  <a:pt x="136092" y="193897"/>
                  <a:pt x="129598" y="188744"/>
                  <a:pt x="129598" y="182303"/>
                </a:cubicBezTo>
                <a:cubicBezTo>
                  <a:pt x="129598" y="177150"/>
                  <a:pt x="133495" y="171997"/>
                  <a:pt x="146483" y="171997"/>
                </a:cubicBezTo>
                <a:cubicBezTo>
                  <a:pt x="159472" y="171997"/>
                  <a:pt x="168564" y="177150"/>
                  <a:pt x="173759" y="178438"/>
                </a:cubicBezTo>
                <a:cubicBezTo>
                  <a:pt x="173759" y="178438"/>
                  <a:pt x="173759" y="178438"/>
                  <a:pt x="178955" y="156538"/>
                </a:cubicBezTo>
                <a:cubicBezTo>
                  <a:pt x="172460" y="153962"/>
                  <a:pt x="164667" y="151385"/>
                  <a:pt x="151679" y="151385"/>
                </a:cubicBezTo>
                <a:cubicBezTo>
                  <a:pt x="151679" y="151385"/>
                  <a:pt x="151679" y="151385"/>
                  <a:pt x="151679" y="133350"/>
                </a:cubicBezTo>
                <a:cubicBezTo>
                  <a:pt x="151679" y="133350"/>
                  <a:pt x="151679" y="133350"/>
                  <a:pt x="132196" y="133350"/>
                </a:cubicBezTo>
                <a:close/>
                <a:moveTo>
                  <a:pt x="136310" y="0"/>
                </a:moveTo>
                <a:cubicBezTo>
                  <a:pt x="136310" y="0"/>
                  <a:pt x="136310" y="0"/>
                  <a:pt x="167467" y="3888"/>
                </a:cubicBezTo>
                <a:cubicBezTo>
                  <a:pt x="167467" y="3888"/>
                  <a:pt x="167467" y="3888"/>
                  <a:pt x="158380" y="25921"/>
                </a:cubicBezTo>
                <a:cubicBezTo>
                  <a:pt x="158380" y="25921"/>
                  <a:pt x="158380" y="25921"/>
                  <a:pt x="184343" y="6480"/>
                </a:cubicBezTo>
                <a:cubicBezTo>
                  <a:pt x="184343" y="6480"/>
                  <a:pt x="184343" y="6480"/>
                  <a:pt x="214202" y="9072"/>
                </a:cubicBezTo>
                <a:cubicBezTo>
                  <a:pt x="214202" y="9072"/>
                  <a:pt x="214202" y="9072"/>
                  <a:pt x="188238" y="62210"/>
                </a:cubicBezTo>
                <a:cubicBezTo>
                  <a:pt x="188238" y="62210"/>
                  <a:pt x="188238" y="62210"/>
                  <a:pt x="215500" y="62210"/>
                </a:cubicBezTo>
                <a:cubicBezTo>
                  <a:pt x="215500" y="62210"/>
                  <a:pt x="215500" y="62210"/>
                  <a:pt x="215500" y="81651"/>
                </a:cubicBezTo>
                <a:cubicBezTo>
                  <a:pt x="215500" y="81651"/>
                  <a:pt x="215500" y="81651"/>
                  <a:pt x="183045" y="81651"/>
                </a:cubicBezTo>
                <a:cubicBezTo>
                  <a:pt x="237569" y="114052"/>
                  <a:pt x="277813" y="198295"/>
                  <a:pt x="277813" y="243657"/>
                </a:cubicBezTo>
                <a:cubicBezTo>
                  <a:pt x="277813" y="299387"/>
                  <a:pt x="215500" y="331788"/>
                  <a:pt x="138907" y="331788"/>
                </a:cubicBezTo>
                <a:cubicBezTo>
                  <a:pt x="62313" y="331788"/>
                  <a:pt x="0" y="299387"/>
                  <a:pt x="0" y="243657"/>
                </a:cubicBezTo>
                <a:cubicBezTo>
                  <a:pt x="0" y="198295"/>
                  <a:pt x="40244" y="114052"/>
                  <a:pt x="94768" y="81651"/>
                </a:cubicBezTo>
                <a:cubicBezTo>
                  <a:pt x="94768" y="81651"/>
                  <a:pt x="94768" y="81651"/>
                  <a:pt x="68804" y="81651"/>
                </a:cubicBezTo>
                <a:cubicBezTo>
                  <a:pt x="68804" y="81651"/>
                  <a:pt x="68804" y="81651"/>
                  <a:pt x="68804" y="60914"/>
                </a:cubicBezTo>
                <a:cubicBezTo>
                  <a:pt x="68804" y="60914"/>
                  <a:pt x="68804" y="60914"/>
                  <a:pt x="96066" y="62210"/>
                </a:cubicBezTo>
                <a:cubicBezTo>
                  <a:pt x="96066" y="62210"/>
                  <a:pt x="96066" y="62210"/>
                  <a:pt x="66208" y="5184"/>
                </a:cubicBezTo>
                <a:cubicBezTo>
                  <a:pt x="66208" y="5184"/>
                  <a:pt x="66208" y="5184"/>
                  <a:pt x="110347" y="6480"/>
                </a:cubicBezTo>
                <a:cubicBezTo>
                  <a:pt x="110347" y="6480"/>
                  <a:pt x="110347" y="6480"/>
                  <a:pt x="127223" y="28513"/>
                </a:cubicBezTo>
                <a:cubicBezTo>
                  <a:pt x="127223" y="28513"/>
                  <a:pt x="127223" y="28513"/>
                  <a:pt x="1363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41">
            <a:extLst>
              <a:ext uri="{FF2B5EF4-FFF2-40B4-BE49-F238E27FC236}">
                <a16:creationId xmlns:a16="http://schemas.microsoft.com/office/drawing/2014/main" id="{1DAFB6FA-890A-4299-8584-62D2B7AC30BB}"/>
              </a:ext>
            </a:extLst>
          </p:cNvPr>
          <p:cNvSpPr/>
          <p:nvPr/>
        </p:nvSpPr>
        <p:spPr>
          <a:xfrm>
            <a:off x="4700812" y="2496299"/>
            <a:ext cx="556630" cy="450096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42">
            <a:extLst>
              <a:ext uri="{FF2B5EF4-FFF2-40B4-BE49-F238E27FC236}">
                <a16:creationId xmlns:a16="http://schemas.microsoft.com/office/drawing/2014/main" id="{1C99293D-759E-4274-8DE7-E054F0B2497B}"/>
              </a:ext>
            </a:extLst>
          </p:cNvPr>
          <p:cNvSpPr/>
          <p:nvPr/>
        </p:nvSpPr>
        <p:spPr>
          <a:xfrm>
            <a:off x="6945217" y="2447028"/>
            <a:ext cx="556630" cy="548639"/>
          </a:xfrm>
          <a:custGeom>
            <a:avLst/>
            <a:gdLst>
              <a:gd name="connsiteX0" fmla="*/ 155534 w 331788"/>
              <a:gd name="connsiteY0" fmla="*/ 53107 h 327025"/>
              <a:gd name="connsiteX1" fmla="*/ 176255 w 331788"/>
              <a:gd name="connsiteY1" fmla="*/ 53107 h 327025"/>
              <a:gd name="connsiteX2" fmla="*/ 283746 w 331788"/>
              <a:gd name="connsiteY2" fmla="*/ 141384 h 327025"/>
              <a:gd name="connsiteX3" fmla="*/ 288926 w 331788"/>
              <a:gd name="connsiteY3" fmla="*/ 154366 h 327025"/>
              <a:gd name="connsiteX4" fmla="*/ 288926 w 331788"/>
              <a:gd name="connsiteY4" fmla="*/ 310149 h 327025"/>
              <a:gd name="connsiteX5" fmla="*/ 273385 w 331788"/>
              <a:gd name="connsiteY5" fmla="*/ 327025 h 327025"/>
              <a:gd name="connsiteX6" fmla="*/ 207337 w 331788"/>
              <a:gd name="connsiteY6" fmla="*/ 327025 h 327025"/>
              <a:gd name="connsiteX7" fmla="*/ 207337 w 331788"/>
              <a:gd name="connsiteY7" fmla="*/ 234854 h 327025"/>
              <a:gd name="connsiteX8" fmla="*/ 195681 w 331788"/>
              <a:gd name="connsiteY8" fmla="*/ 223170 h 327025"/>
              <a:gd name="connsiteX9" fmla="*/ 136108 w 331788"/>
              <a:gd name="connsiteY9" fmla="*/ 223170 h 327025"/>
              <a:gd name="connsiteX10" fmla="*/ 124452 w 331788"/>
              <a:gd name="connsiteY10" fmla="*/ 234854 h 327025"/>
              <a:gd name="connsiteX11" fmla="*/ 124452 w 331788"/>
              <a:gd name="connsiteY11" fmla="*/ 327025 h 327025"/>
              <a:gd name="connsiteX12" fmla="*/ 58404 w 331788"/>
              <a:gd name="connsiteY12" fmla="*/ 327025 h 327025"/>
              <a:gd name="connsiteX13" fmla="*/ 42863 w 331788"/>
              <a:gd name="connsiteY13" fmla="*/ 310149 h 327025"/>
              <a:gd name="connsiteX14" fmla="*/ 42863 w 331788"/>
              <a:gd name="connsiteY14" fmla="*/ 154366 h 327025"/>
              <a:gd name="connsiteX15" fmla="*/ 48043 w 331788"/>
              <a:gd name="connsiteY15" fmla="*/ 141384 h 327025"/>
              <a:gd name="connsiteX16" fmla="*/ 155534 w 331788"/>
              <a:gd name="connsiteY16" fmla="*/ 53107 h 327025"/>
              <a:gd name="connsiteX17" fmla="*/ 165894 w 331788"/>
              <a:gd name="connsiteY17" fmla="*/ 0 h 327025"/>
              <a:gd name="connsiteX18" fmla="*/ 189223 w 331788"/>
              <a:gd name="connsiteY18" fmla="*/ 9125 h 327025"/>
              <a:gd name="connsiteX19" fmla="*/ 325308 w 331788"/>
              <a:gd name="connsiteY19" fmla="*/ 117321 h 327025"/>
              <a:gd name="connsiteX20" fmla="*/ 331788 w 331788"/>
              <a:gd name="connsiteY20" fmla="*/ 130356 h 327025"/>
              <a:gd name="connsiteX21" fmla="*/ 331788 w 331788"/>
              <a:gd name="connsiteY21" fmla="*/ 143392 h 327025"/>
              <a:gd name="connsiteX22" fmla="*/ 314940 w 331788"/>
              <a:gd name="connsiteY22" fmla="*/ 160338 h 327025"/>
              <a:gd name="connsiteX23" fmla="*/ 298091 w 331788"/>
              <a:gd name="connsiteY23" fmla="*/ 143392 h 327025"/>
              <a:gd name="connsiteX24" fmla="*/ 298091 w 331788"/>
              <a:gd name="connsiteY24" fmla="*/ 139481 h 327025"/>
              <a:gd name="connsiteX25" fmla="*/ 176263 w 331788"/>
              <a:gd name="connsiteY25" fmla="*/ 41714 h 327025"/>
              <a:gd name="connsiteX26" fmla="*/ 165894 w 331788"/>
              <a:gd name="connsiteY26" fmla="*/ 37804 h 327025"/>
              <a:gd name="connsiteX27" fmla="*/ 155526 w 331788"/>
              <a:gd name="connsiteY27" fmla="*/ 41714 h 327025"/>
              <a:gd name="connsiteX28" fmla="*/ 33697 w 331788"/>
              <a:gd name="connsiteY28" fmla="*/ 139481 h 327025"/>
              <a:gd name="connsiteX29" fmla="*/ 33697 w 331788"/>
              <a:gd name="connsiteY29" fmla="*/ 143392 h 327025"/>
              <a:gd name="connsiteX30" fmla="*/ 16849 w 331788"/>
              <a:gd name="connsiteY30" fmla="*/ 160338 h 327025"/>
              <a:gd name="connsiteX31" fmla="*/ 0 w 331788"/>
              <a:gd name="connsiteY31" fmla="*/ 143392 h 327025"/>
              <a:gd name="connsiteX32" fmla="*/ 0 w 331788"/>
              <a:gd name="connsiteY32" fmla="*/ 130356 h 327025"/>
              <a:gd name="connsiteX33" fmla="*/ 6480 w 331788"/>
              <a:gd name="connsiteY33" fmla="*/ 117321 h 327025"/>
              <a:gd name="connsiteX34" fmla="*/ 142565 w 331788"/>
              <a:gd name="connsiteY34" fmla="*/ 9125 h 327025"/>
              <a:gd name="connsiteX35" fmla="*/ 165894 w 331788"/>
              <a:gd name="connsiteY35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1788" h="327025">
                <a:moveTo>
                  <a:pt x="155534" y="53107"/>
                </a:moveTo>
                <a:cubicBezTo>
                  <a:pt x="162009" y="49212"/>
                  <a:pt x="169780" y="49212"/>
                  <a:pt x="176255" y="53107"/>
                </a:cubicBezTo>
                <a:cubicBezTo>
                  <a:pt x="176255" y="53107"/>
                  <a:pt x="176255" y="53107"/>
                  <a:pt x="283746" y="141384"/>
                </a:cubicBezTo>
                <a:cubicBezTo>
                  <a:pt x="286336" y="143980"/>
                  <a:pt x="288926" y="149173"/>
                  <a:pt x="288926" y="154366"/>
                </a:cubicBezTo>
                <a:cubicBezTo>
                  <a:pt x="288926" y="154366"/>
                  <a:pt x="288926" y="154366"/>
                  <a:pt x="288926" y="310149"/>
                </a:cubicBezTo>
                <a:cubicBezTo>
                  <a:pt x="288926" y="319236"/>
                  <a:pt x="282451" y="327025"/>
                  <a:pt x="273385" y="327025"/>
                </a:cubicBezTo>
                <a:cubicBezTo>
                  <a:pt x="273385" y="327025"/>
                  <a:pt x="273385" y="327025"/>
                  <a:pt x="207337" y="327025"/>
                </a:cubicBezTo>
                <a:cubicBezTo>
                  <a:pt x="207337" y="327025"/>
                  <a:pt x="207337" y="327025"/>
                  <a:pt x="207337" y="234854"/>
                </a:cubicBezTo>
                <a:cubicBezTo>
                  <a:pt x="207337" y="228363"/>
                  <a:pt x="202157" y="223170"/>
                  <a:pt x="195681" y="223170"/>
                </a:cubicBezTo>
                <a:cubicBezTo>
                  <a:pt x="195681" y="223170"/>
                  <a:pt x="195681" y="223170"/>
                  <a:pt x="136108" y="223170"/>
                </a:cubicBezTo>
                <a:cubicBezTo>
                  <a:pt x="129633" y="223170"/>
                  <a:pt x="124452" y="228363"/>
                  <a:pt x="124452" y="234854"/>
                </a:cubicBezTo>
                <a:cubicBezTo>
                  <a:pt x="124452" y="234854"/>
                  <a:pt x="124452" y="234854"/>
                  <a:pt x="124452" y="327025"/>
                </a:cubicBezTo>
                <a:cubicBezTo>
                  <a:pt x="124452" y="327025"/>
                  <a:pt x="124452" y="327025"/>
                  <a:pt x="58404" y="327025"/>
                </a:cubicBezTo>
                <a:cubicBezTo>
                  <a:pt x="49338" y="327025"/>
                  <a:pt x="42863" y="319236"/>
                  <a:pt x="42863" y="310149"/>
                </a:cubicBezTo>
                <a:cubicBezTo>
                  <a:pt x="42863" y="310149"/>
                  <a:pt x="42863" y="310149"/>
                  <a:pt x="42863" y="154366"/>
                </a:cubicBezTo>
                <a:cubicBezTo>
                  <a:pt x="42863" y="149173"/>
                  <a:pt x="45453" y="143980"/>
                  <a:pt x="48043" y="141384"/>
                </a:cubicBezTo>
                <a:cubicBezTo>
                  <a:pt x="48043" y="141384"/>
                  <a:pt x="48043" y="141384"/>
                  <a:pt x="155534" y="53107"/>
                </a:cubicBezTo>
                <a:close/>
                <a:moveTo>
                  <a:pt x="165894" y="0"/>
                </a:moveTo>
                <a:cubicBezTo>
                  <a:pt x="173670" y="0"/>
                  <a:pt x="182743" y="2607"/>
                  <a:pt x="189223" y="9125"/>
                </a:cubicBezTo>
                <a:cubicBezTo>
                  <a:pt x="189223" y="9125"/>
                  <a:pt x="189223" y="9125"/>
                  <a:pt x="325308" y="117321"/>
                </a:cubicBezTo>
                <a:cubicBezTo>
                  <a:pt x="329196" y="121231"/>
                  <a:pt x="331788" y="126446"/>
                  <a:pt x="331788" y="130356"/>
                </a:cubicBezTo>
                <a:cubicBezTo>
                  <a:pt x="331788" y="130356"/>
                  <a:pt x="331788" y="138178"/>
                  <a:pt x="331788" y="143392"/>
                </a:cubicBezTo>
                <a:cubicBezTo>
                  <a:pt x="331788" y="152517"/>
                  <a:pt x="324012" y="160338"/>
                  <a:pt x="314940" y="160338"/>
                </a:cubicBezTo>
                <a:cubicBezTo>
                  <a:pt x="305867" y="160338"/>
                  <a:pt x="298091" y="152517"/>
                  <a:pt x="298091" y="143392"/>
                </a:cubicBezTo>
                <a:cubicBezTo>
                  <a:pt x="298091" y="142088"/>
                  <a:pt x="298091" y="140785"/>
                  <a:pt x="298091" y="139481"/>
                </a:cubicBezTo>
                <a:cubicBezTo>
                  <a:pt x="298091" y="139481"/>
                  <a:pt x="298091" y="139481"/>
                  <a:pt x="176263" y="41714"/>
                </a:cubicBezTo>
                <a:cubicBezTo>
                  <a:pt x="176263" y="41714"/>
                  <a:pt x="171078" y="37804"/>
                  <a:pt x="165894" y="37804"/>
                </a:cubicBezTo>
                <a:cubicBezTo>
                  <a:pt x="160710" y="37804"/>
                  <a:pt x="155526" y="41714"/>
                  <a:pt x="155526" y="41714"/>
                </a:cubicBezTo>
                <a:cubicBezTo>
                  <a:pt x="155526" y="41714"/>
                  <a:pt x="155526" y="41714"/>
                  <a:pt x="33697" y="139481"/>
                </a:cubicBezTo>
                <a:cubicBezTo>
                  <a:pt x="33697" y="140785"/>
                  <a:pt x="33697" y="142088"/>
                  <a:pt x="33697" y="143392"/>
                </a:cubicBezTo>
                <a:cubicBezTo>
                  <a:pt x="33697" y="152517"/>
                  <a:pt x="25921" y="160338"/>
                  <a:pt x="16849" y="160338"/>
                </a:cubicBezTo>
                <a:cubicBezTo>
                  <a:pt x="7776" y="160338"/>
                  <a:pt x="0" y="152517"/>
                  <a:pt x="0" y="143392"/>
                </a:cubicBezTo>
                <a:cubicBezTo>
                  <a:pt x="0" y="138178"/>
                  <a:pt x="0" y="130356"/>
                  <a:pt x="0" y="130356"/>
                </a:cubicBezTo>
                <a:cubicBezTo>
                  <a:pt x="0" y="126446"/>
                  <a:pt x="2592" y="121231"/>
                  <a:pt x="6480" y="117321"/>
                </a:cubicBezTo>
                <a:cubicBezTo>
                  <a:pt x="6480" y="117321"/>
                  <a:pt x="6480" y="117321"/>
                  <a:pt x="142565" y="9125"/>
                </a:cubicBezTo>
                <a:cubicBezTo>
                  <a:pt x="149046" y="2607"/>
                  <a:pt x="158118" y="0"/>
                  <a:pt x="16589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43">
            <a:extLst>
              <a:ext uri="{FF2B5EF4-FFF2-40B4-BE49-F238E27FC236}">
                <a16:creationId xmlns:a16="http://schemas.microsoft.com/office/drawing/2014/main" id="{46E45A55-0F0C-4C8D-8883-7B54B978934E}"/>
              </a:ext>
            </a:extLst>
          </p:cNvPr>
          <p:cNvSpPr/>
          <p:nvPr/>
        </p:nvSpPr>
        <p:spPr>
          <a:xfrm>
            <a:off x="9191848" y="2514898"/>
            <a:ext cx="556630" cy="412898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5BFB6EB-89E4-41CC-A1DB-6684686AA196}"/>
              </a:ext>
            </a:extLst>
          </p:cNvPr>
          <p:cNvGrpSpPr/>
          <p:nvPr/>
        </p:nvGrpSpPr>
        <p:grpSpPr>
          <a:xfrm>
            <a:off x="1608039" y="4483529"/>
            <a:ext cx="2248912" cy="971342"/>
            <a:chOff x="3389687" y="2343753"/>
            <a:chExt cx="2248912" cy="97134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E91E920-0777-4728-8A9E-E3818161A6F1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8F67D42-864E-491A-88EF-49095CBFCBC4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072B6D1-30B2-446E-8D80-BB9912C675FC}"/>
              </a:ext>
            </a:extLst>
          </p:cNvPr>
          <p:cNvGrpSpPr/>
          <p:nvPr/>
        </p:nvGrpSpPr>
        <p:grpSpPr>
          <a:xfrm>
            <a:off x="3854671" y="4483529"/>
            <a:ext cx="2248912" cy="971342"/>
            <a:chOff x="3389687" y="2343753"/>
            <a:chExt cx="2248912" cy="97134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44D75C8-FFA0-4C4C-AC3A-EECA66123832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BF77559-B372-47C9-AB13-C2171B7B1642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921E26A-2882-41D5-AF69-91D7473D8066}"/>
              </a:ext>
            </a:extLst>
          </p:cNvPr>
          <p:cNvGrpSpPr/>
          <p:nvPr/>
        </p:nvGrpSpPr>
        <p:grpSpPr>
          <a:xfrm>
            <a:off x="6101303" y="4483529"/>
            <a:ext cx="2248912" cy="971342"/>
            <a:chOff x="3389687" y="2343753"/>
            <a:chExt cx="2248912" cy="97134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885A2F1B-AC22-489F-830D-D80BA6833D79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A673016-010C-433F-82BD-11CD753591D6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8C74257-DE16-4C96-A386-9F6604BCD92F}"/>
              </a:ext>
            </a:extLst>
          </p:cNvPr>
          <p:cNvGrpSpPr/>
          <p:nvPr/>
        </p:nvGrpSpPr>
        <p:grpSpPr>
          <a:xfrm>
            <a:off x="8347935" y="4483529"/>
            <a:ext cx="2248912" cy="971342"/>
            <a:chOff x="3389687" y="2343753"/>
            <a:chExt cx="2248912" cy="97134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EACF903-CD0C-40C7-9955-7F5B487CF7CF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6ED1B91-7E9A-4C76-8ACD-52F4C5DA7CDE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309BEB9-1C0F-44EC-8482-2B0E12C0F7EC}"/>
              </a:ext>
            </a:extLst>
          </p:cNvPr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A9999D81-A0E0-4471-8EAB-ADA0B111EFE2}"/>
                </a:ext>
              </a:extLst>
            </p:cNvPr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2E6AA3D-7B30-4E47-9AB6-C870BEB8C69F}"/>
                  </a:ext>
                </a:extLst>
              </p:cNvPr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外在环境因素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A1D46390-9BFE-41F6-B586-9C8E2E1BAEB2}"/>
                  </a:ext>
                </a:extLst>
              </p:cNvPr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C9F0552-66C9-4726-B59A-27EB22BFB60B}"/>
                </a:ext>
              </a:extLst>
            </p:cNvPr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998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C9D591F-BD3B-4023-AB8E-F6A12BE6AE22}"/>
              </a:ext>
            </a:extLst>
          </p:cNvPr>
          <p:cNvSpPr/>
          <p:nvPr/>
        </p:nvSpPr>
        <p:spPr>
          <a:xfrm>
            <a:off x="3472635" y="1253281"/>
            <a:ext cx="4678814" cy="4137082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73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6" name="任意多边形: 形状 515">
            <a:extLst>
              <a:ext uri="{FF2B5EF4-FFF2-40B4-BE49-F238E27FC236}">
                <a16:creationId xmlns:a16="http://schemas.microsoft.com/office/drawing/2014/main" id="{A706F7D2-1DFE-4B25-8E0B-1A63285FE805}"/>
              </a:ext>
            </a:extLst>
          </p:cNvPr>
          <p:cNvSpPr/>
          <p:nvPr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DC605BD2-78FD-4582-AB0D-14B68E10EEA8}"/>
              </a:ext>
            </a:extLst>
          </p:cNvPr>
          <p:cNvSpPr/>
          <p:nvPr/>
        </p:nvSpPr>
        <p:spPr>
          <a:xfrm>
            <a:off x="-1" y="3660001"/>
            <a:ext cx="6074309" cy="3197999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8000"/>
                </a:srgbClr>
              </a:gs>
              <a:gs pos="100000">
                <a:srgbClr val="0070C0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0" name="任意多边形: 形状 509">
            <a:extLst>
              <a:ext uri="{FF2B5EF4-FFF2-40B4-BE49-F238E27FC236}">
                <a16:creationId xmlns:a16="http://schemas.microsoft.com/office/drawing/2014/main" id="{16A58FE3-8B0B-43E0-A7B5-4FB997BFAF31}"/>
              </a:ext>
            </a:extLst>
          </p:cNvPr>
          <p:cNvSpPr/>
          <p:nvPr/>
        </p:nvSpPr>
        <p:spPr>
          <a:xfrm>
            <a:off x="8906438" y="0"/>
            <a:ext cx="3285562" cy="2706846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8" name="组合 497">
            <a:extLst>
              <a:ext uri="{FF2B5EF4-FFF2-40B4-BE49-F238E27FC236}">
                <a16:creationId xmlns:a16="http://schemas.microsoft.com/office/drawing/2014/main" id="{D0BDA3DA-0556-4EE6-B49F-ECFC4B7AB716}"/>
              </a:ext>
            </a:extLst>
          </p:cNvPr>
          <p:cNvGrpSpPr/>
          <p:nvPr/>
        </p:nvGrpSpPr>
        <p:grpSpPr>
          <a:xfrm>
            <a:off x="9599058" y="3949503"/>
            <a:ext cx="2511732" cy="2662370"/>
            <a:chOff x="7787402" y="1543050"/>
            <a:chExt cx="4161978" cy="4411588"/>
          </a:xfrm>
        </p:grpSpPr>
        <p:grpSp>
          <p:nvGrpSpPr>
            <p:cNvPr id="379" name="Group 11">
              <a:extLst>
                <a:ext uri="{FF2B5EF4-FFF2-40B4-BE49-F238E27FC236}">
                  <a16:creationId xmlns:a16="http://schemas.microsoft.com/office/drawing/2014/main" id="{25E7858F-A0FA-4422-8B81-91B0788DDC0D}"/>
                </a:ext>
              </a:extLst>
            </p:cNvPr>
            <p:cNvGrpSpPr/>
            <p:nvPr/>
          </p:nvGrpSpPr>
          <p:grpSpPr>
            <a:xfrm>
              <a:off x="7787402" y="4311279"/>
              <a:ext cx="4078120" cy="1643359"/>
              <a:chOff x="7787402" y="4311279"/>
              <a:chExt cx="4078120" cy="1643359"/>
            </a:xfrm>
          </p:grpSpPr>
          <p:grpSp>
            <p:nvGrpSpPr>
              <p:cNvPr id="381" name="Graphic 11">
                <a:extLst>
                  <a:ext uri="{FF2B5EF4-FFF2-40B4-BE49-F238E27FC236}">
                    <a16:creationId xmlns:a16="http://schemas.microsoft.com/office/drawing/2014/main" id="{9C4344FB-663C-4557-85A9-5B4227597199}"/>
                  </a:ext>
                </a:extLst>
              </p:cNvPr>
              <p:cNvGrpSpPr/>
              <p:nvPr/>
            </p:nvGrpSpPr>
            <p:grpSpPr>
              <a:xfrm>
                <a:off x="7787402" y="4311279"/>
                <a:ext cx="3799381" cy="1643359"/>
                <a:chOff x="8222456" y="4524824"/>
                <a:chExt cx="3424059" cy="1481019"/>
              </a:xfrm>
              <a:solidFill>
                <a:srgbClr val="E0E0E0"/>
              </a:solidFill>
            </p:grpSpPr>
            <p:sp>
              <p:nvSpPr>
                <p:cNvPr id="390" name="Freeform: Shape 15">
                  <a:extLst>
                    <a:ext uri="{FF2B5EF4-FFF2-40B4-BE49-F238E27FC236}">
                      <a16:creationId xmlns:a16="http://schemas.microsoft.com/office/drawing/2014/main" id="{B61BF449-64C1-4FAB-9894-F5517789A871}"/>
                    </a:ext>
                  </a:extLst>
                </p:cNvPr>
                <p:cNvSpPr/>
                <p:nvPr/>
              </p:nvSpPr>
              <p:spPr>
                <a:xfrm>
                  <a:off x="8222456" y="5194458"/>
                  <a:ext cx="619696" cy="357758"/>
                </a:xfrm>
                <a:custGeom>
                  <a:avLst/>
                  <a:gdLst>
                    <a:gd name="connsiteX0" fmla="*/ 619697 w 619696"/>
                    <a:gd name="connsiteY0" fmla="*/ 178880 h 357758"/>
                    <a:gd name="connsiteX1" fmla="*/ 309848 w 619696"/>
                    <a:gd name="connsiteY1" fmla="*/ 357759 h 357758"/>
                    <a:gd name="connsiteX2" fmla="*/ 0 w 619696"/>
                    <a:gd name="connsiteY2" fmla="*/ 178880 h 357758"/>
                    <a:gd name="connsiteX3" fmla="*/ 309848 w 619696"/>
                    <a:gd name="connsiteY3" fmla="*/ 0 h 357758"/>
                    <a:gd name="connsiteX4" fmla="*/ 619697 w 619696"/>
                    <a:gd name="connsiteY4" fmla="*/ 178880 h 35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696" h="357758">
                      <a:moveTo>
                        <a:pt x="619697" y="178880"/>
                      </a:moveTo>
                      <a:cubicBezTo>
                        <a:pt x="619697" y="277672"/>
                        <a:pt x="480973" y="357759"/>
                        <a:pt x="309848" y="357759"/>
                      </a:cubicBezTo>
                      <a:cubicBezTo>
                        <a:pt x="138724" y="357759"/>
                        <a:pt x="0" y="277672"/>
                        <a:pt x="0" y="178880"/>
                      </a:cubicBezTo>
                      <a:cubicBezTo>
                        <a:pt x="0" y="80087"/>
                        <a:pt x="138724" y="0"/>
                        <a:pt x="309848" y="0"/>
                      </a:cubicBezTo>
                      <a:cubicBezTo>
                        <a:pt x="480973" y="0"/>
                        <a:pt x="619697" y="80087"/>
                        <a:pt x="619697" y="1788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: Shape 16">
                  <a:extLst>
                    <a:ext uri="{FF2B5EF4-FFF2-40B4-BE49-F238E27FC236}">
                      <a16:creationId xmlns:a16="http://schemas.microsoft.com/office/drawing/2014/main" id="{0298B7DD-E32C-4A3C-867D-BDA19CEBF280}"/>
                    </a:ext>
                  </a:extLst>
                </p:cNvPr>
                <p:cNvSpPr/>
                <p:nvPr/>
              </p:nvSpPr>
              <p:spPr>
                <a:xfrm>
                  <a:off x="8337422" y="4620767"/>
                  <a:ext cx="1474089" cy="853725"/>
                </a:xfrm>
                <a:custGeom>
                  <a:avLst/>
                  <a:gdLst>
                    <a:gd name="connsiteX0" fmla="*/ 1474089 w 1474089"/>
                    <a:gd name="connsiteY0" fmla="*/ 360902 h 853725"/>
                    <a:gd name="connsiteX1" fmla="*/ 620554 w 1474089"/>
                    <a:gd name="connsiteY1" fmla="*/ 853726 h 853725"/>
                    <a:gd name="connsiteX2" fmla="*/ 0 w 1474089"/>
                    <a:gd name="connsiteY2" fmla="*/ 492728 h 853725"/>
                    <a:gd name="connsiteX3" fmla="*/ 853535 w 1474089"/>
                    <a:gd name="connsiteY3" fmla="*/ 0 h 853725"/>
                    <a:gd name="connsiteX4" fmla="*/ 1474089 w 1474089"/>
                    <a:gd name="connsiteY4" fmla="*/ 360902 h 85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089" h="853725">
                      <a:moveTo>
                        <a:pt x="1474089" y="360902"/>
                      </a:moveTo>
                      <a:lnTo>
                        <a:pt x="620554" y="853726"/>
                      </a:lnTo>
                      <a:lnTo>
                        <a:pt x="0" y="492728"/>
                      </a:lnTo>
                      <a:lnTo>
                        <a:pt x="853535" y="0"/>
                      </a:lnTo>
                      <a:lnTo>
                        <a:pt x="1474089" y="36090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: Shape 17">
                  <a:extLst>
                    <a:ext uri="{FF2B5EF4-FFF2-40B4-BE49-F238E27FC236}">
                      <a16:creationId xmlns:a16="http://schemas.microsoft.com/office/drawing/2014/main" id="{84032601-B474-48F4-B0E5-5B74199F9603}"/>
                    </a:ext>
                  </a:extLst>
                </p:cNvPr>
                <p:cNvSpPr/>
                <p:nvPr/>
              </p:nvSpPr>
              <p:spPr>
                <a:xfrm>
                  <a:off x="9089778" y="4524824"/>
                  <a:ext cx="2556737" cy="1481019"/>
                </a:xfrm>
                <a:custGeom>
                  <a:avLst/>
                  <a:gdLst>
                    <a:gd name="connsiteX0" fmla="*/ 2112669 w 2556737"/>
                    <a:gd name="connsiteY0" fmla="*/ 1468877 h 1481019"/>
                    <a:gd name="connsiteX1" fmla="*/ 14407 w 2556737"/>
                    <a:gd name="connsiteY1" fmla="*/ 257392 h 1481019"/>
                    <a:gd name="connsiteX2" fmla="*/ 3767 w 2556737"/>
                    <a:gd name="connsiteY2" fmla="*/ 218407 h 1481019"/>
                    <a:gd name="connsiteX3" fmla="*/ 14407 w 2556737"/>
                    <a:gd name="connsiteY3" fmla="*/ 207767 h 1481019"/>
                    <a:gd name="connsiteX4" fmla="*/ 353116 w 2556737"/>
                    <a:gd name="connsiteY4" fmla="*/ 12218 h 1481019"/>
                    <a:gd name="connsiteX5" fmla="*/ 443985 w 2556737"/>
                    <a:gd name="connsiteY5" fmla="*/ 12218 h 1481019"/>
                    <a:gd name="connsiteX6" fmla="*/ 2542247 w 2556737"/>
                    <a:gd name="connsiteY6" fmla="*/ 1223608 h 1481019"/>
                    <a:gd name="connsiteX7" fmla="*/ 2553018 w 2556737"/>
                    <a:gd name="connsiteY7" fmla="*/ 1262557 h 1481019"/>
                    <a:gd name="connsiteX8" fmla="*/ 2542247 w 2556737"/>
                    <a:gd name="connsiteY8" fmla="*/ 1273329 h 1481019"/>
                    <a:gd name="connsiteX9" fmla="*/ 2203633 w 2556737"/>
                    <a:gd name="connsiteY9" fmla="*/ 1468877 h 1481019"/>
                    <a:gd name="connsiteX10" fmla="*/ 2112670 w 2556737"/>
                    <a:gd name="connsiteY10" fmla="*/ 1468877 h 148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56737" h="1481019">
                      <a:moveTo>
                        <a:pt x="2112669" y="1468877"/>
                      </a:moveTo>
                      <a:lnTo>
                        <a:pt x="14407" y="257392"/>
                      </a:lnTo>
                      <a:cubicBezTo>
                        <a:pt x="704" y="249565"/>
                        <a:pt x="-4060" y="232110"/>
                        <a:pt x="3767" y="218407"/>
                      </a:cubicBezTo>
                      <a:cubicBezTo>
                        <a:pt x="6300" y="213973"/>
                        <a:pt x="9974" y="210299"/>
                        <a:pt x="14407" y="207767"/>
                      </a:cubicBezTo>
                      <a:lnTo>
                        <a:pt x="353116" y="12218"/>
                      </a:lnTo>
                      <a:cubicBezTo>
                        <a:pt x="381215" y="-4073"/>
                        <a:pt x="415886" y="-4073"/>
                        <a:pt x="443985" y="12218"/>
                      </a:cubicBezTo>
                      <a:lnTo>
                        <a:pt x="2542247" y="1223608"/>
                      </a:lnTo>
                      <a:cubicBezTo>
                        <a:pt x="2555977" y="1231389"/>
                        <a:pt x="2560799" y="1248828"/>
                        <a:pt x="2553018" y="1262557"/>
                      </a:cubicBezTo>
                      <a:cubicBezTo>
                        <a:pt x="2550469" y="1267056"/>
                        <a:pt x="2546746" y="1270779"/>
                        <a:pt x="2542247" y="1273329"/>
                      </a:cubicBezTo>
                      <a:lnTo>
                        <a:pt x="2203633" y="1468877"/>
                      </a:lnTo>
                      <a:cubicBezTo>
                        <a:pt x="2175473" y="1485067"/>
                        <a:pt x="2140830" y="1485067"/>
                        <a:pt x="2112670" y="146887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2" name="Graphic 11">
                <a:extLst>
                  <a:ext uri="{FF2B5EF4-FFF2-40B4-BE49-F238E27FC236}">
                    <a16:creationId xmlns:a16="http://schemas.microsoft.com/office/drawing/2014/main" id="{9378A1C3-906E-4EBE-B752-B7E5D59D22F4}"/>
                  </a:ext>
                </a:extLst>
              </p:cNvPr>
              <p:cNvGrpSpPr/>
              <p:nvPr/>
            </p:nvGrpSpPr>
            <p:grpSpPr>
              <a:xfrm>
                <a:off x="11406006" y="4528876"/>
                <a:ext cx="459516" cy="864177"/>
                <a:chOff x="11483596" y="4720925"/>
                <a:chExt cx="414123" cy="778809"/>
              </a:xfrm>
            </p:grpSpPr>
            <p:sp>
              <p:nvSpPr>
                <p:cNvPr id="383" name="Freeform: Shape 19">
                  <a:extLst>
                    <a:ext uri="{FF2B5EF4-FFF2-40B4-BE49-F238E27FC236}">
                      <a16:creationId xmlns:a16="http://schemas.microsoft.com/office/drawing/2014/main" id="{A462FE6F-A6CF-4712-9412-F38B94E37D68}"/>
                    </a:ext>
                  </a:extLst>
                </p:cNvPr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Freeform: Shape 20">
                  <a:extLst>
                    <a:ext uri="{FF2B5EF4-FFF2-40B4-BE49-F238E27FC236}">
                      <a16:creationId xmlns:a16="http://schemas.microsoft.com/office/drawing/2014/main" id="{BFD929CE-7B5B-4FDD-B599-19C1C6D162F6}"/>
                    </a:ext>
                  </a:extLst>
                </p:cNvPr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: Shape 21">
                  <a:extLst>
                    <a:ext uri="{FF2B5EF4-FFF2-40B4-BE49-F238E27FC236}">
                      <a16:creationId xmlns:a16="http://schemas.microsoft.com/office/drawing/2014/main" id="{747597DB-9CD7-44DE-8090-4F4BBA2757C4}"/>
                    </a:ext>
                  </a:extLst>
                </p:cNvPr>
                <p:cNvSpPr/>
                <p:nvPr/>
              </p:nvSpPr>
              <p:spPr>
                <a:xfrm>
                  <a:off x="11537832" y="4769809"/>
                  <a:ext cx="115552" cy="634008"/>
                </a:xfrm>
                <a:custGeom>
                  <a:avLst/>
                  <a:gdLst>
                    <a:gd name="connsiteX0" fmla="*/ 46758 w 115552"/>
                    <a:gd name="connsiteY0" fmla="*/ 634008 h 634008"/>
                    <a:gd name="connsiteX1" fmla="*/ 42757 w 115552"/>
                    <a:gd name="connsiteY1" fmla="*/ 631246 h 634008"/>
                    <a:gd name="connsiteX2" fmla="*/ 85 w 115552"/>
                    <a:gd name="connsiteY2" fmla="*/ 307968 h 634008"/>
                    <a:gd name="connsiteX3" fmla="*/ 108194 w 115552"/>
                    <a:gd name="connsiteY3" fmla="*/ 1262 h 634008"/>
                    <a:gd name="connsiteX4" fmla="*/ 114290 w 115552"/>
                    <a:gd name="connsiteY4" fmla="*/ 1262 h 634008"/>
                    <a:gd name="connsiteX5" fmla="*/ 114290 w 115552"/>
                    <a:gd name="connsiteY5" fmla="*/ 7359 h 634008"/>
                    <a:gd name="connsiteX6" fmla="*/ 8658 w 115552"/>
                    <a:gd name="connsiteY6" fmla="*/ 308063 h 634008"/>
                    <a:gd name="connsiteX7" fmla="*/ 50758 w 115552"/>
                    <a:gd name="connsiteY7" fmla="*/ 628293 h 634008"/>
                    <a:gd name="connsiteX8" fmla="*/ 48335 w 115552"/>
                    <a:gd name="connsiteY8" fmla="*/ 633703 h 634008"/>
                    <a:gd name="connsiteX9" fmla="*/ 48282 w 115552"/>
                    <a:gd name="connsiteY9" fmla="*/ 633723 h 634008"/>
                    <a:gd name="connsiteX10" fmla="*/ 46758 w 115552"/>
                    <a:gd name="connsiteY10" fmla="*/ 634008 h 634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5552" h="634008">
                      <a:moveTo>
                        <a:pt x="46758" y="634008"/>
                      </a:moveTo>
                      <a:cubicBezTo>
                        <a:pt x="44981" y="634006"/>
                        <a:pt x="43389" y="632907"/>
                        <a:pt x="42757" y="631246"/>
                      </a:cubicBezTo>
                      <a:cubicBezTo>
                        <a:pt x="42281" y="630008"/>
                        <a:pt x="-2201" y="506373"/>
                        <a:pt x="85" y="307968"/>
                      </a:cubicBezTo>
                      <a:cubicBezTo>
                        <a:pt x="2371" y="109562"/>
                        <a:pt x="107146" y="2310"/>
                        <a:pt x="108194" y="1262"/>
                      </a:cubicBezTo>
                      <a:cubicBezTo>
                        <a:pt x="109877" y="-421"/>
                        <a:pt x="112607" y="-421"/>
                        <a:pt x="114290" y="1262"/>
                      </a:cubicBezTo>
                      <a:cubicBezTo>
                        <a:pt x="115973" y="2946"/>
                        <a:pt x="115973" y="5675"/>
                        <a:pt x="114290" y="7359"/>
                      </a:cubicBezTo>
                      <a:cubicBezTo>
                        <a:pt x="113242" y="8406"/>
                        <a:pt x="10944" y="112134"/>
                        <a:pt x="8658" y="308063"/>
                      </a:cubicBezTo>
                      <a:cubicBezTo>
                        <a:pt x="6372" y="503992"/>
                        <a:pt x="50377" y="627055"/>
                        <a:pt x="50758" y="628293"/>
                      </a:cubicBezTo>
                      <a:cubicBezTo>
                        <a:pt x="51583" y="630456"/>
                        <a:pt x="50498" y="632878"/>
                        <a:pt x="48335" y="633703"/>
                      </a:cubicBezTo>
                      <a:cubicBezTo>
                        <a:pt x="48318" y="633709"/>
                        <a:pt x="48300" y="633716"/>
                        <a:pt x="48282" y="633723"/>
                      </a:cubicBezTo>
                      <a:cubicBezTo>
                        <a:pt x="47795" y="633910"/>
                        <a:pt x="47279" y="634007"/>
                        <a:pt x="46758" y="6340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: Shape 22">
                  <a:extLst>
                    <a:ext uri="{FF2B5EF4-FFF2-40B4-BE49-F238E27FC236}">
                      <a16:creationId xmlns:a16="http://schemas.microsoft.com/office/drawing/2014/main" id="{114DA95A-CF4D-4F9A-B0F1-85FAC90F7705}"/>
                    </a:ext>
                  </a:extLst>
                </p:cNvPr>
                <p:cNvSpPr/>
                <p:nvPr/>
              </p:nvSpPr>
              <p:spPr>
                <a:xfrm>
                  <a:off x="11515370" y="4921971"/>
                  <a:ext cx="382349" cy="577763"/>
                </a:xfrm>
                <a:custGeom>
                  <a:avLst/>
                  <a:gdLst>
                    <a:gd name="connsiteX0" fmla="*/ 47979 w 382349"/>
                    <a:gd name="connsiteY0" fmla="*/ 463464 h 577763"/>
                    <a:gd name="connsiteX1" fmla="*/ 242860 w 382349"/>
                    <a:gd name="connsiteY1" fmla="*/ 577764 h 577763"/>
                    <a:gd name="connsiteX2" fmla="*/ 325252 w 382349"/>
                    <a:gd name="connsiteY2" fmla="*/ 480704 h 577763"/>
                    <a:gd name="connsiteX3" fmla="*/ 327443 w 382349"/>
                    <a:gd name="connsiteY3" fmla="*/ 340020 h 577763"/>
                    <a:gd name="connsiteX4" fmla="*/ 382021 w 382349"/>
                    <a:gd name="connsiteY4" fmla="*/ 264487 h 577763"/>
                    <a:gd name="connsiteX5" fmla="*/ 343921 w 382349"/>
                    <a:gd name="connsiteY5" fmla="*/ 197812 h 577763"/>
                    <a:gd name="connsiteX6" fmla="*/ 322966 w 382349"/>
                    <a:gd name="connsiteY6" fmla="*/ 109801 h 577763"/>
                    <a:gd name="connsiteX7" fmla="*/ 330681 w 382349"/>
                    <a:gd name="connsiteY7" fmla="*/ 4073 h 577763"/>
                    <a:gd name="connsiteX8" fmla="*/ 228287 w 382349"/>
                    <a:gd name="connsiteY8" fmla="*/ 39030 h 577763"/>
                    <a:gd name="connsiteX9" fmla="*/ 145039 w 382349"/>
                    <a:gd name="connsiteY9" fmla="*/ 101323 h 577763"/>
                    <a:gd name="connsiteX10" fmla="*/ 59314 w 382349"/>
                    <a:gd name="connsiteY10" fmla="*/ 158473 h 577763"/>
                    <a:gd name="connsiteX11" fmla="*/ 62171 w 382349"/>
                    <a:gd name="connsiteY11" fmla="*/ 246294 h 577763"/>
                    <a:gd name="connsiteX12" fmla="*/ 47979 w 382349"/>
                    <a:gd name="connsiteY12" fmla="*/ 463464 h 57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2349" h="577763">
                      <a:moveTo>
                        <a:pt x="47979" y="463464"/>
                      </a:moveTo>
                      <a:lnTo>
                        <a:pt x="242860" y="577764"/>
                      </a:lnTo>
                      <a:cubicBezTo>
                        <a:pt x="242860" y="577764"/>
                        <a:pt x="332015" y="564619"/>
                        <a:pt x="325252" y="480704"/>
                      </a:cubicBezTo>
                      <a:cubicBezTo>
                        <a:pt x="318489" y="396789"/>
                        <a:pt x="282294" y="376882"/>
                        <a:pt x="327443" y="340020"/>
                      </a:cubicBezTo>
                      <a:cubicBezTo>
                        <a:pt x="372591" y="303158"/>
                        <a:pt x="384593" y="300682"/>
                        <a:pt x="382021" y="264487"/>
                      </a:cubicBezTo>
                      <a:cubicBezTo>
                        <a:pt x="379449" y="228292"/>
                        <a:pt x="355541" y="212575"/>
                        <a:pt x="343921" y="197812"/>
                      </a:cubicBezTo>
                      <a:cubicBezTo>
                        <a:pt x="332300" y="183048"/>
                        <a:pt x="300582" y="153425"/>
                        <a:pt x="322966" y="109801"/>
                      </a:cubicBezTo>
                      <a:cubicBezTo>
                        <a:pt x="345350" y="66176"/>
                        <a:pt x="375925" y="24076"/>
                        <a:pt x="330681" y="4073"/>
                      </a:cubicBezTo>
                      <a:cubicBezTo>
                        <a:pt x="303725" y="-7833"/>
                        <a:pt x="258386" y="7121"/>
                        <a:pt x="228287" y="39030"/>
                      </a:cubicBezTo>
                      <a:cubicBezTo>
                        <a:pt x="198188" y="70939"/>
                        <a:pt x="173518" y="93894"/>
                        <a:pt x="145039" y="101323"/>
                      </a:cubicBezTo>
                      <a:cubicBezTo>
                        <a:pt x="116559" y="108753"/>
                        <a:pt x="57123" y="109324"/>
                        <a:pt x="59314" y="158473"/>
                      </a:cubicBezTo>
                      <a:cubicBezTo>
                        <a:pt x="61505" y="207622"/>
                        <a:pt x="74077" y="224482"/>
                        <a:pt x="62171" y="246294"/>
                      </a:cubicBezTo>
                      <a:cubicBezTo>
                        <a:pt x="39311" y="288204"/>
                        <a:pt x="-56796" y="309921"/>
                        <a:pt x="47979" y="463464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: Shape 23">
                  <a:extLst>
                    <a:ext uri="{FF2B5EF4-FFF2-40B4-BE49-F238E27FC236}">
                      <a16:creationId xmlns:a16="http://schemas.microsoft.com/office/drawing/2014/main" id="{8A22007C-476A-42F4-9519-E1D3F2E40D5C}"/>
                    </a:ext>
                  </a:extLst>
                </p:cNvPr>
                <p:cNvSpPr/>
                <p:nvPr/>
              </p:nvSpPr>
              <p:spPr>
                <a:xfrm>
                  <a:off x="11637374" y="4947925"/>
                  <a:ext cx="188004" cy="488468"/>
                </a:xfrm>
                <a:custGeom>
                  <a:avLst/>
                  <a:gdLst>
                    <a:gd name="connsiteX0" fmla="*/ 4938 w 188004"/>
                    <a:gd name="connsiteY0" fmla="*/ 488469 h 488468"/>
                    <a:gd name="connsiteX1" fmla="*/ 652 w 188004"/>
                    <a:gd name="connsiteY1" fmla="*/ 484563 h 488468"/>
                    <a:gd name="connsiteX2" fmla="*/ 180770 w 188004"/>
                    <a:gd name="connsiteY2" fmla="*/ 1265 h 488468"/>
                    <a:gd name="connsiteX3" fmla="*/ 186696 w 188004"/>
                    <a:gd name="connsiteY3" fmla="*/ 1191 h 488468"/>
                    <a:gd name="connsiteX4" fmla="*/ 186770 w 188004"/>
                    <a:gd name="connsiteY4" fmla="*/ 1265 h 488468"/>
                    <a:gd name="connsiteX5" fmla="*/ 186770 w 188004"/>
                    <a:gd name="connsiteY5" fmla="*/ 7361 h 488468"/>
                    <a:gd name="connsiteX6" fmla="*/ 9415 w 188004"/>
                    <a:gd name="connsiteY6" fmla="*/ 483611 h 488468"/>
                    <a:gd name="connsiteX7" fmla="*/ 5510 w 188004"/>
                    <a:gd name="connsiteY7" fmla="*/ 488278 h 488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004" h="488468">
                      <a:moveTo>
                        <a:pt x="4938" y="488469"/>
                      </a:moveTo>
                      <a:cubicBezTo>
                        <a:pt x="2729" y="488434"/>
                        <a:pt x="892" y="486760"/>
                        <a:pt x="652" y="484563"/>
                      </a:cubicBezTo>
                      <a:cubicBezTo>
                        <a:pt x="652" y="481611"/>
                        <a:pt x="-20684" y="191670"/>
                        <a:pt x="180770" y="1265"/>
                      </a:cubicBezTo>
                      <a:cubicBezTo>
                        <a:pt x="182386" y="-392"/>
                        <a:pt x="185039" y="-425"/>
                        <a:pt x="186696" y="1191"/>
                      </a:cubicBezTo>
                      <a:cubicBezTo>
                        <a:pt x="186721" y="1215"/>
                        <a:pt x="186746" y="1240"/>
                        <a:pt x="186770" y="1265"/>
                      </a:cubicBezTo>
                      <a:cubicBezTo>
                        <a:pt x="188415" y="2964"/>
                        <a:pt x="188415" y="5662"/>
                        <a:pt x="186770" y="7361"/>
                      </a:cubicBezTo>
                      <a:cubicBezTo>
                        <a:pt x="-11635" y="194908"/>
                        <a:pt x="9129" y="480849"/>
                        <a:pt x="9415" y="483611"/>
                      </a:cubicBezTo>
                      <a:cubicBezTo>
                        <a:pt x="9582" y="485964"/>
                        <a:pt x="7856" y="488027"/>
                        <a:pt x="5510" y="4882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: Shape 24">
                  <a:extLst>
                    <a:ext uri="{FF2B5EF4-FFF2-40B4-BE49-F238E27FC236}">
                      <a16:creationId xmlns:a16="http://schemas.microsoft.com/office/drawing/2014/main" id="{ABDFBE94-0CDD-474F-B119-3AFC6B6F98AF}"/>
                    </a:ext>
                  </a:extLst>
                </p:cNvPr>
                <p:cNvSpPr/>
                <p:nvPr/>
              </p:nvSpPr>
              <p:spPr>
                <a:xfrm>
                  <a:off x="11611579" y="5059529"/>
                  <a:ext cx="69980" cy="128261"/>
                </a:xfrm>
                <a:custGeom>
                  <a:avLst/>
                  <a:gdLst>
                    <a:gd name="connsiteX0" fmla="*/ 66070 w 69980"/>
                    <a:gd name="connsiteY0" fmla="*/ 127880 h 128261"/>
                    <a:gd name="connsiteX1" fmla="*/ 61784 w 69980"/>
                    <a:gd name="connsiteY1" fmla="*/ 123975 h 128261"/>
                    <a:gd name="connsiteX2" fmla="*/ 1776 w 69980"/>
                    <a:gd name="connsiteY2" fmla="*/ 7770 h 128261"/>
                    <a:gd name="connsiteX3" fmla="*/ 812 w 69980"/>
                    <a:gd name="connsiteY3" fmla="*/ 1786 h 128261"/>
                    <a:gd name="connsiteX4" fmla="*/ 824 w 69980"/>
                    <a:gd name="connsiteY4" fmla="*/ 1769 h 128261"/>
                    <a:gd name="connsiteX5" fmla="*/ 6667 w 69980"/>
                    <a:gd name="connsiteY5" fmla="*/ 771 h 128261"/>
                    <a:gd name="connsiteX6" fmla="*/ 6730 w 69980"/>
                    <a:gd name="connsiteY6" fmla="*/ 817 h 128261"/>
                    <a:gd name="connsiteX7" fmla="*/ 69976 w 69980"/>
                    <a:gd name="connsiteY7" fmla="*/ 123689 h 128261"/>
                    <a:gd name="connsiteX8" fmla="*/ 65975 w 69980"/>
                    <a:gd name="connsiteY8" fmla="*/ 128261 h 128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980" h="128261">
                      <a:moveTo>
                        <a:pt x="66070" y="127880"/>
                      </a:moveTo>
                      <a:cubicBezTo>
                        <a:pt x="63844" y="127889"/>
                        <a:pt x="61982" y="126192"/>
                        <a:pt x="61784" y="123975"/>
                      </a:cubicBezTo>
                      <a:cubicBezTo>
                        <a:pt x="58447" y="78683"/>
                        <a:pt x="36774" y="36713"/>
                        <a:pt x="1776" y="7770"/>
                      </a:cubicBezTo>
                      <a:cubicBezTo>
                        <a:pt x="-142" y="6384"/>
                        <a:pt x="-574" y="3704"/>
                        <a:pt x="812" y="1786"/>
                      </a:cubicBezTo>
                      <a:cubicBezTo>
                        <a:pt x="816" y="1780"/>
                        <a:pt x="820" y="1775"/>
                        <a:pt x="824" y="1769"/>
                      </a:cubicBezTo>
                      <a:cubicBezTo>
                        <a:pt x="2162" y="-120"/>
                        <a:pt x="4777" y="-567"/>
                        <a:pt x="6667" y="771"/>
                      </a:cubicBezTo>
                      <a:cubicBezTo>
                        <a:pt x="6688" y="786"/>
                        <a:pt x="6709" y="801"/>
                        <a:pt x="6730" y="817"/>
                      </a:cubicBezTo>
                      <a:cubicBezTo>
                        <a:pt x="44116" y="31088"/>
                        <a:pt x="67065" y="75673"/>
                        <a:pt x="69976" y="123689"/>
                      </a:cubicBezTo>
                      <a:cubicBezTo>
                        <a:pt x="70087" y="126040"/>
                        <a:pt x="68320" y="128059"/>
                        <a:pt x="65975" y="1282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: Shape 25">
                  <a:extLst>
                    <a:ext uri="{FF2B5EF4-FFF2-40B4-BE49-F238E27FC236}">
                      <a16:creationId xmlns:a16="http://schemas.microsoft.com/office/drawing/2014/main" id="{33876D36-978A-4780-8AAA-99DA8F15F5D7}"/>
                    </a:ext>
                  </a:extLst>
                </p:cNvPr>
                <p:cNvSpPr/>
                <p:nvPr/>
              </p:nvSpPr>
              <p:spPr>
                <a:xfrm>
                  <a:off x="11658764" y="5186075"/>
                  <a:ext cx="174460" cy="50982"/>
                </a:xfrm>
                <a:custGeom>
                  <a:avLst/>
                  <a:gdLst>
                    <a:gd name="connsiteX0" fmla="*/ 4122 w 174460"/>
                    <a:gd name="connsiteY0" fmla="*/ 50960 h 50982"/>
                    <a:gd name="connsiteX1" fmla="*/ 1265 w 174460"/>
                    <a:gd name="connsiteY1" fmla="*/ 49817 h 50982"/>
                    <a:gd name="connsiteX2" fmla="*/ 1191 w 174460"/>
                    <a:gd name="connsiteY2" fmla="*/ 43891 h 50982"/>
                    <a:gd name="connsiteX3" fmla="*/ 1265 w 174460"/>
                    <a:gd name="connsiteY3" fmla="*/ 43817 h 50982"/>
                    <a:gd name="connsiteX4" fmla="*/ 170714 w 174460"/>
                    <a:gd name="connsiteY4" fmla="*/ 3049 h 50982"/>
                    <a:gd name="connsiteX5" fmla="*/ 174429 w 174460"/>
                    <a:gd name="connsiteY5" fmla="*/ 7812 h 50982"/>
                    <a:gd name="connsiteX6" fmla="*/ 169571 w 174460"/>
                    <a:gd name="connsiteY6" fmla="*/ 11527 h 50982"/>
                    <a:gd name="connsiteX7" fmla="*/ 7646 w 174460"/>
                    <a:gd name="connsiteY7" fmla="*/ 49626 h 50982"/>
                    <a:gd name="connsiteX8" fmla="*/ 4122 w 174460"/>
                    <a:gd name="connsiteY8" fmla="*/ 50960 h 50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460" h="50982">
                      <a:moveTo>
                        <a:pt x="4122" y="50960"/>
                      </a:moveTo>
                      <a:cubicBezTo>
                        <a:pt x="3055" y="50975"/>
                        <a:pt x="2027" y="50564"/>
                        <a:pt x="1265" y="49817"/>
                      </a:cubicBezTo>
                      <a:cubicBezTo>
                        <a:pt x="-392" y="48201"/>
                        <a:pt x="-425" y="45548"/>
                        <a:pt x="1191" y="43891"/>
                      </a:cubicBezTo>
                      <a:cubicBezTo>
                        <a:pt x="1215" y="43866"/>
                        <a:pt x="1240" y="43841"/>
                        <a:pt x="1265" y="43817"/>
                      </a:cubicBezTo>
                      <a:cubicBezTo>
                        <a:pt x="3360" y="41530"/>
                        <a:pt x="53938" y="-13334"/>
                        <a:pt x="170714" y="3049"/>
                      </a:cubicBezTo>
                      <a:cubicBezTo>
                        <a:pt x="173051" y="3347"/>
                        <a:pt x="174710" y="5473"/>
                        <a:pt x="174429" y="7812"/>
                      </a:cubicBezTo>
                      <a:cubicBezTo>
                        <a:pt x="174085" y="10162"/>
                        <a:pt x="171930" y="11810"/>
                        <a:pt x="169571" y="11527"/>
                      </a:cubicBezTo>
                      <a:cubicBezTo>
                        <a:pt x="57557" y="-3904"/>
                        <a:pt x="8123" y="48960"/>
                        <a:pt x="7646" y="49626"/>
                      </a:cubicBezTo>
                      <a:cubicBezTo>
                        <a:pt x="6749" y="50604"/>
                        <a:pt x="5442" y="51098"/>
                        <a:pt x="4122" y="509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3" name="Graphic 11">
              <a:extLst>
                <a:ext uri="{FF2B5EF4-FFF2-40B4-BE49-F238E27FC236}">
                  <a16:creationId xmlns:a16="http://schemas.microsoft.com/office/drawing/2014/main" id="{DF30BB43-4B88-4E7A-977A-E0E77A832CCE}"/>
                </a:ext>
              </a:extLst>
            </p:cNvPr>
            <p:cNvGrpSpPr/>
            <p:nvPr/>
          </p:nvGrpSpPr>
          <p:grpSpPr>
            <a:xfrm>
              <a:off x="8872737" y="2630863"/>
              <a:ext cx="2379309" cy="3233948"/>
              <a:chOff x="9200576" y="3010408"/>
              <a:chExt cx="2144269" cy="2914482"/>
            </a:xfrm>
          </p:grpSpPr>
          <p:sp>
            <p:nvSpPr>
              <p:cNvPr id="394" name="Freeform: Shape 27">
                <a:extLst>
                  <a:ext uri="{FF2B5EF4-FFF2-40B4-BE49-F238E27FC236}">
                    <a16:creationId xmlns:a16="http://schemas.microsoft.com/office/drawing/2014/main" id="{B5496E36-40CA-443F-BB04-5EAD10AE4BE5}"/>
                  </a:ext>
                </a:extLst>
              </p:cNvPr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5" name="Freeform: Shape 28">
                <a:extLst>
                  <a:ext uri="{FF2B5EF4-FFF2-40B4-BE49-F238E27FC236}">
                    <a16:creationId xmlns:a16="http://schemas.microsoft.com/office/drawing/2014/main" id="{CF967866-FB40-4E20-A50C-C96E5BCB3EE9}"/>
                  </a:ext>
                </a:extLst>
              </p:cNvPr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6" name="Freeform: Shape 29">
                <a:extLst>
                  <a:ext uri="{FF2B5EF4-FFF2-40B4-BE49-F238E27FC236}">
                    <a16:creationId xmlns:a16="http://schemas.microsoft.com/office/drawing/2014/main" id="{B0B8C346-DDDE-4B94-BBBA-183C2F88448B}"/>
                  </a:ext>
                </a:extLst>
              </p:cNvPr>
              <p:cNvSpPr/>
              <p:nvPr/>
            </p:nvSpPr>
            <p:spPr>
              <a:xfrm>
                <a:off x="9569195" y="3010408"/>
                <a:ext cx="1681543" cy="2095545"/>
              </a:xfrm>
              <a:custGeom>
                <a:avLst/>
                <a:gdLst>
                  <a:gd name="connsiteX0" fmla="*/ 1614011 w 1681543"/>
                  <a:gd name="connsiteY0" fmla="*/ 2089467 h 2095545"/>
                  <a:gd name="connsiteX1" fmla="*/ 22479 w 1681543"/>
                  <a:gd name="connsiteY1" fmla="*/ 1170495 h 2095545"/>
                  <a:gd name="connsiteX2" fmla="*/ 0 w 1681543"/>
                  <a:gd name="connsiteY2" fmla="*/ 1131633 h 2095545"/>
                  <a:gd name="connsiteX3" fmla="*/ 0 w 1681543"/>
                  <a:gd name="connsiteY3" fmla="*/ 44926 h 2095545"/>
                  <a:gd name="connsiteX4" fmla="*/ 44990 w 1681543"/>
                  <a:gd name="connsiteY4" fmla="*/ 0 h 2095545"/>
                  <a:gd name="connsiteX5" fmla="*/ 67342 w 1681543"/>
                  <a:gd name="connsiteY5" fmla="*/ 5968 h 2095545"/>
                  <a:gd name="connsiteX6" fmla="*/ 1659065 w 1681543"/>
                  <a:gd name="connsiteY6" fmla="*/ 924941 h 2095545"/>
                  <a:gd name="connsiteX7" fmla="*/ 1681543 w 1681543"/>
                  <a:gd name="connsiteY7" fmla="*/ 963898 h 2095545"/>
                  <a:gd name="connsiteX8" fmla="*/ 1681543 w 1681543"/>
                  <a:gd name="connsiteY8" fmla="*/ 2050605 h 2095545"/>
                  <a:gd name="connsiteX9" fmla="*/ 1636568 w 1681543"/>
                  <a:gd name="connsiteY9" fmla="*/ 2095545 h 2095545"/>
                  <a:gd name="connsiteX10" fmla="*/ 1614011 w 1681543"/>
                  <a:gd name="connsiteY10" fmla="*/ 2089467 h 209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545">
                    <a:moveTo>
                      <a:pt x="1614011" y="2089467"/>
                    </a:moveTo>
                    <a:lnTo>
                      <a:pt x="22479" y="1170495"/>
                    </a:lnTo>
                    <a:cubicBezTo>
                      <a:pt x="8577" y="1162491"/>
                      <a:pt x="6" y="1147674"/>
                      <a:pt x="0" y="1131633"/>
                    </a:cubicBezTo>
                    <a:lnTo>
                      <a:pt x="0" y="44926"/>
                    </a:lnTo>
                    <a:cubicBezTo>
                      <a:pt x="18" y="20096"/>
                      <a:pt x="20161" y="-18"/>
                      <a:pt x="44990" y="0"/>
                    </a:cubicBezTo>
                    <a:cubicBezTo>
                      <a:pt x="52834" y="6"/>
                      <a:pt x="60539" y="2063"/>
                      <a:pt x="67342" y="5968"/>
                    </a:cubicBezTo>
                    <a:lnTo>
                      <a:pt x="1659065" y="924941"/>
                    </a:lnTo>
                    <a:cubicBezTo>
                      <a:pt x="1672967" y="932990"/>
                      <a:pt x="1681532" y="947833"/>
                      <a:pt x="1681543" y="963898"/>
                    </a:cubicBezTo>
                    <a:lnTo>
                      <a:pt x="1681543" y="2050605"/>
                    </a:lnTo>
                    <a:cubicBezTo>
                      <a:pt x="1681534" y="2075435"/>
                      <a:pt x="1661398" y="2095555"/>
                      <a:pt x="1636568" y="2095545"/>
                    </a:cubicBezTo>
                    <a:cubicBezTo>
                      <a:pt x="1628645" y="2095542"/>
                      <a:pt x="1620863" y="2093445"/>
                      <a:pt x="1614011" y="208946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7" name="Freeform: Shape 30">
                <a:extLst>
                  <a:ext uri="{FF2B5EF4-FFF2-40B4-BE49-F238E27FC236}">
                    <a16:creationId xmlns:a16="http://schemas.microsoft.com/office/drawing/2014/main" id="{0983EB78-D863-45F7-BEA9-429D10A3520E}"/>
                  </a:ext>
                </a:extLst>
              </p:cNvPr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8" name="Freeform: Shape 31">
                <a:extLst>
                  <a:ext uri="{FF2B5EF4-FFF2-40B4-BE49-F238E27FC236}">
                    <a16:creationId xmlns:a16="http://schemas.microsoft.com/office/drawing/2014/main" id="{AE97F334-147A-4C0D-A6F2-FEDCDEA4465A}"/>
                  </a:ext>
                </a:extLst>
              </p:cNvPr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9" name="Freeform: Shape 32">
                <a:extLst>
                  <a:ext uri="{FF2B5EF4-FFF2-40B4-BE49-F238E27FC236}">
                    <a16:creationId xmlns:a16="http://schemas.microsoft.com/office/drawing/2014/main" id="{8268B85D-BBB8-4C94-8D72-E27200C6113A}"/>
                  </a:ext>
                </a:extLst>
              </p:cNvPr>
              <p:cNvSpPr/>
              <p:nvPr/>
            </p:nvSpPr>
            <p:spPr>
              <a:xfrm>
                <a:off x="9496901" y="3050724"/>
                <a:ext cx="1681543" cy="2095845"/>
              </a:xfrm>
              <a:custGeom>
                <a:avLst/>
                <a:gdLst>
                  <a:gd name="connsiteX0" fmla="*/ 1614107 w 1681543"/>
                  <a:gd name="connsiteY0" fmla="*/ 2089822 h 2095845"/>
                  <a:gd name="connsiteX1" fmla="*/ 22384 w 1681543"/>
                  <a:gd name="connsiteY1" fmla="*/ 1170850 h 2095845"/>
                  <a:gd name="connsiteX2" fmla="*/ 0 w 1681543"/>
                  <a:gd name="connsiteY2" fmla="*/ 1131893 h 2095845"/>
                  <a:gd name="connsiteX3" fmla="*/ 0 w 1681543"/>
                  <a:gd name="connsiteY3" fmla="*/ 44900 h 2095845"/>
                  <a:gd name="connsiteX4" fmla="*/ 44826 w 1681543"/>
                  <a:gd name="connsiteY4" fmla="*/ 0 h 2095845"/>
                  <a:gd name="connsiteX5" fmla="*/ 67342 w 1681543"/>
                  <a:gd name="connsiteY5" fmla="*/ 6038 h 2095845"/>
                  <a:gd name="connsiteX6" fmla="*/ 1659065 w 1681543"/>
                  <a:gd name="connsiteY6" fmla="*/ 925010 h 2095845"/>
                  <a:gd name="connsiteX7" fmla="*/ 1681544 w 1681543"/>
                  <a:gd name="connsiteY7" fmla="*/ 963872 h 2095845"/>
                  <a:gd name="connsiteX8" fmla="*/ 1681544 w 1681543"/>
                  <a:gd name="connsiteY8" fmla="*/ 2050865 h 2095845"/>
                  <a:gd name="connsiteX9" fmla="*/ 1636608 w 1681543"/>
                  <a:gd name="connsiteY9" fmla="*/ 2095846 h 2095845"/>
                  <a:gd name="connsiteX10" fmla="*/ 1614106 w 1681543"/>
                  <a:gd name="connsiteY10" fmla="*/ 2089822 h 209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845">
                    <a:moveTo>
                      <a:pt x="1614107" y="2089822"/>
                    </a:moveTo>
                    <a:lnTo>
                      <a:pt x="22384" y="1170850"/>
                    </a:lnTo>
                    <a:cubicBezTo>
                      <a:pt x="8532" y="1162763"/>
                      <a:pt x="11" y="1147933"/>
                      <a:pt x="0" y="1131893"/>
                    </a:cubicBezTo>
                    <a:lnTo>
                      <a:pt x="0" y="44900"/>
                    </a:lnTo>
                    <a:cubicBezTo>
                      <a:pt x="-20" y="20123"/>
                      <a:pt x="20049" y="21"/>
                      <a:pt x="44826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2967" y="933014"/>
                      <a:pt x="1681538" y="947831"/>
                      <a:pt x="1681544" y="963872"/>
                    </a:cubicBezTo>
                    <a:lnTo>
                      <a:pt x="1681544" y="2050865"/>
                    </a:lnTo>
                    <a:cubicBezTo>
                      <a:pt x="1681556" y="2075695"/>
                      <a:pt x="1661438" y="2095833"/>
                      <a:pt x="1636608" y="2095846"/>
                    </a:cubicBezTo>
                    <a:cubicBezTo>
                      <a:pt x="1628708" y="2095850"/>
                      <a:pt x="1620948" y="2093772"/>
                      <a:pt x="1614106" y="208982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0" name="Freeform: Shape 33">
                <a:extLst>
                  <a:ext uri="{FF2B5EF4-FFF2-40B4-BE49-F238E27FC236}">
                    <a16:creationId xmlns:a16="http://schemas.microsoft.com/office/drawing/2014/main" id="{BF03394B-2326-4BCD-B56F-5C3005303542}"/>
                  </a:ext>
                </a:extLst>
              </p:cNvPr>
              <p:cNvSpPr/>
              <p:nvPr/>
            </p:nvSpPr>
            <p:spPr>
              <a:xfrm>
                <a:off x="9424606" y="3093587"/>
                <a:ext cx="1681543" cy="2095464"/>
              </a:xfrm>
              <a:custGeom>
                <a:avLst/>
                <a:gdLst>
                  <a:gd name="connsiteX0" fmla="*/ 1614107 w 1681543"/>
                  <a:gd name="connsiteY0" fmla="*/ 2089441 h 2095464"/>
                  <a:gd name="connsiteX1" fmla="*/ 22479 w 1681543"/>
                  <a:gd name="connsiteY1" fmla="*/ 1170565 h 2095464"/>
                  <a:gd name="connsiteX2" fmla="*/ 0 w 1681543"/>
                  <a:gd name="connsiteY2" fmla="*/ 1131607 h 2095464"/>
                  <a:gd name="connsiteX3" fmla="*/ 0 w 1681543"/>
                  <a:gd name="connsiteY3" fmla="*/ 44900 h 2095464"/>
                  <a:gd name="connsiteX4" fmla="*/ 44825 w 1681543"/>
                  <a:gd name="connsiteY4" fmla="*/ 0 h 2095464"/>
                  <a:gd name="connsiteX5" fmla="*/ 67342 w 1681543"/>
                  <a:gd name="connsiteY5" fmla="*/ 6038 h 2095464"/>
                  <a:gd name="connsiteX6" fmla="*/ 1659065 w 1681543"/>
                  <a:gd name="connsiteY6" fmla="*/ 925010 h 2095464"/>
                  <a:gd name="connsiteX7" fmla="*/ 1681544 w 1681543"/>
                  <a:gd name="connsiteY7" fmla="*/ 964063 h 2095464"/>
                  <a:gd name="connsiteX8" fmla="*/ 1681544 w 1681543"/>
                  <a:gd name="connsiteY8" fmla="*/ 2050579 h 2095464"/>
                  <a:gd name="connsiteX9" fmla="*/ 1636513 w 1681543"/>
                  <a:gd name="connsiteY9" fmla="*/ 2095465 h 2095464"/>
                  <a:gd name="connsiteX10" fmla="*/ 1614107 w 1681543"/>
                  <a:gd name="connsiteY10" fmla="*/ 2089442 h 209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464">
                    <a:moveTo>
                      <a:pt x="1614107" y="2089441"/>
                    </a:moveTo>
                    <a:lnTo>
                      <a:pt x="22479" y="1170565"/>
                    </a:lnTo>
                    <a:cubicBezTo>
                      <a:pt x="8576" y="1162515"/>
                      <a:pt x="12" y="1147672"/>
                      <a:pt x="0" y="1131607"/>
                    </a:cubicBezTo>
                    <a:lnTo>
                      <a:pt x="0" y="44900"/>
                    </a:lnTo>
                    <a:cubicBezTo>
                      <a:pt x="-21" y="20123"/>
                      <a:pt x="20049" y="21"/>
                      <a:pt x="44825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3026" y="933047"/>
                      <a:pt x="1681606" y="947953"/>
                      <a:pt x="1681544" y="964063"/>
                    </a:cubicBezTo>
                    <a:lnTo>
                      <a:pt x="1681544" y="2050579"/>
                    </a:lnTo>
                    <a:cubicBezTo>
                      <a:pt x="1681503" y="2075409"/>
                      <a:pt x="1661342" y="2095505"/>
                      <a:pt x="1636513" y="2095465"/>
                    </a:cubicBezTo>
                    <a:cubicBezTo>
                      <a:pt x="1628646" y="2095452"/>
                      <a:pt x="1620920" y="2093375"/>
                      <a:pt x="1614107" y="208944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1" name="Freeform: Shape 34">
                <a:extLst>
                  <a:ext uri="{FF2B5EF4-FFF2-40B4-BE49-F238E27FC236}">
                    <a16:creationId xmlns:a16="http://schemas.microsoft.com/office/drawing/2014/main" id="{26683095-63EA-4D91-BD81-DAD27261C5AE}"/>
                  </a:ext>
                </a:extLst>
              </p:cNvPr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2" name="Freeform: Shape 35">
                <a:extLst>
                  <a:ext uri="{FF2B5EF4-FFF2-40B4-BE49-F238E27FC236}">
                    <a16:creationId xmlns:a16="http://schemas.microsoft.com/office/drawing/2014/main" id="{A086AC8E-DB70-42E0-84B4-FE9D032AF3FD}"/>
                  </a:ext>
                </a:extLst>
              </p:cNvPr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84CF"/>
                  </a:gs>
                  <a:gs pos="0">
                    <a:srgbClr val="00B0F0">
                      <a:alpha val="38000"/>
                    </a:srgbClr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3" name="Freeform: Shape 36">
                <a:extLst>
                  <a:ext uri="{FF2B5EF4-FFF2-40B4-BE49-F238E27FC236}">
                    <a16:creationId xmlns:a16="http://schemas.microsoft.com/office/drawing/2014/main" id="{E30837D8-E20A-4C57-A7B5-E8CAB4629FE7}"/>
                  </a:ext>
                </a:extLst>
              </p:cNvPr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4" name="Freeform: Shape 37">
                <a:extLst>
                  <a:ext uri="{FF2B5EF4-FFF2-40B4-BE49-F238E27FC236}">
                    <a16:creationId xmlns:a16="http://schemas.microsoft.com/office/drawing/2014/main" id="{C1A07F72-4521-4699-A48A-1A58FD98F895}"/>
                  </a:ext>
                </a:extLst>
              </p:cNvPr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5" name="Freeform: Shape 38">
                <a:extLst>
                  <a:ext uri="{FF2B5EF4-FFF2-40B4-BE49-F238E27FC236}">
                    <a16:creationId xmlns:a16="http://schemas.microsoft.com/office/drawing/2014/main" id="{22C3F198-E35A-427F-99EB-C510C29F455B}"/>
                  </a:ext>
                </a:extLst>
              </p:cNvPr>
              <p:cNvSpPr/>
              <p:nvPr/>
            </p:nvSpPr>
            <p:spPr>
              <a:xfrm>
                <a:off x="9984009" y="4559712"/>
                <a:ext cx="402526" cy="651224"/>
              </a:xfrm>
              <a:custGeom>
                <a:avLst/>
                <a:gdLst>
                  <a:gd name="connsiteX0" fmla="*/ 0 w 402526"/>
                  <a:gd name="connsiteY0" fmla="*/ 296418 h 651224"/>
                  <a:gd name="connsiteX1" fmla="*/ 194596 w 402526"/>
                  <a:gd name="connsiteY1" fmla="*/ 651224 h 651224"/>
                  <a:gd name="connsiteX2" fmla="*/ 402527 w 402526"/>
                  <a:gd name="connsiteY2" fmla="*/ 525209 h 651224"/>
                  <a:gd name="connsiteX3" fmla="*/ 320326 w 402526"/>
                  <a:gd name="connsiteY3" fmla="*/ 478822 h 651224"/>
                  <a:gd name="connsiteX4" fmla="*/ 320326 w 402526"/>
                  <a:gd name="connsiteY4" fmla="*/ 127635 h 651224"/>
                  <a:gd name="connsiteX5" fmla="*/ 98774 w 402526"/>
                  <a:gd name="connsiteY5" fmla="*/ 0 h 651224"/>
                  <a:gd name="connsiteX6" fmla="*/ 98774 w 402526"/>
                  <a:gd name="connsiteY6" fmla="*/ 354044 h 651224"/>
                  <a:gd name="connsiteX7" fmla="*/ 0 w 402526"/>
                  <a:gd name="connsiteY7" fmla="*/ 296418 h 6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526" h="651224">
                    <a:moveTo>
                      <a:pt x="0" y="296418"/>
                    </a:moveTo>
                    <a:lnTo>
                      <a:pt x="194596" y="651224"/>
                    </a:lnTo>
                    <a:lnTo>
                      <a:pt x="402527" y="525209"/>
                    </a:lnTo>
                    <a:lnTo>
                      <a:pt x="320326" y="478822"/>
                    </a:lnTo>
                    <a:lnTo>
                      <a:pt x="320326" y="127635"/>
                    </a:lnTo>
                    <a:lnTo>
                      <a:pt x="98774" y="0"/>
                    </a:lnTo>
                    <a:lnTo>
                      <a:pt x="98774" y="354044"/>
                    </a:lnTo>
                    <a:lnTo>
                      <a:pt x="0" y="2964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sp>
          <p:nvSpPr>
            <p:cNvPr id="408" name="Freeform: Shape 41">
              <a:extLst>
                <a:ext uri="{FF2B5EF4-FFF2-40B4-BE49-F238E27FC236}">
                  <a16:creationId xmlns:a16="http://schemas.microsoft.com/office/drawing/2014/main" id="{B1DAEBAD-BEB4-4042-8181-02BE38FDBD95}"/>
                </a:ext>
              </a:extLst>
            </p:cNvPr>
            <p:cNvSpPr/>
            <p:nvPr/>
          </p:nvSpPr>
          <p:spPr>
            <a:xfrm>
              <a:off x="7869857" y="2100189"/>
              <a:ext cx="2230339" cy="1442595"/>
            </a:xfrm>
            <a:custGeom>
              <a:avLst/>
              <a:gdLst>
                <a:gd name="connsiteX0" fmla="*/ 1037513 w 2010015"/>
                <a:gd name="connsiteY0" fmla="*/ 0 h 1300088"/>
                <a:gd name="connsiteX1" fmla="*/ 106634 w 2010015"/>
                <a:gd name="connsiteY1" fmla="*/ 681228 h 1300088"/>
                <a:gd name="connsiteX2" fmla="*/ 27863 w 2010015"/>
                <a:gd name="connsiteY2" fmla="*/ 635889 h 1300088"/>
                <a:gd name="connsiteX3" fmla="*/ 6358 w 2010015"/>
                <a:gd name="connsiteY3" fmla="*/ 641507 h 1300088"/>
                <a:gd name="connsiteX4" fmla="*/ 4241 w 2010015"/>
                <a:gd name="connsiteY4" fmla="*/ 648367 h 1300088"/>
                <a:gd name="connsiteX5" fmla="*/ 68534 w 2010015"/>
                <a:gd name="connsiteY5" fmla="*/ 1097470 h 1300088"/>
                <a:gd name="connsiteX6" fmla="*/ 180358 w 2010015"/>
                <a:gd name="connsiteY6" fmla="*/ 1294924 h 1300088"/>
                <a:gd name="connsiteX7" fmla="*/ 199492 w 2010015"/>
                <a:gd name="connsiteY7" fmla="*/ 1297144 h 1300088"/>
                <a:gd name="connsiteX8" fmla="*/ 203694 w 2010015"/>
                <a:gd name="connsiteY8" fmla="*/ 1291495 h 1300088"/>
                <a:gd name="connsiteX9" fmla="*/ 344093 w 2010015"/>
                <a:gd name="connsiteY9" fmla="*/ 1053370 h 1300088"/>
                <a:gd name="connsiteX10" fmla="*/ 471537 w 2010015"/>
                <a:gd name="connsiteY10" fmla="*/ 924687 h 1300088"/>
                <a:gd name="connsiteX11" fmla="*/ 474519 w 2010015"/>
                <a:gd name="connsiteY11" fmla="*/ 895338 h 1300088"/>
                <a:gd name="connsiteX12" fmla="*/ 468680 w 2010015"/>
                <a:gd name="connsiteY12" fmla="*/ 890397 h 1300088"/>
                <a:gd name="connsiteX13" fmla="*/ 374192 w 2010015"/>
                <a:gd name="connsiteY13" fmla="*/ 835819 h 1300088"/>
                <a:gd name="connsiteX14" fmla="*/ 1410277 w 2010015"/>
                <a:gd name="connsiteY14" fmla="*/ 248888 h 1300088"/>
                <a:gd name="connsiteX15" fmla="*/ 2010015 w 2010015"/>
                <a:gd name="connsiteY15" fmla="*/ 888683 h 1300088"/>
                <a:gd name="connsiteX16" fmla="*/ 1037513 w 2010015"/>
                <a:gd name="connsiteY16" fmla="*/ 0 h 13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10015" h="1300088">
                  <a:moveTo>
                    <a:pt x="1037513" y="0"/>
                  </a:moveTo>
                  <a:cubicBezTo>
                    <a:pt x="611934" y="-8"/>
                    <a:pt x="235350" y="275581"/>
                    <a:pt x="106634" y="681228"/>
                  </a:cubicBezTo>
                  <a:lnTo>
                    <a:pt x="27863" y="635889"/>
                  </a:lnTo>
                  <a:cubicBezTo>
                    <a:pt x="20373" y="631502"/>
                    <a:pt x="10745" y="634017"/>
                    <a:pt x="6358" y="641507"/>
                  </a:cubicBezTo>
                  <a:cubicBezTo>
                    <a:pt x="5133" y="643600"/>
                    <a:pt x="4408" y="645947"/>
                    <a:pt x="4241" y="648367"/>
                  </a:cubicBezTo>
                  <a:cubicBezTo>
                    <a:pt x="-10071" y="801044"/>
                    <a:pt x="11961" y="954941"/>
                    <a:pt x="68534" y="1097470"/>
                  </a:cubicBezTo>
                  <a:cubicBezTo>
                    <a:pt x="96355" y="1168211"/>
                    <a:pt x="133999" y="1234682"/>
                    <a:pt x="180358" y="1294924"/>
                  </a:cubicBezTo>
                  <a:cubicBezTo>
                    <a:pt x="185029" y="1300821"/>
                    <a:pt x="193595" y="1301815"/>
                    <a:pt x="199492" y="1297144"/>
                  </a:cubicBezTo>
                  <a:cubicBezTo>
                    <a:pt x="201364" y="1295662"/>
                    <a:pt x="202813" y="1293714"/>
                    <a:pt x="203694" y="1291495"/>
                  </a:cubicBezTo>
                  <a:cubicBezTo>
                    <a:pt x="238022" y="1205397"/>
                    <a:pt x="285374" y="1125085"/>
                    <a:pt x="344093" y="1053370"/>
                  </a:cubicBezTo>
                  <a:cubicBezTo>
                    <a:pt x="382072" y="1006239"/>
                    <a:pt x="424776" y="963120"/>
                    <a:pt x="471537" y="924687"/>
                  </a:cubicBezTo>
                  <a:cubicBezTo>
                    <a:pt x="480465" y="917406"/>
                    <a:pt x="481800" y="904266"/>
                    <a:pt x="474519" y="895338"/>
                  </a:cubicBezTo>
                  <a:cubicBezTo>
                    <a:pt x="472894" y="893345"/>
                    <a:pt x="470914" y="891670"/>
                    <a:pt x="468680" y="890397"/>
                  </a:cubicBezTo>
                  <a:lnTo>
                    <a:pt x="374192" y="835819"/>
                  </a:lnTo>
                  <a:cubicBezTo>
                    <a:pt x="498222" y="387635"/>
                    <a:pt x="962094" y="124857"/>
                    <a:pt x="1410277" y="248888"/>
                  </a:cubicBezTo>
                  <a:cubicBezTo>
                    <a:pt x="1714234" y="333005"/>
                    <a:pt x="1945699" y="579929"/>
                    <a:pt x="2010015" y="888683"/>
                  </a:cubicBezTo>
                  <a:cubicBezTo>
                    <a:pt x="1964532" y="385491"/>
                    <a:pt x="1542755" y="68"/>
                    <a:pt x="103751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2D050"/>
                </a:gs>
                <a:gs pos="0">
                  <a:srgbClr val="6FCEF4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09" name="Graphic 11">
              <a:extLst>
                <a:ext uri="{FF2B5EF4-FFF2-40B4-BE49-F238E27FC236}">
                  <a16:creationId xmlns:a16="http://schemas.microsoft.com/office/drawing/2014/main" id="{83D76A96-84A7-45EF-96FE-F63D6CDEE421}"/>
                </a:ext>
              </a:extLst>
            </p:cNvPr>
            <p:cNvGrpSpPr/>
            <p:nvPr/>
          </p:nvGrpSpPr>
          <p:grpSpPr>
            <a:xfrm>
              <a:off x="9951187" y="1543050"/>
              <a:ext cx="1998193" cy="2101880"/>
              <a:chOff x="10172489" y="2030055"/>
              <a:chExt cx="1800801" cy="1894245"/>
            </a:xfrm>
          </p:grpSpPr>
          <p:sp>
            <p:nvSpPr>
              <p:cNvPr id="410" name="Freeform: Shape 43">
                <a:extLst>
                  <a:ext uri="{FF2B5EF4-FFF2-40B4-BE49-F238E27FC236}">
                    <a16:creationId xmlns:a16="http://schemas.microsoft.com/office/drawing/2014/main" id="{BCA6AE60-8E7B-4C7F-B67E-4A3673B7E132}"/>
                  </a:ext>
                </a:extLst>
              </p:cNvPr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1" name="Freeform: Shape 44">
                <a:extLst>
                  <a:ext uri="{FF2B5EF4-FFF2-40B4-BE49-F238E27FC236}">
                    <a16:creationId xmlns:a16="http://schemas.microsoft.com/office/drawing/2014/main" id="{337834E1-0741-49D4-8BF8-67A49ECD7ACB}"/>
                  </a:ext>
                </a:extLst>
              </p:cNvPr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2" name="Freeform: Shape 45">
                <a:extLst>
                  <a:ext uri="{FF2B5EF4-FFF2-40B4-BE49-F238E27FC236}">
                    <a16:creationId xmlns:a16="http://schemas.microsoft.com/office/drawing/2014/main" id="{2670E600-D4E4-4A57-98CE-432B50CF8BC5}"/>
                  </a:ext>
                </a:extLst>
              </p:cNvPr>
              <p:cNvSpPr/>
              <p:nvPr/>
            </p:nvSpPr>
            <p:spPr>
              <a:xfrm rot="-1800000">
                <a:off x="10866794" y="2099573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3" name="Freeform: Shape 46">
                <a:extLst>
                  <a:ext uri="{FF2B5EF4-FFF2-40B4-BE49-F238E27FC236}">
                    <a16:creationId xmlns:a16="http://schemas.microsoft.com/office/drawing/2014/main" id="{1AF71B91-1DB5-405B-B5BC-479B58F73E75}"/>
                  </a:ext>
                </a:extLst>
              </p:cNvPr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4" name="Freeform: Shape 47">
                <a:extLst>
                  <a:ext uri="{FF2B5EF4-FFF2-40B4-BE49-F238E27FC236}">
                    <a16:creationId xmlns:a16="http://schemas.microsoft.com/office/drawing/2014/main" id="{94FFBAC1-34A9-42E4-99D4-21CFBF2F9C89}"/>
                  </a:ext>
                </a:extLst>
              </p:cNvPr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5" name="Freeform: Shape 48">
                <a:extLst>
                  <a:ext uri="{FF2B5EF4-FFF2-40B4-BE49-F238E27FC236}">
                    <a16:creationId xmlns:a16="http://schemas.microsoft.com/office/drawing/2014/main" id="{40360C4B-012B-457D-9E45-7981DDB25E18}"/>
                  </a:ext>
                </a:extLst>
              </p:cNvPr>
              <p:cNvSpPr/>
              <p:nvPr/>
            </p:nvSpPr>
            <p:spPr>
              <a:xfrm>
                <a:off x="10988704" y="2306964"/>
                <a:ext cx="205463" cy="335905"/>
              </a:xfrm>
              <a:custGeom>
                <a:avLst/>
                <a:gdLst>
                  <a:gd name="connsiteX0" fmla="*/ 14861 w 205463"/>
                  <a:gd name="connsiteY0" fmla="*/ 236210 h 335905"/>
                  <a:gd name="connsiteX1" fmla="*/ 185073 w 205463"/>
                  <a:gd name="connsiteY1" fmla="*/ 334032 h 335905"/>
                  <a:gd name="connsiteX2" fmla="*/ 203592 w 205463"/>
                  <a:gd name="connsiteY2" fmla="*/ 329243 h 335905"/>
                  <a:gd name="connsiteX3" fmla="*/ 205457 w 205463"/>
                  <a:gd name="connsiteY3" fmla="*/ 321935 h 335905"/>
                  <a:gd name="connsiteX4" fmla="*/ 205456 w 205463"/>
                  <a:gd name="connsiteY4" fmla="*/ 125720 h 335905"/>
                  <a:gd name="connsiteX5" fmla="*/ 190597 w 205463"/>
                  <a:gd name="connsiteY5" fmla="*/ 100003 h 335905"/>
                  <a:gd name="connsiteX6" fmla="*/ 20386 w 205463"/>
                  <a:gd name="connsiteY6" fmla="*/ 1800 h 335905"/>
                  <a:gd name="connsiteX7" fmla="*/ 1799 w 205463"/>
                  <a:gd name="connsiteY7" fmla="*/ 6860 h 335905"/>
                  <a:gd name="connsiteX8" fmla="*/ 2 w 205463"/>
                  <a:gd name="connsiteY8" fmla="*/ 13611 h 335905"/>
                  <a:gd name="connsiteX9" fmla="*/ 2 w 205463"/>
                  <a:gd name="connsiteY9" fmla="*/ 210112 h 335905"/>
                  <a:gd name="connsiteX10" fmla="*/ 14861 w 205463"/>
                  <a:gd name="connsiteY10" fmla="*/ 236210 h 33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3" h="335905">
                    <a:moveTo>
                      <a:pt x="14861" y="236210"/>
                    </a:moveTo>
                    <a:lnTo>
                      <a:pt x="185073" y="334032"/>
                    </a:lnTo>
                    <a:cubicBezTo>
                      <a:pt x="191509" y="337823"/>
                      <a:pt x="199800" y="335680"/>
                      <a:pt x="203592" y="329243"/>
                    </a:cubicBezTo>
                    <a:cubicBezTo>
                      <a:pt x="204894" y="327033"/>
                      <a:pt x="205541" y="324499"/>
                      <a:pt x="205457" y="321935"/>
                    </a:cubicBezTo>
                    <a:lnTo>
                      <a:pt x="205456" y="125720"/>
                    </a:lnTo>
                    <a:cubicBezTo>
                      <a:pt x="205450" y="115110"/>
                      <a:pt x="199786" y="105308"/>
                      <a:pt x="190597" y="100003"/>
                    </a:cubicBezTo>
                    <a:lnTo>
                      <a:pt x="20386" y="1800"/>
                    </a:lnTo>
                    <a:cubicBezTo>
                      <a:pt x="13856" y="-1935"/>
                      <a:pt x="5534" y="331"/>
                      <a:pt x="1799" y="6860"/>
                    </a:cubicBezTo>
                    <a:cubicBezTo>
                      <a:pt x="624" y="8916"/>
                      <a:pt x="4" y="11243"/>
                      <a:pt x="2" y="13611"/>
                    </a:cubicBezTo>
                    <a:lnTo>
                      <a:pt x="2" y="210112"/>
                    </a:lnTo>
                    <a:cubicBezTo>
                      <a:pt x="-128" y="220858"/>
                      <a:pt x="5554" y="230837"/>
                      <a:pt x="14861" y="23621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6" name="Freeform: Shape 49">
                <a:extLst>
                  <a:ext uri="{FF2B5EF4-FFF2-40B4-BE49-F238E27FC236}">
                    <a16:creationId xmlns:a16="http://schemas.microsoft.com/office/drawing/2014/main" id="{2AF81BFC-7486-4171-B722-E0EFC94B35E4}"/>
                  </a:ext>
                </a:extLst>
              </p:cNvPr>
              <p:cNvSpPr/>
              <p:nvPr/>
            </p:nvSpPr>
            <p:spPr>
              <a:xfrm>
                <a:off x="10988705" y="2306896"/>
                <a:ext cx="205455" cy="335682"/>
              </a:xfrm>
              <a:custGeom>
                <a:avLst/>
                <a:gdLst>
                  <a:gd name="connsiteX0" fmla="*/ 205455 w 205455"/>
                  <a:gd name="connsiteY0" fmla="*/ 125788 h 335682"/>
                  <a:gd name="connsiteX1" fmla="*/ 205455 w 205455"/>
                  <a:gd name="connsiteY1" fmla="*/ 322003 h 335682"/>
                  <a:gd name="connsiteX2" fmla="*/ 192084 w 205455"/>
                  <a:gd name="connsiteY2" fmla="*/ 335682 h 335682"/>
                  <a:gd name="connsiteX3" fmla="*/ 185072 w 205455"/>
                  <a:gd name="connsiteY3" fmla="*/ 333814 h 335682"/>
                  <a:gd name="connsiteX4" fmla="*/ 14860 w 205455"/>
                  <a:gd name="connsiteY4" fmla="*/ 236278 h 335682"/>
                  <a:gd name="connsiteX5" fmla="*/ 1 w 205455"/>
                  <a:gd name="connsiteY5" fmla="*/ 210656 h 335682"/>
                  <a:gd name="connsiteX6" fmla="*/ 1 w 205455"/>
                  <a:gd name="connsiteY6" fmla="*/ 13679 h 335682"/>
                  <a:gd name="connsiteX7" fmla="*/ 13372 w 205455"/>
                  <a:gd name="connsiteY7" fmla="*/ 1 h 335682"/>
                  <a:gd name="connsiteX8" fmla="*/ 20384 w 205455"/>
                  <a:gd name="connsiteY8" fmla="*/ 1868 h 335682"/>
                  <a:gd name="connsiteX9" fmla="*/ 190596 w 205455"/>
                  <a:gd name="connsiteY9" fmla="*/ 100166 h 335682"/>
                  <a:gd name="connsiteX10" fmla="*/ 205455 w 205455"/>
                  <a:gd name="connsiteY10" fmla="*/ 125788 h 33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55" h="335682">
                    <a:moveTo>
                      <a:pt x="205455" y="125788"/>
                    </a:moveTo>
                    <a:lnTo>
                      <a:pt x="205455" y="322003"/>
                    </a:lnTo>
                    <a:cubicBezTo>
                      <a:pt x="205540" y="329473"/>
                      <a:pt x="199553" y="335597"/>
                      <a:pt x="192084" y="335682"/>
                    </a:cubicBezTo>
                    <a:cubicBezTo>
                      <a:pt x="189620" y="335710"/>
                      <a:pt x="187195" y="335064"/>
                      <a:pt x="185072" y="333814"/>
                    </a:cubicBezTo>
                    <a:lnTo>
                      <a:pt x="14860" y="236278"/>
                    </a:lnTo>
                    <a:cubicBezTo>
                      <a:pt x="5657" y="231034"/>
                      <a:pt x="-17" y="221248"/>
                      <a:pt x="1" y="210656"/>
                    </a:cubicBezTo>
                    <a:lnTo>
                      <a:pt x="1" y="13679"/>
                    </a:lnTo>
                    <a:cubicBezTo>
                      <a:pt x="-84" y="6210"/>
                      <a:pt x="5903" y="86"/>
                      <a:pt x="13372" y="1"/>
                    </a:cubicBezTo>
                    <a:cubicBezTo>
                      <a:pt x="15836" y="-27"/>
                      <a:pt x="18261" y="619"/>
                      <a:pt x="20384" y="1868"/>
                    </a:cubicBezTo>
                    <a:lnTo>
                      <a:pt x="190596" y="100166"/>
                    </a:lnTo>
                    <a:cubicBezTo>
                      <a:pt x="199799" y="105411"/>
                      <a:pt x="205473" y="115196"/>
                      <a:pt x="205455" y="12578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7" name="Freeform: Shape 50">
                <a:extLst>
                  <a:ext uri="{FF2B5EF4-FFF2-40B4-BE49-F238E27FC236}">
                    <a16:creationId xmlns:a16="http://schemas.microsoft.com/office/drawing/2014/main" id="{7B3E4B70-2FF9-40F5-95F6-88DE9025BD29}"/>
                  </a:ext>
                </a:extLst>
              </p:cNvPr>
              <p:cNvSpPr/>
              <p:nvPr/>
            </p:nvSpPr>
            <p:spPr>
              <a:xfrm>
                <a:off x="10988706" y="2460402"/>
                <a:ext cx="205454" cy="182176"/>
              </a:xfrm>
              <a:custGeom>
                <a:avLst/>
                <a:gdLst>
                  <a:gd name="connsiteX0" fmla="*/ 205454 w 205454"/>
                  <a:gd name="connsiteY0" fmla="*/ 161544 h 182176"/>
                  <a:gd name="connsiteX1" fmla="*/ 205454 w 205454"/>
                  <a:gd name="connsiteY1" fmla="*/ 168497 h 182176"/>
                  <a:gd name="connsiteX2" fmla="*/ 192083 w 205454"/>
                  <a:gd name="connsiteY2" fmla="*/ 182175 h 182176"/>
                  <a:gd name="connsiteX3" fmla="*/ 185071 w 205454"/>
                  <a:gd name="connsiteY3" fmla="*/ 180308 h 182176"/>
                  <a:gd name="connsiteX4" fmla="*/ 14859 w 205454"/>
                  <a:gd name="connsiteY4" fmla="*/ 82772 h 182176"/>
                  <a:gd name="connsiteX5" fmla="*/ 0 w 205454"/>
                  <a:gd name="connsiteY5" fmla="*/ 57150 h 182176"/>
                  <a:gd name="connsiteX6" fmla="*/ 0 w 205454"/>
                  <a:gd name="connsiteY6" fmla="*/ 38100 h 182176"/>
                  <a:gd name="connsiteX7" fmla="*/ 44577 w 205454"/>
                  <a:gd name="connsiteY7" fmla="*/ 0 h 182176"/>
                  <a:gd name="connsiteX8" fmla="*/ 97155 w 205454"/>
                  <a:gd name="connsiteY8" fmla="*/ 74866 h 182176"/>
                  <a:gd name="connsiteX9" fmla="*/ 148495 w 205454"/>
                  <a:gd name="connsiteY9" fmla="*/ 13811 h 18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454" h="182176">
                    <a:moveTo>
                      <a:pt x="205454" y="161544"/>
                    </a:moveTo>
                    <a:lnTo>
                      <a:pt x="205454" y="168497"/>
                    </a:lnTo>
                    <a:cubicBezTo>
                      <a:pt x="205539" y="175967"/>
                      <a:pt x="199552" y="182091"/>
                      <a:pt x="192083" y="182175"/>
                    </a:cubicBezTo>
                    <a:cubicBezTo>
                      <a:pt x="189619" y="182203"/>
                      <a:pt x="187194" y="181558"/>
                      <a:pt x="185071" y="180308"/>
                    </a:cubicBezTo>
                    <a:lnTo>
                      <a:pt x="14859" y="82772"/>
                    </a:lnTo>
                    <a:cubicBezTo>
                      <a:pt x="5656" y="77528"/>
                      <a:pt x="-18" y="67742"/>
                      <a:pt x="0" y="57150"/>
                    </a:cubicBezTo>
                    <a:lnTo>
                      <a:pt x="0" y="38100"/>
                    </a:lnTo>
                    <a:lnTo>
                      <a:pt x="44577" y="0"/>
                    </a:lnTo>
                    <a:lnTo>
                      <a:pt x="97155" y="74866"/>
                    </a:lnTo>
                    <a:lnTo>
                      <a:pt x="148495" y="1381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8" name="Freeform: Shape 51">
                <a:extLst>
                  <a:ext uri="{FF2B5EF4-FFF2-40B4-BE49-F238E27FC236}">
                    <a16:creationId xmlns:a16="http://schemas.microsoft.com/office/drawing/2014/main" id="{29AD02F7-E6F4-413B-A2F6-AE65CDCD6DD2}"/>
                  </a:ext>
                </a:extLst>
              </p:cNvPr>
              <p:cNvSpPr/>
              <p:nvPr/>
            </p:nvSpPr>
            <p:spPr>
              <a:xfrm>
                <a:off x="11047380" y="2385237"/>
                <a:ext cx="45815" cy="59074"/>
              </a:xfrm>
              <a:custGeom>
                <a:avLst/>
                <a:gdLst>
                  <a:gd name="connsiteX0" fmla="*/ 0 w 45815"/>
                  <a:gd name="connsiteY0" fmla="*/ 16205 h 59074"/>
                  <a:gd name="connsiteX1" fmla="*/ 22860 w 45815"/>
                  <a:gd name="connsiteY1" fmla="*/ 55924 h 59074"/>
                  <a:gd name="connsiteX2" fmla="*/ 45816 w 45815"/>
                  <a:gd name="connsiteY2" fmla="*/ 42685 h 59074"/>
                  <a:gd name="connsiteX3" fmla="*/ 22860 w 45815"/>
                  <a:gd name="connsiteY3" fmla="*/ 2966 h 59074"/>
                  <a:gd name="connsiteX4" fmla="*/ 0 w 45815"/>
                  <a:gd name="connsiteY4" fmla="*/ 16205 h 5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15" h="59074">
                    <a:moveTo>
                      <a:pt x="0" y="16205"/>
                    </a:moveTo>
                    <a:cubicBezTo>
                      <a:pt x="886" y="32322"/>
                      <a:pt x="9369" y="47062"/>
                      <a:pt x="22860" y="55924"/>
                    </a:cubicBezTo>
                    <a:cubicBezTo>
                      <a:pt x="35528" y="63259"/>
                      <a:pt x="45816" y="57353"/>
                      <a:pt x="45816" y="42685"/>
                    </a:cubicBezTo>
                    <a:cubicBezTo>
                      <a:pt x="44908" y="26550"/>
                      <a:pt x="36387" y="11807"/>
                      <a:pt x="22860" y="2966"/>
                    </a:cubicBezTo>
                    <a:cubicBezTo>
                      <a:pt x="10287" y="-3988"/>
                      <a:pt x="0" y="1632"/>
                      <a:pt x="0" y="16205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9" name="Freeform: Shape 52">
                <a:extLst>
                  <a:ext uri="{FF2B5EF4-FFF2-40B4-BE49-F238E27FC236}">
                    <a16:creationId xmlns:a16="http://schemas.microsoft.com/office/drawing/2014/main" id="{FDCB8C08-3575-449E-9B44-5DB790888585}"/>
                  </a:ext>
                </a:extLst>
              </p:cNvPr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0" name="Freeform: Shape 53">
                <a:extLst>
                  <a:ext uri="{FF2B5EF4-FFF2-40B4-BE49-F238E27FC236}">
                    <a16:creationId xmlns:a16="http://schemas.microsoft.com/office/drawing/2014/main" id="{7A867541-F8FB-4347-9763-1C4E21EF8E45}"/>
                  </a:ext>
                </a:extLst>
              </p:cNvPr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1" name="Freeform: Shape 54">
                <a:extLst>
                  <a:ext uri="{FF2B5EF4-FFF2-40B4-BE49-F238E27FC236}">
                    <a16:creationId xmlns:a16="http://schemas.microsoft.com/office/drawing/2014/main" id="{EEB33240-8B7A-4337-9C98-921C481225CE}"/>
                  </a:ext>
                </a:extLst>
              </p:cNvPr>
              <p:cNvSpPr/>
              <p:nvPr/>
            </p:nvSpPr>
            <p:spPr>
              <a:xfrm rot="-1800000">
                <a:off x="11343563" y="3077586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6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2" name="Freeform: Shape 55">
                <a:extLst>
                  <a:ext uri="{FF2B5EF4-FFF2-40B4-BE49-F238E27FC236}">
                    <a16:creationId xmlns:a16="http://schemas.microsoft.com/office/drawing/2014/main" id="{1BE4E2FD-4790-4060-9C3F-3EEBADF9AE02}"/>
                  </a:ext>
                </a:extLst>
              </p:cNvPr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3" name="Freeform: Shape 56">
                <a:extLst>
                  <a:ext uri="{FF2B5EF4-FFF2-40B4-BE49-F238E27FC236}">
                    <a16:creationId xmlns:a16="http://schemas.microsoft.com/office/drawing/2014/main" id="{737AED52-5E08-40B9-9502-8D0B85C8D0E8}"/>
                  </a:ext>
                </a:extLst>
              </p:cNvPr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4" name="Freeform: Shape 57">
                <a:extLst>
                  <a:ext uri="{FF2B5EF4-FFF2-40B4-BE49-F238E27FC236}">
                    <a16:creationId xmlns:a16="http://schemas.microsoft.com/office/drawing/2014/main" id="{5FEB077D-463F-4BE8-93B2-A6F659BEDEEC}"/>
                  </a:ext>
                </a:extLst>
              </p:cNvPr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5" name="Freeform: Shape 58">
                <a:extLst>
                  <a:ext uri="{FF2B5EF4-FFF2-40B4-BE49-F238E27FC236}">
                    <a16:creationId xmlns:a16="http://schemas.microsoft.com/office/drawing/2014/main" id="{1E24F796-FD0D-43F6-BEE0-073C856E4B99}"/>
                  </a:ext>
                </a:extLst>
              </p:cNvPr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6" name="Freeform: Shape 59">
                <a:extLst>
                  <a:ext uri="{FF2B5EF4-FFF2-40B4-BE49-F238E27FC236}">
                    <a16:creationId xmlns:a16="http://schemas.microsoft.com/office/drawing/2014/main" id="{77365885-B0FD-48FD-B38B-006001B3D137}"/>
                  </a:ext>
                </a:extLst>
              </p:cNvPr>
              <p:cNvSpPr/>
              <p:nvPr/>
            </p:nvSpPr>
            <p:spPr>
              <a:xfrm>
                <a:off x="11478559" y="3389554"/>
                <a:ext cx="179201" cy="108217"/>
              </a:xfrm>
              <a:custGeom>
                <a:avLst/>
                <a:gdLst>
                  <a:gd name="connsiteX0" fmla="*/ 173373 w 179201"/>
                  <a:gd name="connsiteY0" fmla="*/ 108216 h 108217"/>
                  <a:gd name="connsiteX1" fmla="*/ 170421 w 179201"/>
                  <a:gd name="connsiteY1" fmla="*/ 107359 h 108217"/>
                  <a:gd name="connsiteX2" fmla="*/ 2876 w 179201"/>
                  <a:gd name="connsiteY2" fmla="*/ 10870 h 108217"/>
                  <a:gd name="connsiteX3" fmla="*/ 780 w 179201"/>
                  <a:gd name="connsiteY3" fmla="*/ 2869 h 108217"/>
                  <a:gd name="connsiteX4" fmla="*/ 8686 w 179201"/>
                  <a:gd name="connsiteY4" fmla="*/ 774 h 108217"/>
                  <a:gd name="connsiteX5" fmla="*/ 176326 w 179201"/>
                  <a:gd name="connsiteY5" fmla="*/ 97452 h 108217"/>
                  <a:gd name="connsiteX6" fmla="*/ 178422 w 179201"/>
                  <a:gd name="connsiteY6" fmla="*/ 105453 h 108217"/>
                  <a:gd name="connsiteX7" fmla="*/ 173373 w 179201"/>
                  <a:gd name="connsiteY7" fmla="*/ 108216 h 108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217">
                    <a:moveTo>
                      <a:pt x="173373" y="108216"/>
                    </a:moveTo>
                    <a:cubicBezTo>
                      <a:pt x="172330" y="108200"/>
                      <a:pt x="171310" y="107904"/>
                      <a:pt x="170421" y="107359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452"/>
                    </a:lnTo>
                    <a:cubicBezTo>
                      <a:pt x="179087" y="99103"/>
                      <a:pt x="180019" y="102661"/>
                      <a:pt x="178422" y="105453"/>
                    </a:cubicBezTo>
                    <a:cubicBezTo>
                      <a:pt x="177359" y="107216"/>
                      <a:pt x="175431" y="108271"/>
                      <a:pt x="173373" y="10821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7" name="Freeform: Shape 60">
                <a:extLst>
                  <a:ext uri="{FF2B5EF4-FFF2-40B4-BE49-F238E27FC236}">
                    <a16:creationId xmlns:a16="http://schemas.microsoft.com/office/drawing/2014/main" id="{7FEC7699-B5E6-4997-B27B-9AB2F409FBE6}"/>
                  </a:ext>
                </a:extLst>
              </p:cNvPr>
              <p:cNvSpPr/>
              <p:nvPr/>
            </p:nvSpPr>
            <p:spPr>
              <a:xfrm>
                <a:off x="11478559" y="3446133"/>
                <a:ext cx="179201" cy="108406"/>
              </a:xfrm>
              <a:custGeom>
                <a:avLst/>
                <a:gdLst>
                  <a:gd name="connsiteX0" fmla="*/ 173373 w 179201"/>
                  <a:gd name="connsiteY0" fmla="*/ 108406 h 108406"/>
                  <a:gd name="connsiteX1" fmla="*/ 170421 w 179201"/>
                  <a:gd name="connsiteY1" fmla="*/ 107644 h 108406"/>
                  <a:gd name="connsiteX2" fmla="*/ 2876 w 179201"/>
                  <a:gd name="connsiteY2" fmla="*/ 10870 h 108406"/>
                  <a:gd name="connsiteX3" fmla="*/ 780 w 179201"/>
                  <a:gd name="connsiteY3" fmla="*/ 2869 h 108406"/>
                  <a:gd name="connsiteX4" fmla="*/ 8686 w 179201"/>
                  <a:gd name="connsiteY4" fmla="*/ 774 h 108406"/>
                  <a:gd name="connsiteX5" fmla="*/ 176326 w 179201"/>
                  <a:gd name="connsiteY5" fmla="*/ 97167 h 108406"/>
                  <a:gd name="connsiteX6" fmla="*/ 178422 w 179201"/>
                  <a:gd name="connsiteY6" fmla="*/ 105168 h 108406"/>
                  <a:gd name="connsiteX7" fmla="*/ 173373 w 17920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167"/>
                    </a:lnTo>
                    <a:cubicBezTo>
                      <a:pt x="179087" y="98818"/>
                      <a:pt x="180019" y="102375"/>
                      <a:pt x="178422" y="105168"/>
                    </a:cubicBezTo>
                    <a:cubicBezTo>
                      <a:pt x="177486" y="107114"/>
                      <a:pt x="175533" y="108367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8" name="Freeform: Shape 61">
                <a:extLst>
                  <a:ext uri="{FF2B5EF4-FFF2-40B4-BE49-F238E27FC236}">
                    <a16:creationId xmlns:a16="http://schemas.microsoft.com/office/drawing/2014/main" id="{479D336E-5979-43D8-8D35-80E28FAB4954}"/>
                  </a:ext>
                </a:extLst>
              </p:cNvPr>
              <p:cNvSpPr/>
              <p:nvPr/>
            </p:nvSpPr>
            <p:spPr>
              <a:xfrm>
                <a:off x="11478559" y="3502902"/>
                <a:ext cx="179261" cy="108406"/>
              </a:xfrm>
              <a:custGeom>
                <a:avLst/>
                <a:gdLst>
                  <a:gd name="connsiteX0" fmla="*/ 173373 w 179261"/>
                  <a:gd name="connsiteY0" fmla="*/ 108406 h 108406"/>
                  <a:gd name="connsiteX1" fmla="*/ 170421 w 179261"/>
                  <a:gd name="connsiteY1" fmla="*/ 107644 h 108406"/>
                  <a:gd name="connsiteX2" fmla="*/ 2876 w 179261"/>
                  <a:gd name="connsiteY2" fmla="*/ 10870 h 108406"/>
                  <a:gd name="connsiteX3" fmla="*/ 780 w 179261"/>
                  <a:gd name="connsiteY3" fmla="*/ 2869 h 108406"/>
                  <a:gd name="connsiteX4" fmla="*/ 8686 w 179261"/>
                  <a:gd name="connsiteY4" fmla="*/ 774 h 108406"/>
                  <a:gd name="connsiteX5" fmla="*/ 176326 w 179261"/>
                  <a:gd name="connsiteY5" fmla="*/ 97548 h 108406"/>
                  <a:gd name="connsiteX6" fmla="*/ 178499 w 179261"/>
                  <a:gd name="connsiteY6" fmla="*/ 105472 h 108406"/>
                  <a:gd name="connsiteX7" fmla="*/ 173373 w 17926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6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548"/>
                    </a:lnTo>
                    <a:cubicBezTo>
                      <a:pt x="179115" y="99136"/>
                      <a:pt x="180087" y="102684"/>
                      <a:pt x="178499" y="105472"/>
                    </a:cubicBezTo>
                    <a:cubicBezTo>
                      <a:pt x="177452" y="107310"/>
                      <a:pt x="175489" y="108434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9" name="Freeform: Shape 62">
                <a:extLst>
                  <a:ext uri="{FF2B5EF4-FFF2-40B4-BE49-F238E27FC236}">
                    <a16:creationId xmlns:a16="http://schemas.microsoft.com/office/drawing/2014/main" id="{C87CE751-1F85-4493-8121-FD36D5F0544D}"/>
                  </a:ext>
                </a:extLst>
              </p:cNvPr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0" name="Freeform: Shape 63">
                <a:extLst>
                  <a:ext uri="{FF2B5EF4-FFF2-40B4-BE49-F238E27FC236}">
                    <a16:creationId xmlns:a16="http://schemas.microsoft.com/office/drawing/2014/main" id="{A75EE45C-C8A9-41DB-9469-CA97E72BA9CE}"/>
                  </a:ext>
                </a:extLst>
              </p:cNvPr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1" name="Freeform: Shape 64">
                <a:extLst>
                  <a:ext uri="{FF2B5EF4-FFF2-40B4-BE49-F238E27FC236}">
                    <a16:creationId xmlns:a16="http://schemas.microsoft.com/office/drawing/2014/main" id="{764C2C33-7CA1-4E0D-AA39-15AC71673C56}"/>
                  </a:ext>
                </a:extLst>
              </p:cNvPr>
              <p:cNvSpPr/>
              <p:nvPr/>
            </p:nvSpPr>
            <p:spPr>
              <a:xfrm rot="-1800000">
                <a:off x="10336899" y="250631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2" name="Freeform: Shape 65">
                <a:extLst>
                  <a:ext uri="{FF2B5EF4-FFF2-40B4-BE49-F238E27FC236}">
                    <a16:creationId xmlns:a16="http://schemas.microsoft.com/office/drawing/2014/main" id="{C23BC521-AD18-4975-9521-C7723C8FFB09}"/>
                  </a:ext>
                </a:extLst>
              </p:cNvPr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3" name="Freeform: Shape 66">
                <a:extLst>
                  <a:ext uri="{FF2B5EF4-FFF2-40B4-BE49-F238E27FC236}">
                    <a16:creationId xmlns:a16="http://schemas.microsoft.com/office/drawing/2014/main" id="{D871DE77-072D-466E-AF5E-2402E1604082}"/>
                  </a:ext>
                </a:extLst>
              </p:cNvPr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4" name="Freeform: Shape 67">
                <a:extLst>
                  <a:ext uri="{FF2B5EF4-FFF2-40B4-BE49-F238E27FC236}">
                    <a16:creationId xmlns:a16="http://schemas.microsoft.com/office/drawing/2014/main" id="{D135A1DD-DA4D-49AA-AC9F-3D985042BDE5}"/>
                  </a:ext>
                </a:extLst>
              </p:cNvPr>
              <p:cNvSpPr/>
              <p:nvPr/>
            </p:nvSpPr>
            <p:spPr>
              <a:xfrm>
                <a:off x="10509694" y="2837695"/>
                <a:ext cx="103529" cy="115340"/>
              </a:xfrm>
              <a:custGeom>
                <a:avLst/>
                <a:gdLst>
                  <a:gd name="connsiteX0" fmla="*/ 0 w 103529"/>
                  <a:gd name="connsiteY0" fmla="*/ 13232 h 115340"/>
                  <a:gd name="connsiteX1" fmla="*/ 0 w 103529"/>
                  <a:gd name="connsiteY1" fmla="*/ 102100 h 115340"/>
                  <a:gd name="connsiteX2" fmla="*/ 13240 w 103529"/>
                  <a:gd name="connsiteY2" fmla="*/ 115340 h 115340"/>
                  <a:gd name="connsiteX3" fmla="*/ 90297 w 103529"/>
                  <a:gd name="connsiteY3" fmla="*/ 115340 h 115340"/>
                  <a:gd name="connsiteX4" fmla="*/ 103530 w 103529"/>
                  <a:gd name="connsiteY4" fmla="*/ 102094 h 115340"/>
                  <a:gd name="connsiteX5" fmla="*/ 100298 w 103529"/>
                  <a:gd name="connsiteY5" fmla="*/ 93433 h 115340"/>
                  <a:gd name="connsiteX6" fmla="*/ 23241 w 103529"/>
                  <a:gd name="connsiteY6" fmla="*/ 4564 h 115340"/>
                  <a:gd name="connsiteX7" fmla="*/ 4564 w 103529"/>
                  <a:gd name="connsiteY7" fmla="*/ 3239 h 115340"/>
                  <a:gd name="connsiteX8" fmla="*/ 0 w 103529"/>
                  <a:gd name="connsiteY8" fmla="*/ 13232 h 11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529" h="115340">
                    <a:moveTo>
                      <a:pt x="0" y="13232"/>
                    </a:moveTo>
                    <a:lnTo>
                      <a:pt x="0" y="102100"/>
                    </a:lnTo>
                    <a:cubicBezTo>
                      <a:pt x="0" y="109412"/>
                      <a:pt x="5928" y="115340"/>
                      <a:pt x="13240" y="115340"/>
                    </a:cubicBezTo>
                    <a:lnTo>
                      <a:pt x="90297" y="115340"/>
                    </a:lnTo>
                    <a:cubicBezTo>
                      <a:pt x="97609" y="115336"/>
                      <a:pt x="103534" y="109406"/>
                      <a:pt x="103530" y="102094"/>
                    </a:cubicBezTo>
                    <a:cubicBezTo>
                      <a:pt x="103528" y="98912"/>
                      <a:pt x="102381" y="95838"/>
                      <a:pt x="100298" y="93433"/>
                    </a:cubicBezTo>
                    <a:lnTo>
                      <a:pt x="23241" y="4564"/>
                    </a:lnTo>
                    <a:cubicBezTo>
                      <a:pt x="18450" y="-959"/>
                      <a:pt x="10088" y="-1553"/>
                      <a:pt x="4564" y="3239"/>
                    </a:cubicBezTo>
                    <a:cubicBezTo>
                      <a:pt x="1667" y="5752"/>
                      <a:pt x="2" y="9397"/>
                      <a:pt x="0" y="1323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5" name="Freeform: Shape 68">
                <a:extLst>
                  <a:ext uri="{FF2B5EF4-FFF2-40B4-BE49-F238E27FC236}">
                    <a16:creationId xmlns:a16="http://schemas.microsoft.com/office/drawing/2014/main" id="{774B0F77-31DA-4A68-94F8-EFBE5A014A42}"/>
                  </a:ext>
                </a:extLst>
              </p:cNvPr>
              <p:cNvSpPr/>
              <p:nvPr/>
            </p:nvSpPr>
            <p:spPr>
              <a:xfrm>
                <a:off x="11100816" y="2830925"/>
                <a:ext cx="13430" cy="31527"/>
              </a:xfrm>
              <a:custGeom>
                <a:avLst/>
                <a:gdLst>
                  <a:gd name="connsiteX0" fmla="*/ 6763 w 13430"/>
                  <a:gd name="connsiteY0" fmla="*/ 31528 h 31527"/>
                  <a:gd name="connsiteX1" fmla="*/ 0 w 13430"/>
                  <a:gd name="connsiteY1" fmla="*/ 24765 h 31527"/>
                  <a:gd name="connsiteX2" fmla="*/ 0 w 13430"/>
                  <a:gd name="connsiteY2" fmla="*/ 6763 h 31527"/>
                  <a:gd name="connsiteX3" fmla="*/ 6763 w 13430"/>
                  <a:gd name="connsiteY3" fmla="*/ 0 h 31527"/>
                  <a:gd name="connsiteX4" fmla="*/ 13431 w 13430"/>
                  <a:gd name="connsiteY4" fmla="*/ 6667 h 31527"/>
                  <a:gd name="connsiteX5" fmla="*/ 13430 w 13430"/>
                  <a:gd name="connsiteY5" fmla="*/ 6763 h 31527"/>
                  <a:gd name="connsiteX6" fmla="*/ 13430 w 13430"/>
                  <a:gd name="connsiteY6" fmla="*/ 24765 h 31527"/>
                  <a:gd name="connsiteX7" fmla="*/ 6859 w 13430"/>
                  <a:gd name="connsiteY7" fmla="*/ 31527 h 31527"/>
                  <a:gd name="connsiteX8" fmla="*/ 6763 w 13430"/>
                  <a:gd name="connsiteY8" fmla="*/ 31528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527">
                    <a:moveTo>
                      <a:pt x="6763" y="31528"/>
                    </a:moveTo>
                    <a:cubicBezTo>
                      <a:pt x="3028" y="31528"/>
                      <a:pt x="0" y="28500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83" y="28447"/>
                      <a:pt x="10541" y="31474"/>
                      <a:pt x="6859" y="31527"/>
                    </a:cubicBezTo>
                    <a:cubicBezTo>
                      <a:pt x="6827" y="31528"/>
                      <a:pt x="6795" y="31528"/>
                      <a:pt x="6763" y="3152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6" name="Freeform: Shape 69">
                <a:extLst>
                  <a:ext uri="{FF2B5EF4-FFF2-40B4-BE49-F238E27FC236}">
                    <a16:creationId xmlns:a16="http://schemas.microsoft.com/office/drawing/2014/main" id="{94B1A7C7-ACC4-4AC5-AB92-26DBE8401FD0}"/>
                  </a:ext>
                </a:extLst>
              </p:cNvPr>
              <p:cNvSpPr/>
              <p:nvPr/>
            </p:nvSpPr>
            <p:spPr>
              <a:xfrm>
                <a:off x="11100816" y="2884931"/>
                <a:ext cx="13441" cy="985075"/>
              </a:xfrm>
              <a:custGeom>
                <a:avLst/>
                <a:gdLst>
                  <a:gd name="connsiteX0" fmla="*/ 6763 w 13441"/>
                  <a:gd name="connsiteY0" fmla="*/ 985076 h 985075"/>
                  <a:gd name="connsiteX1" fmla="*/ 0 w 13441"/>
                  <a:gd name="connsiteY1" fmla="*/ 978313 h 985075"/>
                  <a:gd name="connsiteX2" fmla="*/ 0 w 13441"/>
                  <a:gd name="connsiteY2" fmla="*/ 942308 h 985075"/>
                  <a:gd name="connsiteX3" fmla="*/ 6763 w 13441"/>
                  <a:gd name="connsiteY3" fmla="*/ 935545 h 985075"/>
                  <a:gd name="connsiteX4" fmla="*/ 13431 w 13441"/>
                  <a:gd name="connsiteY4" fmla="*/ 942212 h 985075"/>
                  <a:gd name="connsiteX5" fmla="*/ 13430 w 13441"/>
                  <a:gd name="connsiteY5" fmla="*/ 942308 h 985075"/>
                  <a:gd name="connsiteX6" fmla="*/ 13430 w 13441"/>
                  <a:gd name="connsiteY6" fmla="*/ 978313 h 985075"/>
                  <a:gd name="connsiteX7" fmla="*/ 6859 w 13441"/>
                  <a:gd name="connsiteY7" fmla="*/ 985075 h 985075"/>
                  <a:gd name="connsiteX8" fmla="*/ 6763 w 13441"/>
                  <a:gd name="connsiteY8" fmla="*/ 985076 h 985075"/>
                  <a:gd name="connsiteX9" fmla="*/ 6763 w 13441"/>
                  <a:gd name="connsiteY9" fmla="*/ 913067 h 985075"/>
                  <a:gd name="connsiteX10" fmla="*/ 0 w 13441"/>
                  <a:gd name="connsiteY10" fmla="*/ 906304 h 985075"/>
                  <a:gd name="connsiteX11" fmla="*/ 0 w 13441"/>
                  <a:gd name="connsiteY11" fmla="*/ 870395 h 985075"/>
                  <a:gd name="connsiteX12" fmla="*/ 6763 w 13441"/>
                  <a:gd name="connsiteY12" fmla="*/ 863632 h 985075"/>
                  <a:gd name="connsiteX13" fmla="*/ 13431 w 13441"/>
                  <a:gd name="connsiteY13" fmla="*/ 870299 h 985075"/>
                  <a:gd name="connsiteX14" fmla="*/ 13430 w 13441"/>
                  <a:gd name="connsiteY14" fmla="*/ 870395 h 985075"/>
                  <a:gd name="connsiteX15" fmla="*/ 13430 w 13441"/>
                  <a:gd name="connsiteY15" fmla="*/ 906018 h 985075"/>
                  <a:gd name="connsiteX16" fmla="*/ 7155 w 13441"/>
                  <a:gd name="connsiteY16" fmla="*/ 913056 h 985075"/>
                  <a:gd name="connsiteX17" fmla="*/ 6763 w 13441"/>
                  <a:gd name="connsiteY17" fmla="*/ 913067 h 985075"/>
                  <a:gd name="connsiteX18" fmla="*/ 6763 w 13441"/>
                  <a:gd name="connsiteY18" fmla="*/ 841153 h 985075"/>
                  <a:gd name="connsiteX19" fmla="*/ 0 w 13441"/>
                  <a:gd name="connsiteY19" fmla="*/ 834390 h 985075"/>
                  <a:gd name="connsiteX20" fmla="*/ 0 w 13441"/>
                  <a:gd name="connsiteY20" fmla="*/ 798386 h 985075"/>
                  <a:gd name="connsiteX21" fmla="*/ 6763 w 13441"/>
                  <a:gd name="connsiteY21" fmla="*/ 791623 h 985075"/>
                  <a:gd name="connsiteX22" fmla="*/ 13431 w 13441"/>
                  <a:gd name="connsiteY22" fmla="*/ 798290 h 985075"/>
                  <a:gd name="connsiteX23" fmla="*/ 13430 w 13441"/>
                  <a:gd name="connsiteY23" fmla="*/ 798386 h 985075"/>
                  <a:gd name="connsiteX24" fmla="*/ 13430 w 13441"/>
                  <a:gd name="connsiteY24" fmla="*/ 834390 h 985075"/>
                  <a:gd name="connsiteX25" fmla="*/ 6859 w 13441"/>
                  <a:gd name="connsiteY25" fmla="*/ 841152 h 985075"/>
                  <a:gd name="connsiteX26" fmla="*/ 6763 w 13441"/>
                  <a:gd name="connsiteY26" fmla="*/ 841153 h 985075"/>
                  <a:gd name="connsiteX27" fmla="*/ 6763 w 13441"/>
                  <a:gd name="connsiteY27" fmla="*/ 769144 h 985075"/>
                  <a:gd name="connsiteX28" fmla="*/ 0 w 13441"/>
                  <a:gd name="connsiteY28" fmla="*/ 762381 h 985075"/>
                  <a:gd name="connsiteX29" fmla="*/ 0 w 13441"/>
                  <a:gd name="connsiteY29" fmla="*/ 726377 h 985075"/>
                  <a:gd name="connsiteX30" fmla="*/ 6667 w 13441"/>
                  <a:gd name="connsiteY30" fmla="*/ 719708 h 985075"/>
                  <a:gd name="connsiteX31" fmla="*/ 6763 w 13441"/>
                  <a:gd name="connsiteY31" fmla="*/ 719709 h 985075"/>
                  <a:gd name="connsiteX32" fmla="*/ 13430 w 13441"/>
                  <a:gd name="connsiteY32" fmla="*/ 726377 h 985075"/>
                  <a:gd name="connsiteX33" fmla="*/ 13430 w 13441"/>
                  <a:gd name="connsiteY33" fmla="*/ 762381 h 985075"/>
                  <a:gd name="connsiteX34" fmla="*/ 6859 w 13441"/>
                  <a:gd name="connsiteY34" fmla="*/ 769143 h 985075"/>
                  <a:gd name="connsiteX35" fmla="*/ 6763 w 13441"/>
                  <a:gd name="connsiteY35" fmla="*/ 769144 h 985075"/>
                  <a:gd name="connsiteX36" fmla="*/ 6763 w 13441"/>
                  <a:gd name="connsiteY36" fmla="*/ 697230 h 985075"/>
                  <a:gd name="connsiteX37" fmla="*/ 0 w 13441"/>
                  <a:gd name="connsiteY37" fmla="*/ 690467 h 985075"/>
                  <a:gd name="connsiteX38" fmla="*/ 0 w 13441"/>
                  <a:gd name="connsiteY38" fmla="*/ 654463 h 985075"/>
                  <a:gd name="connsiteX39" fmla="*/ 6763 w 13441"/>
                  <a:gd name="connsiteY39" fmla="*/ 647700 h 985075"/>
                  <a:gd name="connsiteX40" fmla="*/ 13431 w 13441"/>
                  <a:gd name="connsiteY40" fmla="*/ 654367 h 985075"/>
                  <a:gd name="connsiteX41" fmla="*/ 13430 w 13441"/>
                  <a:gd name="connsiteY41" fmla="*/ 654463 h 985075"/>
                  <a:gd name="connsiteX42" fmla="*/ 13430 w 13441"/>
                  <a:gd name="connsiteY42" fmla="*/ 690467 h 985075"/>
                  <a:gd name="connsiteX43" fmla="*/ 6859 w 13441"/>
                  <a:gd name="connsiteY43" fmla="*/ 697229 h 985075"/>
                  <a:gd name="connsiteX44" fmla="*/ 6763 w 13441"/>
                  <a:gd name="connsiteY44" fmla="*/ 697230 h 985075"/>
                  <a:gd name="connsiteX45" fmla="*/ 6763 w 13441"/>
                  <a:gd name="connsiteY45" fmla="*/ 625221 h 985075"/>
                  <a:gd name="connsiteX46" fmla="*/ 0 w 13441"/>
                  <a:gd name="connsiteY46" fmla="*/ 618458 h 985075"/>
                  <a:gd name="connsiteX47" fmla="*/ 0 w 13441"/>
                  <a:gd name="connsiteY47" fmla="*/ 582168 h 985075"/>
                  <a:gd name="connsiteX48" fmla="*/ 6763 w 13441"/>
                  <a:gd name="connsiteY48" fmla="*/ 575405 h 985075"/>
                  <a:gd name="connsiteX49" fmla="*/ 13431 w 13441"/>
                  <a:gd name="connsiteY49" fmla="*/ 582072 h 985075"/>
                  <a:gd name="connsiteX50" fmla="*/ 13430 w 13441"/>
                  <a:gd name="connsiteY50" fmla="*/ 582168 h 985075"/>
                  <a:gd name="connsiteX51" fmla="*/ 13430 w 13441"/>
                  <a:gd name="connsiteY51" fmla="*/ 618173 h 985075"/>
                  <a:gd name="connsiteX52" fmla="*/ 7155 w 13441"/>
                  <a:gd name="connsiteY52" fmla="*/ 625210 h 985075"/>
                  <a:gd name="connsiteX53" fmla="*/ 6763 w 13441"/>
                  <a:gd name="connsiteY53" fmla="*/ 625221 h 985075"/>
                  <a:gd name="connsiteX54" fmla="*/ 6763 w 13441"/>
                  <a:gd name="connsiteY54" fmla="*/ 553212 h 985075"/>
                  <a:gd name="connsiteX55" fmla="*/ 1 w 13441"/>
                  <a:gd name="connsiteY55" fmla="*/ 546641 h 985075"/>
                  <a:gd name="connsiteX56" fmla="*/ 0 w 13441"/>
                  <a:gd name="connsiteY56" fmla="*/ 546545 h 985075"/>
                  <a:gd name="connsiteX57" fmla="*/ 0 w 13441"/>
                  <a:gd name="connsiteY57" fmla="*/ 510540 h 985075"/>
                  <a:gd name="connsiteX58" fmla="*/ 6763 w 13441"/>
                  <a:gd name="connsiteY58" fmla="*/ 503777 h 985075"/>
                  <a:gd name="connsiteX59" fmla="*/ 13431 w 13441"/>
                  <a:gd name="connsiteY59" fmla="*/ 510444 h 985075"/>
                  <a:gd name="connsiteX60" fmla="*/ 13430 w 13441"/>
                  <a:gd name="connsiteY60" fmla="*/ 510540 h 985075"/>
                  <a:gd name="connsiteX61" fmla="*/ 13430 w 13441"/>
                  <a:gd name="connsiteY61" fmla="*/ 546545 h 985075"/>
                  <a:gd name="connsiteX62" fmla="*/ 7155 w 13441"/>
                  <a:gd name="connsiteY62" fmla="*/ 553582 h 985075"/>
                  <a:gd name="connsiteX63" fmla="*/ 6763 w 13441"/>
                  <a:gd name="connsiteY63" fmla="*/ 553593 h 985075"/>
                  <a:gd name="connsiteX64" fmla="*/ 6763 w 13441"/>
                  <a:gd name="connsiteY64" fmla="*/ 481298 h 985075"/>
                  <a:gd name="connsiteX65" fmla="*/ 0 w 13441"/>
                  <a:gd name="connsiteY65" fmla="*/ 474536 h 985075"/>
                  <a:gd name="connsiteX66" fmla="*/ 0 w 13441"/>
                  <a:gd name="connsiteY66" fmla="*/ 438531 h 985075"/>
                  <a:gd name="connsiteX67" fmla="*/ 6763 w 13441"/>
                  <a:gd name="connsiteY67" fmla="*/ 431768 h 985075"/>
                  <a:gd name="connsiteX68" fmla="*/ 13431 w 13441"/>
                  <a:gd name="connsiteY68" fmla="*/ 438435 h 985075"/>
                  <a:gd name="connsiteX69" fmla="*/ 13430 w 13441"/>
                  <a:gd name="connsiteY69" fmla="*/ 438531 h 985075"/>
                  <a:gd name="connsiteX70" fmla="*/ 13430 w 13441"/>
                  <a:gd name="connsiteY70" fmla="*/ 474536 h 985075"/>
                  <a:gd name="connsiteX71" fmla="*/ 6859 w 13441"/>
                  <a:gd name="connsiteY71" fmla="*/ 481298 h 985075"/>
                  <a:gd name="connsiteX72" fmla="*/ 6763 w 13441"/>
                  <a:gd name="connsiteY72" fmla="*/ 481298 h 985075"/>
                  <a:gd name="connsiteX73" fmla="*/ 6763 w 13441"/>
                  <a:gd name="connsiteY73" fmla="*/ 409289 h 985075"/>
                  <a:gd name="connsiteX74" fmla="*/ 0 w 13441"/>
                  <a:gd name="connsiteY74" fmla="*/ 402527 h 985075"/>
                  <a:gd name="connsiteX75" fmla="*/ 0 w 13441"/>
                  <a:gd name="connsiteY75" fmla="*/ 366617 h 985075"/>
                  <a:gd name="connsiteX76" fmla="*/ 6763 w 13441"/>
                  <a:gd name="connsiteY76" fmla="*/ 359854 h 985075"/>
                  <a:gd name="connsiteX77" fmla="*/ 13431 w 13441"/>
                  <a:gd name="connsiteY77" fmla="*/ 366521 h 985075"/>
                  <a:gd name="connsiteX78" fmla="*/ 13430 w 13441"/>
                  <a:gd name="connsiteY78" fmla="*/ 366617 h 985075"/>
                  <a:gd name="connsiteX79" fmla="*/ 13430 w 13441"/>
                  <a:gd name="connsiteY79" fmla="*/ 402527 h 985075"/>
                  <a:gd name="connsiteX80" fmla="*/ 6859 w 13441"/>
                  <a:gd name="connsiteY80" fmla="*/ 409289 h 985075"/>
                  <a:gd name="connsiteX81" fmla="*/ 6763 w 13441"/>
                  <a:gd name="connsiteY81" fmla="*/ 409289 h 985075"/>
                  <a:gd name="connsiteX82" fmla="*/ 6763 w 13441"/>
                  <a:gd name="connsiteY82" fmla="*/ 337376 h 985075"/>
                  <a:gd name="connsiteX83" fmla="*/ 0 w 13441"/>
                  <a:gd name="connsiteY83" fmla="*/ 330613 h 985075"/>
                  <a:gd name="connsiteX84" fmla="*/ 0 w 13441"/>
                  <a:gd name="connsiteY84" fmla="*/ 294608 h 985075"/>
                  <a:gd name="connsiteX85" fmla="*/ 6763 w 13441"/>
                  <a:gd name="connsiteY85" fmla="*/ 287845 h 985075"/>
                  <a:gd name="connsiteX86" fmla="*/ 13431 w 13441"/>
                  <a:gd name="connsiteY86" fmla="*/ 294512 h 985075"/>
                  <a:gd name="connsiteX87" fmla="*/ 13430 w 13441"/>
                  <a:gd name="connsiteY87" fmla="*/ 294608 h 985075"/>
                  <a:gd name="connsiteX88" fmla="*/ 13430 w 13441"/>
                  <a:gd name="connsiteY88" fmla="*/ 330613 h 985075"/>
                  <a:gd name="connsiteX89" fmla="*/ 6859 w 13441"/>
                  <a:gd name="connsiteY89" fmla="*/ 337375 h 985075"/>
                  <a:gd name="connsiteX90" fmla="*/ 6763 w 13441"/>
                  <a:gd name="connsiteY90" fmla="*/ 337376 h 985075"/>
                  <a:gd name="connsiteX91" fmla="*/ 6763 w 13441"/>
                  <a:gd name="connsiteY91" fmla="*/ 265367 h 985075"/>
                  <a:gd name="connsiteX92" fmla="*/ 0 w 13441"/>
                  <a:gd name="connsiteY92" fmla="*/ 258604 h 985075"/>
                  <a:gd name="connsiteX93" fmla="*/ 0 w 13441"/>
                  <a:gd name="connsiteY93" fmla="*/ 222599 h 985075"/>
                  <a:gd name="connsiteX94" fmla="*/ 6667 w 13441"/>
                  <a:gd name="connsiteY94" fmla="*/ 215931 h 985075"/>
                  <a:gd name="connsiteX95" fmla="*/ 6763 w 13441"/>
                  <a:gd name="connsiteY95" fmla="*/ 215932 h 985075"/>
                  <a:gd name="connsiteX96" fmla="*/ 13430 w 13441"/>
                  <a:gd name="connsiteY96" fmla="*/ 222599 h 985075"/>
                  <a:gd name="connsiteX97" fmla="*/ 13430 w 13441"/>
                  <a:gd name="connsiteY97" fmla="*/ 258318 h 985075"/>
                  <a:gd name="connsiteX98" fmla="*/ 7155 w 13441"/>
                  <a:gd name="connsiteY98" fmla="*/ 265356 h 985075"/>
                  <a:gd name="connsiteX99" fmla="*/ 6763 w 13441"/>
                  <a:gd name="connsiteY99" fmla="*/ 265367 h 985075"/>
                  <a:gd name="connsiteX100" fmla="*/ 6763 w 13441"/>
                  <a:gd name="connsiteY100" fmla="*/ 193453 h 985075"/>
                  <a:gd name="connsiteX101" fmla="*/ 0 w 13441"/>
                  <a:gd name="connsiteY101" fmla="*/ 186690 h 985075"/>
                  <a:gd name="connsiteX102" fmla="*/ 0 w 13441"/>
                  <a:gd name="connsiteY102" fmla="*/ 150686 h 985075"/>
                  <a:gd name="connsiteX103" fmla="*/ 6763 w 13441"/>
                  <a:gd name="connsiteY103" fmla="*/ 143923 h 985075"/>
                  <a:gd name="connsiteX104" fmla="*/ 13431 w 13441"/>
                  <a:gd name="connsiteY104" fmla="*/ 150590 h 985075"/>
                  <a:gd name="connsiteX105" fmla="*/ 13430 w 13441"/>
                  <a:gd name="connsiteY105" fmla="*/ 150686 h 985075"/>
                  <a:gd name="connsiteX106" fmla="*/ 13430 w 13441"/>
                  <a:gd name="connsiteY106" fmla="*/ 186690 h 985075"/>
                  <a:gd name="connsiteX107" fmla="*/ 6859 w 13441"/>
                  <a:gd name="connsiteY107" fmla="*/ 193452 h 985075"/>
                  <a:gd name="connsiteX108" fmla="*/ 6763 w 13441"/>
                  <a:gd name="connsiteY108" fmla="*/ 193453 h 985075"/>
                  <a:gd name="connsiteX109" fmla="*/ 6763 w 13441"/>
                  <a:gd name="connsiteY109" fmla="*/ 121444 h 985075"/>
                  <a:gd name="connsiteX110" fmla="*/ 0 w 13441"/>
                  <a:gd name="connsiteY110" fmla="*/ 114681 h 985075"/>
                  <a:gd name="connsiteX111" fmla="*/ 0 w 13441"/>
                  <a:gd name="connsiteY111" fmla="*/ 78677 h 985075"/>
                  <a:gd name="connsiteX112" fmla="*/ 6763 w 13441"/>
                  <a:gd name="connsiteY112" fmla="*/ 71914 h 985075"/>
                  <a:gd name="connsiteX113" fmla="*/ 13431 w 13441"/>
                  <a:gd name="connsiteY113" fmla="*/ 78581 h 985075"/>
                  <a:gd name="connsiteX114" fmla="*/ 13430 w 13441"/>
                  <a:gd name="connsiteY114" fmla="*/ 78677 h 985075"/>
                  <a:gd name="connsiteX115" fmla="*/ 13430 w 13441"/>
                  <a:gd name="connsiteY115" fmla="*/ 114681 h 985075"/>
                  <a:gd name="connsiteX116" fmla="*/ 6859 w 13441"/>
                  <a:gd name="connsiteY116" fmla="*/ 121443 h 985075"/>
                  <a:gd name="connsiteX117" fmla="*/ 6763 w 13441"/>
                  <a:gd name="connsiteY117" fmla="*/ 121444 h 985075"/>
                  <a:gd name="connsiteX118" fmla="*/ 6763 w 13441"/>
                  <a:gd name="connsiteY118" fmla="*/ 49435 h 985075"/>
                  <a:gd name="connsiteX119" fmla="*/ 1 w 13441"/>
                  <a:gd name="connsiteY119" fmla="*/ 42863 h 985075"/>
                  <a:gd name="connsiteX120" fmla="*/ 0 w 13441"/>
                  <a:gd name="connsiteY120" fmla="*/ 42767 h 985075"/>
                  <a:gd name="connsiteX121" fmla="*/ 0 w 13441"/>
                  <a:gd name="connsiteY121" fmla="*/ 6763 h 985075"/>
                  <a:gd name="connsiteX122" fmla="*/ 6763 w 13441"/>
                  <a:gd name="connsiteY122" fmla="*/ 0 h 985075"/>
                  <a:gd name="connsiteX123" fmla="*/ 13431 w 13441"/>
                  <a:gd name="connsiteY123" fmla="*/ 6667 h 985075"/>
                  <a:gd name="connsiteX124" fmla="*/ 13430 w 13441"/>
                  <a:gd name="connsiteY124" fmla="*/ 6763 h 985075"/>
                  <a:gd name="connsiteX125" fmla="*/ 13430 w 13441"/>
                  <a:gd name="connsiteY125" fmla="*/ 42767 h 985075"/>
                  <a:gd name="connsiteX126" fmla="*/ 6763 w 13441"/>
                  <a:gd name="connsiteY126" fmla="*/ 49435 h 9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41" h="985075">
                    <a:moveTo>
                      <a:pt x="6763" y="985076"/>
                    </a:moveTo>
                    <a:cubicBezTo>
                      <a:pt x="3028" y="985076"/>
                      <a:pt x="0" y="982048"/>
                      <a:pt x="0" y="978313"/>
                    </a:cubicBezTo>
                    <a:lnTo>
                      <a:pt x="0" y="942308"/>
                    </a:lnTo>
                    <a:cubicBezTo>
                      <a:pt x="0" y="938573"/>
                      <a:pt x="3028" y="935545"/>
                      <a:pt x="6763" y="935545"/>
                    </a:cubicBezTo>
                    <a:cubicBezTo>
                      <a:pt x="10445" y="935545"/>
                      <a:pt x="13431" y="938530"/>
                      <a:pt x="13431" y="942212"/>
                    </a:cubicBezTo>
                    <a:cubicBezTo>
                      <a:pt x="13431" y="942244"/>
                      <a:pt x="13431" y="942276"/>
                      <a:pt x="13430" y="942308"/>
                    </a:cubicBezTo>
                    <a:lnTo>
                      <a:pt x="13430" y="978313"/>
                    </a:lnTo>
                    <a:cubicBezTo>
                      <a:pt x="13483" y="981995"/>
                      <a:pt x="10541" y="985022"/>
                      <a:pt x="6859" y="985075"/>
                    </a:cubicBezTo>
                    <a:cubicBezTo>
                      <a:pt x="6827" y="985075"/>
                      <a:pt x="6795" y="985076"/>
                      <a:pt x="6763" y="985076"/>
                    </a:cubicBezTo>
                    <a:close/>
                    <a:moveTo>
                      <a:pt x="6763" y="913067"/>
                    </a:moveTo>
                    <a:cubicBezTo>
                      <a:pt x="3028" y="913067"/>
                      <a:pt x="0" y="910039"/>
                      <a:pt x="0" y="906304"/>
                    </a:cubicBezTo>
                    <a:lnTo>
                      <a:pt x="0" y="870395"/>
                    </a:lnTo>
                    <a:cubicBezTo>
                      <a:pt x="0" y="866660"/>
                      <a:pt x="3028" y="863632"/>
                      <a:pt x="6763" y="863632"/>
                    </a:cubicBezTo>
                    <a:cubicBezTo>
                      <a:pt x="10445" y="863631"/>
                      <a:pt x="13431" y="866616"/>
                      <a:pt x="13431" y="870299"/>
                    </a:cubicBezTo>
                    <a:cubicBezTo>
                      <a:pt x="13431" y="870331"/>
                      <a:pt x="13431" y="870363"/>
                      <a:pt x="13430" y="870395"/>
                    </a:cubicBezTo>
                    <a:lnTo>
                      <a:pt x="13430" y="906018"/>
                    </a:lnTo>
                    <a:cubicBezTo>
                      <a:pt x="13641" y="909694"/>
                      <a:pt x="10831" y="912845"/>
                      <a:pt x="7155" y="913056"/>
                    </a:cubicBezTo>
                    <a:cubicBezTo>
                      <a:pt x="7024" y="913063"/>
                      <a:pt x="6893" y="913067"/>
                      <a:pt x="6763" y="913067"/>
                    </a:cubicBezTo>
                    <a:close/>
                    <a:moveTo>
                      <a:pt x="6763" y="841153"/>
                    </a:moveTo>
                    <a:cubicBezTo>
                      <a:pt x="3028" y="841153"/>
                      <a:pt x="0" y="838125"/>
                      <a:pt x="0" y="834390"/>
                    </a:cubicBezTo>
                    <a:lnTo>
                      <a:pt x="0" y="798386"/>
                    </a:lnTo>
                    <a:cubicBezTo>
                      <a:pt x="0" y="794651"/>
                      <a:pt x="3028" y="791623"/>
                      <a:pt x="6763" y="791623"/>
                    </a:cubicBezTo>
                    <a:cubicBezTo>
                      <a:pt x="10445" y="791622"/>
                      <a:pt x="13431" y="794607"/>
                      <a:pt x="13431" y="798290"/>
                    </a:cubicBezTo>
                    <a:cubicBezTo>
                      <a:pt x="13431" y="798322"/>
                      <a:pt x="13431" y="798354"/>
                      <a:pt x="13430" y="798386"/>
                    </a:cubicBezTo>
                    <a:lnTo>
                      <a:pt x="13430" y="834390"/>
                    </a:lnTo>
                    <a:cubicBezTo>
                      <a:pt x="13483" y="838072"/>
                      <a:pt x="10541" y="841099"/>
                      <a:pt x="6859" y="841152"/>
                    </a:cubicBezTo>
                    <a:cubicBezTo>
                      <a:pt x="6827" y="841153"/>
                      <a:pt x="6795" y="841153"/>
                      <a:pt x="6763" y="841153"/>
                    </a:cubicBezTo>
                    <a:close/>
                    <a:moveTo>
                      <a:pt x="6763" y="769144"/>
                    </a:moveTo>
                    <a:cubicBezTo>
                      <a:pt x="3028" y="769144"/>
                      <a:pt x="0" y="766116"/>
                      <a:pt x="0" y="762381"/>
                    </a:cubicBezTo>
                    <a:lnTo>
                      <a:pt x="0" y="726377"/>
                    </a:lnTo>
                    <a:cubicBezTo>
                      <a:pt x="0" y="722694"/>
                      <a:pt x="2984" y="719709"/>
                      <a:pt x="6667" y="719708"/>
                    </a:cubicBezTo>
                    <a:cubicBezTo>
                      <a:pt x="6699" y="719708"/>
                      <a:pt x="6731" y="719709"/>
                      <a:pt x="6763" y="719709"/>
                    </a:cubicBezTo>
                    <a:cubicBezTo>
                      <a:pt x="10445" y="719709"/>
                      <a:pt x="13430" y="722694"/>
                      <a:pt x="13430" y="726377"/>
                    </a:cubicBezTo>
                    <a:lnTo>
                      <a:pt x="13430" y="762381"/>
                    </a:lnTo>
                    <a:cubicBezTo>
                      <a:pt x="13483" y="766063"/>
                      <a:pt x="10541" y="769091"/>
                      <a:pt x="6859" y="769143"/>
                    </a:cubicBezTo>
                    <a:cubicBezTo>
                      <a:pt x="6827" y="769144"/>
                      <a:pt x="6795" y="769144"/>
                      <a:pt x="6763" y="769144"/>
                    </a:cubicBezTo>
                    <a:close/>
                    <a:moveTo>
                      <a:pt x="6763" y="697230"/>
                    </a:moveTo>
                    <a:cubicBezTo>
                      <a:pt x="3028" y="697230"/>
                      <a:pt x="0" y="694202"/>
                      <a:pt x="0" y="690467"/>
                    </a:cubicBezTo>
                    <a:lnTo>
                      <a:pt x="0" y="654463"/>
                    </a:lnTo>
                    <a:cubicBezTo>
                      <a:pt x="0" y="650728"/>
                      <a:pt x="3028" y="647700"/>
                      <a:pt x="6763" y="647700"/>
                    </a:cubicBezTo>
                    <a:cubicBezTo>
                      <a:pt x="10445" y="647700"/>
                      <a:pt x="13431" y="650684"/>
                      <a:pt x="13431" y="654367"/>
                    </a:cubicBezTo>
                    <a:cubicBezTo>
                      <a:pt x="13431" y="654399"/>
                      <a:pt x="13431" y="654431"/>
                      <a:pt x="13430" y="654463"/>
                    </a:cubicBezTo>
                    <a:lnTo>
                      <a:pt x="13430" y="690467"/>
                    </a:lnTo>
                    <a:cubicBezTo>
                      <a:pt x="13483" y="694149"/>
                      <a:pt x="10541" y="697177"/>
                      <a:pt x="6859" y="697229"/>
                    </a:cubicBezTo>
                    <a:cubicBezTo>
                      <a:pt x="6827" y="697230"/>
                      <a:pt x="6795" y="697230"/>
                      <a:pt x="6763" y="697230"/>
                    </a:cubicBezTo>
                    <a:close/>
                    <a:moveTo>
                      <a:pt x="6763" y="625221"/>
                    </a:moveTo>
                    <a:cubicBezTo>
                      <a:pt x="3028" y="625221"/>
                      <a:pt x="0" y="622193"/>
                      <a:pt x="0" y="618458"/>
                    </a:cubicBezTo>
                    <a:lnTo>
                      <a:pt x="0" y="582168"/>
                    </a:lnTo>
                    <a:cubicBezTo>
                      <a:pt x="0" y="578433"/>
                      <a:pt x="3028" y="575405"/>
                      <a:pt x="6763" y="575405"/>
                    </a:cubicBezTo>
                    <a:cubicBezTo>
                      <a:pt x="10445" y="575405"/>
                      <a:pt x="13431" y="578390"/>
                      <a:pt x="13431" y="582072"/>
                    </a:cubicBezTo>
                    <a:cubicBezTo>
                      <a:pt x="13431" y="582104"/>
                      <a:pt x="13431" y="582136"/>
                      <a:pt x="13430" y="582168"/>
                    </a:cubicBezTo>
                    <a:lnTo>
                      <a:pt x="13430" y="618173"/>
                    </a:lnTo>
                    <a:cubicBezTo>
                      <a:pt x="13641" y="621849"/>
                      <a:pt x="10831" y="625000"/>
                      <a:pt x="7155" y="625210"/>
                    </a:cubicBezTo>
                    <a:cubicBezTo>
                      <a:pt x="7024" y="625218"/>
                      <a:pt x="6893" y="625221"/>
                      <a:pt x="6763" y="625221"/>
                    </a:cubicBezTo>
                    <a:close/>
                    <a:moveTo>
                      <a:pt x="6763" y="553212"/>
                    </a:moveTo>
                    <a:cubicBezTo>
                      <a:pt x="3081" y="553265"/>
                      <a:pt x="53" y="550322"/>
                      <a:pt x="1" y="546641"/>
                    </a:cubicBezTo>
                    <a:cubicBezTo>
                      <a:pt x="0" y="546609"/>
                      <a:pt x="0" y="546577"/>
                      <a:pt x="0" y="546545"/>
                    </a:cubicBezTo>
                    <a:lnTo>
                      <a:pt x="0" y="510540"/>
                    </a:lnTo>
                    <a:cubicBezTo>
                      <a:pt x="0" y="506805"/>
                      <a:pt x="3028" y="503777"/>
                      <a:pt x="6763" y="503777"/>
                    </a:cubicBezTo>
                    <a:cubicBezTo>
                      <a:pt x="10445" y="503777"/>
                      <a:pt x="13431" y="506762"/>
                      <a:pt x="13431" y="510444"/>
                    </a:cubicBezTo>
                    <a:cubicBezTo>
                      <a:pt x="13431" y="510476"/>
                      <a:pt x="13431" y="510508"/>
                      <a:pt x="13430" y="510540"/>
                    </a:cubicBezTo>
                    <a:lnTo>
                      <a:pt x="13430" y="546545"/>
                    </a:lnTo>
                    <a:cubicBezTo>
                      <a:pt x="13641" y="550221"/>
                      <a:pt x="10831" y="553372"/>
                      <a:pt x="7155" y="553582"/>
                    </a:cubicBezTo>
                    <a:cubicBezTo>
                      <a:pt x="7024" y="553590"/>
                      <a:pt x="6893" y="553593"/>
                      <a:pt x="6763" y="553593"/>
                    </a:cubicBezTo>
                    <a:close/>
                    <a:moveTo>
                      <a:pt x="6763" y="481298"/>
                    </a:moveTo>
                    <a:cubicBezTo>
                      <a:pt x="3028" y="481298"/>
                      <a:pt x="0" y="478271"/>
                      <a:pt x="0" y="474536"/>
                    </a:cubicBezTo>
                    <a:lnTo>
                      <a:pt x="0" y="438531"/>
                    </a:lnTo>
                    <a:cubicBezTo>
                      <a:pt x="0" y="434796"/>
                      <a:pt x="3028" y="431768"/>
                      <a:pt x="6763" y="431768"/>
                    </a:cubicBezTo>
                    <a:cubicBezTo>
                      <a:pt x="10445" y="431768"/>
                      <a:pt x="13431" y="434753"/>
                      <a:pt x="13431" y="438435"/>
                    </a:cubicBezTo>
                    <a:cubicBezTo>
                      <a:pt x="13431" y="438467"/>
                      <a:pt x="13431" y="438499"/>
                      <a:pt x="13430" y="438531"/>
                    </a:cubicBezTo>
                    <a:lnTo>
                      <a:pt x="13430" y="474536"/>
                    </a:lnTo>
                    <a:cubicBezTo>
                      <a:pt x="13483" y="478218"/>
                      <a:pt x="10541" y="481245"/>
                      <a:pt x="6859" y="481298"/>
                    </a:cubicBezTo>
                    <a:cubicBezTo>
                      <a:pt x="6827" y="481298"/>
                      <a:pt x="6795" y="481298"/>
                      <a:pt x="6763" y="481298"/>
                    </a:cubicBezTo>
                    <a:close/>
                    <a:moveTo>
                      <a:pt x="6763" y="409289"/>
                    </a:moveTo>
                    <a:cubicBezTo>
                      <a:pt x="3028" y="409289"/>
                      <a:pt x="0" y="406262"/>
                      <a:pt x="0" y="402527"/>
                    </a:cubicBezTo>
                    <a:lnTo>
                      <a:pt x="0" y="366617"/>
                    </a:lnTo>
                    <a:cubicBezTo>
                      <a:pt x="0" y="362882"/>
                      <a:pt x="3028" y="359854"/>
                      <a:pt x="6763" y="359854"/>
                    </a:cubicBezTo>
                    <a:cubicBezTo>
                      <a:pt x="10445" y="359854"/>
                      <a:pt x="13431" y="362839"/>
                      <a:pt x="13431" y="366521"/>
                    </a:cubicBezTo>
                    <a:cubicBezTo>
                      <a:pt x="13431" y="366553"/>
                      <a:pt x="13431" y="366585"/>
                      <a:pt x="13430" y="366617"/>
                    </a:cubicBezTo>
                    <a:lnTo>
                      <a:pt x="13430" y="402527"/>
                    </a:lnTo>
                    <a:cubicBezTo>
                      <a:pt x="13483" y="406209"/>
                      <a:pt x="10541" y="409236"/>
                      <a:pt x="6859" y="409289"/>
                    </a:cubicBezTo>
                    <a:cubicBezTo>
                      <a:pt x="6827" y="409289"/>
                      <a:pt x="6795" y="409289"/>
                      <a:pt x="6763" y="409289"/>
                    </a:cubicBezTo>
                    <a:close/>
                    <a:moveTo>
                      <a:pt x="6763" y="337376"/>
                    </a:moveTo>
                    <a:cubicBezTo>
                      <a:pt x="3028" y="337376"/>
                      <a:pt x="0" y="334348"/>
                      <a:pt x="0" y="330613"/>
                    </a:cubicBezTo>
                    <a:lnTo>
                      <a:pt x="0" y="294608"/>
                    </a:lnTo>
                    <a:cubicBezTo>
                      <a:pt x="0" y="290873"/>
                      <a:pt x="3028" y="287845"/>
                      <a:pt x="6763" y="287845"/>
                    </a:cubicBezTo>
                    <a:cubicBezTo>
                      <a:pt x="10445" y="287845"/>
                      <a:pt x="13431" y="290830"/>
                      <a:pt x="13431" y="294512"/>
                    </a:cubicBezTo>
                    <a:cubicBezTo>
                      <a:pt x="13431" y="294544"/>
                      <a:pt x="13431" y="294576"/>
                      <a:pt x="13430" y="294608"/>
                    </a:cubicBezTo>
                    <a:lnTo>
                      <a:pt x="13430" y="330613"/>
                    </a:lnTo>
                    <a:cubicBezTo>
                      <a:pt x="13483" y="334295"/>
                      <a:pt x="10541" y="337322"/>
                      <a:pt x="6859" y="337375"/>
                    </a:cubicBezTo>
                    <a:cubicBezTo>
                      <a:pt x="6827" y="337375"/>
                      <a:pt x="6795" y="337376"/>
                      <a:pt x="6763" y="337376"/>
                    </a:cubicBezTo>
                    <a:close/>
                    <a:moveTo>
                      <a:pt x="6763" y="265367"/>
                    </a:moveTo>
                    <a:cubicBezTo>
                      <a:pt x="3028" y="265367"/>
                      <a:pt x="0" y="262339"/>
                      <a:pt x="0" y="258604"/>
                    </a:cubicBezTo>
                    <a:lnTo>
                      <a:pt x="0" y="222599"/>
                    </a:lnTo>
                    <a:cubicBezTo>
                      <a:pt x="0" y="218917"/>
                      <a:pt x="2984" y="215931"/>
                      <a:pt x="6667" y="215931"/>
                    </a:cubicBezTo>
                    <a:cubicBezTo>
                      <a:pt x="6699" y="215931"/>
                      <a:pt x="6731" y="215931"/>
                      <a:pt x="6763" y="215932"/>
                    </a:cubicBezTo>
                    <a:cubicBezTo>
                      <a:pt x="10445" y="215932"/>
                      <a:pt x="13430" y="218917"/>
                      <a:pt x="13430" y="222599"/>
                    </a:cubicBezTo>
                    <a:lnTo>
                      <a:pt x="13430" y="258318"/>
                    </a:lnTo>
                    <a:cubicBezTo>
                      <a:pt x="13641" y="261994"/>
                      <a:pt x="10831" y="265145"/>
                      <a:pt x="7155" y="265356"/>
                    </a:cubicBezTo>
                    <a:cubicBezTo>
                      <a:pt x="7024" y="265363"/>
                      <a:pt x="6893" y="265367"/>
                      <a:pt x="6763" y="265367"/>
                    </a:cubicBezTo>
                    <a:close/>
                    <a:moveTo>
                      <a:pt x="6763" y="193453"/>
                    </a:moveTo>
                    <a:cubicBezTo>
                      <a:pt x="3028" y="193453"/>
                      <a:pt x="0" y="190425"/>
                      <a:pt x="0" y="186690"/>
                    </a:cubicBezTo>
                    <a:lnTo>
                      <a:pt x="0" y="150686"/>
                    </a:lnTo>
                    <a:cubicBezTo>
                      <a:pt x="0" y="146951"/>
                      <a:pt x="3028" y="143923"/>
                      <a:pt x="6763" y="143923"/>
                    </a:cubicBezTo>
                    <a:cubicBezTo>
                      <a:pt x="10445" y="143922"/>
                      <a:pt x="13431" y="146907"/>
                      <a:pt x="13431" y="150590"/>
                    </a:cubicBezTo>
                    <a:cubicBezTo>
                      <a:pt x="13431" y="150622"/>
                      <a:pt x="13431" y="150654"/>
                      <a:pt x="13430" y="150686"/>
                    </a:cubicBezTo>
                    <a:lnTo>
                      <a:pt x="13430" y="186690"/>
                    </a:lnTo>
                    <a:cubicBezTo>
                      <a:pt x="13483" y="190372"/>
                      <a:pt x="10541" y="193400"/>
                      <a:pt x="6859" y="193452"/>
                    </a:cubicBezTo>
                    <a:cubicBezTo>
                      <a:pt x="6827" y="193453"/>
                      <a:pt x="6795" y="193453"/>
                      <a:pt x="6763" y="193453"/>
                    </a:cubicBezTo>
                    <a:close/>
                    <a:moveTo>
                      <a:pt x="6763" y="121444"/>
                    </a:moveTo>
                    <a:cubicBezTo>
                      <a:pt x="3028" y="121444"/>
                      <a:pt x="0" y="118416"/>
                      <a:pt x="0" y="114681"/>
                    </a:cubicBezTo>
                    <a:lnTo>
                      <a:pt x="0" y="78677"/>
                    </a:lnTo>
                    <a:cubicBezTo>
                      <a:pt x="0" y="74942"/>
                      <a:pt x="3028" y="71914"/>
                      <a:pt x="6763" y="71914"/>
                    </a:cubicBezTo>
                    <a:cubicBezTo>
                      <a:pt x="10445" y="71913"/>
                      <a:pt x="13431" y="74898"/>
                      <a:pt x="13431" y="78581"/>
                    </a:cubicBezTo>
                    <a:cubicBezTo>
                      <a:pt x="13431" y="78613"/>
                      <a:pt x="13431" y="78645"/>
                      <a:pt x="13430" y="78677"/>
                    </a:cubicBezTo>
                    <a:lnTo>
                      <a:pt x="13430" y="114681"/>
                    </a:lnTo>
                    <a:cubicBezTo>
                      <a:pt x="13483" y="118363"/>
                      <a:pt x="10541" y="121390"/>
                      <a:pt x="6859" y="121443"/>
                    </a:cubicBezTo>
                    <a:cubicBezTo>
                      <a:pt x="6827" y="121444"/>
                      <a:pt x="6795" y="121444"/>
                      <a:pt x="6763" y="121444"/>
                    </a:cubicBezTo>
                    <a:close/>
                    <a:moveTo>
                      <a:pt x="6763" y="49435"/>
                    </a:moveTo>
                    <a:cubicBezTo>
                      <a:pt x="3081" y="49487"/>
                      <a:pt x="53" y="46545"/>
                      <a:pt x="1" y="42863"/>
                    </a:cubicBezTo>
                    <a:cubicBezTo>
                      <a:pt x="0" y="42831"/>
                      <a:pt x="0" y="42799"/>
                      <a:pt x="0" y="42767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42767"/>
                    </a:lnTo>
                    <a:cubicBezTo>
                      <a:pt x="13430" y="46450"/>
                      <a:pt x="10445" y="49435"/>
                      <a:pt x="6763" y="49435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7" name="Freeform: Shape 70">
                <a:extLst>
                  <a:ext uri="{FF2B5EF4-FFF2-40B4-BE49-F238E27FC236}">
                    <a16:creationId xmlns:a16="http://schemas.microsoft.com/office/drawing/2014/main" id="{191992DF-E7B0-47BE-93B7-7E2737B2FE24}"/>
                  </a:ext>
                </a:extLst>
              </p:cNvPr>
              <p:cNvSpPr/>
              <p:nvPr/>
            </p:nvSpPr>
            <p:spPr>
              <a:xfrm>
                <a:off x="11100816" y="3892867"/>
                <a:ext cx="13430" cy="31433"/>
              </a:xfrm>
              <a:custGeom>
                <a:avLst/>
                <a:gdLst>
                  <a:gd name="connsiteX0" fmla="*/ 6763 w 13430"/>
                  <a:gd name="connsiteY0" fmla="*/ 31433 h 31433"/>
                  <a:gd name="connsiteX1" fmla="*/ 1 w 13430"/>
                  <a:gd name="connsiteY1" fmla="*/ 24861 h 31433"/>
                  <a:gd name="connsiteX2" fmla="*/ 0 w 13430"/>
                  <a:gd name="connsiteY2" fmla="*/ 24765 h 31433"/>
                  <a:gd name="connsiteX3" fmla="*/ 0 w 13430"/>
                  <a:gd name="connsiteY3" fmla="*/ 6763 h 31433"/>
                  <a:gd name="connsiteX4" fmla="*/ 6763 w 13430"/>
                  <a:gd name="connsiteY4" fmla="*/ 0 h 31433"/>
                  <a:gd name="connsiteX5" fmla="*/ 13431 w 13430"/>
                  <a:gd name="connsiteY5" fmla="*/ 6667 h 31433"/>
                  <a:gd name="connsiteX6" fmla="*/ 13430 w 13430"/>
                  <a:gd name="connsiteY6" fmla="*/ 6763 h 31433"/>
                  <a:gd name="connsiteX7" fmla="*/ 13430 w 13430"/>
                  <a:gd name="connsiteY7" fmla="*/ 24765 h 31433"/>
                  <a:gd name="connsiteX8" fmla="*/ 6763 w 13430"/>
                  <a:gd name="connsiteY8" fmla="*/ 31433 h 3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433">
                    <a:moveTo>
                      <a:pt x="6763" y="31433"/>
                    </a:moveTo>
                    <a:cubicBezTo>
                      <a:pt x="3081" y="31485"/>
                      <a:pt x="53" y="28543"/>
                      <a:pt x="1" y="24861"/>
                    </a:cubicBezTo>
                    <a:cubicBezTo>
                      <a:pt x="0" y="24829"/>
                      <a:pt x="0" y="24797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30" y="28447"/>
                      <a:pt x="10445" y="31433"/>
                      <a:pt x="6763" y="3143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8" name="Freeform: Shape 71">
                <a:extLst>
                  <a:ext uri="{FF2B5EF4-FFF2-40B4-BE49-F238E27FC236}">
                    <a16:creationId xmlns:a16="http://schemas.microsoft.com/office/drawing/2014/main" id="{CA394C6B-B59A-48DE-8F10-69A6626A7EFD}"/>
                  </a:ext>
                </a:extLst>
              </p:cNvPr>
              <p:cNvSpPr/>
              <p:nvPr/>
            </p:nvSpPr>
            <p:spPr>
              <a:xfrm>
                <a:off x="11270865" y="3459817"/>
                <a:ext cx="29590" cy="21475"/>
              </a:xfrm>
              <a:custGeom>
                <a:avLst/>
                <a:gdLst>
                  <a:gd name="connsiteX0" fmla="*/ 6735 w 29590"/>
                  <a:gd name="connsiteY0" fmla="*/ 21474 h 21475"/>
                  <a:gd name="connsiteX1" fmla="*/ 734 w 29590"/>
                  <a:gd name="connsiteY1" fmla="*/ 17760 h 21475"/>
                  <a:gd name="connsiteX2" fmla="*/ 3630 w 29590"/>
                  <a:gd name="connsiteY2" fmla="*/ 8786 h 21475"/>
                  <a:gd name="connsiteX3" fmla="*/ 3782 w 29590"/>
                  <a:gd name="connsiteY3" fmla="*/ 8711 h 21475"/>
                  <a:gd name="connsiteX4" fmla="*/ 19879 w 29590"/>
                  <a:gd name="connsiteY4" fmla="*/ 710 h 21475"/>
                  <a:gd name="connsiteX5" fmla="*/ 28881 w 29590"/>
                  <a:gd name="connsiteY5" fmla="*/ 3710 h 21475"/>
                  <a:gd name="connsiteX6" fmla="*/ 25880 w 29590"/>
                  <a:gd name="connsiteY6" fmla="*/ 12711 h 21475"/>
                  <a:gd name="connsiteX7" fmla="*/ 9783 w 29590"/>
                  <a:gd name="connsiteY7" fmla="*/ 20808 h 21475"/>
                  <a:gd name="connsiteX8" fmla="*/ 6735 w 29590"/>
                  <a:gd name="connsiteY8" fmla="*/ 21474 h 2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90" h="21475">
                    <a:moveTo>
                      <a:pt x="6735" y="21474"/>
                    </a:moveTo>
                    <a:cubicBezTo>
                      <a:pt x="4183" y="21506"/>
                      <a:pt x="1844" y="20058"/>
                      <a:pt x="734" y="17760"/>
                    </a:cubicBezTo>
                    <a:cubicBezTo>
                      <a:pt x="-944" y="14482"/>
                      <a:pt x="353" y="10464"/>
                      <a:pt x="3630" y="8786"/>
                    </a:cubicBezTo>
                    <a:cubicBezTo>
                      <a:pt x="3681" y="8760"/>
                      <a:pt x="3731" y="8735"/>
                      <a:pt x="3782" y="8711"/>
                    </a:cubicBezTo>
                    <a:lnTo>
                      <a:pt x="19879" y="710"/>
                    </a:lnTo>
                    <a:cubicBezTo>
                      <a:pt x="23193" y="-947"/>
                      <a:pt x="27223" y="396"/>
                      <a:pt x="28881" y="3710"/>
                    </a:cubicBezTo>
                    <a:cubicBezTo>
                      <a:pt x="30538" y="7024"/>
                      <a:pt x="29194" y="11054"/>
                      <a:pt x="25880" y="12711"/>
                    </a:cubicBezTo>
                    <a:lnTo>
                      <a:pt x="9783" y="20808"/>
                    </a:lnTo>
                    <a:cubicBezTo>
                      <a:pt x="8833" y="21264"/>
                      <a:pt x="7789" y="21493"/>
                      <a:pt x="6735" y="2147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9" name="Freeform: Shape 72">
                <a:extLst>
                  <a:ext uri="{FF2B5EF4-FFF2-40B4-BE49-F238E27FC236}">
                    <a16:creationId xmlns:a16="http://schemas.microsoft.com/office/drawing/2014/main" id="{920B5801-7311-4F47-A558-5814ECC41724}"/>
                  </a:ext>
                </a:extLst>
              </p:cNvPr>
              <p:cNvSpPr/>
              <p:nvPr/>
            </p:nvSpPr>
            <p:spPr>
              <a:xfrm>
                <a:off x="11191407" y="3486865"/>
                <a:ext cx="54044" cy="33860"/>
              </a:xfrm>
              <a:custGeom>
                <a:avLst/>
                <a:gdLst>
                  <a:gd name="connsiteX0" fmla="*/ 6945 w 54044"/>
                  <a:gd name="connsiteY0" fmla="*/ 33860 h 33860"/>
                  <a:gd name="connsiteX1" fmla="*/ 944 w 54044"/>
                  <a:gd name="connsiteY1" fmla="*/ 30145 h 33860"/>
                  <a:gd name="connsiteX2" fmla="*/ 3250 w 54044"/>
                  <a:gd name="connsiteY2" fmla="*/ 21002 h 33860"/>
                  <a:gd name="connsiteX3" fmla="*/ 3992 w 54044"/>
                  <a:gd name="connsiteY3" fmla="*/ 20620 h 33860"/>
                  <a:gd name="connsiteX4" fmla="*/ 43616 w 54044"/>
                  <a:gd name="connsiteY4" fmla="*/ 903 h 33860"/>
                  <a:gd name="connsiteX5" fmla="*/ 52851 w 54044"/>
                  <a:gd name="connsiteY5" fmla="*/ 3389 h 33860"/>
                  <a:gd name="connsiteX6" fmla="*/ 53141 w 54044"/>
                  <a:gd name="connsiteY6" fmla="*/ 3951 h 33860"/>
                  <a:gd name="connsiteX7" fmla="*/ 50656 w 54044"/>
                  <a:gd name="connsiteY7" fmla="*/ 13187 h 33860"/>
                  <a:gd name="connsiteX8" fmla="*/ 50093 w 54044"/>
                  <a:gd name="connsiteY8" fmla="*/ 13476 h 33860"/>
                  <a:gd name="connsiteX9" fmla="*/ 9993 w 54044"/>
                  <a:gd name="connsiteY9" fmla="*/ 33193 h 33860"/>
                  <a:gd name="connsiteX10" fmla="*/ 6945 w 54044"/>
                  <a:gd name="connsiteY10" fmla="*/ 33860 h 33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044" h="33860">
                    <a:moveTo>
                      <a:pt x="6945" y="33860"/>
                    </a:moveTo>
                    <a:cubicBezTo>
                      <a:pt x="4393" y="33892"/>
                      <a:pt x="2054" y="32443"/>
                      <a:pt x="944" y="30145"/>
                    </a:cubicBezTo>
                    <a:cubicBezTo>
                      <a:pt x="-944" y="26984"/>
                      <a:pt x="89" y="22890"/>
                      <a:pt x="3250" y="21002"/>
                    </a:cubicBezTo>
                    <a:cubicBezTo>
                      <a:pt x="3489" y="20860"/>
                      <a:pt x="3737" y="20732"/>
                      <a:pt x="3992" y="20620"/>
                    </a:cubicBezTo>
                    <a:lnTo>
                      <a:pt x="43616" y="903"/>
                    </a:lnTo>
                    <a:cubicBezTo>
                      <a:pt x="46853" y="-960"/>
                      <a:pt x="50987" y="152"/>
                      <a:pt x="52851" y="3389"/>
                    </a:cubicBezTo>
                    <a:cubicBezTo>
                      <a:pt x="52957" y="3572"/>
                      <a:pt x="53053" y="3759"/>
                      <a:pt x="53141" y="3951"/>
                    </a:cubicBezTo>
                    <a:cubicBezTo>
                      <a:pt x="55005" y="7188"/>
                      <a:pt x="53892" y="11323"/>
                      <a:pt x="50656" y="13187"/>
                    </a:cubicBezTo>
                    <a:cubicBezTo>
                      <a:pt x="50473" y="13292"/>
                      <a:pt x="50285" y="13389"/>
                      <a:pt x="50093" y="13476"/>
                    </a:cubicBezTo>
                    <a:lnTo>
                      <a:pt x="9993" y="33193"/>
                    </a:lnTo>
                    <a:cubicBezTo>
                      <a:pt x="9043" y="33650"/>
                      <a:pt x="7999" y="33878"/>
                      <a:pt x="6945" y="3386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0" name="Freeform: Shape 73">
                <a:extLst>
                  <a:ext uri="{FF2B5EF4-FFF2-40B4-BE49-F238E27FC236}">
                    <a16:creationId xmlns:a16="http://schemas.microsoft.com/office/drawing/2014/main" id="{DE727464-5AD4-4934-A1A6-965AED10AAFA}"/>
                  </a:ext>
                </a:extLst>
              </p:cNvPr>
              <p:cNvSpPr/>
              <p:nvPr/>
            </p:nvSpPr>
            <p:spPr>
              <a:xfrm>
                <a:off x="11135685" y="3526299"/>
                <a:ext cx="30315" cy="22144"/>
              </a:xfrm>
              <a:custGeom>
                <a:avLst/>
                <a:gdLst>
                  <a:gd name="connsiteX0" fmla="*/ 6945 w 30315"/>
                  <a:gd name="connsiteY0" fmla="*/ 22144 h 22144"/>
                  <a:gd name="connsiteX1" fmla="*/ 944 w 30315"/>
                  <a:gd name="connsiteY1" fmla="*/ 18429 h 22144"/>
                  <a:gd name="connsiteX2" fmla="*/ 3250 w 30315"/>
                  <a:gd name="connsiteY2" fmla="*/ 9286 h 22144"/>
                  <a:gd name="connsiteX3" fmla="*/ 3992 w 30315"/>
                  <a:gd name="connsiteY3" fmla="*/ 8904 h 22144"/>
                  <a:gd name="connsiteX4" fmla="*/ 20089 w 30315"/>
                  <a:gd name="connsiteY4" fmla="*/ 903 h 22144"/>
                  <a:gd name="connsiteX5" fmla="*/ 29325 w 30315"/>
                  <a:gd name="connsiteY5" fmla="*/ 3389 h 22144"/>
                  <a:gd name="connsiteX6" fmla="*/ 29614 w 30315"/>
                  <a:gd name="connsiteY6" fmla="*/ 3951 h 22144"/>
                  <a:gd name="connsiteX7" fmla="*/ 26566 w 30315"/>
                  <a:gd name="connsiteY7" fmla="*/ 13000 h 22144"/>
                  <a:gd name="connsiteX8" fmla="*/ 10469 w 30315"/>
                  <a:gd name="connsiteY8" fmla="*/ 21001 h 22144"/>
                  <a:gd name="connsiteX9" fmla="*/ 6945 w 30315"/>
                  <a:gd name="connsiteY9" fmla="*/ 22144 h 2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315" h="22144">
                    <a:moveTo>
                      <a:pt x="6945" y="22144"/>
                    </a:moveTo>
                    <a:cubicBezTo>
                      <a:pt x="4393" y="22176"/>
                      <a:pt x="2054" y="20728"/>
                      <a:pt x="944" y="18429"/>
                    </a:cubicBezTo>
                    <a:cubicBezTo>
                      <a:pt x="-944" y="15268"/>
                      <a:pt x="89" y="11174"/>
                      <a:pt x="3250" y="9286"/>
                    </a:cubicBezTo>
                    <a:cubicBezTo>
                      <a:pt x="3489" y="9144"/>
                      <a:pt x="3737" y="9016"/>
                      <a:pt x="3992" y="8904"/>
                    </a:cubicBezTo>
                    <a:lnTo>
                      <a:pt x="20089" y="903"/>
                    </a:lnTo>
                    <a:cubicBezTo>
                      <a:pt x="23326" y="-960"/>
                      <a:pt x="27461" y="152"/>
                      <a:pt x="29325" y="3389"/>
                    </a:cubicBezTo>
                    <a:cubicBezTo>
                      <a:pt x="29430" y="3572"/>
                      <a:pt x="29527" y="3759"/>
                      <a:pt x="29614" y="3951"/>
                    </a:cubicBezTo>
                    <a:cubicBezTo>
                      <a:pt x="31265" y="7292"/>
                      <a:pt x="29902" y="11339"/>
                      <a:pt x="26566" y="13000"/>
                    </a:cubicBezTo>
                    <a:lnTo>
                      <a:pt x="10469" y="21001"/>
                    </a:lnTo>
                    <a:cubicBezTo>
                      <a:pt x="9424" y="21703"/>
                      <a:pt x="8203" y="22099"/>
                      <a:pt x="6945" y="2214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1" name="Freeform: Shape 74">
                <a:extLst>
                  <a:ext uri="{FF2B5EF4-FFF2-40B4-BE49-F238E27FC236}">
                    <a16:creationId xmlns:a16="http://schemas.microsoft.com/office/drawing/2014/main" id="{05C91810-E223-4A33-A3B8-13713D77FDEC}"/>
                  </a:ext>
                </a:extLst>
              </p:cNvPr>
              <p:cNvSpPr/>
              <p:nvPr/>
            </p:nvSpPr>
            <p:spPr>
              <a:xfrm>
                <a:off x="10876873" y="3031140"/>
                <a:ext cx="23402" cy="29242"/>
              </a:xfrm>
              <a:custGeom>
                <a:avLst/>
                <a:gdLst>
                  <a:gd name="connsiteX0" fmla="*/ 16392 w 23402"/>
                  <a:gd name="connsiteY0" fmla="*/ 29242 h 29242"/>
                  <a:gd name="connsiteX1" fmla="*/ 10677 w 23402"/>
                  <a:gd name="connsiteY1" fmla="*/ 26004 h 29242"/>
                  <a:gd name="connsiteX2" fmla="*/ 1152 w 23402"/>
                  <a:gd name="connsiteY2" fmla="*/ 10573 h 29242"/>
                  <a:gd name="connsiteX3" fmla="*/ 2922 w 23402"/>
                  <a:gd name="connsiteY3" fmla="*/ 1311 h 29242"/>
                  <a:gd name="connsiteX4" fmla="*/ 3343 w 23402"/>
                  <a:gd name="connsiteY4" fmla="*/ 1048 h 29242"/>
                  <a:gd name="connsiteX5" fmla="*/ 12796 w 23402"/>
                  <a:gd name="connsiteY5" fmla="*/ 3217 h 29242"/>
                  <a:gd name="connsiteX6" fmla="*/ 12868 w 23402"/>
                  <a:gd name="connsiteY6" fmla="*/ 3334 h 29242"/>
                  <a:gd name="connsiteX7" fmla="*/ 22393 w 23402"/>
                  <a:gd name="connsiteY7" fmla="*/ 18765 h 29242"/>
                  <a:gd name="connsiteX8" fmla="*/ 20260 w 23402"/>
                  <a:gd name="connsiteY8" fmla="*/ 27949 h 29242"/>
                  <a:gd name="connsiteX9" fmla="*/ 16583 w 23402"/>
                  <a:gd name="connsiteY9" fmla="*/ 28956 h 2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" h="29242">
                    <a:moveTo>
                      <a:pt x="16392" y="29242"/>
                    </a:moveTo>
                    <a:cubicBezTo>
                      <a:pt x="14046" y="29260"/>
                      <a:pt x="11868" y="28026"/>
                      <a:pt x="10677" y="26004"/>
                    </a:cubicBezTo>
                    <a:lnTo>
                      <a:pt x="1152" y="10573"/>
                    </a:lnTo>
                    <a:cubicBezTo>
                      <a:pt x="-916" y="7527"/>
                      <a:pt x="-124" y="3380"/>
                      <a:pt x="2922" y="1311"/>
                    </a:cubicBezTo>
                    <a:cubicBezTo>
                      <a:pt x="3059" y="1218"/>
                      <a:pt x="3200" y="1131"/>
                      <a:pt x="3343" y="1048"/>
                    </a:cubicBezTo>
                    <a:cubicBezTo>
                      <a:pt x="6552" y="-964"/>
                      <a:pt x="10785" y="7"/>
                      <a:pt x="12796" y="3217"/>
                    </a:cubicBezTo>
                    <a:cubicBezTo>
                      <a:pt x="12821" y="3256"/>
                      <a:pt x="12844" y="3295"/>
                      <a:pt x="12868" y="3334"/>
                    </a:cubicBezTo>
                    <a:lnTo>
                      <a:pt x="22393" y="18765"/>
                    </a:lnTo>
                    <a:cubicBezTo>
                      <a:pt x="24340" y="21890"/>
                      <a:pt x="23386" y="26002"/>
                      <a:pt x="20260" y="27949"/>
                    </a:cubicBezTo>
                    <a:cubicBezTo>
                      <a:pt x="19159" y="28636"/>
                      <a:pt x="17880" y="28986"/>
                      <a:pt x="16583" y="28956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2" name="Freeform: Shape 75">
                <a:extLst>
                  <a:ext uri="{FF2B5EF4-FFF2-40B4-BE49-F238E27FC236}">
                    <a16:creationId xmlns:a16="http://schemas.microsoft.com/office/drawing/2014/main" id="{D82D3367-214E-4C0B-995C-4508AFCAA673}"/>
                  </a:ext>
                </a:extLst>
              </p:cNvPr>
              <p:cNvSpPr/>
              <p:nvPr/>
            </p:nvSpPr>
            <p:spPr>
              <a:xfrm>
                <a:off x="10904972" y="3077375"/>
                <a:ext cx="142884" cy="226952"/>
              </a:xfrm>
              <a:custGeom>
                <a:avLst/>
                <a:gdLst>
                  <a:gd name="connsiteX0" fmla="*/ 136122 w 142884"/>
                  <a:gd name="connsiteY0" fmla="*/ 226942 h 226952"/>
                  <a:gd name="connsiteX1" fmla="*/ 130311 w 142884"/>
                  <a:gd name="connsiteY1" fmla="*/ 223704 h 226952"/>
                  <a:gd name="connsiteX2" fmla="*/ 111833 w 142884"/>
                  <a:gd name="connsiteY2" fmla="*/ 193224 h 226952"/>
                  <a:gd name="connsiteX3" fmla="*/ 113622 w 142884"/>
                  <a:gd name="connsiteY3" fmla="*/ 183829 h 226952"/>
                  <a:gd name="connsiteX4" fmla="*/ 123017 w 142884"/>
                  <a:gd name="connsiteY4" fmla="*/ 185618 h 226952"/>
                  <a:gd name="connsiteX5" fmla="*/ 123358 w 142884"/>
                  <a:gd name="connsiteY5" fmla="*/ 186175 h 226952"/>
                  <a:gd name="connsiteX6" fmla="*/ 141836 w 142884"/>
                  <a:gd name="connsiteY6" fmla="*/ 216655 h 226952"/>
                  <a:gd name="connsiteX7" fmla="*/ 139668 w 142884"/>
                  <a:gd name="connsiteY7" fmla="*/ 226108 h 226952"/>
                  <a:gd name="connsiteX8" fmla="*/ 139550 w 142884"/>
                  <a:gd name="connsiteY8" fmla="*/ 226180 h 226952"/>
                  <a:gd name="connsiteX9" fmla="*/ 136121 w 142884"/>
                  <a:gd name="connsiteY9" fmla="*/ 226942 h 226952"/>
                  <a:gd name="connsiteX10" fmla="*/ 99165 w 142884"/>
                  <a:gd name="connsiteY10" fmla="*/ 165982 h 226952"/>
                  <a:gd name="connsiteX11" fmla="*/ 93354 w 142884"/>
                  <a:gd name="connsiteY11" fmla="*/ 162744 h 226952"/>
                  <a:gd name="connsiteX12" fmla="*/ 74876 w 142884"/>
                  <a:gd name="connsiteY12" fmla="*/ 132264 h 226952"/>
                  <a:gd name="connsiteX13" fmla="*/ 77044 w 142884"/>
                  <a:gd name="connsiteY13" fmla="*/ 122811 h 226952"/>
                  <a:gd name="connsiteX14" fmla="*/ 77162 w 142884"/>
                  <a:gd name="connsiteY14" fmla="*/ 122739 h 226952"/>
                  <a:gd name="connsiteX15" fmla="*/ 86514 w 142884"/>
                  <a:gd name="connsiteY15" fmla="*/ 124742 h 226952"/>
                  <a:gd name="connsiteX16" fmla="*/ 86687 w 142884"/>
                  <a:gd name="connsiteY16" fmla="*/ 125025 h 226952"/>
                  <a:gd name="connsiteX17" fmla="*/ 105165 w 142884"/>
                  <a:gd name="connsiteY17" fmla="*/ 155505 h 226952"/>
                  <a:gd name="connsiteX18" fmla="*/ 102661 w 142884"/>
                  <a:gd name="connsiteY18" fmla="*/ 164875 h 226952"/>
                  <a:gd name="connsiteX19" fmla="*/ 99450 w 142884"/>
                  <a:gd name="connsiteY19" fmla="*/ 165792 h 226952"/>
                  <a:gd name="connsiteX20" fmla="*/ 62207 w 142884"/>
                  <a:gd name="connsiteY20" fmla="*/ 105022 h 226952"/>
                  <a:gd name="connsiteX21" fmla="*/ 56397 w 142884"/>
                  <a:gd name="connsiteY21" fmla="*/ 101689 h 226952"/>
                  <a:gd name="connsiteX22" fmla="*/ 37919 w 142884"/>
                  <a:gd name="connsiteY22" fmla="*/ 71209 h 226952"/>
                  <a:gd name="connsiteX23" fmla="*/ 41115 w 142884"/>
                  <a:gd name="connsiteY23" fmla="*/ 62195 h 226952"/>
                  <a:gd name="connsiteX24" fmla="*/ 49444 w 142884"/>
                  <a:gd name="connsiteY24" fmla="*/ 64255 h 226952"/>
                  <a:gd name="connsiteX25" fmla="*/ 67827 w 142884"/>
                  <a:gd name="connsiteY25" fmla="*/ 94450 h 226952"/>
                  <a:gd name="connsiteX26" fmla="*/ 66057 w 142884"/>
                  <a:gd name="connsiteY26" fmla="*/ 103711 h 226952"/>
                  <a:gd name="connsiteX27" fmla="*/ 65637 w 142884"/>
                  <a:gd name="connsiteY27" fmla="*/ 103975 h 226952"/>
                  <a:gd name="connsiteX28" fmla="*/ 62208 w 142884"/>
                  <a:gd name="connsiteY28" fmla="*/ 105022 h 226952"/>
                  <a:gd name="connsiteX29" fmla="*/ 25250 w 142884"/>
                  <a:gd name="connsiteY29" fmla="*/ 43967 h 226952"/>
                  <a:gd name="connsiteX30" fmla="*/ 19440 w 142884"/>
                  <a:gd name="connsiteY30" fmla="*/ 40729 h 226952"/>
                  <a:gd name="connsiteX31" fmla="*/ 962 w 142884"/>
                  <a:gd name="connsiteY31" fmla="*/ 10249 h 226952"/>
                  <a:gd name="connsiteX32" fmla="*/ 3295 w 142884"/>
                  <a:gd name="connsiteY32" fmla="*/ 962 h 226952"/>
                  <a:gd name="connsiteX33" fmla="*/ 12582 w 142884"/>
                  <a:gd name="connsiteY33" fmla="*/ 3295 h 226952"/>
                  <a:gd name="connsiteX34" fmla="*/ 31061 w 142884"/>
                  <a:gd name="connsiteY34" fmla="*/ 33775 h 226952"/>
                  <a:gd name="connsiteX35" fmla="*/ 28928 w 142884"/>
                  <a:gd name="connsiteY35" fmla="*/ 42960 h 226952"/>
                  <a:gd name="connsiteX36" fmla="*/ 25250 w 142884"/>
                  <a:gd name="connsiteY36" fmla="*/ 43967 h 22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42884" h="226952">
                    <a:moveTo>
                      <a:pt x="136122" y="226942"/>
                    </a:moveTo>
                    <a:cubicBezTo>
                      <a:pt x="133751" y="226956"/>
                      <a:pt x="131547" y="225727"/>
                      <a:pt x="130311" y="223704"/>
                    </a:cubicBezTo>
                    <a:lnTo>
                      <a:pt x="111833" y="193224"/>
                    </a:lnTo>
                    <a:cubicBezTo>
                      <a:pt x="109732" y="190135"/>
                      <a:pt x="110534" y="185929"/>
                      <a:pt x="113622" y="183829"/>
                    </a:cubicBezTo>
                    <a:cubicBezTo>
                      <a:pt x="116711" y="181729"/>
                      <a:pt x="120917" y="182530"/>
                      <a:pt x="123017" y="185618"/>
                    </a:cubicBezTo>
                    <a:cubicBezTo>
                      <a:pt x="123140" y="185798"/>
                      <a:pt x="123253" y="185984"/>
                      <a:pt x="123358" y="186175"/>
                    </a:cubicBezTo>
                    <a:lnTo>
                      <a:pt x="141836" y="216655"/>
                    </a:lnTo>
                    <a:cubicBezTo>
                      <a:pt x="143848" y="219865"/>
                      <a:pt x="142877" y="224097"/>
                      <a:pt x="139668" y="226108"/>
                    </a:cubicBezTo>
                    <a:cubicBezTo>
                      <a:pt x="139629" y="226133"/>
                      <a:pt x="139590" y="226157"/>
                      <a:pt x="139550" y="226180"/>
                    </a:cubicBezTo>
                    <a:cubicBezTo>
                      <a:pt x="138499" y="226745"/>
                      <a:pt x="137312" y="227009"/>
                      <a:pt x="136121" y="226942"/>
                    </a:cubicBezTo>
                    <a:close/>
                    <a:moveTo>
                      <a:pt x="99165" y="165982"/>
                    </a:moveTo>
                    <a:cubicBezTo>
                      <a:pt x="96794" y="165996"/>
                      <a:pt x="94590" y="164767"/>
                      <a:pt x="93354" y="162744"/>
                    </a:cubicBezTo>
                    <a:lnTo>
                      <a:pt x="74876" y="132264"/>
                    </a:lnTo>
                    <a:cubicBezTo>
                      <a:pt x="72864" y="129055"/>
                      <a:pt x="73835" y="124822"/>
                      <a:pt x="77044" y="122811"/>
                    </a:cubicBezTo>
                    <a:cubicBezTo>
                      <a:pt x="77083" y="122786"/>
                      <a:pt x="77122" y="122762"/>
                      <a:pt x="77162" y="122739"/>
                    </a:cubicBezTo>
                    <a:cubicBezTo>
                      <a:pt x="80297" y="120710"/>
                      <a:pt x="84484" y="121607"/>
                      <a:pt x="86514" y="124742"/>
                    </a:cubicBezTo>
                    <a:cubicBezTo>
                      <a:pt x="86574" y="124835"/>
                      <a:pt x="86631" y="124929"/>
                      <a:pt x="86687" y="125025"/>
                    </a:cubicBezTo>
                    <a:lnTo>
                      <a:pt x="105165" y="155505"/>
                    </a:lnTo>
                    <a:cubicBezTo>
                      <a:pt x="107061" y="158784"/>
                      <a:pt x="105940" y="162979"/>
                      <a:pt x="102661" y="164875"/>
                    </a:cubicBezTo>
                    <a:cubicBezTo>
                      <a:pt x="101683" y="165440"/>
                      <a:pt x="100580" y="165755"/>
                      <a:pt x="99450" y="165792"/>
                    </a:cubicBezTo>
                    <a:close/>
                    <a:moveTo>
                      <a:pt x="62207" y="105022"/>
                    </a:moveTo>
                    <a:cubicBezTo>
                      <a:pt x="59828" y="104979"/>
                      <a:pt x="57636" y="103721"/>
                      <a:pt x="56397" y="101689"/>
                    </a:cubicBezTo>
                    <a:lnTo>
                      <a:pt x="37919" y="71209"/>
                    </a:lnTo>
                    <a:cubicBezTo>
                      <a:pt x="36312" y="67837"/>
                      <a:pt x="37743" y="63801"/>
                      <a:pt x="41115" y="62195"/>
                    </a:cubicBezTo>
                    <a:cubicBezTo>
                      <a:pt x="44027" y="60807"/>
                      <a:pt x="47514" y="61670"/>
                      <a:pt x="49444" y="64255"/>
                    </a:cubicBezTo>
                    <a:lnTo>
                      <a:pt x="67827" y="94450"/>
                    </a:lnTo>
                    <a:cubicBezTo>
                      <a:pt x="69896" y="97496"/>
                      <a:pt x="69104" y="101642"/>
                      <a:pt x="66057" y="103711"/>
                    </a:cubicBezTo>
                    <a:cubicBezTo>
                      <a:pt x="65920" y="103804"/>
                      <a:pt x="65780" y="103892"/>
                      <a:pt x="65637" y="103975"/>
                    </a:cubicBezTo>
                    <a:cubicBezTo>
                      <a:pt x="64601" y="104610"/>
                      <a:pt x="63421" y="104970"/>
                      <a:pt x="62208" y="105022"/>
                    </a:cubicBezTo>
                    <a:close/>
                    <a:moveTo>
                      <a:pt x="25250" y="43967"/>
                    </a:moveTo>
                    <a:cubicBezTo>
                      <a:pt x="22885" y="43962"/>
                      <a:pt x="20689" y="42738"/>
                      <a:pt x="19440" y="40729"/>
                    </a:cubicBezTo>
                    <a:lnTo>
                      <a:pt x="962" y="10249"/>
                    </a:lnTo>
                    <a:cubicBezTo>
                      <a:pt x="-958" y="7040"/>
                      <a:pt x="87" y="2882"/>
                      <a:pt x="3295" y="962"/>
                    </a:cubicBezTo>
                    <a:cubicBezTo>
                      <a:pt x="6504" y="-958"/>
                      <a:pt x="10662" y="86"/>
                      <a:pt x="12582" y="3295"/>
                    </a:cubicBezTo>
                    <a:lnTo>
                      <a:pt x="31061" y="33775"/>
                    </a:lnTo>
                    <a:cubicBezTo>
                      <a:pt x="33008" y="36901"/>
                      <a:pt x="32053" y="41013"/>
                      <a:pt x="28928" y="42960"/>
                    </a:cubicBezTo>
                    <a:cubicBezTo>
                      <a:pt x="27826" y="43647"/>
                      <a:pt x="26548" y="43996"/>
                      <a:pt x="25250" y="4396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3" name="Freeform: Shape 76">
                <a:extLst>
                  <a:ext uri="{FF2B5EF4-FFF2-40B4-BE49-F238E27FC236}">
                    <a16:creationId xmlns:a16="http://schemas.microsoft.com/office/drawing/2014/main" id="{FEACAF6F-BC96-43D9-9A16-F08A2F5C7E5D}"/>
                  </a:ext>
                </a:extLst>
              </p:cNvPr>
              <p:cNvSpPr/>
              <p:nvPr/>
            </p:nvSpPr>
            <p:spPr>
              <a:xfrm>
                <a:off x="11052741" y="3321550"/>
                <a:ext cx="23007" cy="28690"/>
              </a:xfrm>
              <a:custGeom>
                <a:avLst/>
                <a:gdLst>
                  <a:gd name="connsiteX0" fmla="*/ 16071 w 23007"/>
                  <a:gd name="connsiteY0" fmla="*/ 28678 h 28690"/>
                  <a:gd name="connsiteX1" fmla="*/ 10356 w 23007"/>
                  <a:gd name="connsiteY1" fmla="*/ 25344 h 28690"/>
                  <a:gd name="connsiteX2" fmla="*/ 831 w 23007"/>
                  <a:gd name="connsiteY2" fmla="*/ 10009 h 28690"/>
                  <a:gd name="connsiteX3" fmla="*/ 3518 w 23007"/>
                  <a:gd name="connsiteY3" fmla="*/ 830 h 28690"/>
                  <a:gd name="connsiteX4" fmla="*/ 12357 w 23007"/>
                  <a:gd name="connsiteY4" fmla="*/ 2961 h 28690"/>
                  <a:gd name="connsiteX5" fmla="*/ 21881 w 23007"/>
                  <a:gd name="connsiteY5" fmla="*/ 18391 h 28690"/>
                  <a:gd name="connsiteX6" fmla="*/ 20046 w 23007"/>
                  <a:gd name="connsiteY6" fmla="*/ 27640 h 28690"/>
                  <a:gd name="connsiteX7" fmla="*/ 19595 w 23007"/>
                  <a:gd name="connsiteY7" fmla="*/ 27916 h 28690"/>
                  <a:gd name="connsiteX8" fmla="*/ 16071 w 23007"/>
                  <a:gd name="connsiteY8" fmla="*/ 28678 h 2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07" h="28690">
                    <a:moveTo>
                      <a:pt x="16071" y="28678"/>
                    </a:moveTo>
                    <a:cubicBezTo>
                      <a:pt x="13710" y="28657"/>
                      <a:pt x="11536" y="27389"/>
                      <a:pt x="10356" y="25344"/>
                    </a:cubicBezTo>
                    <a:lnTo>
                      <a:pt x="831" y="10009"/>
                    </a:lnTo>
                    <a:cubicBezTo>
                      <a:pt x="-962" y="6732"/>
                      <a:pt x="242" y="2623"/>
                      <a:pt x="3518" y="830"/>
                    </a:cubicBezTo>
                    <a:cubicBezTo>
                      <a:pt x="6573" y="-841"/>
                      <a:pt x="10398" y="81"/>
                      <a:pt x="12357" y="2961"/>
                    </a:cubicBezTo>
                    <a:lnTo>
                      <a:pt x="21881" y="18391"/>
                    </a:lnTo>
                    <a:cubicBezTo>
                      <a:pt x="23929" y="21452"/>
                      <a:pt x="23107" y="25593"/>
                      <a:pt x="20046" y="27640"/>
                    </a:cubicBezTo>
                    <a:cubicBezTo>
                      <a:pt x="19899" y="27738"/>
                      <a:pt x="19749" y="27830"/>
                      <a:pt x="19595" y="27916"/>
                    </a:cubicBezTo>
                    <a:cubicBezTo>
                      <a:pt x="18513" y="28489"/>
                      <a:pt x="17293" y="28752"/>
                      <a:pt x="16071" y="2867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grpSp>
          <p:nvGrpSpPr>
            <p:cNvPr id="444" name="Group 12">
              <a:extLst>
                <a:ext uri="{FF2B5EF4-FFF2-40B4-BE49-F238E27FC236}">
                  <a16:creationId xmlns:a16="http://schemas.microsoft.com/office/drawing/2014/main" id="{320FC64D-5755-443E-B1EA-F3D791CFD7BF}"/>
                </a:ext>
              </a:extLst>
            </p:cNvPr>
            <p:cNvGrpSpPr/>
            <p:nvPr/>
          </p:nvGrpSpPr>
          <p:grpSpPr>
            <a:xfrm>
              <a:off x="7847619" y="3179752"/>
              <a:ext cx="1385846" cy="2189206"/>
              <a:chOff x="7847619" y="3179752"/>
              <a:chExt cx="1385846" cy="2189206"/>
            </a:xfrm>
          </p:grpSpPr>
          <p:grpSp>
            <p:nvGrpSpPr>
              <p:cNvPr id="445" name="Graphic 11">
                <a:extLst>
                  <a:ext uri="{FF2B5EF4-FFF2-40B4-BE49-F238E27FC236}">
                    <a16:creationId xmlns:a16="http://schemas.microsoft.com/office/drawing/2014/main" id="{A1384589-725F-4F4F-8246-C0A121593303}"/>
                  </a:ext>
                </a:extLst>
              </p:cNvPr>
              <p:cNvGrpSpPr/>
              <p:nvPr/>
            </p:nvGrpSpPr>
            <p:grpSpPr>
              <a:xfrm>
                <a:off x="8052584" y="4136286"/>
                <a:ext cx="1180881" cy="1088402"/>
                <a:chOff x="8461438" y="4367117"/>
                <a:chExt cx="1064228" cy="980884"/>
              </a:xfrm>
            </p:grpSpPr>
            <p:sp>
              <p:nvSpPr>
                <p:cNvPr id="492" name="Freeform: Shape 78">
                  <a:extLst>
                    <a:ext uri="{FF2B5EF4-FFF2-40B4-BE49-F238E27FC236}">
                      <a16:creationId xmlns:a16="http://schemas.microsoft.com/office/drawing/2014/main" id="{E2DB49E7-881E-4F0F-9AB1-33A04EB9AD8F}"/>
                    </a:ext>
                  </a:extLst>
                </p:cNvPr>
                <p:cNvSpPr/>
                <p:nvPr/>
              </p:nvSpPr>
              <p:spPr>
                <a:xfrm>
                  <a:off x="8461438" y="4367117"/>
                  <a:ext cx="1064228" cy="980884"/>
                </a:xfrm>
                <a:custGeom>
                  <a:avLst/>
                  <a:gdLst>
                    <a:gd name="connsiteX0" fmla="*/ 650367 w 1064228"/>
                    <a:gd name="connsiteY0" fmla="*/ 0 h 980884"/>
                    <a:gd name="connsiteX1" fmla="*/ 223076 w 1064228"/>
                    <a:gd name="connsiteY1" fmla="*/ 252698 h 980884"/>
                    <a:gd name="connsiteX2" fmla="*/ 223076 w 1064228"/>
                    <a:gd name="connsiteY2" fmla="*/ 488823 h 980884"/>
                    <a:gd name="connsiteX3" fmla="*/ 0 w 1064228"/>
                    <a:gd name="connsiteY3" fmla="*/ 613791 h 980884"/>
                    <a:gd name="connsiteX4" fmla="*/ 0 w 1064228"/>
                    <a:gd name="connsiteY4" fmla="*/ 740759 h 980884"/>
                    <a:gd name="connsiteX5" fmla="*/ 413957 w 1064228"/>
                    <a:gd name="connsiteY5" fmla="*/ 980885 h 980884"/>
                    <a:gd name="connsiteX6" fmla="*/ 1064228 w 1064228"/>
                    <a:gd name="connsiteY6" fmla="*/ 615982 h 980884"/>
                    <a:gd name="connsiteX7" fmla="*/ 1064228 w 1064228"/>
                    <a:gd name="connsiteY7" fmla="*/ 240125 h 980884"/>
                    <a:gd name="connsiteX8" fmla="*/ 650367 w 1064228"/>
                    <a:gd name="connsiteY8" fmla="*/ 0 h 98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4228" h="980884">
                      <a:moveTo>
                        <a:pt x="650367" y="0"/>
                      </a:moveTo>
                      <a:lnTo>
                        <a:pt x="223076" y="252698"/>
                      </a:lnTo>
                      <a:lnTo>
                        <a:pt x="223076" y="488823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413957" y="980885"/>
                      </a:lnTo>
                      <a:lnTo>
                        <a:pt x="1064228" y="615982"/>
                      </a:lnTo>
                      <a:lnTo>
                        <a:pt x="1064228" y="240125"/>
                      </a:lnTo>
                      <a:lnTo>
                        <a:pt x="650367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3" name="Freeform: Shape 79">
                  <a:extLst>
                    <a:ext uri="{FF2B5EF4-FFF2-40B4-BE49-F238E27FC236}">
                      <a16:creationId xmlns:a16="http://schemas.microsoft.com/office/drawing/2014/main" id="{452FF7AC-824D-4268-A4D0-B9C831D25C00}"/>
                    </a:ext>
                  </a:extLst>
                </p:cNvPr>
                <p:cNvSpPr/>
                <p:nvPr/>
              </p:nvSpPr>
              <p:spPr>
                <a:xfrm>
                  <a:off x="8461438" y="4980908"/>
                  <a:ext cx="413956" cy="367093"/>
                </a:xfrm>
                <a:custGeom>
                  <a:avLst/>
                  <a:gdLst>
                    <a:gd name="connsiteX0" fmla="*/ 0 w 413956"/>
                    <a:gd name="connsiteY0" fmla="*/ 0 h 367093"/>
                    <a:gd name="connsiteX1" fmla="*/ 413957 w 413956"/>
                    <a:gd name="connsiteY1" fmla="*/ 240125 h 367093"/>
                    <a:gd name="connsiteX2" fmla="*/ 413957 w 413956"/>
                    <a:gd name="connsiteY2" fmla="*/ 367094 h 367093"/>
                    <a:gd name="connsiteX3" fmla="*/ 0 w 413956"/>
                    <a:gd name="connsiteY3" fmla="*/ 126968 h 367093"/>
                    <a:gd name="connsiteX4" fmla="*/ 0 w 413956"/>
                    <a:gd name="connsiteY4" fmla="*/ 0 h 367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956" h="367093">
                      <a:moveTo>
                        <a:pt x="0" y="0"/>
                      </a:moveTo>
                      <a:lnTo>
                        <a:pt x="413957" y="240125"/>
                      </a:lnTo>
                      <a:lnTo>
                        <a:pt x="413957" y="367094"/>
                      </a:lnTo>
                      <a:lnTo>
                        <a:pt x="0" y="1269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4" name="Freeform: Shape 80">
                  <a:extLst>
                    <a:ext uri="{FF2B5EF4-FFF2-40B4-BE49-F238E27FC236}">
                      <a16:creationId xmlns:a16="http://schemas.microsoft.com/office/drawing/2014/main" id="{042F38FE-86C2-4A8B-BE16-BD575051174A}"/>
                    </a:ext>
                  </a:extLst>
                </p:cNvPr>
                <p:cNvSpPr/>
                <p:nvPr/>
              </p:nvSpPr>
              <p:spPr>
                <a:xfrm>
                  <a:off x="8875395" y="4607242"/>
                  <a:ext cx="650271" cy="740759"/>
                </a:xfrm>
                <a:custGeom>
                  <a:avLst/>
                  <a:gdLst>
                    <a:gd name="connsiteX0" fmla="*/ 222980 w 650271"/>
                    <a:gd name="connsiteY0" fmla="*/ 252793 h 740759"/>
                    <a:gd name="connsiteX1" fmla="*/ 222980 w 650271"/>
                    <a:gd name="connsiteY1" fmla="*/ 488918 h 740759"/>
                    <a:gd name="connsiteX2" fmla="*/ 0 w 650271"/>
                    <a:gd name="connsiteY2" fmla="*/ 613791 h 740759"/>
                    <a:gd name="connsiteX3" fmla="*/ 0 w 650271"/>
                    <a:gd name="connsiteY3" fmla="*/ 740759 h 740759"/>
                    <a:gd name="connsiteX4" fmla="*/ 650272 w 650271"/>
                    <a:gd name="connsiteY4" fmla="*/ 375856 h 740759"/>
                    <a:gd name="connsiteX5" fmla="*/ 650272 w 650271"/>
                    <a:gd name="connsiteY5" fmla="*/ 0 h 740759"/>
                    <a:gd name="connsiteX6" fmla="*/ 222980 w 650271"/>
                    <a:gd name="connsiteY6" fmla="*/ 252793 h 74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0271" h="740759">
                      <a:moveTo>
                        <a:pt x="222980" y="252793"/>
                      </a:moveTo>
                      <a:lnTo>
                        <a:pt x="222980" y="488918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650272" y="375856"/>
                      </a:lnTo>
                      <a:lnTo>
                        <a:pt x="650272" y="0"/>
                      </a:lnTo>
                      <a:lnTo>
                        <a:pt x="222980" y="25279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5" name="Freeform: Shape 81">
                  <a:extLst>
                    <a:ext uri="{FF2B5EF4-FFF2-40B4-BE49-F238E27FC236}">
                      <a16:creationId xmlns:a16="http://schemas.microsoft.com/office/drawing/2014/main" id="{6391DDD9-4FD0-43C6-8FFD-878E28D9B55E}"/>
                    </a:ext>
                  </a:extLst>
                </p:cNvPr>
                <p:cNvSpPr/>
                <p:nvPr/>
              </p:nvSpPr>
              <p:spPr>
                <a:xfrm>
                  <a:off x="8461438" y="4855940"/>
                  <a:ext cx="636936" cy="365093"/>
                </a:xfrm>
                <a:custGeom>
                  <a:avLst/>
                  <a:gdLst>
                    <a:gd name="connsiteX0" fmla="*/ 413957 w 636936"/>
                    <a:gd name="connsiteY0" fmla="*/ 365093 h 365093"/>
                    <a:gd name="connsiteX1" fmla="*/ 636937 w 636936"/>
                    <a:gd name="connsiteY1" fmla="*/ 240221 h 365093"/>
                    <a:gd name="connsiteX2" fmla="*/ 223076 w 636936"/>
                    <a:gd name="connsiteY2" fmla="*/ 0 h 365093"/>
                    <a:gd name="connsiteX3" fmla="*/ 0 w 636936"/>
                    <a:gd name="connsiteY3" fmla="*/ 124968 h 365093"/>
                    <a:gd name="connsiteX4" fmla="*/ 413957 w 636936"/>
                    <a:gd name="connsiteY4" fmla="*/ 365093 h 365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936" h="365093">
                      <a:moveTo>
                        <a:pt x="413957" y="365093"/>
                      </a:moveTo>
                      <a:lnTo>
                        <a:pt x="636937" y="240221"/>
                      </a:lnTo>
                      <a:lnTo>
                        <a:pt x="223076" y="0"/>
                      </a:lnTo>
                      <a:lnTo>
                        <a:pt x="0" y="124968"/>
                      </a:lnTo>
                      <a:lnTo>
                        <a:pt x="413957" y="365093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6" name="Freeform: Shape 82">
                  <a:extLst>
                    <a:ext uri="{FF2B5EF4-FFF2-40B4-BE49-F238E27FC236}">
                      <a16:creationId xmlns:a16="http://schemas.microsoft.com/office/drawing/2014/main" id="{0153D212-7E37-4D70-88B9-52D73D8556C7}"/>
                    </a:ext>
                  </a:extLst>
                </p:cNvPr>
                <p:cNvSpPr/>
                <p:nvPr/>
              </p:nvSpPr>
              <p:spPr>
                <a:xfrm>
                  <a:off x="8684514" y="4619815"/>
                  <a:ext cx="413861" cy="476345"/>
                </a:xfrm>
                <a:custGeom>
                  <a:avLst/>
                  <a:gdLst>
                    <a:gd name="connsiteX0" fmla="*/ 413861 w 413861"/>
                    <a:gd name="connsiteY0" fmla="*/ 476345 h 476345"/>
                    <a:gd name="connsiteX1" fmla="*/ 413861 w 413861"/>
                    <a:gd name="connsiteY1" fmla="*/ 240221 h 476345"/>
                    <a:gd name="connsiteX2" fmla="*/ 0 w 413861"/>
                    <a:gd name="connsiteY2" fmla="*/ 0 h 476345"/>
                    <a:gd name="connsiteX3" fmla="*/ 0 w 413861"/>
                    <a:gd name="connsiteY3" fmla="*/ 236125 h 476345"/>
                    <a:gd name="connsiteX4" fmla="*/ 413861 w 413861"/>
                    <a:gd name="connsiteY4" fmla="*/ 476345 h 476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861" h="476345">
                      <a:moveTo>
                        <a:pt x="413861" y="476345"/>
                      </a:moveTo>
                      <a:lnTo>
                        <a:pt x="413861" y="240221"/>
                      </a:lnTo>
                      <a:lnTo>
                        <a:pt x="0" y="0"/>
                      </a:lnTo>
                      <a:lnTo>
                        <a:pt x="0" y="236125"/>
                      </a:lnTo>
                      <a:lnTo>
                        <a:pt x="413861" y="476345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7" name="Freeform: Shape 83">
                  <a:extLst>
                    <a:ext uri="{FF2B5EF4-FFF2-40B4-BE49-F238E27FC236}">
                      <a16:creationId xmlns:a16="http://schemas.microsoft.com/office/drawing/2014/main" id="{2762D1BA-61A6-42F7-AA60-02567CAA7C09}"/>
                    </a:ext>
                  </a:extLst>
                </p:cNvPr>
                <p:cNvSpPr/>
                <p:nvPr/>
              </p:nvSpPr>
              <p:spPr>
                <a:xfrm>
                  <a:off x="8684514" y="4367117"/>
                  <a:ext cx="841152" cy="492918"/>
                </a:xfrm>
                <a:custGeom>
                  <a:avLst/>
                  <a:gdLst>
                    <a:gd name="connsiteX0" fmla="*/ 413861 w 841152"/>
                    <a:gd name="connsiteY0" fmla="*/ 492919 h 492918"/>
                    <a:gd name="connsiteX1" fmla="*/ 0 w 841152"/>
                    <a:gd name="connsiteY1" fmla="*/ 252698 h 492918"/>
                    <a:gd name="connsiteX2" fmla="*/ 427291 w 841152"/>
                    <a:gd name="connsiteY2" fmla="*/ 0 h 492918"/>
                    <a:gd name="connsiteX3" fmla="*/ 841153 w 841152"/>
                    <a:gd name="connsiteY3" fmla="*/ 240125 h 492918"/>
                    <a:gd name="connsiteX4" fmla="*/ 413861 w 841152"/>
                    <a:gd name="connsiteY4" fmla="*/ 492919 h 492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152" h="492918">
                      <a:moveTo>
                        <a:pt x="413861" y="492919"/>
                      </a:moveTo>
                      <a:lnTo>
                        <a:pt x="0" y="252698"/>
                      </a:lnTo>
                      <a:lnTo>
                        <a:pt x="427291" y="0"/>
                      </a:lnTo>
                      <a:lnTo>
                        <a:pt x="841153" y="240125"/>
                      </a:lnTo>
                      <a:lnTo>
                        <a:pt x="413861" y="492919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6" name="Graphic 11">
                <a:extLst>
                  <a:ext uri="{FF2B5EF4-FFF2-40B4-BE49-F238E27FC236}">
                    <a16:creationId xmlns:a16="http://schemas.microsoft.com/office/drawing/2014/main" id="{BFE08565-4D67-4392-B16F-ADA62D747CEC}"/>
                  </a:ext>
                </a:extLst>
              </p:cNvPr>
              <p:cNvGrpSpPr/>
              <p:nvPr/>
            </p:nvGrpSpPr>
            <p:grpSpPr>
              <a:xfrm>
                <a:off x="7847619" y="3179752"/>
                <a:ext cx="1380243" cy="2189206"/>
                <a:chOff x="8276722" y="3505075"/>
                <a:chExt cx="1243896" cy="1972944"/>
              </a:xfrm>
            </p:grpSpPr>
            <p:sp>
              <p:nvSpPr>
                <p:cNvPr id="447" name="Freeform: Shape 85">
                  <a:extLst>
                    <a:ext uri="{FF2B5EF4-FFF2-40B4-BE49-F238E27FC236}">
                      <a16:creationId xmlns:a16="http://schemas.microsoft.com/office/drawing/2014/main" id="{3A575FF3-214D-4BA0-B737-A2C48E0EDF3F}"/>
                    </a:ext>
                  </a:extLst>
                </p:cNvPr>
                <p:cNvSpPr/>
                <p:nvPr/>
              </p:nvSpPr>
              <p:spPr>
                <a:xfrm>
                  <a:off x="9155060" y="3746849"/>
                  <a:ext cx="218143" cy="215915"/>
                </a:xfrm>
                <a:custGeom>
                  <a:avLst/>
                  <a:gdLst>
                    <a:gd name="connsiteX0" fmla="*/ 60567 w 218143"/>
                    <a:gd name="connsiteY0" fmla="*/ 0 h 215915"/>
                    <a:gd name="connsiteX1" fmla="*/ 19229 w 218143"/>
                    <a:gd name="connsiteY1" fmla="*/ 192310 h 215915"/>
                    <a:gd name="connsiteX2" fmla="*/ 218015 w 218143"/>
                    <a:gd name="connsiteY2" fmla="*/ 178308 h 215915"/>
                    <a:gd name="connsiteX3" fmla="*/ 60567 w 218143"/>
                    <a:gd name="connsiteY3" fmla="*/ 0 h 21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143" h="215915">
                      <a:moveTo>
                        <a:pt x="60567" y="0"/>
                      </a:moveTo>
                      <a:cubicBezTo>
                        <a:pt x="60567" y="0"/>
                        <a:pt x="-41350" y="142875"/>
                        <a:pt x="19229" y="192310"/>
                      </a:cubicBezTo>
                      <a:cubicBezTo>
                        <a:pt x="79808" y="241745"/>
                        <a:pt x="212681" y="201835"/>
                        <a:pt x="218015" y="178308"/>
                      </a:cubicBezTo>
                      <a:cubicBezTo>
                        <a:pt x="223349" y="154781"/>
                        <a:pt x="60567" y="0"/>
                        <a:pt x="60567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: Shape 86">
                  <a:extLst>
                    <a:ext uri="{FF2B5EF4-FFF2-40B4-BE49-F238E27FC236}">
                      <a16:creationId xmlns:a16="http://schemas.microsoft.com/office/drawing/2014/main" id="{3EC1EA71-0757-40C4-967B-2EA7000D386C}"/>
                    </a:ext>
                  </a:extLst>
                </p:cNvPr>
                <p:cNvSpPr/>
                <p:nvPr/>
              </p:nvSpPr>
              <p:spPr>
                <a:xfrm>
                  <a:off x="8610600" y="4997291"/>
                  <a:ext cx="149733" cy="232124"/>
                </a:xfrm>
                <a:custGeom>
                  <a:avLst/>
                  <a:gdLst>
                    <a:gd name="connsiteX0" fmla="*/ 149733 w 149733"/>
                    <a:gd name="connsiteY0" fmla="*/ 0 h 232124"/>
                    <a:gd name="connsiteX1" fmla="*/ 0 w 149733"/>
                    <a:gd name="connsiteY1" fmla="*/ 199263 h 232124"/>
                    <a:gd name="connsiteX2" fmla="*/ 41624 w 149733"/>
                    <a:gd name="connsiteY2" fmla="*/ 232124 h 232124"/>
                    <a:gd name="connsiteX3" fmla="*/ 122873 w 149733"/>
                    <a:gd name="connsiteY3" fmla="*/ 140303 h 232124"/>
                    <a:gd name="connsiteX4" fmla="*/ 149733 w 149733"/>
                    <a:gd name="connsiteY4" fmla="*/ 0 h 23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733" h="232124">
                      <a:moveTo>
                        <a:pt x="149733" y="0"/>
                      </a:moveTo>
                      <a:lnTo>
                        <a:pt x="0" y="199263"/>
                      </a:lnTo>
                      <a:lnTo>
                        <a:pt x="41624" y="232124"/>
                      </a:lnTo>
                      <a:cubicBezTo>
                        <a:pt x="41624" y="232124"/>
                        <a:pt x="101632" y="219551"/>
                        <a:pt x="122873" y="140303"/>
                      </a:cubicBezTo>
                      <a:cubicBezTo>
                        <a:pt x="135325" y="94274"/>
                        <a:pt x="144304" y="47374"/>
                        <a:pt x="14973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: Shape 87">
                  <a:extLst>
                    <a:ext uri="{FF2B5EF4-FFF2-40B4-BE49-F238E27FC236}">
                      <a16:creationId xmlns:a16="http://schemas.microsoft.com/office/drawing/2014/main" id="{8D43560D-EA1A-47E6-9808-A850FE0C31C5}"/>
                    </a:ext>
                  </a:extLst>
                </p:cNvPr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: Shape 88">
                  <a:extLst>
                    <a:ext uri="{FF2B5EF4-FFF2-40B4-BE49-F238E27FC236}">
                      <a16:creationId xmlns:a16="http://schemas.microsoft.com/office/drawing/2014/main" id="{22C02BD3-3506-4E9A-9198-94A9A7AC7B79}"/>
                    </a:ext>
                  </a:extLst>
                </p:cNvPr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: Shape 89">
                  <a:extLst>
                    <a:ext uri="{FF2B5EF4-FFF2-40B4-BE49-F238E27FC236}">
                      <a16:creationId xmlns:a16="http://schemas.microsoft.com/office/drawing/2014/main" id="{11DEF782-341D-4B00-ABF9-BD12D9AF2557}"/>
                    </a:ext>
                  </a:extLst>
                </p:cNvPr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: Shape 90">
                  <a:extLst>
                    <a:ext uri="{FF2B5EF4-FFF2-40B4-BE49-F238E27FC236}">
                      <a16:creationId xmlns:a16="http://schemas.microsoft.com/office/drawing/2014/main" id="{35498ED4-7925-4D20-B83F-E5FD9E4D1CF9}"/>
                    </a:ext>
                  </a:extLst>
                </p:cNvPr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: Shape 91">
                  <a:extLst>
                    <a:ext uri="{FF2B5EF4-FFF2-40B4-BE49-F238E27FC236}">
                      <a16:creationId xmlns:a16="http://schemas.microsoft.com/office/drawing/2014/main" id="{3D579126-442F-4534-9CDC-1759B1731999}"/>
                    </a:ext>
                  </a:extLst>
                </p:cNvPr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: Shape 92">
                  <a:extLst>
                    <a:ext uri="{FF2B5EF4-FFF2-40B4-BE49-F238E27FC236}">
                      <a16:creationId xmlns:a16="http://schemas.microsoft.com/office/drawing/2014/main" id="{C742D1F5-45E2-43F5-BD4F-B2D7B02CF83A}"/>
                    </a:ext>
                  </a:extLst>
                </p:cNvPr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: Shape 93">
                  <a:extLst>
                    <a:ext uri="{FF2B5EF4-FFF2-40B4-BE49-F238E27FC236}">
                      <a16:creationId xmlns:a16="http://schemas.microsoft.com/office/drawing/2014/main" id="{5C41DE32-1ABF-4751-966A-5EA67233B44A}"/>
                    </a:ext>
                  </a:extLst>
                </p:cNvPr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Freeform: Shape 94">
                  <a:extLst>
                    <a:ext uri="{FF2B5EF4-FFF2-40B4-BE49-F238E27FC236}">
                      <a16:creationId xmlns:a16="http://schemas.microsoft.com/office/drawing/2014/main" id="{F85763C8-A1F3-4316-A2FE-BC836F33C2AB}"/>
                    </a:ext>
                  </a:extLst>
                </p:cNvPr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Freeform: Shape 95">
                  <a:extLst>
                    <a:ext uri="{FF2B5EF4-FFF2-40B4-BE49-F238E27FC236}">
                      <a16:creationId xmlns:a16="http://schemas.microsoft.com/office/drawing/2014/main" id="{ED6A0B22-0746-49A0-81D4-1B107418F414}"/>
                    </a:ext>
                  </a:extLst>
                </p:cNvPr>
                <p:cNvSpPr/>
                <p:nvPr/>
              </p:nvSpPr>
              <p:spPr>
                <a:xfrm>
                  <a:off x="8276722" y="5275040"/>
                  <a:ext cx="340449" cy="202979"/>
                </a:xfrm>
                <a:custGeom>
                  <a:avLst/>
                  <a:gdLst>
                    <a:gd name="connsiteX0" fmla="*/ 335687 w 340449"/>
                    <a:gd name="connsiteY0" fmla="*/ 0 h 202979"/>
                    <a:gd name="connsiteX1" fmla="*/ 340450 w 340449"/>
                    <a:gd name="connsiteY1" fmla="*/ 48292 h 202979"/>
                    <a:gd name="connsiteX2" fmla="*/ 304445 w 340449"/>
                    <a:gd name="connsiteY2" fmla="*/ 103822 h 202979"/>
                    <a:gd name="connsiteX3" fmla="*/ 209195 w 340449"/>
                    <a:gd name="connsiteY3" fmla="*/ 172784 h 202979"/>
                    <a:gd name="connsiteX4" fmla="*/ 63082 w 340449"/>
                    <a:gd name="connsiteY4" fmla="*/ 199644 h 202979"/>
                    <a:gd name="connsiteX5" fmla="*/ 15933 w 340449"/>
                    <a:gd name="connsiteY5" fmla="*/ 118396 h 202979"/>
                    <a:gd name="connsiteX6" fmla="*/ 135472 w 340449"/>
                    <a:gd name="connsiteY6" fmla="*/ 41243 h 202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0449" h="202979">
                      <a:moveTo>
                        <a:pt x="335687" y="0"/>
                      </a:moveTo>
                      <a:cubicBezTo>
                        <a:pt x="335687" y="0"/>
                        <a:pt x="340450" y="8001"/>
                        <a:pt x="340450" y="48292"/>
                      </a:cubicBezTo>
                      <a:cubicBezTo>
                        <a:pt x="340450" y="88582"/>
                        <a:pt x="324353" y="97060"/>
                        <a:pt x="304445" y="103822"/>
                      </a:cubicBezTo>
                      <a:cubicBezTo>
                        <a:pt x="284538" y="110585"/>
                        <a:pt x="225388" y="153924"/>
                        <a:pt x="209195" y="172784"/>
                      </a:cubicBezTo>
                      <a:cubicBezTo>
                        <a:pt x="193003" y="191643"/>
                        <a:pt x="127661" y="210884"/>
                        <a:pt x="63082" y="199644"/>
                      </a:cubicBezTo>
                      <a:cubicBezTo>
                        <a:pt x="-1498" y="188404"/>
                        <a:pt x="-15118" y="145732"/>
                        <a:pt x="15933" y="118396"/>
                      </a:cubicBezTo>
                      <a:cubicBezTo>
                        <a:pt x="46985" y="91059"/>
                        <a:pt x="135472" y="41243"/>
                        <a:pt x="135472" y="4124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Freeform: Shape 96">
                  <a:extLst>
                    <a:ext uri="{FF2B5EF4-FFF2-40B4-BE49-F238E27FC236}">
                      <a16:creationId xmlns:a16="http://schemas.microsoft.com/office/drawing/2014/main" id="{0577CAA4-5D03-4FEE-8868-749EA74AE153}"/>
                    </a:ext>
                  </a:extLst>
                </p:cNvPr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Freeform: Shape 97">
                  <a:extLst>
                    <a:ext uri="{FF2B5EF4-FFF2-40B4-BE49-F238E27FC236}">
                      <a16:creationId xmlns:a16="http://schemas.microsoft.com/office/drawing/2014/main" id="{3EDC7C5A-489D-405C-AC4E-F933B74CF587}"/>
                    </a:ext>
                  </a:extLst>
                </p:cNvPr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Freeform: Shape 98">
                  <a:extLst>
                    <a:ext uri="{FF2B5EF4-FFF2-40B4-BE49-F238E27FC236}">
                      <a16:creationId xmlns:a16="http://schemas.microsoft.com/office/drawing/2014/main" id="{CE69867D-756E-483A-8126-08D8924E2C1E}"/>
                    </a:ext>
                  </a:extLst>
                </p:cNvPr>
                <p:cNvSpPr/>
                <p:nvPr/>
              </p:nvSpPr>
              <p:spPr>
                <a:xfrm>
                  <a:off x="8359873" y="5172075"/>
                  <a:ext cx="271014" cy="236057"/>
                </a:xfrm>
                <a:custGeom>
                  <a:avLst/>
                  <a:gdLst>
                    <a:gd name="connsiteX0" fmla="*/ 172431 w 271014"/>
                    <a:gd name="connsiteY0" fmla="*/ 0 h 236057"/>
                    <a:gd name="connsiteX1" fmla="*/ 146237 w 271014"/>
                    <a:gd name="connsiteY1" fmla="*/ 54388 h 236057"/>
                    <a:gd name="connsiteX2" fmla="*/ 22412 w 271014"/>
                    <a:gd name="connsiteY2" fmla="*/ 167354 h 236057"/>
                    <a:gd name="connsiteX3" fmla="*/ 15840 w 271014"/>
                    <a:gd name="connsiteY3" fmla="*/ 216884 h 236057"/>
                    <a:gd name="connsiteX4" fmla="*/ 166811 w 271014"/>
                    <a:gd name="connsiteY4" fmla="*/ 178784 h 236057"/>
                    <a:gd name="connsiteX5" fmla="*/ 243011 w 271014"/>
                    <a:gd name="connsiteY5" fmla="*/ 122872 h 236057"/>
                    <a:gd name="connsiteX6" fmla="*/ 250726 w 271014"/>
                    <a:gd name="connsiteY6" fmla="*/ 112395 h 236057"/>
                    <a:gd name="connsiteX7" fmla="*/ 271015 w 271014"/>
                    <a:gd name="connsiteY7" fmla="*/ 47054 h 236057"/>
                    <a:gd name="connsiteX8" fmla="*/ 271015 w 271014"/>
                    <a:gd name="connsiteY8" fmla="*/ 47054 h 236057"/>
                    <a:gd name="connsiteX9" fmla="*/ 172431 w 271014"/>
                    <a:gd name="connsiteY9" fmla="*/ 0 h 23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014" h="236057">
                      <a:moveTo>
                        <a:pt x="172431" y="0"/>
                      </a:moveTo>
                      <a:cubicBezTo>
                        <a:pt x="161477" y="24479"/>
                        <a:pt x="152428" y="43624"/>
                        <a:pt x="146237" y="54388"/>
                      </a:cubicBezTo>
                      <a:cubicBezTo>
                        <a:pt x="121186" y="97917"/>
                        <a:pt x="48130" y="145066"/>
                        <a:pt x="22412" y="167354"/>
                      </a:cubicBezTo>
                      <a:cubicBezTo>
                        <a:pt x="-3305" y="189643"/>
                        <a:pt x="-8735" y="198025"/>
                        <a:pt x="15840" y="216884"/>
                      </a:cubicBezTo>
                      <a:cubicBezTo>
                        <a:pt x="78038" y="264509"/>
                        <a:pt x="131950" y="212503"/>
                        <a:pt x="166811" y="178784"/>
                      </a:cubicBezTo>
                      <a:cubicBezTo>
                        <a:pt x="190089" y="157415"/>
                        <a:pt x="215642" y="138666"/>
                        <a:pt x="243011" y="122872"/>
                      </a:cubicBezTo>
                      <a:cubicBezTo>
                        <a:pt x="246993" y="120678"/>
                        <a:pt x="249813" y="116849"/>
                        <a:pt x="250726" y="112395"/>
                      </a:cubicBezTo>
                      <a:cubicBezTo>
                        <a:pt x="254587" y="89817"/>
                        <a:pt x="261409" y="67847"/>
                        <a:pt x="271015" y="47054"/>
                      </a:cubicBezTo>
                      <a:lnTo>
                        <a:pt x="271015" y="47054"/>
                      </a:lnTo>
                      <a:cubicBezTo>
                        <a:pt x="196053" y="62770"/>
                        <a:pt x="172431" y="0"/>
                        <a:pt x="172431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Freeform: Shape 99">
                  <a:extLst>
                    <a:ext uri="{FF2B5EF4-FFF2-40B4-BE49-F238E27FC236}">
                      <a16:creationId xmlns:a16="http://schemas.microsoft.com/office/drawing/2014/main" id="{71875645-25C4-4804-86C4-244602C5D4A2}"/>
                    </a:ext>
                  </a:extLst>
                </p:cNvPr>
                <p:cNvSpPr/>
                <p:nvPr/>
              </p:nvSpPr>
              <p:spPr>
                <a:xfrm>
                  <a:off x="8564499" y="4342257"/>
                  <a:ext cx="668845" cy="389477"/>
                </a:xfrm>
                <a:custGeom>
                  <a:avLst/>
                  <a:gdLst>
                    <a:gd name="connsiteX0" fmla="*/ 668846 w 668845"/>
                    <a:gd name="connsiteY0" fmla="*/ 244507 h 389477"/>
                    <a:gd name="connsiteX1" fmla="*/ 417671 w 668845"/>
                    <a:gd name="connsiteY1" fmla="*/ 389477 h 389477"/>
                    <a:gd name="connsiteX2" fmla="*/ 0 w 668845"/>
                    <a:gd name="connsiteY2" fmla="*/ 148019 h 389477"/>
                    <a:gd name="connsiteX3" fmla="*/ 251174 w 668845"/>
                    <a:gd name="connsiteY3" fmla="*/ 0 h 389477"/>
                    <a:gd name="connsiteX4" fmla="*/ 668846 w 668845"/>
                    <a:gd name="connsiteY4" fmla="*/ 244507 h 389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845" h="389477">
                      <a:moveTo>
                        <a:pt x="668846" y="244507"/>
                      </a:moveTo>
                      <a:lnTo>
                        <a:pt x="417671" y="389477"/>
                      </a:lnTo>
                      <a:lnTo>
                        <a:pt x="0" y="148019"/>
                      </a:lnTo>
                      <a:lnTo>
                        <a:pt x="251174" y="0"/>
                      </a:lnTo>
                      <a:lnTo>
                        <a:pt x="668846" y="244507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Freeform: Shape 100">
                  <a:extLst>
                    <a:ext uri="{FF2B5EF4-FFF2-40B4-BE49-F238E27FC236}">
                      <a16:creationId xmlns:a16="http://schemas.microsoft.com/office/drawing/2014/main" id="{15BB0DD7-0F60-415B-946E-09DAFA4AC7FB}"/>
                    </a:ext>
                  </a:extLst>
                </p:cNvPr>
                <p:cNvSpPr/>
                <p:nvPr/>
              </p:nvSpPr>
              <p:spPr>
                <a:xfrm>
                  <a:off x="8914923" y="4456938"/>
                  <a:ext cx="153352" cy="88487"/>
                </a:xfrm>
                <a:custGeom>
                  <a:avLst/>
                  <a:gdLst>
                    <a:gd name="connsiteX0" fmla="*/ 94202 w 153352"/>
                    <a:gd name="connsiteY0" fmla="*/ 88487 h 88487"/>
                    <a:gd name="connsiteX1" fmla="*/ 0 w 153352"/>
                    <a:gd name="connsiteY1" fmla="*/ 34099 h 88487"/>
                    <a:gd name="connsiteX2" fmla="*/ 59055 w 153352"/>
                    <a:gd name="connsiteY2" fmla="*/ 0 h 88487"/>
                    <a:gd name="connsiteX3" fmla="*/ 153353 w 153352"/>
                    <a:gd name="connsiteY3" fmla="*/ 54388 h 88487"/>
                    <a:gd name="connsiteX4" fmla="*/ 94202 w 153352"/>
                    <a:gd name="connsiteY4" fmla="*/ 88487 h 8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352" h="88487">
                      <a:moveTo>
                        <a:pt x="94202" y="88487"/>
                      </a:moveTo>
                      <a:lnTo>
                        <a:pt x="0" y="34099"/>
                      </a:lnTo>
                      <a:lnTo>
                        <a:pt x="59055" y="0"/>
                      </a:lnTo>
                      <a:lnTo>
                        <a:pt x="153353" y="54388"/>
                      </a:lnTo>
                      <a:lnTo>
                        <a:pt x="94202" y="8848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Freeform: Shape 101">
                  <a:extLst>
                    <a:ext uri="{FF2B5EF4-FFF2-40B4-BE49-F238E27FC236}">
                      <a16:creationId xmlns:a16="http://schemas.microsoft.com/office/drawing/2014/main" id="{64F27721-471A-4BD5-BB82-F2AE32F7F647}"/>
                    </a:ext>
                  </a:extLst>
                </p:cNvPr>
                <p:cNvSpPr/>
                <p:nvPr/>
              </p:nvSpPr>
              <p:spPr>
                <a:xfrm>
                  <a:off x="8850344" y="4470653"/>
                  <a:ext cx="248031" cy="224885"/>
                </a:xfrm>
                <a:custGeom>
                  <a:avLst/>
                  <a:gdLst>
                    <a:gd name="connsiteX0" fmla="*/ 121063 w 248031"/>
                    <a:gd name="connsiteY0" fmla="*/ 224885 h 224885"/>
                    <a:gd name="connsiteX1" fmla="*/ 248031 w 248031"/>
                    <a:gd name="connsiteY1" fmla="*/ 150114 h 224885"/>
                    <a:gd name="connsiteX2" fmla="*/ 0 w 248031"/>
                    <a:gd name="connsiteY2" fmla="*/ 0 h 224885"/>
                    <a:gd name="connsiteX3" fmla="*/ 121063 w 248031"/>
                    <a:gd name="connsiteY3" fmla="*/ 224885 h 224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031" h="224885">
                      <a:moveTo>
                        <a:pt x="121063" y="224885"/>
                      </a:moveTo>
                      <a:lnTo>
                        <a:pt x="248031" y="150114"/>
                      </a:lnTo>
                      <a:lnTo>
                        <a:pt x="0" y="0"/>
                      </a:lnTo>
                      <a:lnTo>
                        <a:pt x="121063" y="22488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Freeform: Shape 102">
                  <a:extLst>
                    <a:ext uri="{FF2B5EF4-FFF2-40B4-BE49-F238E27FC236}">
                      <a16:creationId xmlns:a16="http://schemas.microsoft.com/office/drawing/2014/main" id="{7A5D7A7E-C717-465D-9CA4-32B5286038FD}"/>
                    </a:ext>
                  </a:extLst>
                </p:cNvPr>
                <p:cNvSpPr/>
                <p:nvPr/>
              </p:nvSpPr>
              <p:spPr>
                <a:xfrm>
                  <a:off x="8716383" y="4247387"/>
                  <a:ext cx="314424" cy="170527"/>
                </a:xfrm>
                <a:custGeom>
                  <a:avLst/>
                  <a:gdLst>
                    <a:gd name="connsiteX0" fmla="*/ 262453 w 314424"/>
                    <a:gd name="connsiteY0" fmla="*/ 0 h 170527"/>
                    <a:gd name="connsiteX1" fmla="*/ 161965 w 314424"/>
                    <a:gd name="connsiteY1" fmla="*/ 47625 h 170527"/>
                    <a:gd name="connsiteX2" fmla="*/ 73287 w 314424"/>
                    <a:gd name="connsiteY2" fmla="*/ 75057 h 170527"/>
                    <a:gd name="connsiteX3" fmla="*/ 135 w 314424"/>
                    <a:gd name="connsiteY3" fmla="*/ 122682 h 170527"/>
                    <a:gd name="connsiteX4" fmla="*/ 101481 w 314424"/>
                    <a:gd name="connsiteY4" fmla="*/ 164592 h 170527"/>
                    <a:gd name="connsiteX5" fmla="*/ 142343 w 314424"/>
                    <a:gd name="connsiteY5" fmla="*/ 149829 h 170527"/>
                    <a:gd name="connsiteX6" fmla="*/ 222639 w 314424"/>
                    <a:gd name="connsiteY6" fmla="*/ 115348 h 170527"/>
                    <a:gd name="connsiteX7" fmla="*/ 303887 w 314424"/>
                    <a:gd name="connsiteY7" fmla="*/ 93059 h 170527"/>
                    <a:gd name="connsiteX8" fmla="*/ 262453 w 314424"/>
                    <a:gd name="connsiteY8" fmla="*/ 0 h 170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4424" h="170527">
                      <a:moveTo>
                        <a:pt x="262453" y="0"/>
                      </a:moveTo>
                      <a:lnTo>
                        <a:pt x="161965" y="47625"/>
                      </a:lnTo>
                      <a:cubicBezTo>
                        <a:pt x="131949" y="55221"/>
                        <a:pt x="102349" y="64378"/>
                        <a:pt x="73287" y="75057"/>
                      </a:cubicBezTo>
                      <a:cubicBezTo>
                        <a:pt x="73287" y="75057"/>
                        <a:pt x="3373" y="103632"/>
                        <a:pt x="135" y="122682"/>
                      </a:cubicBezTo>
                      <a:cubicBezTo>
                        <a:pt x="-3104" y="141732"/>
                        <a:pt x="52618" y="186595"/>
                        <a:pt x="101481" y="164592"/>
                      </a:cubicBezTo>
                      <a:cubicBezTo>
                        <a:pt x="114363" y="157826"/>
                        <a:pt x="128112" y="152859"/>
                        <a:pt x="142343" y="149829"/>
                      </a:cubicBezTo>
                      <a:cubicBezTo>
                        <a:pt x="172053" y="147003"/>
                        <a:pt x="200132" y="134945"/>
                        <a:pt x="222639" y="115348"/>
                      </a:cubicBezTo>
                      <a:lnTo>
                        <a:pt x="303887" y="93059"/>
                      </a:lnTo>
                      <a:cubicBezTo>
                        <a:pt x="303887" y="93059"/>
                        <a:pt x="345797" y="11716"/>
                        <a:pt x="26245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Freeform: Shape 103">
                  <a:extLst>
                    <a:ext uri="{FF2B5EF4-FFF2-40B4-BE49-F238E27FC236}">
                      <a16:creationId xmlns:a16="http://schemas.microsoft.com/office/drawing/2014/main" id="{BB249EE0-7388-4D31-BBAE-BFF6627FF6C8}"/>
                    </a:ext>
                  </a:extLst>
                </p:cNvPr>
                <p:cNvSpPr/>
                <p:nvPr/>
              </p:nvSpPr>
              <p:spPr>
                <a:xfrm>
                  <a:off x="8850306" y="4352067"/>
                  <a:ext cx="89477" cy="90445"/>
                </a:xfrm>
                <a:custGeom>
                  <a:avLst/>
                  <a:gdLst>
                    <a:gd name="connsiteX0" fmla="*/ 63474 w 89477"/>
                    <a:gd name="connsiteY0" fmla="*/ 35529 h 90445"/>
                    <a:gd name="connsiteX1" fmla="*/ 11468 w 89477"/>
                    <a:gd name="connsiteY1" fmla="*/ 88488 h 90445"/>
                    <a:gd name="connsiteX2" fmla="*/ 17088 w 89477"/>
                    <a:gd name="connsiteY2" fmla="*/ 39434 h 90445"/>
                    <a:gd name="connsiteX3" fmla="*/ 89478 w 89477"/>
                    <a:gd name="connsiteY3" fmla="*/ 0 h 90445"/>
                    <a:gd name="connsiteX4" fmla="*/ 63474 w 89477"/>
                    <a:gd name="connsiteY4" fmla="*/ 35528 h 9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477" h="90445">
                      <a:moveTo>
                        <a:pt x="63474" y="35529"/>
                      </a:moveTo>
                      <a:cubicBezTo>
                        <a:pt x="51854" y="48006"/>
                        <a:pt x="18707" y="79439"/>
                        <a:pt x="11468" y="88488"/>
                      </a:cubicBezTo>
                      <a:cubicBezTo>
                        <a:pt x="4229" y="97536"/>
                        <a:pt x="-12916" y="74200"/>
                        <a:pt x="17088" y="39434"/>
                      </a:cubicBezTo>
                      <a:cubicBezTo>
                        <a:pt x="43018" y="29903"/>
                        <a:pt x="67408" y="16617"/>
                        <a:pt x="89478" y="0"/>
                      </a:cubicBezTo>
                      <a:cubicBezTo>
                        <a:pt x="81741" y="12497"/>
                        <a:pt x="73047" y="24375"/>
                        <a:pt x="63474" y="35528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: Shape 104">
                  <a:extLst>
                    <a:ext uri="{FF2B5EF4-FFF2-40B4-BE49-F238E27FC236}">
                      <a16:creationId xmlns:a16="http://schemas.microsoft.com/office/drawing/2014/main" id="{EE73C38B-233C-4916-8AD4-9325CF61E945}"/>
                    </a:ext>
                  </a:extLst>
                </p:cNvPr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6198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Freeform: Shape 105">
                  <a:extLst>
                    <a:ext uri="{FF2B5EF4-FFF2-40B4-BE49-F238E27FC236}">
                      <a16:creationId xmlns:a16="http://schemas.microsoft.com/office/drawing/2014/main" id="{8904EE36-01FB-4B24-8153-54116E53AD02}"/>
                    </a:ext>
                  </a:extLst>
                </p:cNvPr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5721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8" name="Freeform: Shape 106">
                  <a:extLst>
                    <a:ext uri="{FF2B5EF4-FFF2-40B4-BE49-F238E27FC236}">
                      <a16:creationId xmlns:a16="http://schemas.microsoft.com/office/drawing/2014/main" id="{182CC1AB-B2F9-4C8A-8A20-3F49C5940453}"/>
                    </a:ext>
                  </a:extLst>
                </p:cNvPr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Freeform: Shape 107">
                  <a:extLst>
                    <a:ext uri="{FF2B5EF4-FFF2-40B4-BE49-F238E27FC236}">
                      <a16:creationId xmlns:a16="http://schemas.microsoft.com/office/drawing/2014/main" id="{B133426D-377F-470F-A20A-72F1A02D31FB}"/>
                    </a:ext>
                  </a:extLst>
                </p:cNvPr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Freeform: Shape 108">
                  <a:extLst>
                    <a:ext uri="{FF2B5EF4-FFF2-40B4-BE49-F238E27FC236}">
                      <a16:creationId xmlns:a16="http://schemas.microsoft.com/office/drawing/2014/main" id="{9A40D56D-1B4A-4E93-9A3E-44B530794D35}"/>
                    </a:ext>
                  </a:extLst>
                </p:cNvPr>
                <p:cNvSpPr/>
                <p:nvPr/>
              </p:nvSpPr>
              <p:spPr>
                <a:xfrm>
                  <a:off x="9092866" y="3505075"/>
                  <a:ext cx="427752" cy="449704"/>
                </a:xfrm>
                <a:custGeom>
                  <a:avLst/>
                  <a:gdLst>
                    <a:gd name="connsiteX0" fmla="*/ 46086 w 427752"/>
                    <a:gd name="connsiteY0" fmla="*/ 158049 h 449704"/>
                    <a:gd name="connsiteX1" fmla="*/ 5033 w 427752"/>
                    <a:gd name="connsiteY1" fmla="*/ 66514 h 449704"/>
                    <a:gd name="connsiteX2" fmla="*/ 315167 w 427752"/>
                    <a:gd name="connsiteY2" fmla="*/ 66514 h 449704"/>
                    <a:gd name="connsiteX3" fmla="*/ 401654 w 427752"/>
                    <a:gd name="connsiteY3" fmla="*/ 173956 h 449704"/>
                    <a:gd name="connsiteX4" fmla="*/ 427752 w 427752"/>
                    <a:gd name="connsiteY4" fmla="*/ 381315 h 449704"/>
                    <a:gd name="connsiteX5" fmla="*/ 345552 w 427752"/>
                    <a:gd name="connsiteY5" fmla="*/ 381315 h 449704"/>
                    <a:gd name="connsiteX6" fmla="*/ 198486 w 427752"/>
                    <a:gd name="connsiteY6" fmla="*/ 442752 h 44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7752" h="449704">
                      <a:moveTo>
                        <a:pt x="46086" y="158049"/>
                      </a:moveTo>
                      <a:cubicBezTo>
                        <a:pt x="46086" y="158049"/>
                        <a:pt x="-18113" y="138999"/>
                        <a:pt x="5033" y="66514"/>
                      </a:cubicBezTo>
                      <a:cubicBezTo>
                        <a:pt x="28178" y="-5971"/>
                        <a:pt x="191913" y="-37023"/>
                        <a:pt x="315167" y="66514"/>
                      </a:cubicBezTo>
                      <a:cubicBezTo>
                        <a:pt x="315167" y="66514"/>
                        <a:pt x="401654" y="53179"/>
                        <a:pt x="401654" y="173956"/>
                      </a:cubicBezTo>
                      <a:cubicBezTo>
                        <a:pt x="401654" y="294733"/>
                        <a:pt x="353267" y="349883"/>
                        <a:pt x="427752" y="381315"/>
                      </a:cubicBezTo>
                      <a:cubicBezTo>
                        <a:pt x="427752" y="381315"/>
                        <a:pt x="382318" y="424368"/>
                        <a:pt x="345552" y="381315"/>
                      </a:cubicBezTo>
                      <a:cubicBezTo>
                        <a:pt x="345552" y="381315"/>
                        <a:pt x="337836" y="475613"/>
                        <a:pt x="198486" y="4427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Freeform: Shape 109">
                  <a:extLst>
                    <a:ext uri="{FF2B5EF4-FFF2-40B4-BE49-F238E27FC236}">
                      <a16:creationId xmlns:a16="http://schemas.microsoft.com/office/drawing/2014/main" id="{1EB27444-A0DD-4E72-80EF-2994DB59B728}"/>
                    </a:ext>
                  </a:extLst>
                </p:cNvPr>
                <p:cNvSpPr/>
                <p:nvPr/>
              </p:nvSpPr>
              <p:spPr>
                <a:xfrm>
                  <a:off x="9029509" y="3898011"/>
                  <a:ext cx="391953" cy="587017"/>
                </a:xfrm>
                <a:custGeom>
                  <a:avLst/>
                  <a:gdLst>
                    <a:gd name="connsiteX0" fmla="*/ 318992 w 391953"/>
                    <a:gd name="connsiteY0" fmla="*/ 41148 h 587017"/>
                    <a:gd name="connsiteX1" fmla="*/ 391954 w 391953"/>
                    <a:gd name="connsiteY1" fmla="*/ 72200 h 587017"/>
                    <a:gd name="connsiteX2" fmla="*/ 391954 w 391953"/>
                    <a:gd name="connsiteY2" fmla="*/ 286131 h 587017"/>
                    <a:gd name="connsiteX3" fmla="*/ 355473 w 391953"/>
                    <a:gd name="connsiteY3" fmla="*/ 458724 h 587017"/>
                    <a:gd name="connsiteX4" fmla="*/ 355473 w 391953"/>
                    <a:gd name="connsiteY4" fmla="*/ 564642 h 587017"/>
                    <a:gd name="connsiteX5" fmla="*/ 90678 w 391953"/>
                    <a:gd name="connsiteY5" fmla="*/ 560260 h 587017"/>
                    <a:gd name="connsiteX6" fmla="*/ 0 w 391953"/>
                    <a:gd name="connsiteY6" fmla="*/ 468916 h 587017"/>
                    <a:gd name="connsiteX7" fmla="*/ 61627 w 391953"/>
                    <a:gd name="connsiteY7" fmla="*/ 388334 h 587017"/>
                    <a:gd name="connsiteX8" fmla="*/ 49340 w 391953"/>
                    <a:gd name="connsiteY8" fmla="*/ 285369 h 587017"/>
                    <a:gd name="connsiteX9" fmla="*/ 13811 w 391953"/>
                    <a:gd name="connsiteY9" fmla="*/ 181642 h 587017"/>
                    <a:gd name="connsiteX10" fmla="*/ 154972 w 391953"/>
                    <a:gd name="connsiteY10" fmla="*/ 0 h 587017"/>
                    <a:gd name="connsiteX11" fmla="*/ 204502 w 391953"/>
                    <a:gd name="connsiteY11" fmla="*/ 6763 h 587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1953" h="587017">
                      <a:moveTo>
                        <a:pt x="318992" y="41148"/>
                      </a:moveTo>
                      <a:lnTo>
                        <a:pt x="391954" y="72200"/>
                      </a:lnTo>
                      <a:lnTo>
                        <a:pt x="391954" y="286131"/>
                      </a:lnTo>
                      <a:cubicBezTo>
                        <a:pt x="369113" y="340876"/>
                        <a:pt x="356739" y="399419"/>
                        <a:pt x="355473" y="458724"/>
                      </a:cubicBezTo>
                      <a:lnTo>
                        <a:pt x="355473" y="564642"/>
                      </a:lnTo>
                      <a:cubicBezTo>
                        <a:pt x="355473" y="564642"/>
                        <a:pt x="206312" y="617792"/>
                        <a:pt x="90678" y="560260"/>
                      </a:cubicBezTo>
                      <a:cubicBezTo>
                        <a:pt x="34671" y="532448"/>
                        <a:pt x="0" y="468916"/>
                        <a:pt x="0" y="468916"/>
                      </a:cubicBezTo>
                      <a:cubicBezTo>
                        <a:pt x="0" y="468916"/>
                        <a:pt x="61627" y="432625"/>
                        <a:pt x="61627" y="388334"/>
                      </a:cubicBezTo>
                      <a:cubicBezTo>
                        <a:pt x="60429" y="353728"/>
                        <a:pt x="56319" y="319285"/>
                        <a:pt x="49340" y="285369"/>
                      </a:cubicBezTo>
                      <a:cubicBezTo>
                        <a:pt x="22000" y="258206"/>
                        <a:pt x="8867" y="219862"/>
                        <a:pt x="13811" y="181642"/>
                      </a:cubicBezTo>
                      <a:cubicBezTo>
                        <a:pt x="22003" y="110966"/>
                        <a:pt x="154972" y="0"/>
                        <a:pt x="154972" y="0"/>
                      </a:cubicBezTo>
                      <a:lnTo>
                        <a:pt x="204502" y="6763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Freeform: Shape 110">
                  <a:extLst>
                    <a:ext uri="{FF2B5EF4-FFF2-40B4-BE49-F238E27FC236}">
                      <a16:creationId xmlns:a16="http://schemas.microsoft.com/office/drawing/2014/main" id="{C2BB9FA5-5022-4FE3-BC8D-74817ADEA37F}"/>
                    </a:ext>
                  </a:extLst>
                </p:cNvPr>
                <p:cNvSpPr/>
                <p:nvPr/>
              </p:nvSpPr>
              <p:spPr>
                <a:xfrm>
                  <a:off x="9234011" y="3766184"/>
                  <a:ext cx="114490" cy="172974"/>
                </a:xfrm>
                <a:custGeom>
                  <a:avLst/>
                  <a:gdLst>
                    <a:gd name="connsiteX0" fmla="*/ 114491 w 114490"/>
                    <a:gd name="connsiteY0" fmla="*/ 172974 h 172974"/>
                    <a:gd name="connsiteX1" fmla="*/ 0 w 114490"/>
                    <a:gd name="connsiteY1" fmla="*/ 138589 h 172974"/>
                    <a:gd name="connsiteX2" fmla="*/ 0 w 114490"/>
                    <a:gd name="connsiteY2" fmla="*/ 0 h 172974"/>
                    <a:gd name="connsiteX3" fmla="*/ 114491 w 114490"/>
                    <a:gd name="connsiteY3" fmla="*/ 0 h 172974"/>
                    <a:gd name="connsiteX4" fmla="*/ 114491 w 114490"/>
                    <a:gd name="connsiteY4" fmla="*/ 172974 h 17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490" h="172974">
                      <a:moveTo>
                        <a:pt x="114491" y="172974"/>
                      </a:moveTo>
                      <a:lnTo>
                        <a:pt x="0" y="138589"/>
                      </a:lnTo>
                      <a:lnTo>
                        <a:pt x="0" y="0"/>
                      </a:lnTo>
                      <a:lnTo>
                        <a:pt x="114491" y="0"/>
                      </a:lnTo>
                      <a:lnTo>
                        <a:pt x="114491" y="172974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Freeform: Shape 111">
                  <a:extLst>
                    <a:ext uri="{FF2B5EF4-FFF2-40B4-BE49-F238E27FC236}">
                      <a16:creationId xmlns:a16="http://schemas.microsoft.com/office/drawing/2014/main" id="{93749D4F-7474-49FD-960A-3FB4286EFADB}"/>
                    </a:ext>
                  </a:extLst>
                </p:cNvPr>
                <p:cNvSpPr/>
                <p:nvPr/>
              </p:nvSpPr>
              <p:spPr>
                <a:xfrm>
                  <a:off x="9234011" y="3767137"/>
                  <a:ext cx="104775" cy="138112"/>
                </a:xfrm>
                <a:custGeom>
                  <a:avLst/>
                  <a:gdLst>
                    <a:gd name="connsiteX0" fmla="*/ 0 w 104775"/>
                    <a:gd name="connsiteY0" fmla="*/ 138113 h 138112"/>
                    <a:gd name="connsiteX1" fmla="*/ 104775 w 104775"/>
                    <a:gd name="connsiteY1" fmla="*/ 38100 h 138112"/>
                    <a:gd name="connsiteX2" fmla="*/ 104775 w 104775"/>
                    <a:gd name="connsiteY2" fmla="*/ 0 h 138112"/>
                    <a:gd name="connsiteX3" fmla="*/ 0 w 104775"/>
                    <a:gd name="connsiteY3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138112">
                      <a:moveTo>
                        <a:pt x="0" y="138113"/>
                      </a:moveTo>
                      <a:cubicBezTo>
                        <a:pt x="47128" y="120499"/>
                        <a:pt x="84990" y="84359"/>
                        <a:pt x="104775" y="38100"/>
                      </a:cubicBezTo>
                      <a:lnTo>
                        <a:pt x="10477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Freeform: Shape 112">
                  <a:extLst>
                    <a:ext uri="{FF2B5EF4-FFF2-40B4-BE49-F238E27FC236}">
                      <a16:creationId xmlns:a16="http://schemas.microsoft.com/office/drawing/2014/main" id="{7D2A9796-1D18-4492-8034-418FEBC08A1A}"/>
                    </a:ext>
                  </a:extLst>
                </p:cNvPr>
                <p:cNvSpPr/>
                <p:nvPr/>
              </p:nvSpPr>
              <p:spPr>
                <a:xfrm>
                  <a:off x="9114410" y="3576030"/>
                  <a:ext cx="258688" cy="310331"/>
                </a:xfrm>
                <a:custGeom>
                  <a:avLst/>
                  <a:gdLst>
                    <a:gd name="connsiteX0" fmla="*/ 92930 w 258688"/>
                    <a:gd name="connsiteY0" fmla="*/ 2417 h 310331"/>
                    <a:gd name="connsiteX1" fmla="*/ 1109 w 258688"/>
                    <a:gd name="connsiteY1" fmla="*/ 187678 h 310331"/>
                    <a:gd name="connsiteX2" fmla="*/ 90263 w 258688"/>
                    <a:gd name="connsiteY2" fmla="*/ 310170 h 310331"/>
                    <a:gd name="connsiteX3" fmla="*/ 258380 w 258688"/>
                    <a:gd name="connsiteY3" fmla="*/ 115288 h 310331"/>
                    <a:gd name="connsiteX4" fmla="*/ 92930 w 258688"/>
                    <a:gd name="connsiteY4" fmla="*/ 2417 h 310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8688" h="310331">
                      <a:moveTo>
                        <a:pt x="92930" y="2417"/>
                      </a:moveTo>
                      <a:cubicBezTo>
                        <a:pt x="92930" y="2417"/>
                        <a:pt x="-11845" y="8513"/>
                        <a:pt x="1109" y="187678"/>
                      </a:cubicBezTo>
                      <a:cubicBezTo>
                        <a:pt x="7110" y="270451"/>
                        <a:pt x="26446" y="313313"/>
                        <a:pt x="90263" y="310170"/>
                      </a:cubicBezTo>
                      <a:cubicBezTo>
                        <a:pt x="162463" y="306646"/>
                        <a:pt x="265047" y="257020"/>
                        <a:pt x="258380" y="115288"/>
                      </a:cubicBezTo>
                      <a:cubicBezTo>
                        <a:pt x="251712" y="-26444"/>
                        <a:pt x="92930" y="2417"/>
                        <a:pt x="92930" y="2417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Freeform: Shape 113">
                  <a:extLst>
                    <a:ext uri="{FF2B5EF4-FFF2-40B4-BE49-F238E27FC236}">
                      <a16:creationId xmlns:a16="http://schemas.microsoft.com/office/drawing/2014/main" id="{7A62ACA5-72A1-45E3-BE21-75E03CDCCE7F}"/>
                    </a:ext>
                  </a:extLst>
                </p:cNvPr>
                <p:cNvSpPr/>
                <p:nvPr/>
              </p:nvSpPr>
              <p:spPr>
                <a:xfrm>
                  <a:off x="9164097" y="3559206"/>
                  <a:ext cx="221947" cy="207534"/>
                </a:xfrm>
                <a:custGeom>
                  <a:avLst/>
                  <a:gdLst>
                    <a:gd name="connsiteX0" fmla="*/ 184404 w 221947"/>
                    <a:gd name="connsiteY0" fmla="*/ 206978 h 207534"/>
                    <a:gd name="connsiteX1" fmla="*/ 155829 w 221947"/>
                    <a:gd name="connsiteY1" fmla="*/ 173450 h 207534"/>
                    <a:gd name="connsiteX2" fmla="*/ 0 w 221947"/>
                    <a:gd name="connsiteY2" fmla="*/ 38100 h 207534"/>
                    <a:gd name="connsiteX3" fmla="*/ 92297 w 221947"/>
                    <a:gd name="connsiteY3" fmla="*/ 0 h 207534"/>
                    <a:gd name="connsiteX4" fmla="*/ 218122 w 221947"/>
                    <a:gd name="connsiteY4" fmla="*/ 167259 h 207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947" h="207534">
                      <a:moveTo>
                        <a:pt x="184404" y="206978"/>
                      </a:moveTo>
                      <a:cubicBezTo>
                        <a:pt x="184404" y="206978"/>
                        <a:pt x="155829" y="214598"/>
                        <a:pt x="155829" y="173450"/>
                      </a:cubicBezTo>
                      <a:cubicBezTo>
                        <a:pt x="155829" y="173450"/>
                        <a:pt x="28194" y="164783"/>
                        <a:pt x="0" y="38100"/>
                      </a:cubicBezTo>
                      <a:cubicBezTo>
                        <a:pt x="0" y="38100"/>
                        <a:pt x="12573" y="0"/>
                        <a:pt x="92297" y="0"/>
                      </a:cubicBezTo>
                      <a:cubicBezTo>
                        <a:pt x="172021" y="0"/>
                        <a:pt x="238887" y="70390"/>
                        <a:pt x="218122" y="16725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Freeform: Shape 114">
                  <a:extLst>
                    <a:ext uri="{FF2B5EF4-FFF2-40B4-BE49-F238E27FC236}">
                      <a16:creationId xmlns:a16="http://schemas.microsoft.com/office/drawing/2014/main" id="{3E19625C-018D-4F6D-8823-70B604F9501E}"/>
                    </a:ext>
                  </a:extLst>
                </p:cNvPr>
                <p:cNvSpPr/>
                <p:nvPr/>
              </p:nvSpPr>
              <p:spPr>
                <a:xfrm>
                  <a:off x="9156191" y="3727704"/>
                  <a:ext cx="36099" cy="61626"/>
                </a:xfrm>
                <a:custGeom>
                  <a:avLst/>
                  <a:gdLst>
                    <a:gd name="connsiteX0" fmla="*/ 36100 w 36099"/>
                    <a:gd name="connsiteY0" fmla="*/ 0 h 61626"/>
                    <a:gd name="connsiteX1" fmla="*/ 36100 w 36099"/>
                    <a:gd name="connsiteY1" fmla="*/ 61627 h 61626"/>
                    <a:gd name="connsiteX2" fmla="*/ 0 w 36099"/>
                    <a:gd name="connsiteY2" fmla="*/ 50578 h 61626"/>
                    <a:gd name="connsiteX3" fmla="*/ 36100 w 36099"/>
                    <a:gd name="connsiteY3" fmla="*/ 0 h 61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99" h="61626">
                      <a:moveTo>
                        <a:pt x="36100" y="0"/>
                      </a:moveTo>
                      <a:lnTo>
                        <a:pt x="36100" y="61627"/>
                      </a:lnTo>
                      <a:lnTo>
                        <a:pt x="0" y="50578"/>
                      </a:ln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Freeform: Shape 115">
                  <a:extLst>
                    <a:ext uri="{FF2B5EF4-FFF2-40B4-BE49-F238E27FC236}">
                      <a16:creationId xmlns:a16="http://schemas.microsoft.com/office/drawing/2014/main" id="{338516FA-B180-41D4-9AF6-E82C9DE9AA42}"/>
                    </a:ext>
                  </a:extLst>
                </p:cNvPr>
                <p:cNvSpPr/>
                <p:nvPr/>
              </p:nvSpPr>
              <p:spPr>
                <a:xfrm>
                  <a:off x="9221342" y="3721702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573 h 25145"/>
                    <a:gd name="connsiteX1" fmla="*/ 12573 w 25146"/>
                    <a:gd name="connsiteY1" fmla="*/ 25146 h 25145"/>
                    <a:gd name="connsiteX2" fmla="*/ 0 w 25146"/>
                    <a:gd name="connsiteY2" fmla="*/ 12573 h 25145"/>
                    <a:gd name="connsiteX3" fmla="*/ 12573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  <a:gd name="connsiteX6" fmla="*/ 25146 w 25146"/>
                    <a:gd name="connsiteY6" fmla="*/ 12573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146" h="25145">
                      <a:moveTo>
                        <a:pt x="25146" y="12573"/>
                      </a:moveTo>
                      <a:cubicBezTo>
                        <a:pt x="25146" y="19517"/>
                        <a:pt x="19517" y="25146"/>
                        <a:pt x="12573" y="25146"/>
                      </a:cubicBezTo>
                      <a:cubicBezTo>
                        <a:pt x="5629" y="25146"/>
                        <a:pt x="0" y="19517"/>
                        <a:pt x="0" y="12573"/>
                      </a:cubicBezTo>
                      <a:cubicBezTo>
                        <a:pt x="0" y="5629"/>
                        <a:pt x="5629" y="0"/>
                        <a:pt x="12573" y="0"/>
                      </a:cubicBezTo>
                      <a:cubicBezTo>
                        <a:pt x="12605" y="0"/>
                        <a:pt x="12637" y="0"/>
                        <a:pt x="12668" y="0"/>
                      </a:cubicBezTo>
                      <a:cubicBezTo>
                        <a:pt x="19560" y="0"/>
                        <a:pt x="25146" y="5586"/>
                        <a:pt x="25146" y="12478"/>
                      </a:cubicBezTo>
                      <a:cubicBezTo>
                        <a:pt x="25146" y="12510"/>
                        <a:pt x="25146" y="12542"/>
                        <a:pt x="25146" y="1257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: Shape 116">
                  <a:extLst>
                    <a:ext uri="{FF2B5EF4-FFF2-40B4-BE49-F238E27FC236}">
                      <a16:creationId xmlns:a16="http://schemas.microsoft.com/office/drawing/2014/main" id="{BB9A8C01-7A81-4779-9406-39B053E00BB8}"/>
                    </a:ext>
                  </a:extLst>
                </p:cNvPr>
                <p:cNvSpPr/>
                <p:nvPr/>
              </p:nvSpPr>
              <p:spPr>
                <a:xfrm>
                  <a:off x="9138856" y="3713035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478 h 25145"/>
                    <a:gd name="connsiteX1" fmla="*/ 12668 w 25146"/>
                    <a:gd name="connsiteY1" fmla="*/ 25146 h 25145"/>
                    <a:gd name="connsiteX2" fmla="*/ 0 w 25146"/>
                    <a:gd name="connsiteY2" fmla="*/ 12668 h 25145"/>
                    <a:gd name="connsiteX3" fmla="*/ 12478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46" h="25145">
                      <a:moveTo>
                        <a:pt x="25146" y="12478"/>
                      </a:moveTo>
                      <a:cubicBezTo>
                        <a:pt x="25198" y="19422"/>
                        <a:pt x="19612" y="25093"/>
                        <a:pt x="12668" y="25146"/>
                      </a:cubicBezTo>
                      <a:cubicBezTo>
                        <a:pt x="5724" y="25198"/>
                        <a:pt x="53" y="19611"/>
                        <a:pt x="0" y="12668"/>
                      </a:cubicBezTo>
                      <a:cubicBezTo>
                        <a:pt x="-52" y="5724"/>
                        <a:pt x="5534" y="53"/>
                        <a:pt x="12478" y="0"/>
                      </a:cubicBezTo>
                      <a:cubicBezTo>
                        <a:pt x="12541" y="0"/>
                        <a:pt x="12605" y="0"/>
                        <a:pt x="12668" y="0"/>
                      </a:cubicBezTo>
                      <a:cubicBezTo>
                        <a:pt x="19538" y="52"/>
                        <a:pt x="25094" y="5608"/>
                        <a:pt x="25146" y="1247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Freeform: Shape 117">
                  <a:extLst>
                    <a:ext uri="{FF2B5EF4-FFF2-40B4-BE49-F238E27FC236}">
                      <a16:creationId xmlns:a16="http://schemas.microsoft.com/office/drawing/2014/main" id="{FCC9DFC0-8851-4B56-B3C1-7055DC69859A}"/>
                    </a:ext>
                  </a:extLst>
                </p:cNvPr>
                <p:cNvSpPr/>
                <p:nvPr/>
              </p:nvSpPr>
              <p:spPr>
                <a:xfrm>
                  <a:off x="9135387" y="3679161"/>
                  <a:ext cx="25376" cy="20252"/>
                </a:xfrm>
                <a:custGeom>
                  <a:avLst/>
                  <a:gdLst>
                    <a:gd name="connsiteX0" fmla="*/ 802 w 25376"/>
                    <a:gd name="connsiteY0" fmla="*/ 20253 h 20252"/>
                    <a:gd name="connsiteX1" fmla="*/ 25376 w 25376"/>
                    <a:gd name="connsiteY1" fmla="*/ 5680 h 20252"/>
                    <a:gd name="connsiteX2" fmla="*/ 6326 w 25376"/>
                    <a:gd name="connsiteY2" fmla="*/ 1774 h 20252"/>
                    <a:gd name="connsiteX3" fmla="*/ 802 w 25376"/>
                    <a:gd name="connsiteY3" fmla="*/ 20253 h 2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76" h="20252">
                      <a:moveTo>
                        <a:pt x="802" y="20253"/>
                      </a:moveTo>
                      <a:lnTo>
                        <a:pt x="25376" y="5680"/>
                      </a:lnTo>
                      <a:cubicBezTo>
                        <a:pt x="25376" y="5680"/>
                        <a:pt x="15851" y="-3845"/>
                        <a:pt x="6326" y="1774"/>
                      </a:cubicBezTo>
                      <a:cubicBezTo>
                        <a:pt x="866" y="6216"/>
                        <a:pt x="-1324" y="13543"/>
                        <a:pt x="802" y="202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0" name="Freeform: Shape 118">
                  <a:extLst>
                    <a:ext uri="{FF2B5EF4-FFF2-40B4-BE49-F238E27FC236}">
                      <a16:creationId xmlns:a16="http://schemas.microsoft.com/office/drawing/2014/main" id="{2FA3613D-BA08-45A0-9492-04A2DEC45B44}"/>
                    </a:ext>
                  </a:extLst>
                </p:cNvPr>
                <p:cNvSpPr/>
                <p:nvPr/>
              </p:nvSpPr>
              <p:spPr>
                <a:xfrm>
                  <a:off x="9195434" y="3799141"/>
                  <a:ext cx="40540" cy="25668"/>
                </a:xfrm>
                <a:custGeom>
                  <a:avLst/>
                  <a:gdLst>
                    <a:gd name="connsiteX0" fmla="*/ 0 w 40540"/>
                    <a:gd name="connsiteY0" fmla="*/ 10858 h 25668"/>
                    <a:gd name="connsiteX1" fmla="*/ 40386 w 40540"/>
                    <a:gd name="connsiteY1" fmla="*/ 0 h 25668"/>
                    <a:gd name="connsiteX2" fmla="*/ 25337 w 40540"/>
                    <a:gd name="connsiteY2" fmla="*/ 25337 h 25668"/>
                    <a:gd name="connsiteX3" fmla="*/ 0 w 40540"/>
                    <a:gd name="connsiteY3" fmla="*/ 10858 h 25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40" h="25668">
                      <a:moveTo>
                        <a:pt x="0" y="10858"/>
                      </a:moveTo>
                      <a:cubicBezTo>
                        <a:pt x="14300" y="11885"/>
                        <a:pt x="28529" y="8060"/>
                        <a:pt x="40386" y="0"/>
                      </a:cubicBezTo>
                      <a:cubicBezTo>
                        <a:pt x="40386" y="0"/>
                        <a:pt x="43148" y="21336"/>
                        <a:pt x="25337" y="25337"/>
                      </a:cubicBezTo>
                      <a:cubicBezTo>
                        <a:pt x="14516" y="27190"/>
                        <a:pt x="3897" y="21122"/>
                        <a:pt x="0" y="10858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1" name="Freeform: Shape 119">
                  <a:extLst>
                    <a:ext uri="{FF2B5EF4-FFF2-40B4-BE49-F238E27FC236}">
                      <a16:creationId xmlns:a16="http://schemas.microsoft.com/office/drawing/2014/main" id="{044B38BD-924E-42D3-B380-585740AA4F3E}"/>
                    </a:ext>
                  </a:extLst>
                </p:cNvPr>
                <p:cNvSpPr/>
                <p:nvPr/>
              </p:nvSpPr>
              <p:spPr>
                <a:xfrm>
                  <a:off x="9338343" y="3718637"/>
                  <a:ext cx="69626" cy="102601"/>
                </a:xfrm>
                <a:custGeom>
                  <a:avLst/>
                  <a:gdLst>
                    <a:gd name="connsiteX0" fmla="*/ 61 w 69626"/>
                    <a:gd name="connsiteY0" fmla="*/ 52214 h 102601"/>
                    <a:gd name="connsiteX1" fmla="*/ 5681 w 69626"/>
                    <a:gd name="connsiteY1" fmla="*/ 21830 h 102601"/>
                    <a:gd name="connsiteX2" fmla="*/ 33589 w 69626"/>
                    <a:gd name="connsiteY2" fmla="*/ 17 h 102601"/>
                    <a:gd name="connsiteX3" fmla="*/ 69594 w 69626"/>
                    <a:gd name="connsiteY3" fmla="*/ 41165 h 102601"/>
                    <a:gd name="connsiteX4" fmla="*/ 1395 w 69626"/>
                    <a:gd name="connsiteY4" fmla="*/ 102602 h 102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626" h="102601">
                      <a:moveTo>
                        <a:pt x="61" y="52214"/>
                      </a:moveTo>
                      <a:cubicBezTo>
                        <a:pt x="-378" y="41792"/>
                        <a:pt x="1543" y="31405"/>
                        <a:pt x="5681" y="21830"/>
                      </a:cubicBezTo>
                      <a:cubicBezTo>
                        <a:pt x="9767" y="9620"/>
                        <a:pt x="20754" y="1033"/>
                        <a:pt x="33589" y="17"/>
                      </a:cubicBezTo>
                      <a:cubicBezTo>
                        <a:pt x="65689" y="-840"/>
                        <a:pt x="70070" y="30116"/>
                        <a:pt x="69594" y="41165"/>
                      </a:cubicBezTo>
                      <a:cubicBezTo>
                        <a:pt x="68451" y="69740"/>
                        <a:pt x="45019" y="101363"/>
                        <a:pt x="1395" y="102602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Freeform: Shape 120">
                  <a:extLst>
                    <a:ext uri="{FF2B5EF4-FFF2-40B4-BE49-F238E27FC236}">
                      <a16:creationId xmlns:a16="http://schemas.microsoft.com/office/drawing/2014/main" id="{51AF6568-4296-4CE2-AA34-6925E09E247F}"/>
                    </a:ext>
                  </a:extLst>
                </p:cNvPr>
                <p:cNvSpPr/>
                <p:nvPr/>
              </p:nvSpPr>
              <p:spPr>
                <a:xfrm>
                  <a:off x="9191337" y="3905250"/>
                  <a:ext cx="157164" cy="116138"/>
                </a:xfrm>
                <a:custGeom>
                  <a:avLst/>
                  <a:gdLst>
                    <a:gd name="connsiteX0" fmla="*/ 42674 w 157164"/>
                    <a:gd name="connsiteY0" fmla="*/ 0 h 116138"/>
                    <a:gd name="connsiteX1" fmla="*/ 8860 w 157164"/>
                    <a:gd name="connsiteY1" fmla="*/ 43910 h 116138"/>
                    <a:gd name="connsiteX2" fmla="*/ 16708 w 157164"/>
                    <a:gd name="connsiteY2" fmla="*/ 103881 h 116138"/>
                    <a:gd name="connsiteX3" fmla="*/ 22862 w 157164"/>
                    <a:gd name="connsiteY3" fmla="*/ 107823 h 116138"/>
                    <a:gd name="connsiteX4" fmla="*/ 22862 w 157164"/>
                    <a:gd name="connsiteY4" fmla="*/ 107823 h 116138"/>
                    <a:gd name="connsiteX5" fmla="*/ 113635 w 157164"/>
                    <a:gd name="connsiteY5" fmla="*/ 88773 h 116138"/>
                    <a:gd name="connsiteX6" fmla="*/ 157164 w 157164"/>
                    <a:gd name="connsiteY6" fmla="*/ 34385 h 11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164" h="116138">
                      <a:moveTo>
                        <a:pt x="42674" y="0"/>
                      </a:moveTo>
                      <a:lnTo>
                        <a:pt x="8860" y="43910"/>
                      </a:lnTo>
                      <a:cubicBezTo>
                        <a:pt x="-5533" y="62638"/>
                        <a:pt x="-2020" y="89488"/>
                        <a:pt x="16708" y="103881"/>
                      </a:cubicBezTo>
                      <a:cubicBezTo>
                        <a:pt x="18643" y="105368"/>
                        <a:pt x="20702" y="106687"/>
                        <a:pt x="22862" y="107823"/>
                      </a:cubicBezTo>
                      <a:lnTo>
                        <a:pt x="22862" y="107823"/>
                      </a:lnTo>
                      <a:cubicBezTo>
                        <a:pt x="53782" y="123997"/>
                        <a:pt x="91826" y="116013"/>
                        <a:pt x="113635" y="88773"/>
                      </a:cubicBezTo>
                      <a:lnTo>
                        <a:pt x="157164" y="34385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3" name="Freeform: Shape 121">
                  <a:extLst>
                    <a:ext uri="{FF2B5EF4-FFF2-40B4-BE49-F238E27FC236}">
                      <a16:creationId xmlns:a16="http://schemas.microsoft.com/office/drawing/2014/main" id="{90743CA0-948B-4F54-AF0A-9D26A23EE7CD}"/>
                    </a:ext>
                  </a:extLst>
                </p:cNvPr>
                <p:cNvSpPr/>
                <p:nvPr/>
              </p:nvSpPr>
              <p:spPr>
                <a:xfrm>
                  <a:off x="8979330" y="4432934"/>
                  <a:ext cx="309772" cy="178470"/>
                </a:xfrm>
                <a:custGeom>
                  <a:avLst/>
                  <a:gdLst>
                    <a:gd name="connsiteX0" fmla="*/ 254014 w 309772"/>
                    <a:gd name="connsiteY0" fmla="*/ 0 h 178470"/>
                    <a:gd name="connsiteX1" fmla="*/ 158764 w 309772"/>
                    <a:gd name="connsiteY1" fmla="*/ 52102 h 178470"/>
                    <a:gd name="connsiteX2" fmla="*/ 114758 w 309772"/>
                    <a:gd name="connsiteY2" fmla="*/ 52102 h 178470"/>
                    <a:gd name="connsiteX3" fmla="*/ 41225 w 309772"/>
                    <a:gd name="connsiteY3" fmla="*/ 62865 h 178470"/>
                    <a:gd name="connsiteX4" fmla="*/ 71229 w 309772"/>
                    <a:gd name="connsiteY4" fmla="*/ 83153 h 178470"/>
                    <a:gd name="connsiteX5" fmla="*/ 77 w 309772"/>
                    <a:gd name="connsiteY5" fmla="*/ 133445 h 178470"/>
                    <a:gd name="connsiteX6" fmla="*/ 103138 w 309772"/>
                    <a:gd name="connsiteY6" fmla="*/ 171545 h 178470"/>
                    <a:gd name="connsiteX7" fmla="*/ 143238 w 309772"/>
                    <a:gd name="connsiteY7" fmla="*/ 155162 h 178470"/>
                    <a:gd name="connsiteX8" fmla="*/ 222105 w 309772"/>
                    <a:gd name="connsiteY8" fmla="*/ 117062 h 178470"/>
                    <a:gd name="connsiteX9" fmla="*/ 302401 w 309772"/>
                    <a:gd name="connsiteY9" fmla="*/ 91345 h 178470"/>
                    <a:gd name="connsiteX10" fmla="*/ 254014 w 309772"/>
                    <a:gd name="connsiteY10" fmla="*/ 0 h 178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9772" h="178470">
                      <a:moveTo>
                        <a:pt x="254014" y="0"/>
                      </a:moveTo>
                      <a:lnTo>
                        <a:pt x="158764" y="52102"/>
                      </a:lnTo>
                      <a:cubicBezTo>
                        <a:pt x="144116" y="51012"/>
                        <a:pt x="129407" y="51012"/>
                        <a:pt x="114758" y="52102"/>
                      </a:cubicBezTo>
                      <a:cubicBezTo>
                        <a:pt x="97804" y="54197"/>
                        <a:pt x="52846" y="62389"/>
                        <a:pt x="41225" y="62865"/>
                      </a:cubicBezTo>
                      <a:cubicBezTo>
                        <a:pt x="29605" y="63341"/>
                        <a:pt x="40749" y="85058"/>
                        <a:pt x="71229" y="83153"/>
                      </a:cubicBezTo>
                      <a:cubicBezTo>
                        <a:pt x="71229" y="83153"/>
                        <a:pt x="2554" y="114586"/>
                        <a:pt x="77" y="133445"/>
                      </a:cubicBezTo>
                      <a:cubicBezTo>
                        <a:pt x="-2399" y="152305"/>
                        <a:pt x="55132" y="195167"/>
                        <a:pt x="103138" y="171545"/>
                      </a:cubicBezTo>
                      <a:cubicBezTo>
                        <a:pt x="115676" y="164243"/>
                        <a:pt x="129173" y="158729"/>
                        <a:pt x="143238" y="155162"/>
                      </a:cubicBezTo>
                      <a:cubicBezTo>
                        <a:pt x="172847" y="150964"/>
                        <a:pt x="200413" y="137648"/>
                        <a:pt x="222105" y="117062"/>
                      </a:cubicBezTo>
                      <a:lnTo>
                        <a:pt x="302401" y="91345"/>
                      </a:lnTo>
                      <a:cubicBezTo>
                        <a:pt x="302401" y="91345"/>
                        <a:pt x="337643" y="8192"/>
                        <a:pt x="254014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4" name="Freeform: Shape 122">
                  <a:extLst>
                    <a:ext uri="{FF2B5EF4-FFF2-40B4-BE49-F238E27FC236}">
                      <a16:creationId xmlns:a16="http://schemas.microsoft.com/office/drawing/2014/main" id="{4ECCE688-B470-46FA-8CF9-686C308E4A83}"/>
                    </a:ext>
                  </a:extLst>
                </p:cNvPr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Freeform: Shape 123">
                  <a:extLst>
                    <a:ext uri="{FF2B5EF4-FFF2-40B4-BE49-F238E27FC236}">
                      <a16:creationId xmlns:a16="http://schemas.microsoft.com/office/drawing/2014/main" id="{1A8986A5-5964-4A2F-A60B-782975059E39}"/>
                    </a:ext>
                  </a:extLst>
                </p:cNvPr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6" name="Freeform: Shape 124">
                  <a:extLst>
                    <a:ext uri="{FF2B5EF4-FFF2-40B4-BE49-F238E27FC236}">
                      <a16:creationId xmlns:a16="http://schemas.microsoft.com/office/drawing/2014/main" id="{D4CC03E8-5973-4684-AA77-4E5D2A973172}"/>
                    </a:ext>
                  </a:extLst>
                </p:cNvPr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7" name="Freeform: Shape 125">
                  <a:extLst>
                    <a:ext uri="{FF2B5EF4-FFF2-40B4-BE49-F238E27FC236}">
                      <a16:creationId xmlns:a16="http://schemas.microsoft.com/office/drawing/2014/main" id="{B68AA579-918D-4E02-A2AA-7AC5A680FCA0}"/>
                    </a:ext>
                  </a:extLst>
                </p:cNvPr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8" name="Freeform: Shape 126">
                  <a:extLst>
                    <a:ext uri="{FF2B5EF4-FFF2-40B4-BE49-F238E27FC236}">
                      <a16:creationId xmlns:a16="http://schemas.microsoft.com/office/drawing/2014/main" id="{47965B8C-A013-4BA0-812D-DDD41DD4F2AF}"/>
                    </a:ext>
                  </a:extLst>
                </p:cNvPr>
                <p:cNvSpPr/>
                <p:nvPr/>
              </p:nvSpPr>
              <p:spPr>
                <a:xfrm>
                  <a:off x="8506100" y="4198560"/>
                  <a:ext cx="478645" cy="552861"/>
                </a:xfrm>
                <a:custGeom>
                  <a:avLst/>
                  <a:gdLst>
                    <a:gd name="connsiteX0" fmla="*/ 201 w 478645"/>
                    <a:gd name="connsiteY0" fmla="*/ 14919 h 552861"/>
                    <a:gd name="connsiteX1" fmla="*/ 43826 w 478645"/>
                    <a:gd name="connsiteY1" fmla="*/ 300668 h 552861"/>
                    <a:gd name="connsiteX2" fmla="*/ 43826 w 478645"/>
                    <a:gd name="connsiteY2" fmla="*/ 301145 h 552861"/>
                    <a:gd name="connsiteX3" fmla="*/ 477689 w 478645"/>
                    <a:gd name="connsiteY3" fmla="*/ 552795 h 552861"/>
                    <a:gd name="connsiteX4" fmla="*/ 478579 w 478645"/>
                    <a:gd name="connsiteY4" fmla="*/ 552483 h 552861"/>
                    <a:gd name="connsiteX5" fmla="*/ 478642 w 478645"/>
                    <a:gd name="connsiteY5" fmla="*/ 552128 h 552861"/>
                    <a:gd name="connsiteX6" fmla="*/ 436256 w 478645"/>
                    <a:gd name="connsiteY6" fmla="*/ 274856 h 552861"/>
                    <a:gd name="connsiteX7" fmla="*/ 417206 w 478645"/>
                    <a:gd name="connsiteY7" fmla="*/ 246281 h 552861"/>
                    <a:gd name="connsiteX8" fmla="*/ 19442 w 478645"/>
                    <a:gd name="connsiteY8" fmla="*/ 1964 h 552861"/>
                    <a:gd name="connsiteX9" fmla="*/ 1963 w 478645"/>
                    <a:gd name="connsiteY9" fmla="*/ 5897 h 552861"/>
                    <a:gd name="connsiteX10" fmla="*/ 201 w 478645"/>
                    <a:gd name="connsiteY10" fmla="*/ 14919 h 552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8645" h="552861">
                      <a:moveTo>
                        <a:pt x="201" y="14919"/>
                      </a:moveTo>
                      <a:lnTo>
                        <a:pt x="43826" y="300668"/>
                      </a:lnTo>
                      <a:cubicBezTo>
                        <a:pt x="43781" y="300824"/>
                        <a:pt x="43781" y="300989"/>
                        <a:pt x="43826" y="301145"/>
                      </a:cubicBezTo>
                      <a:lnTo>
                        <a:pt x="477689" y="552795"/>
                      </a:lnTo>
                      <a:cubicBezTo>
                        <a:pt x="478021" y="552955"/>
                        <a:pt x="478420" y="552815"/>
                        <a:pt x="478579" y="552483"/>
                      </a:cubicBezTo>
                      <a:cubicBezTo>
                        <a:pt x="478632" y="552373"/>
                        <a:pt x="478654" y="552250"/>
                        <a:pt x="478642" y="552128"/>
                      </a:cubicBezTo>
                      <a:lnTo>
                        <a:pt x="436256" y="274856"/>
                      </a:lnTo>
                      <a:cubicBezTo>
                        <a:pt x="434423" y="262990"/>
                        <a:pt x="427454" y="252536"/>
                        <a:pt x="417206" y="246281"/>
                      </a:cubicBezTo>
                      <a:lnTo>
                        <a:pt x="19442" y="1964"/>
                      </a:lnTo>
                      <a:cubicBezTo>
                        <a:pt x="13529" y="-1776"/>
                        <a:pt x="5704" y="-16"/>
                        <a:pt x="1963" y="5897"/>
                      </a:cubicBezTo>
                      <a:cubicBezTo>
                        <a:pt x="267" y="8577"/>
                        <a:pt x="-362" y="11797"/>
                        <a:pt x="201" y="1491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9" name="Freeform: Shape 127">
                  <a:extLst>
                    <a:ext uri="{FF2B5EF4-FFF2-40B4-BE49-F238E27FC236}">
                      <a16:creationId xmlns:a16="http://schemas.microsoft.com/office/drawing/2014/main" id="{F1DECEC5-051D-4A7E-839A-AA33AF23F5C2}"/>
                    </a:ext>
                  </a:extLst>
                </p:cNvPr>
                <p:cNvSpPr/>
                <p:nvPr/>
              </p:nvSpPr>
              <p:spPr>
                <a:xfrm>
                  <a:off x="8982075" y="4586763"/>
                  <a:ext cx="251269" cy="164687"/>
                </a:xfrm>
                <a:custGeom>
                  <a:avLst/>
                  <a:gdLst>
                    <a:gd name="connsiteX0" fmla="*/ 2000 w 251269"/>
                    <a:gd name="connsiteY0" fmla="*/ 164687 h 164687"/>
                    <a:gd name="connsiteX1" fmla="*/ 233648 w 251269"/>
                    <a:gd name="connsiteY1" fmla="*/ 30480 h 164687"/>
                    <a:gd name="connsiteX2" fmla="*/ 251270 w 251269"/>
                    <a:gd name="connsiteY2" fmla="*/ 0 h 164687"/>
                    <a:gd name="connsiteX3" fmla="*/ 251270 w 251269"/>
                    <a:gd name="connsiteY3" fmla="*/ 0 h 164687"/>
                    <a:gd name="connsiteX4" fmla="*/ 0 w 251269"/>
                    <a:gd name="connsiteY4" fmla="*/ 144971 h 16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269" h="164687">
                      <a:moveTo>
                        <a:pt x="2000" y="164687"/>
                      </a:moveTo>
                      <a:lnTo>
                        <a:pt x="233648" y="30480"/>
                      </a:lnTo>
                      <a:cubicBezTo>
                        <a:pt x="244525" y="24178"/>
                        <a:pt x="251235" y="12571"/>
                        <a:pt x="251270" y="0"/>
                      </a:cubicBezTo>
                      <a:lnTo>
                        <a:pt x="251270" y="0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0" name="Freeform: Shape 128">
                  <a:extLst>
                    <a:ext uri="{FF2B5EF4-FFF2-40B4-BE49-F238E27FC236}">
                      <a16:creationId xmlns:a16="http://schemas.microsoft.com/office/drawing/2014/main" id="{D59F54F9-C854-439E-841F-03679D85572B}"/>
                    </a:ext>
                  </a:extLst>
                </p:cNvPr>
                <p:cNvSpPr/>
                <p:nvPr/>
              </p:nvSpPr>
              <p:spPr>
                <a:xfrm>
                  <a:off x="8693277" y="4429187"/>
                  <a:ext cx="64008" cy="82568"/>
                </a:xfrm>
                <a:custGeom>
                  <a:avLst/>
                  <a:gdLst>
                    <a:gd name="connsiteX0" fmla="*/ 64008 w 64008"/>
                    <a:gd name="connsiteY0" fmla="*/ 59754 h 82568"/>
                    <a:gd name="connsiteX1" fmla="*/ 32004 w 64008"/>
                    <a:gd name="connsiteY1" fmla="*/ 78233 h 82568"/>
                    <a:gd name="connsiteX2" fmla="*/ 0 w 64008"/>
                    <a:gd name="connsiteY2" fmla="*/ 22797 h 82568"/>
                    <a:gd name="connsiteX3" fmla="*/ 32004 w 64008"/>
                    <a:gd name="connsiteY3" fmla="*/ 4319 h 82568"/>
                    <a:gd name="connsiteX4" fmla="*/ 64008 w 64008"/>
                    <a:gd name="connsiteY4" fmla="*/ 59754 h 82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08" h="82568">
                      <a:moveTo>
                        <a:pt x="64008" y="59754"/>
                      </a:moveTo>
                      <a:cubicBezTo>
                        <a:pt x="64008" y="80233"/>
                        <a:pt x="49721" y="88329"/>
                        <a:pt x="32004" y="78233"/>
                      </a:cubicBezTo>
                      <a:cubicBezTo>
                        <a:pt x="13111" y="65910"/>
                        <a:pt x="1224" y="45320"/>
                        <a:pt x="0" y="22797"/>
                      </a:cubicBezTo>
                      <a:cubicBezTo>
                        <a:pt x="0" y="2414"/>
                        <a:pt x="14383" y="-5778"/>
                        <a:pt x="32004" y="4319"/>
                      </a:cubicBezTo>
                      <a:cubicBezTo>
                        <a:pt x="50908" y="16630"/>
                        <a:pt x="62799" y="37227"/>
                        <a:pt x="64008" y="5975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1" name="Freeform: Shape 129">
                  <a:extLst>
                    <a:ext uri="{FF2B5EF4-FFF2-40B4-BE49-F238E27FC236}">
                      <a16:creationId xmlns:a16="http://schemas.microsoft.com/office/drawing/2014/main" id="{4B3550ED-0054-40E3-BF0C-48AF181B7F88}"/>
                    </a:ext>
                  </a:extLst>
                </p:cNvPr>
                <p:cNvSpPr/>
                <p:nvPr/>
              </p:nvSpPr>
              <p:spPr>
                <a:xfrm>
                  <a:off x="9184481" y="4156805"/>
                  <a:ext cx="134016" cy="54048"/>
                </a:xfrm>
                <a:custGeom>
                  <a:avLst/>
                  <a:gdLst>
                    <a:gd name="connsiteX0" fmla="*/ 0 w 134016"/>
                    <a:gd name="connsiteY0" fmla="*/ 41910 h 54048"/>
                    <a:gd name="connsiteX1" fmla="*/ 134017 w 134016"/>
                    <a:gd name="connsiteY1" fmla="*/ 0 h 54048"/>
                    <a:gd name="connsiteX2" fmla="*/ 0 w 134016"/>
                    <a:gd name="connsiteY2" fmla="*/ 41910 h 54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4016" h="54048">
                      <a:moveTo>
                        <a:pt x="0" y="41910"/>
                      </a:moveTo>
                      <a:cubicBezTo>
                        <a:pt x="0" y="41910"/>
                        <a:pt x="87535" y="65722"/>
                        <a:pt x="134017" y="0"/>
                      </a:cubicBezTo>
                      <a:cubicBezTo>
                        <a:pt x="134017" y="0"/>
                        <a:pt x="103918" y="84868"/>
                        <a:pt x="0" y="4191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13" name="任意多边形: 形状 512">
            <a:extLst>
              <a:ext uri="{FF2B5EF4-FFF2-40B4-BE49-F238E27FC236}">
                <a16:creationId xmlns:a16="http://schemas.microsoft.com/office/drawing/2014/main" id="{B1C4840E-14CA-4951-9199-350FC70811D3}"/>
              </a:ext>
            </a:extLst>
          </p:cNvPr>
          <p:cNvSpPr/>
          <p:nvPr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4D59177A-1C0C-492B-839B-0C1073CA60F2}"/>
              </a:ext>
            </a:extLst>
          </p:cNvPr>
          <p:cNvGrpSpPr/>
          <p:nvPr/>
        </p:nvGrpSpPr>
        <p:grpSpPr>
          <a:xfrm>
            <a:off x="4154116" y="3340239"/>
            <a:ext cx="3514162" cy="966418"/>
            <a:chOff x="3389687" y="2343753"/>
            <a:chExt cx="3514162" cy="966418"/>
          </a:xfrm>
        </p:grpSpPr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BBF5C1AD-50B5-4C63-A2E0-AFE78143B8B3}"/>
                </a:ext>
              </a:extLst>
            </p:cNvPr>
            <p:cNvSpPr txBox="1"/>
            <p:nvPr/>
          </p:nvSpPr>
          <p:spPr>
            <a:xfrm>
              <a:off x="3389687" y="2343753"/>
              <a:ext cx="3285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职业生涯规划</a:t>
              </a:r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238D45EB-2CAF-4201-BBF0-551A5663B4DA}"/>
                </a:ext>
              </a:extLst>
            </p:cNvPr>
            <p:cNvSpPr txBox="1"/>
            <p:nvPr/>
          </p:nvSpPr>
          <p:spPr>
            <a:xfrm>
              <a:off x="3389687" y="2866973"/>
              <a:ext cx="351416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E4FFEF30-47DE-47B6-B6ED-13C36D2CA8E6}"/>
              </a:ext>
            </a:extLst>
          </p:cNvPr>
          <p:cNvGrpSpPr/>
          <p:nvPr/>
        </p:nvGrpSpPr>
        <p:grpSpPr>
          <a:xfrm>
            <a:off x="5145142" y="1647454"/>
            <a:ext cx="3130714" cy="1443176"/>
            <a:chOff x="3352287" y="2072156"/>
            <a:chExt cx="3130714" cy="1443176"/>
          </a:xfrm>
        </p:grpSpPr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EFE65016-42DC-430C-A8AF-BA51AAB4E01A}"/>
                </a:ext>
              </a:extLst>
            </p:cNvPr>
            <p:cNvSpPr txBox="1"/>
            <p:nvPr/>
          </p:nvSpPr>
          <p:spPr>
            <a:xfrm>
              <a:off x="3352287" y="2072156"/>
              <a:ext cx="313071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8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8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83205CD5-ACEA-4019-AB2E-9683C6E6E6DD}"/>
                </a:ext>
              </a:extLst>
            </p:cNvPr>
            <p:cNvSpPr txBox="1"/>
            <p:nvPr/>
          </p:nvSpPr>
          <p:spPr>
            <a:xfrm>
              <a:off x="3469857" y="3197937"/>
              <a:ext cx="1189823" cy="3173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555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E8AF41D-3C0D-4CE1-96C3-7FB5904831F5}"/>
              </a:ext>
            </a:extLst>
          </p:cNvPr>
          <p:cNvGrpSpPr/>
          <p:nvPr/>
        </p:nvGrpSpPr>
        <p:grpSpPr>
          <a:xfrm>
            <a:off x="3611385" y="2726864"/>
            <a:ext cx="312405" cy="234304"/>
            <a:chOff x="3268532" y="3133263"/>
            <a:chExt cx="425556" cy="319168"/>
          </a:xfrm>
        </p:grpSpPr>
        <p:sp>
          <p:nvSpPr>
            <p:cNvPr id="3" name="i$liḋe-任意多边形: 形状 41">
              <a:extLst>
                <a:ext uri="{FF2B5EF4-FFF2-40B4-BE49-F238E27FC236}">
                  <a16:creationId xmlns:a16="http://schemas.microsoft.com/office/drawing/2014/main" id="{3B5D12E4-265B-44B4-88D3-B4FB65918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2946" y="3133263"/>
              <a:ext cx="201142" cy="319168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4" name="i$liḋe-任意多边形: 形状 42">
              <a:extLst>
                <a:ext uri="{FF2B5EF4-FFF2-40B4-BE49-F238E27FC236}">
                  <a16:creationId xmlns:a16="http://schemas.microsoft.com/office/drawing/2014/main" id="{ECD568EE-7974-4075-8886-EF5DF6516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532" y="3133263"/>
              <a:ext cx="201142" cy="319168"/>
            </a:xfrm>
            <a:custGeom>
              <a:avLst/>
              <a:gdLst>
                <a:gd name="T0" fmla="*/ 8 w 51"/>
                <a:gd name="T1" fmla="*/ 81 h 81"/>
                <a:gd name="T2" fmla="*/ 2 w 51"/>
                <a:gd name="T3" fmla="*/ 78 h 81"/>
                <a:gd name="T4" fmla="*/ 2 w 51"/>
                <a:gd name="T5" fmla="*/ 68 h 81"/>
                <a:gd name="T6" fmla="*/ 30 w 51"/>
                <a:gd name="T7" fmla="*/ 41 h 81"/>
                <a:gd name="T8" fmla="*/ 2 w 51"/>
                <a:gd name="T9" fmla="*/ 14 h 81"/>
                <a:gd name="T10" fmla="*/ 2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2" y="78"/>
                  </a:cubicBezTo>
                  <a:cubicBezTo>
                    <a:pt x="0" y="76"/>
                    <a:pt x="0" y="71"/>
                    <a:pt x="2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1"/>
                    <a:pt x="0" y="6"/>
                    <a:pt x="2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7F89ACF-B8F0-4683-ADB0-FE63A48A3326}"/>
              </a:ext>
            </a:extLst>
          </p:cNvPr>
          <p:cNvGrpSpPr/>
          <p:nvPr/>
        </p:nvGrpSpPr>
        <p:grpSpPr>
          <a:xfrm>
            <a:off x="5954922" y="2726864"/>
            <a:ext cx="312405" cy="234304"/>
            <a:chOff x="5918287" y="3133263"/>
            <a:chExt cx="425557" cy="319168"/>
          </a:xfrm>
        </p:grpSpPr>
        <p:sp>
          <p:nvSpPr>
            <p:cNvPr id="6" name="i$liḋe-任意多边形: 形状 39">
              <a:extLst>
                <a:ext uri="{FF2B5EF4-FFF2-40B4-BE49-F238E27FC236}">
                  <a16:creationId xmlns:a16="http://schemas.microsoft.com/office/drawing/2014/main" id="{9FD8E69D-CC84-44FD-9446-4FE35FE877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2702" y="3133263"/>
              <a:ext cx="201142" cy="319168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4 w 51"/>
                <a:gd name="T13" fmla="*/ 3 h 81"/>
                <a:gd name="T14" fmla="*/ 51 w 51"/>
                <a:gd name="T15" fmla="*/ 41 h 81"/>
                <a:gd name="T16" fmla="*/ 14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7" y="81"/>
                    <a:pt x="5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7" name="i$liḋe-任意多边形: 形状 40">
              <a:extLst>
                <a:ext uri="{FF2B5EF4-FFF2-40B4-BE49-F238E27FC236}">
                  <a16:creationId xmlns:a16="http://schemas.microsoft.com/office/drawing/2014/main" id="{7B4F6938-EB5E-46D5-B9DF-1B3B69B16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8287" y="3133263"/>
              <a:ext cx="201142" cy="319168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4 w 51"/>
                <a:gd name="T13" fmla="*/ 3 h 81"/>
                <a:gd name="T14" fmla="*/ 51 w 51"/>
                <a:gd name="T15" fmla="*/ 41 h 81"/>
                <a:gd name="T16" fmla="*/ 14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5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17FAC60-8909-4291-8F6A-7185E498F0A8}"/>
              </a:ext>
            </a:extLst>
          </p:cNvPr>
          <p:cNvGrpSpPr/>
          <p:nvPr/>
        </p:nvGrpSpPr>
        <p:grpSpPr>
          <a:xfrm>
            <a:off x="8298459" y="2726864"/>
            <a:ext cx="311184" cy="234304"/>
            <a:chOff x="8573030" y="3133263"/>
            <a:chExt cx="423894" cy="319168"/>
          </a:xfrm>
        </p:grpSpPr>
        <p:sp>
          <p:nvSpPr>
            <p:cNvPr id="9" name="i$liḋe-任意多边形: 形状 37">
              <a:extLst>
                <a:ext uri="{FF2B5EF4-FFF2-40B4-BE49-F238E27FC236}">
                  <a16:creationId xmlns:a16="http://schemas.microsoft.com/office/drawing/2014/main" id="{6F5FCFBC-FEA1-43E8-B296-344EE7376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5782" y="3133263"/>
              <a:ext cx="201142" cy="319168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10" name="i$liḋe-任意多边形: 形状 38">
              <a:extLst>
                <a:ext uri="{FF2B5EF4-FFF2-40B4-BE49-F238E27FC236}">
                  <a16:creationId xmlns:a16="http://schemas.microsoft.com/office/drawing/2014/main" id="{E5F363DB-34AB-42F0-9CE7-8DB726D38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3030" y="3133263"/>
              <a:ext cx="199480" cy="319168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2B4B64E-917F-4D46-A37C-C7C21E09F838}"/>
              </a:ext>
            </a:extLst>
          </p:cNvPr>
          <p:cNvGrpSpPr/>
          <p:nvPr/>
        </p:nvGrpSpPr>
        <p:grpSpPr>
          <a:xfrm>
            <a:off x="2097175" y="1981288"/>
            <a:ext cx="998230" cy="1930472"/>
            <a:chOff x="1240488" y="1730256"/>
            <a:chExt cx="1760409" cy="3404454"/>
          </a:xfrm>
        </p:grpSpPr>
        <p:sp>
          <p:nvSpPr>
            <p:cNvPr id="12" name="i$liḋe-任意多边形: 形状 32">
              <a:extLst>
                <a:ext uri="{FF2B5EF4-FFF2-40B4-BE49-F238E27FC236}">
                  <a16:creationId xmlns:a16="http://schemas.microsoft.com/office/drawing/2014/main" id="{1E2F9FD7-FCFE-4C61-AAF5-8F3E6102F7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0225" y="4672582"/>
              <a:ext cx="282596" cy="462128"/>
            </a:xfrm>
            <a:custGeom>
              <a:avLst/>
              <a:gdLst>
                <a:gd name="T0" fmla="*/ 52 w 72"/>
                <a:gd name="T1" fmla="*/ 0 h 117"/>
                <a:gd name="T2" fmla="*/ 52 w 72"/>
                <a:gd name="T3" fmla="*/ 71 h 117"/>
                <a:gd name="T4" fmla="*/ 69 w 72"/>
                <a:gd name="T5" fmla="*/ 71 h 117"/>
                <a:gd name="T6" fmla="*/ 72 w 72"/>
                <a:gd name="T7" fmla="*/ 73 h 117"/>
                <a:gd name="T8" fmla="*/ 71 w 72"/>
                <a:gd name="T9" fmla="*/ 77 h 117"/>
                <a:gd name="T10" fmla="*/ 36 w 72"/>
                <a:gd name="T11" fmla="*/ 117 h 117"/>
                <a:gd name="T12" fmla="*/ 1 w 72"/>
                <a:gd name="T13" fmla="*/ 77 h 117"/>
                <a:gd name="T14" fmla="*/ 0 w 72"/>
                <a:gd name="T15" fmla="*/ 73 h 117"/>
                <a:gd name="T16" fmla="*/ 3 w 72"/>
                <a:gd name="T17" fmla="*/ 71 h 117"/>
                <a:gd name="T18" fmla="*/ 20 w 72"/>
                <a:gd name="T19" fmla="*/ 71 h 117"/>
                <a:gd name="T20" fmla="*/ 20 w 72"/>
                <a:gd name="T21" fmla="*/ 0 h 117"/>
                <a:gd name="T22" fmla="*/ 52 w 72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17">
                  <a:moveTo>
                    <a:pt x="52" y="0"/>
                  </a:moveTo>
                  <a:cubicBezTo>
                    <a:pt x="52" y="71"/>
                    <a:pt x="52" y="71"/>
                    <a:pt x="52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0" y="71"/>
                    <a:pt x="71" y="72"/>
                    <a:pt x="72" y="73"/>
                  </a:cubicBezTo>
                  <a:cubicBezTo>
                    <a:pt x="72" y="75"/>
                    <a:pt x="72" y="76"/>
                    <a:pt x="71" y="7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6"/>
                    <a:pt x="0" y="75"/>
                    <a:pt x="0" y="73"/>
                  </a:cubicBezTo>
                  <a:cubicBezTo>
                    <a:pt x="1" y="72"/>
                    <a:pt x="2" y="71"/>
                    <a:pt x="3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13" name="i$liḋe-任意多边形: 形状 34">
              <a:extLst>
                <a:ext uri="{FF2B5EF4-FFF2-40B4-BE49-F238E27FC236}">
                  <a16:creationId xmlns:a16="http://schemas.microsoft.com/office/drawing/2014/main" id="{17934AC7-CFCD-40E2-96AD-73612A69D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0488" y="1730256"/>
              <a:ext cx="1760409" cy="3120195"/>
            </a:xfrm>
            <a:custGeom>
              <a:avLst/>
              <a:gdLst>
                <a:gd name="T0" fmla="*/ 448 w 448"/>
                <a:gd name="T1" fmla="*/ 224 h 792"/>
                <a:gd name="T2" fmla="*/ 448 w 448"/>
                <a:gd name="T3" fmla="*/ 570 h 792"/>
                <a:gd name="T4" fmla="*/ 252 w 448"/>
                <a:gd name="T5" fmla="*/ 792 h 792"/>
                <a:gd name="T6" fmla="*/ 252 w 448"/>
                <a:gd name="T7" fmla="*/ 777 h 792"/>
                <a:gd name="T8" fmla="*/ 224 w 448"/>
                <a:gd name="T9" fmla="*/ 749 h 792"/>
                <a:gd name="T10" fmla="*/ 196 w 448"/>
                <a:gd name="T11" fmla="*/ 777 h 792"/>
                <a:gd name="T12" fmla="*/ 196 w 448"/>
                <a:gd name="T13" fmla="*/ 792 h 792"/>
                <a:gd name="T14" fmla="*/ 0 w 448"/>
                <a:gd name="T15" fmla="*/ 570 h 792"/>
                <a:gd name="T16" fmla="*/ 0 w 448"/>
                <a:gd name="T17" fmla="*/ 224 h 792"/>
                <a:gd name="T18" fmla="*/ 224 w 448"/>
                <a:gd name="T19" fmla="*/ 0 h 792"/>
                <a:gd name="T20" fmla="*/ 448 w 448"/>
                <a:gd name="T21" fmla="*/ 224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8" h="792">
                  <a:moveTo>
                    <a:pt x="448" y="224"/>
                  </a:moveTo>
                  <a:cubicBezTo>
                    <a:pt x="448" y="570"/>
                    <a:pt x="448" y="570"/>
                    <a:pt x="448" y="570"/>
                  </a:cubicBezTo>
                  <a:cubicBezTo>
                    <a:pt x="448" y="684"/>
                    <a:pt x="362" y="778"/>
                    <a:pt x="252" y="792"/>
                  </a:cubicBezTo>
                  <a:cubicBezTo>
                    <a:pt x="252" y="777"/>
                    <a:pt x="252" y="777"/>
                    <a:pt x="252" y="777"/>
                  </a:cubicBezTo>
                  <a:cubicBezTo>
                    <a:pt x="252" y="761"/>
                    <a:pt x="239" y="749"/>
                    <a:pt x="224" y="749"/>
                  </a:cubicBezTo>
                  <a:cubicBezTo>
                    <a:pt x="209" y="749"/>
                    <a:pt x="196" y="761"/>
                    <a:pt x="196" y="777"/>
                  </a:cubicBezTo>
                  <a:cubicBezTo>
                    <a:pt x="196" y="792"/>
                    <a:pt x="196" y="792"/>
                    <a:pt x="196" y="792"/>
                  </a:cubicBezTo>
                  <a:cubicBezTo>
                    <a:pt x="86" y="778"/>
                    <a:pt x="0" y="684"/>
                    <a:pt x="0" y="57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100"/>
                    <a:pt x="100" y="0"/>
                    <a:pt x="224" y="0"/>
                  </a:cubicBezTo>
                  <a:cubicBezTo>
                    <a:pt x="348" y="0"/>
                    <a:pt x="448" y="100"/>
                    <a:pt x="448" y="22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14" name="i$liḋe-Oval 49">
              <a:extLst>
                <a:ext uri="{FF2B5EF4-FFF2-40B4-BE49-F238E27FC236}">
                  <a16:creationId xmlns:a16="http://schemas.microsoft.com/office/drawing/2014/main" id="{90518F05-AAE1-4F73-88D7-726525948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3474" y="1863242"/>
              <a:ext cx="1494436" cy="14977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pPr algn="ctr"/>
              <a:r>
                <a:rPr lang="en-US" sz="6000" i="1">
                  <a:solidFill>
                    <a:schemeClr val="accent1"/>
                  </a:solidFill>
                  <a:cs typeface="+mn-ea"/>
                  <a:sym typeface="+mn-lt"/>
                </a:rPr>
                <a:t>A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28C4FAD-46AA-40B0-80AD-5A04FC9BC4D5}"/>
              </a:ext>
            </a:extLst>
          </p:cNvPr>
          <p:cNvGrpSpPr/>
          <p:nvPr/>
        </p:nvGrpSpPr>
        <p:grpSpPr>
          <a:xfrm>
            <a:off x="4439770" y="1981288"/>
            <a:ext cx="999172" cy="1930472"/>
            <a:chOff x="3893568" y="1730256"/>
            <a:chExt cx="1762071" cy="3404454"/>
          </a:xfrm>
        </p:grpSpPr>
        <p:sp>
          <p:nvSpPr>
            <p:cNvPr id="16" name="i$liḋe-任意多边形: 形状 25">
              <a:extLst>
                <a:ext uri="{FF2B5EF4-FFF2-40B4-BE49-F238E27FC236}">
                  <a16:creationId xmlns:a16="http://schemas.microsoft.com/office/drawing/2014/main" id="{2BBC1DC8-E266-4100-A739-02647D40F4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9981" y="4672582"/>
              <a:ext cx="285921" cy="462128"/>
            </a:xfrm>
            <a:custGeom>
              <a:avLst/>
              <a:gdLst>
                <a:gd name="T0" fmla="*/ 53 w 73"/>
                <a:gd name="T1" fmla="*/ 0 h 117"/>
                <a:gd name="T2" fmla="*/ 53 w 73"/>
                <a:gd name="T3" fmla="*/ 71 h 117"/>
                <a:gd name="T4" fmla="*/ 69 w 73"/>
                <a:gd name="T5" fmla="*/ 71 h 117"/>
                <a:gd name="T6" fmla="*/ 73 w 73"/>
                <a:gd name="T7" fmla="*/ 73 h 117"/>
                <a:gd name="T8" fmla="*/ 72 w 73"/>
                <a:gd name="T9" fmla="*/ 77 h 117"/>
                <a:gd name="T10" fmla="*/ 37 w 73"/>
                <a:gd name="T11" fmla="*/ 117 h 117"/>
                <a:gd name="T12" fmla="*/ 1 w 73"/>
                <a:gd name="T13" fmla="*/ 77 h 117"/>
                <a:gd name="T14" fmla="*/ 1 w 73"/>
                <a:gd name="T15" fmla="*/ 73 h 117"/>
                <a:gd name="T16" fmla="*/ 4 w 73"/>
                <a:gd name="T17" fmla="*/ 71 h 117"/>
                <a:gd name="T18" fmla="*/ 20 w 73"/>
                <a:gd name="T19" fmla="*/ 71 h 117"/>
                <a:gd name="T20" fmla="*/ 20 w 73"/>
                <a:gd name="T21" fmla="*/ 0 h 117"/>
                <a:gd name="T22" fmla="*/ 53 w 73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117">
                  <a:moveTo>
                    <a:pt x="53" y="0"/>
                  </a:moveTo>
                  <a:cubicBezTo>
                    <a:pt x="53" y="71"/>
                    <a:pt x="53" y="71"/>
                    <a:pt x="53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1" y="71"/>
                    <a:pt x="72" y="72"/>
                    <a:pt x="73" y="73"/>
                  </a:cubicBezTo>
                  <a:cubicBezTo>
                    <a:pt x="73" y="75"/>
                    <a:pt x="73" y="76"/>
                    <a:pt x="72" y="7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6"/>
                    <a:pt x="0" y="75"/>
                    <a:pt x="1" y="73"/>
                  </a:cubicBezTo>
                  <a:cubicBezTo>
                    <a:pt x="1" y="72"/>
                    <a:pt x="3" y="71"/>
                    <a:pt x="4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17" name="i$liḋe-任意多边形: 形状 26">
              <a:extLst>
                <a:ext uri="{FF2B5EF4-FFF2-40B4-BE49-F238E27FC236}">
                  <a16:creationId xmlns:a16="http://schemas.microsoft.com/office/drawing/2014/main" id="{59F59B7C-8A07-463A-B410-AB93648418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8110" y="4672582"/>
              <a:ext cx="129662" cy="99740"/>
            </a:xfrm>
            <a:custGeom>
              <a:avLst/>
              <a:gdLst>
                <a:gd name="T0" fmla="*/ 78 w 78"/>
                <a:gd name="T1" fmla="*/ 0 h 60"/>
                <a:gd name="T2" fmla="*/ 0 w 78"/>
                <a:gd name="T3" fmla="*/ 0 h 60"/>
                <a:gd name="T4" fmla="*/ 0 w 78"/>
                <a:gd name="T5" fmla="*/ 0 h 60"/>
                <a:gd name="T6" fmla="*/ 78 w 78"/>
                <a:gd name="T7" fmla="*/ 0 h 60"/>
                <a:gd name="T8" fmla="*/ 78 w 78"/>
                <a:gd name="T9" fmla="*/ 60 h 60"/>
                <a:gd name="T10" fmla="*/ 78 w 78"/>
                <a:gd name="T11" fmla="*/ 60 h 60"/>
                <a:gd name="T12" fmla="*/ 78 w 78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60">
                  <a:moveTo>
                    <a:pt x="7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3D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18" name="i$liḋe-任意多边形: 形状 27">
              <a:extLst>
                <a:ext uri="{FF2B5EF4-FFF2-40B4-BE49-F238E27FC236}">
                  <a16:creationId xmlns:a16="http://schemas.microsoft.com/office/drawing/2014/main" id="{2E61748C-9566-4454-AC97-A81FD9B83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8110" y="4672582"/>
              <a:ext cx="129662" cy="99740"/>
            </a:xfrm>
            <a:custGeom>
              <a:avLst/>
              <a:gdLst>
                <a:gd name="T0" fmla="*/ 78 w 78"/>
                <a:gd name="T1" fmla="*/ 0 h 60"/>
                <a:gd name="T2" fmla="*/ 0 w 78"/>
                <a:gd name="T3" fmla="*/ 0 h 60"/>
                <a:gd name="T4" fmla="*/ 0 w 78"/>
                <a:gd name="T5" fmla="*/ 0 h 60"/>
                <a:gd name="T6" fmla="*/ 78 w 78"/>
                <a:gd name="T7" fmla="*/ 0 h 60"/>
                <a:gd name="T8" fmla="*/ 78 w 78"/>
                <a:gd name="T9" fmla="*/ 60 h 60"/>
                <a:gd name="T10" fmla="*/ 78 w 78"/>
                <a:gd name="T11" fmla="*/ 60 h 60"/>
                <a:gd name="T12" fmla="*/ 78 w 78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60">
                  <a:moveTo>
                    <a:pt x="7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19" name="i$liḋe-任意多边形: 形状 29">
              <a:extLst>
                <a:ext uri="{FF2B5EF4-FFF2-40B4-BE49-F238E27FC236}">
                  <a16:creationId xmlns:a16="http://schemas.microsoft.com/office/drawing/2014/main" id="{A196DBBF-523F-4152-9EF6-E05C6CED2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3568" y="1730256"/>
              <a:ext cx="1762071" cy="3120195"/>
            </a:xfrm>
            <a:custGeom>
              <a:avLst/>
              <a:gdLst>
                <a:gd name="T0" fmla="*/ 448 w 448"/>
                <a:gd name="T1" fmla="*/ 224 h 792"/>
                <a:gd name="T2" fmla="*/ 448 w 448"/>
                <a:gd name="T3" fmla="*/ 570 h 792"/>
                <a:gd name="T4" fmla="*/ 252 w 448"/>
                <a:gd name="T5" fmla="*/ 792 h 792"/>
                <a:gd name="T6" fmla="*/ 252 w 448"/>
                <a:gd name="T7" fmla="*/ 777 h 792"/>
                <a:gd name="T8" fmla="*/ 224 w 448"/>
                <a:gd name="T9" fmla="*/ 749 h 792"/>
                <a:gd name="T10" fmla="*/ 196 w 448"/>
                <a:gd name="T11" fmla="*/ 777 h 792"/>
                <a:gd name="T12" fmla="*/ 196 w 448"/>
                <a:gd name="T13" fmla="*/ 792 h 792"/>
                <a:gd name="T14" fmla="*/ 0 w 448"/>
                <a:gd name="T15" fmla="*/ 570 h 792"/>
                <a:gd name="T16" fmla="*/ 0 w 448"/>
                <a:gd name="T17" fmla="*/ 224 h 792"/>
                <a:gd name="T18" fmla="*/ 224 w 448"/>
                <a:gd name="T19" fmla="*/ 0 h 792"/>
                <a:gd name="T20" fmla="*/ 448 w 448"/>
                <a:gd name="T21" fmla="*/ 224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8" h="792">
                  <a:moveTo>
                    <a:pt x="448" y="224"/>
                  </a:moveTo>
                  <a:cubicBezTo>
                    <a:pt x="448" y="570"/>
                    <a:pt x="448" y="570"/>
                    <a:pt x="448" y="570"/>
                  </a:cubicBezTo>
                  <a:cubicBezTo>
                    <a:pt x="448" y="684"/>
                    <a:pt x="362" y="778"/>
                    <a:pt x="252" y="792"/>
                  </a:cubicBezTo>
                  <a:cubicBezTo>
                    <a:pt x="252" y="777"/>
                    <a:pt x="252" y="777"/>
                    <a:pt x="252" y="777"/>
                  </a:cubicBezTo>
                  <a:cubicBezTo>
                    <a:pt x="252" y="761"/>
                    <a:pt x="239" y="749"/>
                    <a:pt x="224" y="749"/>
                  </a:cubicBezTo>
                  <a:cubicBezTo>
                    <a:pt x="208" y="749"/>
                    <a:pt x="196" y="761"/>
                    <a:pt x="196" y="777"/>
                  </a:cubicBezTo>
                  <a:cubicBezTo>
                    <a:pt x="196" y="792"/>
                    <a:pt x="196" y="792"/>
                    <a:pt x="196" y="792"/>
                  </a:cubicBezTo>
                  <a:cubicBezTo>
                    <a:pt x="85" y="778"/>
                    <a:pt x="0" y="684"/>
                    <a:pt x="0" y="57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100"/>
                    <a:pt x="100" y="0"/>
                    <a:pt x="224" y="0"/>
                  </a:cubicBezTo>
                  <a:cubicBezTo>
                    <a:pt x="347" y="0"/>
                    <a:pt x="448" y="100"/>
                    <a:pt x="448" y="224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20" name="i$liḋe-Oval 44">
              <a:extLst>
                <a:ext uri="{FF2B5EF4-FFF2-40B4-BE49-F238E27FC236}">
                  <a16:creationId xmlns:a16="http://schemas.microsoft.com/office/drawing/2014/main" id="{8308F902-A03A-4592-B6A4-822DE583E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8217" y="1863242"/>
              <a:ext cx="1492773" cy="14977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pPr algn="ctr"/>
              <a:r>
                <a:rPr lang="en-US" sz="6000" i="1">
                  <a:solidFill>
                    <a:schemeClr val="accent2"/>
                  </a:solidFill>
                  <a:cs typeface="+mn-ea"/>
                  <a:sym typeface="+mn-lt"/>
                </a:rPr>
                <a:t>I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30CEA1D-41A8-40DF-84F7-AAACB7BEDF77}"/>
              </a:ext>
            </a:extLst>
          </p:cNvPr>
          <p:cNvGrpSpPr/>
          <p:nvPr/>
        </p:nvGrpSpPr>
        <p:grpSpPr>
          <a:xfrm>
            <a:off x="6783307" y="1981288"/>
            <a:ext cx="999172" cy="1930472"/>
            <a:chOff x="6543324" y="1730256"/>
            <a:chExt cx="1762071" cy="3404454"/>
          </a:xfrm>
        </p:grpSpPr>
        <p:sp>
          <p:nvSpPr>
            <p:cNvPr id="22" name="i$liḋe-任意多边形: 形状 18">
              <a:extLst>
                <a:ext uri="{FF2B5EF4-FFF2-40B4-BE49-F238E27FC236}">
                  <a16:creationId xmlns:a16="http://schemas.microsoft.com/office/drawing/2014/main" id="{4DBF6A03-4D29-40F9-BA86-C83BADDC0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3061" y="4672582"/>
              <a:ext cx="285921" cy="462128"/>
            </a:xfrm>
            <a:custGeom>
              <a:avLst/>
              <a:gdLst>
                <a:gd name="T0" fmla="*/ 53 w 73"/>
                <a:gd name="T1" fmla="*/ 0 h 117"/>
                <a:gd name="T2" fmla="*/ 53 w 73"/>
                <a:gd name="T3" fmla="*/ 71 h 117"/>
                <a:gd name="T4" fmla="*/ 69 w 73"/>
                <a:gd name="T5" fmla="*/ 71 h 117"/>
                <a:gd name="T6" fmla="*/ 72 w 73"/>
                <a:gd name="T7" fmla="*/ 73 h 117"/>
                <a:gd name="T8" fmla="*/ 72 w 73"/>
                <a:gd name="T9" fmla="*/ 77 h 117"/>
                <a:gd name="T10" fmla="*/ 36 w 73"/>
                <a:gd name="T11" fmla="*/ 117 h 117"/>
                <a:gd name="T12" fmla="*/ 1 w 73"/>
                <a:gd name="T13" fmla="*/ 77 h 117"/>
                <a:gd name="T14" fmla="*/ 0 w 73"/>
                <a:gd name="T15" fmla="*/ 73 h 117"/>
                <a:gd name="T16" fmla="*/ 4 w 73"/>
                <a:gd name="T17" fmla="*/ 71 h 117"/>
                <a:gd name="T18" fmla="*/ 20 w 73"/>
                <a:gd name="T19" fmla="*/ 71 h 117"/>
                <a:gd name="T20" fmla="*/ 20 w 73"/>
                <a:gd name="T21" fmla="*/ 0 h 117"/>
                <a:gd name="T22" fmla="*/ 53 w 73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" h="117">
                  <a:moveTo>
                    <a:pt x="53" y="0"/>
                  </a:moveTo>
                  <a:cubicBezTo>
                    <a:pt x="53" y="71"/>
                    <a:pt x="53" y="71"/>
                    <a:pt x="53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0" y="71"/>
                    <a:pt x="72" y="72"/>
                    <a:pt x="72" y="73"/>
                  </a:cubicBezTo>
                  <a:cubicBezTo>
                    <a:pt x="73" y="75"/>
                    <a:pt x="73" y="76"/>
                    <a:pt x="72" y="7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6"/>
                    <a:pt x="0" y="75"/>
                    <a:pt x="0" y="73"/>
                  </a:cubicBezTo>
                  <a:cubicBezTo>
                    <a:pt x="1" y="72"/>
                    <a:pt x="2" y="71"/>
                    <a:pt x="4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23" name="i$liḋe-任意多边形: 形状 19">
              <a:extLst>
                <a:ext uri="{FF2B5EF4-FFF2-40B4-BE49-F238E27FC236}">
                  <a16:creationId xmlns:a16="http://schemas.microsoft.com/office/drawing/2014/main" id="{F896A146-C432-44A0-89A2-DE1FEF14FDA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1191" y="4672582"/>
              <a:ext cx="129662" cy="99740"/>
            </a:xfrm>
            <a:custGeom>
              <a:avLst/>
              <a:gdLst>
                <a:gd name="T0" fmla="*/ 78 w 78"/>
                <a:gd name="T1" fmla="*/ 0 h 60"/>
                <a:gd name="T2" fmla="*/ 0 w 78"/>
                <a:gd name="T3" fmla="*/ 0 h 60"/>
                <a:gd name="T4" fmla="*/ 0 w 78"/>
                <a:gd name="T5" fmla="*/ 0 h 60"/>
                <a:gd name="T6" fmla="*/ 78 w 78"/>
                <a:gd name="T7" fmla="*/ 0 h 60"/>
                <a:gd name="T8" fmla="*/ 78 w 78"/>
                <a:gd name="T9" fmla="*/ 60 h 60"/>
                <a:gd name="T10" fmla="*/ 78 w 78"/>
                <a:gd name="T11" fmla="*/ 60 h 60"/>
                <a:gd name="T12" fmla="*/ 78 w 78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60">
                  <a:moveTo>
                    <a:pt x="7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D3D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24" name="i$liḋe-任意多边形: 形状 20">
              <a:extLst>
                <a:ext uri="{FF2B5EF4-FFF2-40B4-BE49-F238E27FC236}">
                  <a16:creationId xmlns:a16="http://schemas.microsoft.com/office/drawing/2014/main" id="{41E79D35-E0AE-46CD-BB9F-9514C2C24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61191" y="4672582"/>
              <a:ext cx="129662" cy="99740"/>
            </a:xfrm>
            <a:custGeom>
              <a:avLst/>
              <a:gdLst>
                <a:gd name="T0" fmla="*/ 78 w 78"/>
                <a:gd name="T1" fmla="*/ 0 h 60"/>
                <a:gd name="T2" fmla="*/ 0 w 78"/>
                <a:gd name="T3" fmla="*/ 0 h 60"/>
                <a:gd name="T4" fmla="*/ 0 w 78"/>
                <a:gd name="T5" fmla="*/ 0 h 60"/>
                <a:gd name="T6" fmla="*/ 78 w 78"/>
                <a:gd name="T7" fmla="*/ 0 h 60"/>
                <a:gd name="T8" fmla="*/ 78 w 78"/>
                <a:gd name="T9" fmla="*/ 60 h 60"/>
                <a:gd name="T10" fmla="*/ 78 w 78"/>
                <a:gd name="T11" fmla="*/ 60 h 60"/>
                <a:gd name="T12" fmla="*/ 78 w 78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60">
                  <a:moveTo>
                    <a:pt x="7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25" name="i$liḋe-任意多边形: 形状 22">
              <a:extLst>
                <a:ext uri="{FF2B5EF4-FFF2-40B4-BE49-F238E27FC236}">
                  <a16:creationId xmlns:a16="http://schemas.microsoft.com/office/drawing/2014/main" id="{63DAA484-16DC-4A47-BF18-74EC758B1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3324" y="1730256"/>
              <a:ext cx="1762071" cy="3120195"/>
            </a:xfrm>
            <a:custGeom>
              <a:avLst/>
              <a:gdLst>
                <a:gd name="T0" fmla="*/ 448 w 448"/>
                <a:gd name="T1" fmla="*/ 224 h 792"/>
                <a:gd name="T2" fmla="*/ 448 w 448"/>
                <a:gd name="T3" fmla="*/ 570 h 792"/>
                <a:gd name="T4" fmla="*/ 252 w 448"/>
                <a:gd name="T5" fmla="*/ 792 h 792"/>
                <a:gd name="T6" fmla="*/ 252 w 448"/>
                <a:gd name="T7" fmla="*/ 777 h 792"/>
                <a:gd name="T8" fmla="*/ 224 w 448"/>
                <a:gd name="T9" fmla="*/ 749 h 792"/>
                <a:gd name="T10" fmla="*/ 196 w 448"/>
                <a:gd name="T11" fmla="*/ 777 h 792"/>
                <a:gd name="T12" fmla="*/ 196 w 448"/>
                <a:gd name="T13" fmla="*/ 792 h 792"/>
                <a:gd name="T14" fmla="*/ 0 w 448"/>
                <a:gd name="T15" fmla="*/ 570 h 792"/>
                <a:gd name="T16" fmla="*/ 0 w 448"/>
                <a:gd name="T17" fmla="*/ 224 h 792"/>
                <a:gd name="T18" fmla="*/ 224 w 448"/>
                <a:gd name="T19" fmla="*/ 0 h 792"/>
                <a:gd name="T20" fmla="*/ 448 w 448"/>
                <a:gd name="T21" fmla="*/ 224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8" h="792">
                  <a:moveTo>
                    <a:pt x="448" y="224"/>
                  </a:moveTo>
                  <a:cubicBezTo>
                    <a:pt x="448" y="570"/>
                    <a:pt x="448" y="570"/>
                    <a:pt x="448" y="570"/>
                  </a:cubicBezTo>
                  <a:cubicBezTo>
                    <a:pt x="448" y="684"/>
                    <a:pt x="363" y="778"/>
                    <a:pt x="252" y="792"/>
                  </a:cubicBezTo>
                  <a:cubicBezTo>
                    <a:pt x="252" y="777"/>
                    <a:pt x="252" y="777"/>
                    <a:pt x="252" y="777"/>
                  </a:cubicBezTo>
                  <a:cubicBezTo>
                    <a:pt x="252" y="761"/>
                    <a:pt x="240" y="749"/>
                    <a:pt x="224" y="749"/>
                  </a:cubicBezTo>
                  <a:cubicBezTo>
                    <a:pt x="209" y="749"/>
                    <a:pt x="196" y="761"/>
                    <a:pt x="196" y="777"/>
                  </a:cubicBezTo>
                  <a:cubicBezTo>
                    <a:pt x="196" y="792"/>
                    <a:pt x="196" y="792"/>
                    <a:pt x="196" y="792"/>
                  </a:cubicBezTo>
                  <a:cubicBezTo>
                    <a:pt x="86" y="778"/>
                    <a:pt x="0" y="684"/>
                    <a:pt x="0" y="57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100"/>
                    <a:pt x="101" y="0"/>
                    <a:pt x="224" y="0"/>
                  </a:cubicBezTo>
                  <a:cubicBezTo>
                    <a:pt x="348" y="0"/>
                    <a:pt x="448" y="100"/>
                    <a:pt x="448" y="22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26" name="i$liḋe-Oval 37">
              <a:extLst>
                <a:ext uri="{FF2B5EF4-FFF2-40B4-BE49-F238E27FC236}">
                  <a16:creationId xmlns:a16="http://schemas.microsoft.com/office/drawing/2014/main" id="{B7C43D50-FB1A-4C7C-B91E-CABF26CA60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7973" y="1863242"/>
              <a:ext cx="1492773" cy="14977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pPr algn="ctr"/>
              <a:r>
                <a:rPr lang="en-US" sz="6000" i="1">
                  <a:solidFill>
                    <a:schemeClr val="accent3"/>
                  </a:solidFill>
                  <a:cs typeface="+mn-ea"/>
                  <a:sym typeface="+mn-lt"/>
                </a:rPr>
                <a:t>D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5189F42-6D63-42BF-81AC-027489F376DE}"/>
              </a:ext>
            </a:extLst>
          </p:cNvPr>
          <p:cNvGrpSpPr/>
          <p:nvPr/>
        </p:nvGrpSpPr>
        <p:grpSpPr>
          <a:xfrm>
            <a:off x="9125622" y="1981288"/>
            <a:ext cx="998230" cy="1930472"/>
            <a:chOff x="9198066" y="1730256"/>
            <a:chExt cx="1760409" cy="3404454"/>
          </a:xfrm>
        </p:grpSpPr>
        <p:sp>
          <p:nvSpPr>
            <p:cNvPr id="28" name="i$liḋe-任意多边形: 形状 11">
              <a:extLst>
                <a:ext uri="{FF2B5EF4-FFF2-40B4-BE49-F238E27FC236}">
                  <a16:creationId xmlns:a16="http://schemas.microsoft.com/office/drawing/2014/main" id="{CE777801-FBD5-4AE5-860F-9406DAC92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9936141" y="4672582"/>
              <a:ext cx="282596" cy="462128"/>
            </a:xfrm>
            <a:custGeom>
              <a:avLst/>
              <a:gdLst>
                <a:gd name="T0" fmla="*/ 52 w 72"/>
                <a:gd name="T1" fmla="*/ 0 h 117"/>
                <a:gd name="T2" fmla="*/ 52 w 72"/>
                <a:gd name="T3" fmla="*/ 71 h 117"/>
                <a:gd name="T4" fmla="*/ 69 w 72"/>
                <a:gd name="T5" fmla="*/ 71 h 117"/>
                <a:gd name="T6" fmla="*/ 72 w 72"/>
                <a:gd name="T7" fmla="*/ 73 h 117"/>
                <a:gd name="T8" fmla="*/ 71 w 72"/>
                <a:gd name="T9" fmla="*/ 77 h 117"/>
                <a:gd name="T10" fmla="*/ 36 w 72"/>
                <a:gd name="T11" fmla="*/ 117 h 117"/>
                <a:gd name="T12" fmla="*/ 1 w 72"/>
                <a:gd name="T13" fmla="*/ 77 h 117"/>
                <a:gd name="T14" fmla="*/ 0 w 72"/>
                <a:gd name="T15" fmla="*/ 73 h 117"/>
                <a:gd name="T16" fmla="*/ 3 w 72"/>
                <a:gd name="T17" fmla="*/ 71 h 117"/>
                <a:gd name="T18" fmla="*/ 20 w 72"/>
                <a:gd name="T19" fmla="*/ 71 h 117"/>
                <a:gd name="T20" fmla="*/ 20 w 72"/>
                <a:gd name="T21" fmla="*/ 0 h 117"/>
                <a:gd name="T22" fmla="*/ 52 w 72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17">
                  <a:moveTo>
                    <a:pt x="52" y="0"/>
                  </a:moveTo>
                  <a:cubicBezTo>
                    <a:pt x="52" y="71"/>
                    <a:pt x="52" y="71"/>
                    <a:pt x="52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0" y="71"/>
                    <a:pt x="71" y="72"/>
                    <a:pt x="72" y="73"/>
                  </a:cubicBezTo>
                  <a:cubicBezTo>
                    <a:pt x="72" y="75"/>
                    <a:pt x="72" y="76"/>
                    <a:pt x="71" y="7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6"/>
                    <a:pt x="0" y="75"/>
                    <a:pt x="0" y="73"/>
                  </a:cubicBezTo>
                  <a:cubicBezTo>
                    <a:pt x="1" y="72"/>
                    <a:pt x="2" y="71"/>
                    <a:pt x="3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29" name="i$liḋe-任意多边形: 形状 12">
              <a:extLst>
                <a:ext uri="{FF2B5EF4-FFF2-40B4-BE49-F238E27FC236}">
                  <a16:creationId xmlns:a16="http://schemas.microsoft.com/office/drawing/2014/main" id="{9041470C-F5E6-4ADF-87FE-6C8094F95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4271" y="4672582"/>
              <a:ext cx="126337" cy="99740"/>
            </a:xfrm>
            <a:custGeom>
              <a:avLst/>
              <a:gdLst>
                <a:gd name="T0" fmla="*/ 76 w 76"/>
                <a:gd name="T1" fmla="*/ 0 h 60"/>
                <a:gd name="T2" fmla="*/ 0 w 76"/>
                <a:gd name="T3" fmla="*/ 0 h 60"/>
                <a:gd name="T4" fmla="*/ 0 w 76"/>
                <a:gd name="T5" fmla="*/ 0 h 60"/>
                <a:gd name="T6" fmla="*/ 76 w 76"/>
                <a:gd name="T7" fmla="*/ 0 h 60"/>
                <a:gd name="T8" fmla="*/ 76 w 76"/>
                <a:gd name="T9" fmla="*/ 60 h 60"/>
                <a:gd name="T10" fmla="*/ 76 w 76"/>
                <a:gd name="T11" fmla="*/ 60 h 60"/>
                <a:gd name="T12" fmla="*/ 76 w 76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0">
                  <a:moveTo>
                    <a:pt x="7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6" y="0"/>
                  </a:lnTo>
                  <a:lnTo>
                    <a:pt x="76" y="60"/>
                  </a:lnTo>
                  <a:lnTo>
                    <a:pt x="76" y="6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3D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30" name="i$liḋe-任意多边形: 形状 13">
              <a:extLst>
                <a:ext uri="{FF2B5EF4-FFF2-40B4-BE49-F238E27FC236}">
                  <a16:creationId xmlns:a16="http://schemas.microsoft.com/office/drawing/2014/main" id="{9694EB46-56B4-469E-93BC-E5706B1CC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4271" y="4672582"/>
              <a:ext cx="126337" cy="99740"/>
            </a:xfrm>
            <a:custGeom>
              <a:avLst/>
              <a:gdLst>
                <a:gd name="T0" fmla="*/ 76 w 76"/>
                <a:gd name="T1" fmla="*/ 0 h 60"/>
                <a:gd name="T2" fmla="*/ 0 w 76"/>
                <a:gd name="T3" fmla="*/ 0 h 60"/>
                <a:gd name="T4" fmla="*/ 0 w 76"/>
                <a:gd name="T5" fmla="*/ 0 h 60"/>
                <a:gd name="T6" fmla="*/ 76 w 76"/>
                <a:gd name="T7" fmla="*/ 0 h 60"/>
                <a:gd name="T8" fmla="*/ 76 w 76"/>
                <a:gd name="T9" fmla="*/ 60 h 60"/>
                <a:gd name="T10" fmla="*/ 76 w 76"/>
                <a:gd name="T11" fmla="*/ 60 h 60"/>
                <a:gd name="T12" fmla="*/ 76 w 76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0">
                  <a:moveTo>
                    <a:pt x="7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6" y="0"/>
                  </a:lnTo>
                  <a:lnTo>
                    <a:pt x="76" y="60"/>
                  </a:lnTo>
                  <a:lnTo>
                    <a:pt x="76" y="60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i="1">
                <a:cs typeface="+mn-ea"/>
                <a:sym typeface="+mn-lt"/>
              </a:endParaRPr>
            </a:p>
          </p:txBody>
        </p:sp>
        <p:sp>
          <p:nvSpPr>
            <p:cNvPr id="31" name="i$liḋe-任意多边形: 形状 15">
              <a:extLst>
                <a:ext uri="{FF2B5EF4-FFF2-40B4-BE49-F238E27FC236}">
                  <a16:creationId xmlns:a16="http://schemas.microsoft.com/office/drawing/2014/main" id="{61DCAFE3-E195-4937-9F84-A21AEC5C5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8066" y="1730256"/>
              <a:ext cx="1760409" cy="3120195"/>
            </a:xfrm>
            <a:custGeom>
              <a:avLst/>
              <a:gdLst>
                <a:gd name="T0" fmla="*/ 448 w 448"/>
                <a:gd name="T1" fmla="*/ 224 h 792"/>
                <a:gd name="T2" fmla="*/ 448 w 448"/>
                <a:gd name="T3" fmla="*/ 570 h 792"/>
                <a:gd name="T4" fmla="*/ 252 w 448"/>
                <a:gd name="T5" fmla="*/ 792 h 792"/>
                <a:gd name="T6" fmla="*/ 252 w 448"/>
                <a:gd name="T7" fmla="*/ 777 h 792"/>
                <a:gd name="T8" fmla="*/ 224 w 448"/>
                <a:gd name="T9" fmla="*/ 749 h 792"/>
                <a:gd name="T10" fmla="*/ 196 w 448"/>
                <a:gd name="T11" fmla="*/ 777 h 792"/>
                <a:gd name="T12" fmla="*/ 196 w 448"/>
                <a:gd name="T13" fmla="*/ 792 h 792"/>
                <a:gd name="T14" fmla="*/ 0 w 448"/>
                <a:gd name="T15" fmla="*/ 570 h 792"/>
                <a:gd name="T16" fmla="*/ 0 w 448"/>
                <a:gd name="T17" fmla="*/ 224 h 792"/>
                <a:gd name="T18" fmla="*/ 224 w 448"/>
                <a:gd name="T19" fmla="*/ 0 h 792"/>
                <a:gd name="T20" fmla="*/ 448 w 448"/>
                <a:gd name="T21" fmla="*/ 224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8" h="792">
                  <a:moveTo>
                    <a:pt x="448" y="224"/>
                  </a:moveTo>
                  <a:cubicBezTo>
                    <a:pt x="448" y="570"/>
                    <a:pt x="448" y="570"/>
                    <a:pt x="448" y="570"/>
                  </a:cubicBezTo>
                  <a:cubicBezTo>
                    <a:pt x="448" y="684"/>
                    <a:pt x="362" y="778"/>
                    <a:pt x="252" y="792"/>
                  </a:cubicBezTo>
                  <a:cubicBezTo>
                    <a:pt x="252" y="777"/>
                    <a:pt x="252" y="777"/>
                    <a:pt x="252" y="777"/>
                  </a:cubicBezTo>
                  <a:cubicBezTo>
                    <a:pt x="252" y="761"/>
                    <a:pt x="239" y="749"/>
                    <a:pt x="224" y="749"/>
                  </a:cubicBezTo>
                  <a:cubicBezTo>
                    <a:pt x="209" y="749"/>
                    <a:pt x="196" y="761"/>
                    <a:pt x="196" y="777"/>
                  </a:cubicBezTo>
                  <a:cubicBezTo>
                    <a:pt x="196" y="792"/>
                    <a:pt x="196" y="792"/>
                    <a:pt x="196" y="792"/>
                  </a:cubicBezTo>
                  <a:cubicBezTo>
                    <a:pt x="86" y="778"/>
                    <a:pt x="0" y="684"/>
                    <a:pt x="0" y="57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100"/>
                    <a:pt x="100" y="0"/>
                    <a:pt x="224" y="0"/>
                  </a:cubicBezTo>
                  <a:cubicBezTo>
                    <a:pt x="348" y="0"/>
                    <a:pt x="448" y="100"/>
                    <a:pt x="448" y="224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32" name="i$liḋe-Oval 30">
              <a:extLst>
                <a:ext uri="{FF2B5EF4-FFF2-40B4-BE49-F238E27FC236}">
                  <a16:creationId xmlns:a16="http://schemas.microsoft.com/office/drawing/2014/main" id="{3003E242-B2B0-4B7C-AD12-320C3985095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1053" y="1863242"/>
              <a:ext cx="1494436" cy="14977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t" anchorCtr="0" compatLnSpc="1">
              <a:prstTxWarp prst="textNoShape">
                <a:avLst/>
              </a:prstTxWarp>
              <a:normAutofit fontScale="62500" lnSpcReduction="20000"/>
            </a:bodyPr>
            <a:lstStyle/>
            <a:p>
              <a:pPr algn="ctr"/>
              <a:r>
                <a:rPr lang="en-US" sz="6000" i="1">
                  <a:solidFill>
                    <a:schemeClr val="accent4"/>
                  </a:solidFill>
                  <a:cs typeface="+mn-ea"/>
                  <a:sym typeface="+mn-lt"/>
                </a:rPr>
                <a:t>A</a:t>
              </a:r>
            </a:p>
          </p:txBody>
        </p:sp>
      </p:grpSp>
      <p:sp>
        <p:nvSpPr>
          <p:cNvPr id="36" name="椭圆 100">
            <a:extLst>
              <a:ext uri="{FF2B5EF4-FFF2-40B4-BE49-F238E27FC236}">
                <a16:creationId xmlns:a16="http://schemas.microsoft.com/office/drawing/2014/main" id="{404C0DD9-17F7-4091-B971-910972B8EF55}"/>
              </a:ext>
            </a:extLst>
          </p:cNvPr>
          <p:cNvSpPr/>
          <p:nvPr/>
        </p:nvSpPr>
        <p:spPr>
          <a:xfrm>
            <a:off x="2480025" y="3144208"/>
            <a:ext cx="259063" cy="267288"/>
          </a:xfrm>
          <a:custGeom>
            <a:avLst/>
            <a:gdLst>
              <a:gd name="T0" fmla="*/ 614 w 834"/>
              <a:gd name="T1" fmla="*/ 393 h 862"/>
              <a:gd name="T2" fmla="*/ 548 w 834"/>
              <a:gd name="T3" fmla="*/ 370 h 862"/>
              <a:gd name="T4" fmla="*/ 551 w 834"/>
              <a:gd name="T5" fmla="*/ 312 h 862"/>
              <a:gd name="T6" fmla="*/ 627 w 834"/>
              <a:gd name="T7" fmla="*/ 313 h 862"/>
              <a:gd name="T8" fmla="*/ 615 w 834"/>
              <a:gd name="T9" fmla="*/ 345 h 862"/>
              <a:gd name="T10" fmla="*/ 587 w 834"/>
              <a:gd name="T11" fmla="*/ 324 h 862"/>
              <a:gd name="T12" fmla="*/ 563 w 834"/>
              <a:gd name="T13" fmla="*/ 342 h 862"/>
              <a:gd name="T14" fmla="*/ 596 w 834"/>
              <a:gd name="T15" fmla="*/ 359 h 862"/>
              <a:gd name="T16" fmla="*/ 646 w 834"/>
              <a:gd name="T17" fmla="*/ 402 h 862"/>
              <a:gd name="T18" fmla="*/ 590 w 834"/>
              <a:gd name="T19" fmla="*/ 444 h 862"/>
              <a:gd name="T20" fmla="*/ 534 w 834"/>
              <a:gd name="T21" fmla="*/ 398 h 862"/>
              <a:gd name="T22" fmla="*/ 570 w 834"/>
              <a:gd name="T23" fmla="*/ 415 h 862"/>
              <a:gd name="T24" fmla="*/ 612 w 834"/>
              <a:gd name="T25" fmla="*/ 416 h 862"/>
              <a:gd name="T26" fmla="*/ 403 w 834"/>
              <a:gd name="T27" fmla="*/ 440 h 862"/>
              <a:gd name="T28" fmla="*/ 437 w 834"/>
              <a:gd name="T29" fmla="*/ 333 h 862"/>
              <a:gd name="T30" fmla="*/ 473 w 834"/>
              <a:gd name="T31" fmla="*/ 440 h 862"/>
              <a:gd name="T32" fmla="*/ 524 w 834"/>
              <a:gd name="T33" fmla="*/ 304 h 862"/>
              <a:gd name="T34" fmla="*/ 496 w 834"/>
              <a:gd name="T35" fmla="*/ 304 h 862"/>
              <a:gd name="T36" fmla="*/ 473 w 834"/>
              <a:gd name="T37" fmla="*/ 403 h 862"/>
              <a:gd name="T38" fmla="*/ 438 w 834"/>
              <a:gd name="T39" fmla="*/ 304 h 862"/>
              <a:gd name="T40" fmla="*/ 404 w 834"/>
              <a:gd name="T41" fmla="*/ 404 h 862"/>
              <a:gd name="T42" fmla="*/ 366 w 834"/>
              <a:gd name="T43" fmla="*/ 304 h 862"/>
              <a:gd name="T44" fmla="*/ 389 w 834"/>
              <a:gd name="T45" fmla="*/ 440 h 862"/>
              <a:gd name="T46" fmla="*/ 340 w 834"/>
              <a:gd name="T47" fmla="*/ 428 h 862"/>
              <a:gd name="T48" fmla="*/ 265 w 834"/>
              <a:gd name="T49" fmla="*/ 416 h 862"/>
              <a:gd name="T50" fmla="*/ 331 w 834"/>
              <a:gd name="T51" fmla="*/ 381 h 862"/>
              <a:gd name="T52" fmla="*/ 331 w 834"/>
              <a:gd name="T53" fmla="*/ 357 h 862"/>
              <a:gd name="T54" fmla="*/ 265 w 834"/>
              <a:gd name="T55" fmla="*/ 328 h 862"/>
              <a:gd name="T56" fmla="*/ 336 w 834"/>
              <a:gd name="T57" fmla="*/ 316 h 862"/>
              <a:gd name="T58" fmla="*/ 236 w 834"/>
              <a:gd name="T59" fmla="*/ 304 h 862"/>
              <a:gd name="T60" fmla="*/ 340 w 834"/>
              <a:gd name="T61" fmla="*/ 440 h 862"/>
              <a:gd name="T62" fmla="*/ 340 w 834"/>
              <a:gd name="T63" fmla="*/ 428 h 862"/>
              <a:gd name="T64" fmla="*/ 98 w 834"/>
              <a:gd name="T65" fmla="*/ 440 h 862"/>
              <a:gd name="T66" fmla="*/ 125 w 834"/>
              <a:gd name="T67" fmla="*/ 440 h 862"/>
              <a:gd name="T68" fmla="*/ 181 w 834"/>
              <a:gd name="T69" fmla="*/ 440 h 862"/>
              <a:gd name="T70" fmla="*/ 209 w 834"/>
              <a:gd name="T71" fmla="*/ 440 h 862"/>
              <a:gd name="T72" fmla="*/ 196 w 834"/>
              <a:gd name="T73" fmla="*/ 304 h 862"/>
              <a:gd name="T74" fmla="*/ 182 w 834"/>
              <a:gd name="T75" fmla="*/ 400 h 862"/>
              <a:gd name="T76" fmla="*/ 113 w 834"/>
              <a:gd name="T77" fmla="*/ 304 h 862"/>
              <a:gd name="T78" fmla="*/ 834 w 834"/>
              <a:gd name="T79" fmla="*/ 0 h 862"/>
              <a:gd name="T80" fmla="*/ 743 w 834"/>
              <a:gd name="T81" fmla="*/ 555 h 862"/>
              <a:gd name="T82" fmla="*/ 551 w 834"/>
              <a:gd name="T83" fmla="*/ 643 h 862"/>
              <a:gd name="T84" fmla="*/ 420 w 834"/>
              <a:gd name="T85" fmla="*/ 772 h 862"/>
              <a:gd name="T86" fmla="*/ 329 w 834"/>
              <a:gd name="T87" fmla="*/ 643 h 862"/>
              <a:gd name="T88" fmla="*/ 0 w 834"/>
              <a:gd name="T89" fmla="*/ 88 h 862"/>
              <a:gd name="T90" fmla="*/ 91 w 834"/>
              <a:gd name="T91" fmla="*/ 0 h 862"/>
              <a:gd name="T92" fmla="*/ 707 w 834"/>
              <a:gd name="T93" fmla="*/ 125 h 862"/>
              <a:gd name="T94" fmla="*/ 109 w 834"/>
              <a:gd name="T95" fmla="*/ 125 h 862"/>
              <a:gd name="T96" fmla="*/ 37 w 834"/>
              <a:gd name="T97" fmla="*/ 125 h 862"/>
              <a:gd name="T98" fmla="*/ 366 w 834"/>
              <a:gd name="T99" fmla="*/ 606 h 862"/>
              <a:gd name="T100" fmla="*/ 420 w 834"/>
              <a:gd name="T101" fmla="*/ 720 h 862"/>
              <a:gd name="T102" fmla="*/ 456 w 834"/>
              <a:gd name="T103" fmla="*/ 683 h 862"/>
              <a:gd name="T104" fmla="*/ 536 w 834"/>
              <a:gd name="T105" fmla="*/ 606 h 862"/>
              <a:gd name="T106" fmla="*/ 587 w 834"/>
              <a:gd name="T107" fmla="*/ 606 h 862"/>
              <a:gd name="T108" fmla="*/ 707 w 834"/>
              <a:gd name="T109" fmla="*/ 554 h 862"/>
              <a:gd name="T110" fmla="*/ 707 w 834"/>
              <a:gd name="T111" fmla="*/ 518 h 862"/>
              <a:gd name="T112" fmla="*/ 707 w 834"/>
              <a:gd name="T113" fmla="*/ 125 h 862"/>
              <a:gd name="T114" fmla="*/ 127 w 834"/>
              <a:gd name="T115" fmla="*/ 37 h 862"/>
              <a:gd name="T116" fmla="*/ 743 w 834"/>
              <a:gd name="T117" fmla="*/ 88 h 862"/>
              <a:gd name="T118" fmla="*/ 798 w 834"/>
              <a:gd name="T119" fmla="*/ 518 h 862"/>
              <a:gd name="T120" fmla="*/ 798 w 834"/>
              <a:gd name="T121" fmla="*/ 37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34" h="862">
                <a:moveTo>
                  <a:pt x="619" y="404"/>
                </a:moveTo>
                <a:cubicBezTo>
                  <a:pt x="619" y="399"/>
                  <a:pt x="617" y="395"/>
                  <a:pt x="614" y="393"/>
                </a:cubicBezTo>
                <a:cubicBezTo>
                  <a:pt x="610" y="390"/>
                  <a:pt x="603" y="388"/>
                  <a:pt x="591" y="385"/>
                </a:cubicBezTo>
                <a:cubicBezTo>
                  <a:pt x="569" y="380"/>
                  <a:pt x="555" y="375"/>
                  <a:pt x="548" y="370"/>
                </a:cubicBezTo>
                <a:cubicBezTo>
                  <a:pt x="540" y="364"/>
                  <a:pt x="537" y="355"/>
                  <a:pt x="537" y="344"/>
                </a:cubicBezTo>
                <a:cubicBezTo>
                  <a:pt x="537" y="330"/>
                  <a:pt x="541" y="320"/>
                  <a:pt x="551" y="312"/>
                </a:cubicBezTo>
                <a:cubicBezTo>
                  <a:pt x="561" y="304"/>
                  <a:pt x="573" y="300"/>
                  <a:pt x="590" y="300"/>
                </a:cubicBezTo>
                <a:cubicBezTo>
                  <a:pt x="605" y="300"/>
                  <a:pt x="617" y="305"/>
                  <a:pt x="627" y="313"/>
                </a:cubicBezTo>
                <a:cubicBezTo>
                  <a:pt x="637" y="321"/>
                  <a:pt x="642" y="331"/>
                  <a:pt x="643" y="345"/>
                </a:cubicBezTo>
                <a:lnTo>
                  <a:pt x="615" y="345"/>
                </a:lnTo>
                <a:cubicBezTo>
                  <a:pt x="615" y="339"/>
                  <a:pt x="612" y="333"/>
                  <a:pt x="607" y="330"/>
                </a:cubicBezTo>
                <a:cubicBezTo>
                  <a:pt x="601" y="326"/>
                  <a:pt x="595" y="324"/>
                  <a:pt x="587" y="324"/>
                </a:cubicBezTo>
                <a:cubicBezTo>
                  <a:pt x="579" y="324"/>
                  <a:pt x="574" y="325"/>
                  <a:pt x="570" y="329"/>
                </a:cubicBezTo>
                <a:cubicBezTo>
                  <a:pt x="565" y="332"/>
                  <a:pt x="563" y="336"/>
                  <a:pt x="563" y="342"/>
                </a:cubicBezTo>
                <a:cubicBezTo>
                  <a:pt x="563" y="346"/>
                  <a:pt x="566" y="349"/>
                  <a:pt x="570" y="351"/>
                </a:cubicBezTo>
                <a:cubicBezTo>
                  <a:pt x="574" y="354"/>
                  <a:pt x="583" y="356"/>
                  <a:pt x="596" y="359"/>
                </a:cubicBezTo>
                <a:cubicBezTo>
                  <a:pt x="616" y="364"/>
                  <a:pt x="630" y="369"/>
                  <a:pt x="636" y="375"/>
                </a:cubicBezTo>
                <a:cubicBezTo>
                  <a:pt x="643" y="380"/>
                  <a:pt x="646" y="390"/>
                  <a:pt x="646" y="402"/>
                </a:cubicBezTo>
                <a:cubicBezTo>
                  <a:pt x="646" y="415"/>
                  <a:pt x="641" y="425"/>
                  <a:pt x="631" y="433"/>
                </a:cubicBezTo>
                <a:cubicBezTo>
                  <a:pt x="621" y="440"/>
                  <a:pt x="607" y="444"/>
                  <a:pt x="590" y="444"/>
                </a:cubicBezTo>
                <a:cubicBezTo>
                  <a:pt x="573" y="444"/>
                  <a:pt x="560" y="440"/>
                  <a:pt x="550" y="432"/>
                </a:cubicBezTo>
                <a:cubicBezTo>
                  <a:pt x="540" y="424"/>
                  <a:pt x="535" y="413"/>
                  <a:pt x="534" y="398"/>
                </a:cubicBezTo>
                <a:lnTo>
                  <a:pt x="562" y="398"/>
                </a:lnTo>
                <a:cubicBezTo>
                  <a:pt x="562" y="405"/>
                  <a:pt x="565" y="411"/>
                  <a:pt x="570" y="415"/>
                </a:cubicBezTo>
                <a:cubicBezTo>
                  <a:pt x="575" y="419"/>
                  <a:pt x="581" y="421"/>
                  <a:pt x="590" y="421"/>
                </a:cubicBezTo>
                <a:cubicBezTo>
                  <a:pt x="599" y="421"/>
                  <a:pt x="606" y="419"/>
                  <a:pt x="612" y="416"/>
                </a:cubicBezTo>
                <a:cubicBezTo>
                  <a:pt x="617" y="413"/>
                  <a:pt x="619" y="409"/>
                  <a:pt x="619" y="404"/>
                </a:cubicBezTo>
                <a:close/>
                <a:moveTo>
                  <a:pt x="403" y="440"/>
                </a:moveTo>
                <a:lnTo>
                  <a:pt x="416" y="440"/>
                </a:lnTo>
                <a:lnTo>
                  <a:pt x="437" y="333"/>
                </a:lnTo>
                <a:lnTo>
                  <a:pt x="459" y="440"/>
                </a:lnTo>
                <a:lnTo>
                  <a:pt x="473" y="440"/>
                </a:lnTo>
                <a:lnTo>
                  <a:pt x="487" y="440"/>
                </a:lnTo>
                <a:lnTo>
                  <a:pt x="524" y="304"/>
                </a:lnTo>
                <a:lnTo>
                  <a:pt x="510" y="304"/>
                </a:lnTo>
                <a:lnTo>
                  <a:pt x="496" y="304"/>
                </a:lnTo>
                <a:lnTo>
                  <a:pt x="473" y="403"/>
                </a:lnTo>
                <a:lnTo>
                  <a:pt x="473" y="403"/>
                </a:lnTo>
                <a:lnTo>
                  <a:pt x="453" y="304"/>
                </a:lnTo>
                <a:lnTo>
                  <a:pt x="438" y="304"/>
                </a:lnTo>
                <a:lnTo>
                  <a:pt x="423" y="304"/>
                </a:lnTo>
                <a:lnTo>
                  <a:pt x="404" y="404"/>
                </a:lnTo>
                <a:lnTo>
                  <a:pt x="381" y="304"/>
                </a:lnTo>
                <a:lnTo>
                  <a:pt x="366" y="304"/>
                </a:lnTo>
                <a:lnTo>
                  <a:pt x="351" y="304"/>
                </a:lnTo>
                <a:lnTo>
                  <a:pt x="389" y="440"/>
                </a:lnTo>
                <a:lnTo>
                  <a:pt x="403" y="440"/>
                </a:lnTo>
                <a:close/>
                <a:moveTo>
                  <a:pt x="340" y="428"/>
                </a:moveTo>
                <a:lnTo>
                  <a:pt x="340" y="416"/>
                </a:lnTo>
                <a:lnTo>
                  <a:pt x="265" y="416"/>
                </a:lnTo>
                <a:lnTo>
                  <a:pt x="265" y="381"/>
                </a:lnTo>
                <a:lnTo>
                  <a:pt x="331" y="381"/>
                </a:lnTo>
                <a:lnTo>
                  <a:pt x="331" y="369"/>
                </a:lnTo>
                <a:lnTo>
                  <a:pt x="331" y="357"/>
                </a:lnTo>
                <a:lnTo>
                  <a:pt x="265" y="357"/>
                </a:lnTo>
                <a:lnTo>
                  <a:pt x="265" y="328"/>
                </a:lnTo>
                <a:lnTo>
                  <a:pt x="336" y="328"/>
                </a:lnTo>
                <a:lnTo>
                  <a:pt x="336" y="316"/>
                </a:lnTo>
                <a:lnTo>
                  <a:pt x="336" y="304"/>
                </a:lnTo>
                <a:lnTo>
                  <a:pt x="236" y="304"/>
                </a:lnTo>
                <a:lnTo>
                  <a:pt x="236" y="440"/>
                </a:lnTo>
                <a:lnTo>
                  <a:pt x="340" y="440"/>
                </a:lnTo>
                <a:lnTo>
                  <a:pt x="340" y="428"/>
                </a:lnTo>
                <a:lnTo>
                  <a:pt x="340" y="428"/>
                </a:lnTo>
                <a:close/>
                <a:moveTo>
                  <a:pt x="98" y="304"/>
                </a:moveTo>
                <a:lnTo>
                  <a:pt x="98" y="440"/>
                </a:lnTo>
                <a:lnTo>
                  <a:pt x="111" y="440"/>
                </a:lnTo>
                <a:lnTo>
                  <a:pt x="125" y="440"/>
                </a:lnTo>
                <a:lnTo>
                  <a:pt x="125" y="342"/>
                </a:lnTo>
                <a:lnTo>
                  <a:pt x="181" y="440"/>
                </a:lnTo>
                <a:lnTo>
                  <a:pt x="195" y="440"/>
                </a:lnTo>
                <a:lnTo>
                  <a:pt x="209" y="440"/>
                </a:lnTo>
                <a:lnTo>
                  <a:pt x="209" y="304"/>
                </a:lnTo>
                <a:lnTo>
                  <a:pt x="196" y="304"/>
                </a:lnTo>
                <a:lnTo>
                  <a:pt x="182" y="304"/>
                </a:lnTo>
                <a:lnTo>
                  <a:pt x="182" y="400"/>
                </a:lnTo>
                <a:lnTo>
                  <a:pt x="128" y="304"/>
                </a:lnTo>
                <a:lnTo>
                  <a:pt x="113" y="304"/>
                </a:lnTo>
                <a:lnTo>
                  <a:pt x="98" y="304"/>
                </a:lnTo>
                <a:close/>
                <a:moveTo>
                  <a:pt x="834" y="0"/>
                </a:moveTo>
                <a:lnTo>
                  <a:pt x="834" y="555"/>
                </a:lnTo>
                <a:lnTo>
                  <a:pt x="743" y="555"/>
                </a:lnTo>
                <a:lnTo>
                  <a:pt x="743" y="643"/>
                </a:lnTo>
                <a:lnTo>
                  <a:pt x="551" y="643"/>
                </a:lnTo>
                <a:lnTo>
                  <a:pt x="420" y="774"/>
                </a:lnTo>
                <a:lnTo>
                  <a:pt x="420" y="772"/>
                </a:lnTo>
                <a:lnTo>
                  <a:pt x="329" y="862"/>
                </a:lnTo>
                <a:lnTo>
                  <a:pt x="329" y="643"/>
                </a:lnTo>
                <a:lnTo>
                  <a:pt x="0" y="643"/>
                </a:lnTo>
                <a:lnTo>
                  <a:pt x="0" y="88"/>
                </a:lnTo>
                <a:lnTo>
                  <a:pt x="91" y="88"/>
                </a:lnTo>
                <a:lnTo>
                  <a:pt x="91" y="0"/>
                </a:lnTo>
                <a:lnTo>
                  <a:pt x="834" y="0"/>
                </a:lnTo>
                <a:close/>
                <a:moveTo>
                  <a:pt x="707" y="125"/>
                </a:moveTo>
                <a:lnTo>
                  <a:pt x="127" y="125"/>
                </a:lnTo>
                <a:lnTo>
                  <a:pt x="109" y="125"/>
                </a:lnTo>
                <a:lnTo>
                  <a:pt x="91" y="125"/>
                </a:lnTo>
                <a:lnTo>
                  <a:pt x="37" y="125"/>
                </a:lnTo>
                <a:lnTo>
                  <a:pt x="37" y="606"/>
                </a:lnTo>
                <a:lnTo>
                  <a:pt x="366" y="606"/>
                </a:lnTo>
                <a:lnTo>
                  <a:pt x="366" y="774"/>
                </a:lnTo>
                <a:lnTo>
                  <a:pt x="420" y="720"/>
                </a:lnTo>
                <a:lnTo>
                  <a:pt x="438" y="702"/>
                </a:lnTo>
                <a:lnTo>
                  <a:pt x="456" y="683"/>
                </a:lnTo>
                <a:lnTo>
                  <a:pt x="533" y="606"/>
                </a:lnTo>
                <a:lnTo>
                  <a:pt x="536" y="606"/>
                </a:lnTo>
                <a:lnTo>
                  <a:pt x="561" y="606"/>
                </a:lnTo>
                <a:lnTo>
                  <a:pt x="587" y="606"/>
                </a:lnTo>
                <a:lnTo>
                  <a:pt x="707" y="606"/>
                </a:lnTo>
                <a:lnTo>
                  <a:pt x="707" y="554"/>
                </a:lnTo>
                <a:lnTo>
                  <a:pt x="707" y="536"/>
                </a:lnTo>
                <a:lnTo>
                  <a:pt x="707" y="518"/>
                </a:lnTo>
                <a:lnTo>
                  <a:pt x="707" y="125"/>
                </a:lnTo>
                <a:lnTo>
                  <a:pt x="707" y="125"/>
                </a:lnTo>
                <a:close/>
                <a:moveTo>
                  <a:pt x="798" y="37"/>
                </a:moveTo>
                <a:lnTo>
                  <a:pt x="127" y="37"/>
                </a:lnTo>
                <a:lnTo>
                  <a:pt x="127" y="88"/>
                </a:lnTo>
                <a:lnTo>
                  <a:pt x="743" y="88"/>
                </a:lnTo>
                <a:lnTo>
                  <a:pt x="743" y="518"/>
                </a:lnTo>
                <a:lnTo>
                  <a:pt x="798" y="518"/>
                </a:lnTo>
                <a:lnTo>
                  <a:pt x="798" y="37"/>
                </a:lnTo>
                <a:lnTo>
                  <a:pt x="798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椭圆 101">
            <a:extLst>
              <a:ext uri="{FF2B5EF4-FFF2-40B4-BE49-F238E27FC236}">
                <a16:creationId xmlns:a16="http://schemas.microsoft.com/office/drawing/2014/main" id="{99520AEA-5F76-42DB-8DE3-9D62CEB864DC}"/>
              </a:ext>
            </a:extLst>
          </p:cNvPr>
          <p:cNvSpPr/>
          <p:nvPr/>
        </p:nvSpPr>
        <p:spPr>
          <a:xfrm>
            <a:off x="4815275" y="3146099"/>
            <a:ext cx="267288" cy="263506"/>
          </a:xfrm>
          <a:custGeom>
            <a:avLst/>
            <a:gdLst>
              <a:gd name="connsiteX0" fmla="*/ 481576 w 607554"/>
              <a:gd name="connsiteY0" fmla="*/ 446886 h 598959"/>
              <a:gd name="connsiteX1" fmla="*/ 481576 w 607554"/>
              <a:gd name="connsiteY1" fmla="*/ 503769 h 598959"/>
              <a:gd name="connsiteX2" fmla="*/ 519134 w 607554"/>
              <a:gd name="connsiteY2" fmla="*/ 503769 h 598959"/>
              <a:gd name="connsiteX3" fmla="*/ 519134 w 607554"/>
              <a:gd name="connsiteY3" fmla="*/ 446886 h 598959"/>
              <a:gd name="connsiteX4" fmla="*/ 481576 w 607554"/>
              <a:gd name="connsiteY4" fmla="*/ 270994 h 598959"/>
              <a:gd name="connsiteX5" fmla="*/ 481576 w 607554"/>
              <a:gd name="connsiteY5" fmla="*/ 327877 h 598959"/>
              <a:gd name="connsiteX6" fmla="*/ 519134 w 607554"/>
              <a:gd name="connsiteY6" fmla="*/ 327877 h 598959"/>
              <a:gd name="connsiteX7" fmla="*/ 519134 w 607554"/>
              <a:gd name="connsiteY7" fmla="*/ 270994 h 598959"/>
              <a:gd name="connsiteX8" fmla="*/ 195909 w 607554"/>
              <a:gd name="connsiteY8" fmla="*/ 265961 h 598959"/>
              <a:gd name="connsiteX9" fmla="*/ 358877 w 607554"/>
              <a:gd name="connsiteY9" fmla="*/ 265961 h 598959"/>
              <a:gd name="connsiteX10" fmla="*/ 378725 w 607554"/>
              <a:gd name="connsiteY10" fmla="*/ 285870 h 598959"/>
              <a:gd name="connsiteX11" fmla="*/ 358877 w 607554"/>
              <a:gd name="connsiteY11" fmla="*/ 305689 h 598959"/>
              <a:gd name="connsiteX12" fmla="*/ 195909 w 607554"/>
              <a:gd name="connsiteY12" fmla="*/ 305689 h 598959"/>
              <a:gd name="connsiteX13" fmla="*/ 176061 w 607554"/>
              <a:gd name="connsiteY13" fmla="*/ 285870 h 598959"/>
              <a:gd name="connsiteX14" fmla="*/ 195909 w 607554"/>
              <a:gd name="connsiteY14" fmla="*/ 265961 h 598959"/>
              <a:gd name="connsiteX15" fmla="*/ 195909 w 607554"/>
              <a:gd name="connsiteY15" fmla="*/ 169145 h 598959"/>
              <a:gd name="connsiteX16" fmla="*/ 358877 w 607554"/>
              <a:gd name="connsiteY16" fmla="*/ 169145 h 598959"/>
              <a:gd name="connsiteX17" fmla="*/ 378725 w 607554"/>
              <a:gd name="connsiteY17" fmla="*/ 189053 h 598959"/>
              <a:gd name="connsiteX18" fmla="*/ 358877 w 607554"/>
              <a:gd name="connsiteY18" fmla="*/ 208873 h 598959"/>
              <a:gd name="connsiteX19" fmla="*/ 195909 w 607554"/>
              <a:gd name="connsiteY19" fmla="*/ 208873 h 598959"/>
              <a:gd name="connsiteX20" fmla="*/ 176061 w 607554"/>
              <a:gd name="connsiteY20" fmla="*/ 189053 h 598959"/>
              <a:gd name="connsiteX21" fmla="*/ 195909 w 607554"/>
              <a:gd name="connsiteY21" fmla="*/ 169145 h 598959"/>
              <a:gd name="connsiteX22" fmla="*/ 481576 w 607554"/>
              <a:gd name="connsiteY22" fmla="*/ 95190 h 598959"/>
              <a:gd name="connsiteX23" fmla="*/ 481576 w 607554"/>
              <a:gd name="connsiteY23" fmla="*/ 152073 h 598959"/>
              <a:gd name="connsiteX24" fmla="*/ 552954 w 607554"/>
              <a:gd name="connsiteY24" fmla="*/ 152073 h 598959"/>
              <a:gd name="connsiteX25" fmla="*/ 565858 w 607554"/>
              <a:gd name="connsiteY25" fmla="*/ 123631 h 598959"/>
              <a:gd name="connsiteX26" fmla="*/ 552954 w 607554"/>
              <a:gd name="connsiteY26" fmla="*/ 95190 h 598959"/>
              <a:gd name="connsiteX27" fmla="*/ 118547 w 607554"/>
              <a:gd name="connsiteY27" fmla="*/ 39640 h 598959"/>
              <a:gd name="connsiteX28" fmla="*/ 118547 w 607554"/>
              <a:gd name="connsiteY28" fmla="*/ 559230 h 598959"/>
              <a:gd name="connsiteX29" fmla="*/ 441793 w 607554"/>
              <a:gd name="connsiteY29" fmla="*/ 559230 h 598959"/>
              <a:gd name="connsiteX30" fmla="*/ 441793 w 607554"/>
              <a:gd name="connsiteY30" fmla="*/ 39640 h 598959"/>
              <a:gd name="connsiteX31" fmla="*/ 39783 w 607554"/>
              <a:gd name="connsiteY31" fmla="*/ 39640 h 598959"/>
              <a:gd name="connsiteX32" fmla="*/ 39783 w 607554"/>
              <a:gd name="connsiteY32" fmla="*/ 559230 h 598959"/>
              <a:gd name="connsiteX33" fmla="*/ 78764 w 607554"/>
              <a:gd name="connsiteY33" fmla="*/ 559230 h 598959"/>
              <a:gd name="connsiteX34" fmla="*/ 78764 w 607554"/>
              <a:gd name="connsiteY34" fmla="*/ 39640 h 598959"/>
              <a:gd name="connsiteX35" fmla="*/ 19847 w 607554"/>
              <a:gd name="connsiteY35" fmla="*/ 0 h 598959"/>
              <a:gd name="connsiteX36" fmla="*/ 461729 w 607554"/>
              <a:gd name="connsiteY36" fmla="*/ 0 h 598959"/>
              <a:gd name="connsiteX37" fmla="*/ 481576 w 607554"/>
              <a:gd name="connsiteY37" fmla="*/ 19820 h 598959"/>
              <a:gd name="connsiteX38" fmla="*/ 481576 w 607554"/>
              <a:gd name="connsiteY38" fmla="*/ 55461 h 598959"/>
              <a:gd name="connsiteX39" fmla="*/ 565769 w 607554"/>
              <a:gd name="connsiteY39" fmla="*/ 55461 h 598959"/>
              <a:gd name="connsiteX40" fmla="*/ 583836 w 607554"/>
              <a:gd name="connsiteY40" fmla="*/ 67104 h 598959"/>
              <a:gd name="connsiteX41" fmla="*/ 605819 w 607554"/>
              <a:gd name="connsiteY41" fmla="*/ 115454 h 598959"/>
              <a:gd name="connsiteX42" fmla="*/ 605819 w 607554"/>
              <a:gd name="connsiteY42" fmla="*/ 131808 h 598959"/>
              <a:gd name="connsiteX43" fmla="*/ 583836 w 607554"/>
              <a:gd name="connsiteY43" fmla="*/ 180159 h 598959"/>
              <a:gd name="connsiteX44" fmla="*/ 565769 w 607554"/>
              <a:gd name="connsiteY44" fmla="*/ 191802 h 598959"/>
              <a:gd name="connsiteX45" fmla="*/ 481576 w 607554"/>
              <a:gd name="connsiteY45" fmla="*/ 191802 h 598959"/>
              <a:gd name="connsiteX46" fmla="*/ 481576 w 607554"/>
              <a:gd name="connsiteY46" fmla="*/ 231264 h 598959"/>
              <a:gd name="connsiteX47" fmla="*/ 539070 w 607554"/>
              <a:gd name="connsiteY47" fmla="*/ 231264 h 598959"/>
              <a:gd name="connsiteX48" fmla="*/ 558916 w 607554"/>
              <a:gd name="connsiteY48" fmla="*/ 251173 h 598959"/>
              <a:gd name="connsiteX49" fmla="*/ 558916 w 607554"/>
              <a:gd name="connsiteY49" fmla="*/ 347786 h 598959"/>
              <a:gd name="connsiteX50" fmla="*/ 539070 w 607554"/>
              <a:gd name="connsiteY50" fmla="*/ 367606 h 598959"/>
              <a:gd name="connsiteX51" fmla="*/ 481576 w 607554"/>
              <a:gd name="connsiteY51" fmla="*/ 367606 h 598959"/>
              <a:gd name="connsiteX52" fmla="*/ 481576 w 607554"/>
              <a:gd name="connsiteY52" fmla="*/ 407157 h 598959"/>
              <a:gd name="connsiteX53" fmla="*/ 539070 w 607554"/>
              <a:gd name="connsiteY53" fmla="*/ 407157 h 598959"/>
              <a:gd name="connsiteX54" fmla="*/ 558916 w 607554"/>
              <a:gd name="connsiteY54" fmla="*/ 426977 h 598959"/>
              <a:gd name="connsiteX55" fmla="*/ 558916 w 607554"/>
              <a:gd name="connsiteY55" fmla="*/ 523589 h 598959"/>
              <a:gd name="connsiteX56" fmla="*/ 539070 w 607554"/>
              <a:gd name="connsiteY56" fmla="*/ 543498 h 598959"/>
              <a:gd name="connsiteX57" fmla="*/ 481576 w 607554"/>
              <a:gd name="connsiteY57" fmla="*/ 543498 h 598959"/>
              <a:gd name="connsiteX58" fmla="*/ 481576 w 607554"/>
              <a:gd name="connsiteY58" fmla="*/ 579139 h 598959"/>
              <a:gd name="connsiteX59" fmla="*/ 461729 w 607554"/>
              <a:gd name="connsiteY59" fmla="*/ 598959 h 598959"/>
              <a:gd name="connsiteX60" fmla="*/ 19847 w 607554"/>
              <a:gd name="connsiteY60" fmla="*/ 598959 h 598959"/>
              <a:gd name="connsiteX61" fmla="*/ 0 w 607554"/>
              <a:gd name="connsiteY61" fmla="*/ 579139 h 598959"/>
              <a:gd name="connsiteX62" fmla="*/ 0 w 607554"/>
              <a:gd name="connsiteY62" fmla="*/ 19820 h 598959"/>
              <a:gd name="connsiteX63" fmla="*/ 19847 w 607554"/>
              <a:gd name="connsiteY63" fmla="*/ 0 h 59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7554" h="598959">
                <a:moveTo>
                  <a:pt x="481576" y="446886"/>
                </a:moveTo>
                <a:lnTo>
                  <a:pt x="481576" y="503769"/>
                </a:lnTo>
                <a:lnTo>
                  <a:pt x="519134" y="503769"/>
                </a:lnTo>
                <a:lnTo>
                  <a:pt x="519134" y="446886"/>
                </a:lnTo>
                <a:close/>
                <a:moveTo>
                  <a:pt x="481576" y="270994"/>
                </a:moveTo>
                <a:lnTo>
                  <a:pt x="481576" y="327877"/>
                </a:lnTo>
                <a:lnTo>
                  <a:pt x="519134" y="327877"/>
                </a:lnTo>
                <a:lnTo>
                  <a:pt x="519134" y="270994"/>
                </a:lnTo>
                <a:close/>
                <a:moveTo>
                  <a:pt x="195909" y="265961"/>
                </a:moveTo>
                <a:lnTo>
                  <a:pt x="358877" y="265961"/>
                </a:lnTo>
                <a:cubicBezTo>
                  <a:pt x="369825" y="265961"/>
                  <a:pt x="378725" y="274849"/>
                  <a:pt x="378725" y="285870"/>
                </a:cubicBezTo>
                <a:cubicBezTo>
                  <a:pt x="378725" y="296801"/>
                  <a:pt x="369825" y="305689"/>
                  <a:pt x="358877" y="305689"/>
                </a:cubicBezTo>
                <a:lnTo>
                  <a:pt x="195909" y="305689"/>
                </a:lnTo>
                <a:cubicBezTo>
                  <a:pt x="184962" y="305689"/>
                  <a:pt x="176061" y="296801"/>
                  <a:pt x="176061" y="285870"/>
                </a:cubicBezTo>
                <a:cubicBezTo>
                  <a:pt x="176061" y="274849"/>
                  <a:pt x="184962" y="265961"/>
                  <a:pt x="195909" y="265961"/>
                </a:cubicBezTo>
                <a:close/>
                <a:moveTo>
                  <a:pt x="195909" y="169145"/>
                </a:moveTo>
                <a:lnTo>
                  <a:pt x="358877" y="169145"/>
                </a:lnTo>
                <a:cubicBezTo>
                  <a:pt x="369825" y="169145"/>
                  <a:pt x="378725" y="178033"/>
                  <a:pt x="378725" y="189053"/>
                </a:cubicBezTo>
                <a:cubicBezTo>
                  <a:pt x="378725" y="199985"/>
                  <a:pt x="369825" y="208873"/>
                  <a:pt x="358877" y="208873"/>
                </a:cubicBezTo>
                <a:lnTo>
                  <a:pt x="195909" y="208873"/>
                </a:lnTo>
                <a:cubicBezTo>
                  <a:pt x="184962" y="208873"/>
                  <a:pt x="176061" y="199985"/>
                  <a:pt x="176061" y="189053"/>
                </a:cubicBezTo>
                <a:cubicBezTo>
                  <a:pt x="176061" y="178033"/>
                  <a:pt x="184962" y="169145"/>
                  <a:pt x="195909" y="169145"/>
                </a:cubicBezTo>
                <a:close/>
                <a:moveTo>
                  <a:pt x="481576" y="95190"/>
                </a:moveTo>
                <a:lnTo>
                  <a:pt x="481576" y="152073"/>
                </a:lnTo>
                <a:lnTo>
                  <a:pt x="552954" y="152073"/>
                </a:lnTo>
                <a:lnTo>
                  <a:pt x="565858" y="123631"/>
                </a:lnTo>
                <a:lnTo>
                  <a:pt x="552954" y="95190"/>
                </a:lnTo>
                <a:close/>
                <a:moveTo>
                  <a:pt x="118547" y="39640"/>
                </a:moveTo>
                <a:lnTo>
                  <a:pt x="118547" y="559230"/>
                </a:lnTo>
                <a:lnTo>
                  <a:pt x="441793" y="559230"/>
                </a:lnTo>
                <a:lnTo>
                  <a:pt x="441793" y="39640"/>
                </a:lnTo>
                <a:close/>
                <a:moveTo>
                  <a:pt x="39783" y="39640"/>
                </a:moveTo>
                <a:lnTo>
                  <a:pt x="39783" y="559230"/>
                </a:lnTo>
                <a:lnTo>
                  <a:pt x="78764" y="559230"/>
                </a:lnTo>
                <a:lnTo>
                  <a:pt x="78764" y="39640"/>
                </a:lnTo>
                <a:close/>
                <a:moveTo>
                  <a:pt x="19847" y="0"/>
                </a:moveTo>
                <a:lnTo>
                  <a:pt x="461729" y="0"/>
                </a:lnTo>
                <a:cubicBezTo>
                  <a:pt x="472676" y="0"/>
                  <a:pt x="481576" y="8888"/>
                  <a:pt x="481576" y="19820"/>
                </a:cubicBezTo>
                <a:lnTo>
                  <a:pt x="481576" y="55461"/>
                </a:lnTo>
                <a:lnTo>
                  <a:pt x="565769" y="55461"/>
                </a:lnTo>
                <a:cubicBezTo>
                  <a:pt x="573512" y="55461"/>
                  <a:pt x="580632" y="59994"/>
                  <a:pt x="583836" y="67104"/>
                </a:cubicBezTo>
                <a:lnTo>
                  <a:pt x="605819" y="115454"/>
                </a:lnTo>
                <a:cubicBezTo>
                  <a:pt x="608133" y="120609"/>
                  <a:pt x="608133" y="126653"/>
                  <a:pt x="605819" y="131808"/>
                </a:cubicBezTo>
                <a:lnTo>
                  <a:pt x="583836" y="180159"/>
                </a:lnTo>
                <a:cubicBezTo>
                  <a:pt x="580632" y="187269"/>
                  <a:pt x="573512" y="191802"/>
                  <a:pt x="565769" y="191802"/>
                </a:cubicBezTo>
                <a:lnTo>
                  <a:pt x="481576" y="191802"/>
                </a:lnTo>
                <a:lnTo>
                  <a:pt x="481576" y="231264"/>
                </a:lnTo>
                <a:lnTo>
                  <a:pt x="539070" y="231264"/>
                </a:lnTo>
                <a:cubicBezTo>
                  <a:pt x="550017" y="231264"/>
                  <a:pt x="558916" y="240152"/>
                  <a:pt x="558916" y="251173"/>
                </a:cubicBezTo>
                <a:lnTo>
                  <a:pt x="558916" y="347786"/>
                </a:lnTo>
                <a:cubicBezTo>
                  <a:pt x="558916" y="358718"/>
                  <a:pt x="550017" y="367606"/>
                  <a:pt x="539070" y="367606"/>
                </a:cubicBezTo>
                <a:lnTo>
                  <a:pt x="481576" y="367606"/>
                </a:lnTo>
                <a:lnTo>
                  <a:pt x="481576" y="407157"/>
                </a:lnTo>
                <a:lnTo>
                  <a:pt x="539070" y="407157"/>
                </a:lnTo>
                <a:cubicBezTo>
                  <a:pt x="550017" y="407157"/>
                  <a:pt x="558916" y="416045"/>
                  <a:pt x="558916" y="426977"/>
                </a:cubicBezTo>
                <a:lnTo>
                  <a:pt x="558916" y="523589"/>
                </a:lnTo>
                <a:cubicBezTo>
                  <a:pt x="558916" y="534610"/>
                  <a:pt x="550017" y="543498"/>
                  <a:pt x="539070" y="543498"/>
                </a:cubicBezTo>
                <a:lnTo>
                  <a:pt x="481576" y="543498"/>
                </a:lnTo>
                <a:lnTo>
                  <a:pt x="481576" y="579139"/>
                </a:lnTo>
                <a:cubicBezTo>
                  <a:pt x="481576" y="590071"/>
                  <a:pt x="472676" y="598959"/>
                  <a:pt x="461729" y="598959"/>
                </a:cubicBezTo>
                <a:lnTo>
                  <a:pt x="19847" y="598959"/>
                </a:lnTo>
                <a:cubicBezTo>
                  <a:pt x="8900" y="598959"/>
                  <a:pt x="0" y="590071"/>
                  <a:pt x="0" y="579139"/>
                </a:cubicBezTo>
                <a:lnTo>
                  <a:pt x="0" y="19820"/>
                </a:lnTo>
                <a:cubicBezTo>
                  <a:pt x="0" y="8888"/>
                  <a:pt x="8900" y="0"/>
                  <a:pt x="198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椭圆 102">
            <a:extLst>
              <a:ext uri="{FF2B5EF4-FFF2-40B4-BE49-F238E27FC236}">
                <a16:creationId xmlns:a16="http://schemas.microsoft.com/office/drawing/2014/main" id="{ACD06C4C-EF7F-4D97-A183-0ED5E990970B}"/>
              </a:ext>
            </a:extLst>
          </p:cNvPr>
          <p:cNvSpPr/>
          <p:nvPr/>
        </p:nvSpPr>
        <p:spPr>
          <a:xfrm>
            <a:off x="7155824" y="3144385"/>
            <a:ext cx="267288" cy="266936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椭圆 103">
            <a:extLst>
              <a:ext uri="{FF2B5EF4-FFF2-40B4-BE49-F238E27FC236}">
                <a16:creationId xmlns:a16="http://schemas.microsoft.com/office/drawing/2014/main" id="{6B9F5111-9F48-480B-A569-93224833D541}"/>
              </a:ext>
            </a:extLst>
          </p:cNvPr>
          <p:cNvSpPr/>
          <p:nvPr/>
        </p:nvSpPr>
        <p:spPr>
          <a:xfrm>
            <a:off x="9484415" y="3154591"/>
            <a:ext cx="267288" cy="246522"/>
          </a:xfrm>
          <a:custGeom>
            <a:avLst/>
            <a:gdLst>
              <a:gd name="connsiteX0" fmla="*/ 176147 w 578111"/>
              <a:gd name="connsiteY0" fmla="*/ 221031 h 533197"/>
              <a:gd name="connsiteX1" fmla="*/ 212154 w 578111"/>
              <a:gd name="connsiteY1" fmla="*/ 256947 h 533197"/>
              <a:gd name="connsiteX2" fmla="*/ 212154 w 578111"/>
              <a:gd name="connsiteY2" fmla="*/ 348118 h 533197"/>
              <a:gd name="connsiteX3" fmla="*/ 176147 w 578111"/>
              <a:gd name="connsiteY3" fmla="*/ 384955 h 533197"/>
              <a:gd name="connsiteX4" fmla="*/ 139217 w 578111"/>
              <a:gd name="connsiteY4" fmla="*/ 348118 h 533197"/>
              <a:gd name="connsiteX5" fmla="*/ 139217 w 578111"/>
              <a:gd name="connsiteY5" fmla="*/ 256947 h 533197"/>
              <a:gd name="connsiteX6" fmla="*/ 176147 w 578111"/>
              <a:gd name="connsiteY6" fmla="*/ 221031 h 533197"/>
              <a:gd name="connsiteX7" fmla="*/ 267503 w 578111"/>
              <a:gd name="connsiteY7" fmla="*/ 184193 h 533197"/>
              <a:gd name="connsiteX8" fmla="*/ 303437 w 578111"/>
              <a:gd name="connsiteY8" fmla="*/ 221030 h 533197"/>
              <a:gd name="connsiteX9" fmla="*/ 303437 w 578111"/>
              <a:gd name="connsiteY9" fmla="*/ 348119 h 533197"/>
              <a:gd name="connsiteX10" fmla="*/ 267503 w 578111"/>
              <a:gd name="connsiteY10" fmla="*/ 384956 h 533197"/>
              <a:gd name="connsiteX11" fmla="*/ 230648 w 578111"/>
              <a:gd name="connsiteY11" fmla="*/ 348119 h 533197"/>
              <a:gd name="connsiteX12" fmla="*/ 230648 w 578111"/>
              <a:gd name="connsiteY12" fmla="*/ 221030 h 533197"/>
              <a:gd name="connsiteX13" fmla="*/ 267503 w 578111"/>
              <a:gd name="connsiteY13" fmla="*/ 184193 h 533197"/>
              <a:gd name="connsiteX14" fmla="*/ 357937 w 578111"/>
              <a:gd name="connsiteY14" fmla="*/ 148390 h 533197"/>
              <a:gd name="connsiteX15" fmla="*/ 394867 w 578111"/>
              <a:gd name="connsiteY15" fmla="*/ 184289 h 533197"/>
              <a:gd name="connsiteX16" fmla="*/ 394867 w 578111"/>
              <a:gd name="connsiteY16" fmla="*/ 348136 h 533197"/>
              <a:gd name="connsiteX17" fmla="*/ 357937 w 578111"/>
              <a:gd name="connsiteY17" fmla="*/ 384955 h 533197"/>
              <a:gd name="connsiteX18" fmla="*/ 321930 w 578111"/>
              <a:gd name="connsiteY18" fmla="*/ 348136 h 533197"/>
              <a:gd name="connsiteX19" fmla="*/ 321930 w 578111"/>
              <a:gd name="connsiteY19" fmla="*/ 184289 h 533197"/>
              <a:gd name="connsiteX20" fmla="*/ 357937 w 578111"/>
              <a:gd name="connsiteY20" fmla="*/ 148390 h 533197"/>
              <a:gd name="connsiteX21" fmla="*/ 267469 w 578111"/>
              <a:gd name="connsiteY21" fmla="*/ 0 h 533197"/>
              <a:gd name="connsiteX22" fmla="*/ 529404 w 578111"/>
              <a:gd name="connsiteY22" fmla="*/ 218252 h 533197"/>
              <a:gd name="connsiteX23" fmla="*/ 566296 w 578111"/>
              <a:gd name="connsiteY23" fmla="*/ 218252 h 533197"/>
              <a:gd name="connsiteX24" fmla="*/ 576441 w 578111"/>
              <a:gd name="connsiteY24" fmla="*/ 224698 h 533197"/>
              <a:gd name="connsiteX25" fmla="*/ 575519 w 578111"/>
              <a:gd name="connsiteY25" fmla="*/ 237590 h 533197"/>
              <a:gd name="connsiteX26" fmla="*/ 514647 w 578111"/>
              <a:gd name="connsiteY26" fmla="*/ 310341 h 533197"/>
              <a:gd name="connsiteX27" fmla="*/ 505424 w 578111"/>
              <a:gd name="connsiteY27" fmla="*/ 314945 h 533197"/>
              <a:gd name="connsiteX28" fmla="*/ 496201 w 578111"/>
              <a:gd name="connsiteY28" fmla="*/ 310341 h 533197"/>
              <a:gd name="connsiteX29" fmla="*/ 435328 w 578111"/>
              <a:gd name="connsiteY29" fmla="*/ 237590 h 533197"/>
              <a:gd name="connsiteX30" fmla="*/ 433484 w 578111"/>
              <a:gd name="connsiteY30" fmla="*/ 224698 h 533197"/>
              <a:gd name="connsiteX31" fmla="*/ 444551 w 578111"/>
              <a:gd name="connsiteY31" fmla="*/ 218252 h 533197"/>
              <a:gd name="connsiteX32" fmla="*/ 480521 w 578111"/>
              <a:gd name="connsiteY32" fmla="*/ 218252 h 533197"/>
              <a:gd name="connsiteX33" fmla="*/ 267469 w 578111"/>
              <a:gd name="connsiteY33" fmla="*/ 47886 h 533197"/>
              <a:gd name="connsiteX34" fmla="*/ 48882 w 578111"/>
              <a:gd name="connsiteY34" fmla="*/ 266138 h 533197"/>
              <a:gd name="connsiteX35" fmla="*/ 267469 w 578111"/>
              <a:gd name="connsiteY35" fmla="*/ 484390 h 533197"/>
              <a:gd name="connsiteX36" fmla="*/ 456541 w 578111"/>
              <a:gd name="connsiteY36" fmla="*/ 375724 h 533197"/>
              <a:gd name="connsiteX37" fmla="*/ 489744 w 578111"/>
              <a:gd name="connsiteY37" fmla="*/ 366515 h 533197"/>
              <a:gd name="connsiteX38" fmla="*/ 498967 w 578111"/>
              <a:gd name="connsiteY38" fmla="*/ 399668 h 533197"/>
              <a:gd name="connsiteX39" fmla="*/ 267469 w 578111"/>
              <a:gd name="connsiteY39" fmla="*/ 533197 h 533197"/>
              <a:gd name="connsiteX40" fmla="*/ 0 w 578111"/>
              <a:gd name="connsiteY40" fmla="*/ 266138 h 533197"/>
              <a:gd name="connsiteX41" fmla="*/ 267469 w 578111"/>
              <a:gd name="connsiteY4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8111" h="533197">
                <a:moveTo>
                  <a:pt x="176147" y="221031"/>
                </a:moveTo>
                <a:cubicBezTo>
                  <a:pt x="196459" y="221031"/>
                  <a:pt x="212154" y="237608"/>
                  <a:pt x="212154" y="256947"/>
                </a:cubicBezTo>
                <a:lnTo>
                  <a:pt x="212154" y="348118"/>
                </a:lnTo>
                <a:cubicBezTo>
                  <a:pt x="212154" y="368378"/>
                  <a:pt x="196459" y="384955"/>
                  <a:pt x="176147" y="384955"/>
                </a:cubicBezTo>
                <a:cubicBezTo>
                  <a:pt x="155836" y="384955"/>
                  <a:pt x="139217" y="368378"/>
                  <a:pt x="139217" y="348118"/>
                </a:cubicBezTo>
                <a:lnTo>
                  <a:pt x="139217" y="256947"/>
                </a:lnTo>
                <a:cubicBezTo>
                  <a:pt x="139217" y="237608"/>
                  <a:pt x="155836" y="221031"/>
                  <a:pt x="176147" y="221031"/>
                </a:cubicBezTo>
                <a:close/>
                <a:moveTo>
                  <a:pt x="267503" y="184193"/>
                </a:moveTo>
                <a:cubicBezTo>
                  <a:pt x="286852" y="184193"/>
                  <a:pt x="303437" y="200770"/>
                  <a:pt x="303437" y="221030"/>
                </a:cubicBezTo>
                <a:lnTo>
                  <a:pt x="303437" y="348119"/>
                </a:lnTo>
                <a:cubicBezTo>
                  <a:pt x="303437" y="368379"/>
                  <a:pt x="287774" y="384956"/>
                  <a:pt x="267503" y="384956"/>
                </a:cubicBezTo>
                <a:cubicBezTo>
                  <a:pt x="247233" y="384956"/>
                  <a:pt x="230648" y="368379"/>
                  <a:pt x="230648" y="348119"/>
                </a:cubicBezTo>
                <a:lnTo>
                  <a:pt x="230648" y="221030"/>
                </a:lnTo>
                <a:cubicBezTo>
                  <a:pt x="230648" y="200770"/>
                  <a:pt x="247233" y="184193"/>
                  <a:pt x="267503" y="184193"/>
                </a:cubicBezTo>
                <a:close/>
                <a:moveTo>
                  <a:pt x="357937" y="148390"/>
                </a:moveTo>
                <a:cubicBezTo>
                  <a:pt x="378249" y="148390"/>
                  <a:pt x="394867" y="164959"/>
                  <a:pt x="394867" y="184289"/>
                </a:cubicBezTo>
                <a:lnTo>
                  <a:pt x="394867" y="348136"/>
                </a:lnTo>
                <a:cubicBezTo>
                  <a:pt x="394867" y="368386"/>
                  <a:pt x="378249" y="384955"/>
                  <a:pt x="357937" y="384955"/>
                </a:cubicBezTo>
                <a:cubicBezTo>
                  <a:pt x="338549" y="384955"/>
                  <a:pt x="321930" y="368386"/>
                  <a:pt x="321930" y="348136"/>
                </a:cubicBezTo>
                <a:lnTo>
                  <a:pt x="321930" y="184289"/>
                </a:lnTo>
                <a:cubicBezTo>
                  <a:pt x="321930" y="164959"/>
                  <a:pt x="338549" y="148390"/>
                  <a:pt x="357937" y="148390"/>
                </a:cubicBezTo>
                <a:close/>
                <a:moveTo>
                  <a:pt x="267469" y="0"/>
                </a:moveTo>
                <a:cubicBezTo>
                  <a:pt x="397514" y="0"/>
                  <a:pt x="507268" y="93931"/>
                  <a:pt x="529404" y="218252"/>
                </a:cubicBezTo>
                <a:lnTo>
                  <a:pt x="566296" y="218252"/>
                </a:lnTo>
                <a:cubicBezTo>
                  <a:pt x="570907" y="218252"/>
                  <a:pt x="574597" y="221014"/>
                  <a:pt x="576441" y="224698"/>
                </a:cubicBezTo>
                <a:cubicBezTo>
                  <a:pt x="579208" y="229302"/>
                  <a:pt x="578286" y="233907"/>
                  <a:pt x="575519" y="237590"/>
                </a:cubicBezTo>
                <a:lnTo>
                  <a:pt x="514647" y="310341"/>
                </a:lnTo>
                <a:cubicBezTo>
                  <a:pt x="511880" y="313104"/>
                  <a:pt x="509113" y="314945"/>
                  <a:pt x="505424" y="314945"/>
                </a:cubicBezTo>
                <a:cubicBezTo>
                  <a:pt x="501734" y="314945"/>
                  <a:pt x="498045" y="313104"/>
                  <a:pt x="496201" y="310341"/>
                </a:cubicBezTo>
                <a:lnTo>
                  <a:pt x="435328" y="237590"/>
                </a:lnTo>
                <a:cubicBezTo>
                  <a:pt x="431639" y="233907"/>
                  <a:pt x="431639" y="229302"/>
                  <a:pt x="433484" y="224698"/>
                </a:cubicBezTo>
                <a:cubicBezTo>
                  <a:pt x="435328" y="221014"/>
                  <a:pt x="439940" y="218252"/>
                  <a:pt x="444551" y="218252"/>
                </a:cubicBezTo>
                <a:lnTo>
                  <a:pt x="480521" y="218252"/>
                </a:lnTo>
                <a:cubicBezTo>
                  <a:pt x="458386" y="120637"/>
                  <a:pt x="370767" y="47886"/>
                  <a:pt x="267469" y="47886"/>
                </a:cubicBezTo>
                <a:cubicBezTo>
                  <a:pt x="146647" y="47886"/>
                  <a:pt x="48882" y="146422"/>
                  <a:pt x="48882" y="266138"/>
                </a:cubicBezTo>
                <a:cubicBezTo>
                  <a:pt x="48882" y="386775"/>
                  <a:pt x="146647" y="484390"/>
                  <a:pt x="267469" y="484390"/>
                </a:cubicBezTo>
                <a:cubicBezTo>
                  <a:pt x="344942" y="484390"/>
                  <a:pt x="417805" y="442949"/>
                  <a:pt x="456541" y="375724"/>
                </a:cubicBezTo>
                <a:cubicBezTo>
                  <a:pt x="462998" y="363753"/>
                  <a:pt x="477754" y="360069"/>
                  <a:pt x="489744" y="366515"/>
                </a:cubicBezTo>
                <a:cubicBezTo>
                  <a:pt x="501734" y="373883"/>
                  <a:pt x="505424" y="388617"/>
                  <a:pt x="498967" y="399668"/>
                </a:cubicBezTo>
                <a:cubicBezTo>
                  <a:pt x="451008" y="482548"/>
                  <a:pt x="362466" y="533197"/>
                  <a:pt x="267469" y="533197"/>
                </a:cubicBezTo>
                <a:cubicBezTo>
                  <a:pt x="119900" y="533197"/>
                  <a:pt x="0" y="413481"/>
                  <a:pt x="0" y="266138"/>
                </a:cubicBezTo>
                <a:cubicBezTo>
                  <a:pt x="0" y="119716"/>
                  <a:pt x="119900" y="0"/>
                  <a:pt x="2674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DBC2869-429F-4E46-837C-02C80CAC1FB5}"/>
              </a:ext>
            </a:extLst>
          </p:cNvPr>
          <p:cNvGrpSpPr/>
          <p:nvPr/>
        </p:nvGrpSpPr>
        <p:grpSpPr>
          <a:xfrm>
            <a:off x="1471834" y="4206386"/>
            <a:ext cx="2248912" cy="971342"/>
            <a:chOff x="3389687" y="2343753"/>
            <a:chExt cx="2248912" cy="97134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3FA8D140-32AD-422E-A5AF-1E877D542D51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2CC1BC1-CDA2-44A1-9D9D-F87026C45CBD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4B30968-E512-4FF3-A1FC-2F76208218DE}"/>
              </a:ext>
            </a:extLst>
          </p:cNvPr>
          <p:cNvGrpSpPr/>
          <p:nvPr/>
        </p:nvGrpSpPr>
        <p:grpSpPr>
          <a:xfrm>
            <a:off x="3824463" y="4206386"/>
            <a:ext cx="2248912" cy="971342"/>
            <a:chOff x="3389687" y="2343753"/>
            <a:chExt cx="2248912" cy="971342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8E9EA8F-F9E1-4B12-A77A-7F2D7A9DB1A7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65292AD-9027-4F52-A2BD-E8A6D8F0B94C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2D1C5ACE-2B3E-44C5-9231-E41E1C603288}"/>
              </a:ext>
            </a:extLst>
          </p:cNvPr>
          <p:cNvGrpSpPr/>
          <p:nvPr/>
        </p:nvGrpSpPr>
        <p:grpSpPr>
          <a:xfrm>
            <a:off x="6177092" y="4206386"/>
            <a:ext cx="2248912" cy="971342"/>
            <a:chOff x="3389687" y="2343753"/>
            <a:chExt cx="2248912" cy="971342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35C73A4-97C7-4C0A-9FD7-AE27724C3011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EE1B9E0-7152-40E4-BA1D-06A05C4CB9B3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5D2C6CD-7553-4671-8C0D-60AD27EF53B6}"/>
              </a:ext>
            </a:extLst>
          </p:cNvPr>
          <p:cNvGrpSpPr/>
          <p:nvPr/>
        </p:nvGrpSpPr>
        <p:grpSpPr>
          <a:xfrm>
            <a:off x="8529721" y="4206386"/>
            <a:ext cx="2248912" cy="971342"/>
            <a:chOff x="3389687" y="2343753"/>
            <a:chExt cx="2248912" cy="971342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88788AA-1E31-4E24-9724-69BC9031B6F5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ED077D54-EEB9-4149-8474-654E5F1FCB8B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DA212A9-85FB-432F-8B83-E6EB0CB10375}"/>
              </a:ext>
            </a:extLst>
          </p:cNvPr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D3FABD16-2F3F-48D0-80D7-F1BBD9DDB59A}"/>
                </a:ext>
              </a:extLst>
            </p:cNvPr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F1E25401-DE9B-4616-BEE8-4A84BFFEA25D}"/>
                  </a:ext>
                </a:extLst>
              </p:cNvPr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职业生涯规划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D319B5A9-C547-494B-A79B-899990E2CD2F}"/>
                  </a:ext>
                </a:extLst>
              </p:cNvPr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C68179F-AE59-4FD2-9445-F1DDB7DBDBCF}"/>
                </a:ext>
              </a:extLst>
            </p:cNvPr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895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3">
            <a:extLst>
              <a:ext uri="{FF2B5EF4-FFF2-40B4-BE49-F238E27FC236}">
                <a16:creationId xmlns:a16="http://schemas.microsoft.com/office/drawing/2014/main" id="{A59FED8C-2ADC-4EB2-9211-24CC9999B51D}"/>
              </a:ext>
            </a:extLst>
          </p:cNvPr>
          <p:cNvSpPr/>
          <p:nvPr/>
        </p:nvSpPr>
        <p:spPr>
          <a:xfrm rot="2700000">
            <a:off x="879929" y="2160615"/>
            <a:ext cx="667658" cy="667658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圆角矩形 16">
            <a:extLst>
              <a:ext uri="{FF2B5EF4-FFF2-40B4-BE49-F238E27FC236}">
                <a16:creationId xmlns:a16="http://schemas.microsoft.com/office/drawing/2014/main" id="{1FE02E35-CABB-4AEC-A24C-A75BD3EC2FE1}"/>
              </a:ext>
            </a:extLst>
          </p:cNvPr>
          <p:cNvSpPr/>
          <p:nvPr/>
        </p:nvSpPr>
        <p:spPr>
          <a:xfrm rot="2700000">
            <a:off x="879929" y="4330501"/>
            <a:ext cx="667658" cy="667658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圆角矩形 19">
            <a:extLst>
              <a:ext uri="{FF2B5EF4-FFF2-40B4-BE49-F238E27FC236}">
                <a16:creationId xmlns:a16="http://schemas.microsoft.com/office/drawing/2014/main" id="{4023524B-93D9-42CD-9401-804E6BD4DA69}"/>
              </a:ext>
            </a:extLst>
          </p:cNvPr>
          <p:cNvSpPr/>
          <p:nvPr/>
        </p:nvSpPr>
        <p:spPr>
          <a:xfrm rot="2700000">
            <a:off x="10662558" y="2160615"/>
            <a:ext cx="667658" cy="667658"/>
          </a:xfrm>
          <a:prstGeom prst="roundRect">
            <a:avLst/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圆角矩形 22">
            <a:extLst>
              <a:ext uri="{FF2B5EF4-FFF2-40B4-BE49-F238E27FC236}">
                <a16:creationId xmlns:a16="http://schemas.microsoft.com/office/drawing/2014/main" id="{6766A400-D13F-49CA-8412-04AA9FF4CBA7}"/>
              </a:ext>
            </a:extLst>
          </p:cNvPr>
          <p:cNvSpPr/>
          <p:nvPr/>
        </p:nvSpPr>
        <p:spPr>
          <a:xfrm rot="2700000">
            <a:off x="10662558" y="4330501"/>
            <a:ext cx="667658" cy="667658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BCDB876-796D-4F35-A8BE-CAF55A469E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900" y="2381689"/>
            <a:ext cx="3632200" cy="2979856"/>
          </a:xfrm>
          <a:prstGeom prst="rect">
            <a:avLst/>
          </a:prstGeom>
        </p:spPr>
      </p:pic>
      <p:pic>
        <p:nvPicPr>
          <p:cNvPr id="7" name="图片占位符 24">
            <a:extLst>
              <a:ext uri="{FF2B5EF4-FFF2-40B4-BE49-F238E27FC236}">
                <a16:creationId xmlns:a16="http://schemas.microsoft.com/office/drawing/2014/main" id="{34BA18D0-CB19-4207-8899-D9539B5F2A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51" b="30851"/>
          <a:stretch/>
        </p:blipFill>
        <p:spPr>
          <a:xfrm>
            <a:off x="4410075" y="2513147"/>
            <a:ext cx="3351166" cy="1920875"/>
          </a:xfrm>
          <a:custGeom>
            <a:avLst/>
            <a:gdLst>
              <a:gd name="connsiteX0" fmla="*/ 0 w 3352188"/>
              <a:gd name="connsiteY0" fmla="*/ 0 h 1917700"/>
              <a:gd name="connsiteX1" fmla="*/ 3352188 w 3352188"/>
              <a:gd name="connsiteY1" fmla="*/ 0 h 1917700"/>
              <a:gd name="connsiteX2" fmla="*/ 3352188 w 3352188"/>
              <a:gd name="connsiteY2" fmla="*/ 1917700 h 1917700"/>
              <a:gd name="connsiteX3" fmla="*/ 0 w 3352188"/>
              <a:gd name="connsiteY3" fmla="*/ 191770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2188" h="1917700">
                <a:moveTo>
                  <a:pt x="0" y="0"/>
                </a:moveTo>
                <a:lnTo>
                  <a:pt x="3352188" y="0"/>
                </a:lnTo>
                <a:lnTo>
                  <a:pt x="3352188" y="1917700"/>
                </a:lnTo>
                <a:lnTo>
                  <a:pt x="0" y="1917700"/>
                </a:lnTo>
                <a:close/>
              </a:path>
            </a:pathLst>
          </a:custGeom>
          <a:effectLst>
            <a:innerShdw blurRad="114300">
              <a:prstClr val="black"/>
            </a:innerShdw>
          </a:effectLst>
        </p:spPr>
      </p:pic>
      <p:sp>
        <p:nvSpPr>
          <p:cNvPr id="12" name="椭圆 31">
            <a:extLst>
              <a:ext uri="{FF2B5EF4-FFF2-40B4-BE49-F238E27FC236}">
                <a16:creationId xmlns:a16="http://schemas.microsoft.com/office/drawing/2014/main" id="{CE15460E-973C-4464-9241-7587BAEF3A83}"/>
              </a:ext>
            </a:extLst>
          </p:cNvPr>
          <p:cNvSpPr/>
          <p:nvPr/>
        </p:nvSpPr>
        <p:spPr>
          <a:xfrm>
            <a:off x="1036121" y="2342097"/>
            <a:ext cx="355274" cy="323680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32">
            <a:extLst>
              <a:ext uri="{FF2B5EF4-FFF2-40B4-BE49-F238E27FC236}">
                <a16:creationId xmlns:a16="http://schemas.microsoft.com/office/drawing/2014/main" id="{4C32F082-2E70-49B0-B831-2FE76F09C623}"/>
              </a:ext>
            </a:extLst>
          </p:cNvPr>
          <p:cNvSpPr/>
          <p:nvPr/>
        </p:nvSpPr>
        <p:spPr>
          <a:xfrm>
            <a:off x="1036121" y="4520140"/>
            <a:ext cx="355274" cy="287277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33">
            <a:extLst>
              <a:ext uri="{FF2B5EF4-FFF2-40B4-BE49-F238E27FC236}">
                <a16:creationId xmlns:a16="http://schemas.microsoft.com/office/drawing/2014/main" id="{B69B5B82-92E5-45EE-8E74-9475151BF1CC}"/>
              </a:ext>
            </a:extLst>
          </p:cNvPr>
          <p:cNvSpPr/>
          <p:nvPr/>
        </p:nvSpPr>
        <p:spPr>
          <a:xfrm>
            <a:off x="10818750" y="2340866"/>
            <a:ext cx="355274" cy="326143"/>
          </a:xfrm>
          <a:custGeom>
            <a:avLst/>
            <a:gdLst>
              <a:gd name="connsiteX0" fmla="*/ 117399 w 337212"/>
              <a:gd name="connsiteY0" fmla="*/ 192088 h 309563"/>
              <a:gd name="connsiteX1" fmla="*/ 130099 w 337212"/>
              <a:gd name="connsiteY1" fmla="*/ 196036 h 309563"/>
              <a:gd name="connsiteX2" fmla="*/ 130099 w 337212"/>
              <a:gd name="connsiteY2" fmla="*/ 278941 h 309563"/>
              <a:gd name="connsiteX3" fmla="*/ 117399 w 337212"/>
              <a:gd name="connsiteY3" fmla="*/ 292101 h 309563"/>
              <a:gd name="connsiteX4" fmla="*/ 176137 w 337212"/>
              <a:gd name="connsiteY4" fmla="*/ 187325 h 309563"/>
              <a:gd name="connsiteX5" fmla="*/ 187250 w 337212"/>
              <a:gd name="connsiteY5" fmla="*/ 191271 h 309563"/>
              <a:gd name="connsiteX6" fmla="*/ 187250 w 337212"/>
              <a:gd name="connsiteY6" fmla="*/ 267562 h 309563"/>
              <a:gd name="connsiteX7" fmla="*/ 176137 w 337212"/>
              <a:gd name="connsiteY7" fmla="*/ 279400 h 309563"/>
              <a:gd name="connsiteX8" fmla="*/ 176137 w 337212"/>
              <a:gd name="connsiteY8" fmla="*/ 187325 h 309563"/>
              <a:gd name="connsiteX9" fmla="*/ 231699 w 337212"/>
              <a:gd name="connsiteY9" fmla="*/ 180975 h 309563"/>
              <a:gd name="connsiteX10" fmla="*/ 239637 w 337212"/>
              <a:gd name="connsiteY10" fmla="*/ 184982 h 309563"/>
              <a:gd name="connsiteX11" fmla="*/ 239637 w 337212"/>
              <a:gd name="connsiteY11" fmla="*/ 254429 h 309563"/>
              <a:gd name="connsiteX12" fmla="*/ 231699 w 337212"/>
              <a:gd name="connsiteY12" fmla="*/ 265113 h 309563"/>
              <a:gd name="connsiteX13" fmla="*/ 277737 w 337212"/>
              <a:gd name="connsiteY13" fmla="*/ 177800 h 309563"/>
              <a:gd name="connsiteX14" fmla="*/ 287262 w 337212"/>
              <a:gd name="connsiteY14" fmla="*/ 180398 h 309563"/>
              <a:gd name="connsiteX15" fmla="*/ 287262 w 337212"/>
              <a:gd name="connsiteY15" fmla="*/ 238847 h 309563"/>
              <a:gd name="connsiteX16" fmla="*/ 277737 w 337212"/>
              <a:gd name="connsiteY16" fmla="*/ 249238 h 309563"/>
              <a:gd name="connsiteX17" fmla="*/ 280912 w 337212"/>
              <a:gd name="connsiteY17" fmla="*/ 92075 h 309563"/>
              <a:gd name="connsiteX18" fmla="*/ 307493 w 337212"/>
              <a:gd name="connsiteY18" fmla="*/ 92075 h 309563"/>
              <a:gd name="connsiteX19" fmla="*/ 315468 w 337212"/>
              <a:gd name="connsiteY19" fmla="*/ 97314 h 309563"/>
              <a:gd name="connsiteX20" fmla="*/ 336733 w 337212"/>
              <a:gd name="connsiteY20" fmla="*/ 158869 h 309563"/>
              <a:gd name="connsiteX21" fmla="*/ 331417 w 337212"/>
              <a:gd name="connsiteY21" fmla="*/ 169347 h 309563"/>
              <a:gd name="connsiteX22" fmla="*/ 320784 w 337212"/>
              <a:gd name="connsiteY22" fmla="*/ 164108 h 309563"/>
              <a:gd name="connsiteX23" fmla="*/ 314139 w 337212"/>
              <a:gd name="connsiteY23" fmla="*/ 145772 h 309563"/>
              <a:gd name="connsiteX24" fmla="*/ 314139 w 337212"/>
              <a:gd name="connsiteY24" fmla="*/ 238761 h 309563"/>
              <a:gd name="connsiteX25" fmla="*/ 304835 w 337212"/>
              <a:gd name="connsiteY25" fmla="*/ 249238 h 309563"/>
              <a:gd name="connsiteX26" fmla="*/ 294203 w 337212"/>
              <a:gd name="connsiteY26" fmla="*/ 238761 h 309563"/>
              <a:gd name="connsiteX27" fmla="*/ 294203 w 337212"/>
              <a:gd name="connsiteY27" fmla="*/ 179824 h 309563"/>
              <a:gd name="connsiteX28" fmla="*/ 288886 w 337212"/>
              <a:gd name="connsiteY28" fmla="*/ 179824 h 309563"/>
              <a:gd name="connsiteX29" fmla="*/ 294203 w 337212"/>
              <a:gd name="connsiteY29" fmla="*/ 178515 h 309563"/>
              <a:gd name="connsiteX30" fmla="*/ 304835 w 337212"/>
              <a:gd name="connsiteY30" fmla="*/ 157560 h 309563"/>
              <a:gd name="connsiteX31" fmla="*/ 280912 w 337212"/>
              <a:gd name="connsiteY31" fmla="*/ 92075 h 309563"/>
              <a:gd name="connsiteX32" fmla="*/ 231699 w 337212"/>
              <a:gd name="connsiteY32" fmla="*/ 82550 h 309563"/>
              <a:gd name="connsiteX33" fmla="*/ 243745 w 337212"/>
              <a:gd name="connsiteY33" fmla="*/ 82550 h 309563"/>
              <a:gd name="connsiteX34" fmla="*/ 262484 w 337212"/>
              <a:gd name="connsiteY34" fmla="*/ 82550 h 309563"/>
              <a:gd name="connsiteX35" fmla="*/ 273192 w 337212"/>
              <a:gd name="connsiteY35" fmla="*/ 89117 h 309563"/>
              <a:gd name="connsiteX36" fmla="*/ 297285 w 337212"/>
              <a:gd name="connsiteY36" fmla="*/ 160041 h 309563"/>
              <a:gd name="connsiteX37" fmla="*/ 291931 w 337212"/>
              <a:gd name="connsiteY37" fmla="*/ 171861 h 309563"/>
              <a:gd name="connsiteX38" fmla="*/ 279885 w 337212"/>
              <a:gd name="connsiteY38" fmla="*/ 166608 h 309563"/>
              <a:gd name="connsiteX39" fmla="*/ 271854 w 337212"/>
              <a:gd name="connsiteY39" fmla="*/ 144280 h 309563"/>
              <a:gd name="connsiteX40" fmla="*/ 271854 w 337212"/>
              <a:gd name="connsiteY40" fmla="*/ 253292 h 309563"/>
              <a:gd name="connsiteX41" fmla="*/ 259807 w 337212"/>
              <a:gd name="connsiteY41" fmla="*/ 265113 h 309563"/>
              <a:gd name="connsiteX42" fmla="*/ 247761 w 337212"/>
              <a:gd name="connsiteY42" fmla="*/ 253292 h 309563"/>
              <a:gd name="connsiteX43" fmla="*/ 247761 w 337212"/>
              <a:gd name="connsiteY43" fmla="*/ 183682 h 309563"/>
              <a:gd name="connsiteX44" fmla="*/ 258469 w 337212"/>
              <a:gd name="connsiteY44" fmla="*/ 160041 h 309563"/>
              <a:gd name="connsiteX45" fmla="*/ 231699 w 337212"/>
              <a:gd name="connsiteY45" fmla="*/ 82550 h 309563"/>
              <a:gd name="connsiteX46" fmla="*/ 177724 w 337212"/>
              <a:gd name="connsiteY46" fmla="*/ 77788 h 309563"/>
              <a:gd name="connsiteX47" fmla="*/ 214510 w 337212"/>
              <a:gd name="connsiteY47" fmla="*/ 77788 h 309563"/>
              <a:gd name="connsiteX48" fmla="*/ 225021 w 337212"/>
              <a:gd name="connsiteY48" fmla="*/ 85643 h 309563"/>
              <a:gd name="connsiteX49" fmla="*/ 252610 w 337212"/>
              <a:gd name="connsiteY49" fmla="*/ 162884 h 309563"/>
              <a:gd name="connsiteX50" fmla="*/ 246041 w 337212"/>
              <a:gd name="connsiteY50" fmla="*/ 175976 h 309563"/>
              <a:gd name="connsiteX51" fmla="*/ 231590 w 337212"/>
              <a:gd name="connsiteY51" fmla="*/ 169430 h 309563"/>
              <a:gd name="connsiteX52" fmla="*/ 223707 w 337212"/>
              <a:gd name="connsiteY52" fmla="*/ 145865 h 309563"/>
              <a:gd name="connsiteX53" fmla="*/ 223707 w 337212"/>
              <a:gd name="connsiteY53" fmla="*/ 266309 h 309563"/>
              <a:gd name="connsiteX54" fmla="*/ 210569 w 337212"/>
              <a:gd name="connsiteY54" fmla="*/ 279401 h 309563"/>
              <a:gd name="connsiteX55" fmla="*/ 198745 w 337212"/>
              <a:gd name="connsiteY55" fmla="*/ 266309 h 309563"/>
              <a:gd name="connsiteX56" fmla="*/ 198745 w 337212"/>
              <a:gd name="connsiteY56" fmla="*/ 189068 h 309563"/>
              <a:gd name="connsiteX57" fmla="*/ 197759 w 337212"/>
              <a:gd name="connsiteY57" fmla="*/ 189068 h 309563"/>
              <a:gd name="connsiteX58" fmla="*/ 194803 w 337212"/>
              <a:gd name="connsiteY58" fmla="*/ 189068 h 309563"/>
              <a:gd name="connsiteX59" fmla="*/ 206628 w 337212"/>
              <a:gd name="connsiteY59" fmla="*/ 178595 h 309563"/>
              <a:gd name="connsiteX60" fmla="*/ 206628 w 337212"/>
              <a:gd name="connsiteY60" fmla="*/ 162884 h 309563"/>
              <a:gd name="connsiteX61" fmla="*/ 177724 w 337212"/>
              <a:gd name="connsiteY61" fmla="*/ 79097 h 309563"/>
              <a:gd name="connsiteX62" fmla="*/ 177724 w 337212"/>
              <a:gd name="connsiteY62" fmla="*/ 77788 h 309563"/>
              <a:gd name="connsiteX63" fmla="*/ 120574 w 337212"/>
              <a:gd name="connsiteY63" fmla="*/ 73025 h 309563"/>
              <a:gd name="connsiteX64" fmla="*/ 157008 w 337212"/>
              <a:gd name="connsiteY64" fmla="*/ 73025 h 309563"/>
              <a:gd name="connsiteX65" fmla="*/ 168720 w 337212"/>
              <a:gd name="connsiteY65" fmla="*/ 80953 h 309563"/>
              <a:gd name="connsiteX66" fmla="*/ 197347 w 337212"/>
              <a:gd name="connsiteY66" fmla="*/ 166840 h 309563"/>
              <a:gd name="connsiteX67" fmla="*/ 190840 w 337212"/>
              <a:gd name="connsiteY67" fmla="*/ 181375 h 309563"/>
              <a:gd name="connsiteX68" fmla="*/ 176527 w 337212"/>
              <a:gd name="connsiteY68" fmla="*/ 173447 h 309563"/>
              <a:gd name="connsiteX69" fmla="*/ 167418 w 337212"/>
              <a:gd name="connsiteY69" fmla="*/ 148341 h 309563"/>
              <a:gd name="connsiteX70" fmla="*/ 167418 w 337212"/>
              <a:gd name="connsiteY70" fmla="*/ 279153 h 309563"/>
              <a:gd name="connsiteX71" fmla="*/ 153105 w 337212"/>
              <a:gd name="connsiteY71" fmla="*/ 293688 h 309563"/>
              <a:gd name="connsiteX72" fmla="*/ 140093 w 337212"/>
              <a:gd name="connsiteY72" fmla="*/ 279153 h 309563"/>
              <a:gd name="connsiteX73" fmla="*/ 140093 w 337212"/>
              <a:gd name="connsiteY73" fmla="*/ 195909 h 309563"/>
              <a:gd name="connsiteX74" fmla="*/ 133586 w 337212"/>
              <a:gd name="connsiteY74" fmla="*/ 195909 h 309563"/>
              <a:gd name="connsiteX75" fmla="*/ 138791 w 337212"/>
              <a:gd name="connsiteY75" fmla="*/ 194588 h 309563"/>
              <a:gd name="connsiteX76" fmla="*/ 151804 w 337212"/>
              <a:gd name="connsiteY76" fmla="*/ 166840 h 309563"/>
              <a:gd name="connsiteX77" fmla="*/ 120574 w 337212"/>
              <a:gd name="connsiteY77" fmla="*/ 73025 h 309563"/>
              <a:gd name="connsiteX78" fmla="*/ 46220 w 337212"/>
              <a:gd name="connsiteY78" fmla="*/ 66675 h 309563"/>
              <a:gd name="connsiteX79" fmla="*/ 72821 w 337212"/>
              <a:gd name="connsiteY79" fmla="*/ 66675 h 309563"/>
              <a:gd name="connsiteX80" fmla="*/ 98092 w 337212"/>
              <a:gd name="connsiteY80" fmla="*/ 66675 h 309563"/>
              <a:gd name="connsiteX81" fmla="*/ 111393 w 337212"/>
              <a:gd name="connsiteY81" fmla="*/ 74595 h 309563"/>
              <a:gd name="connsiteX82" fmla="*/ 143315 w 337212"/>
              <a:gd name="connsiteY82" fmla="*/ 169638 h 309563"/>
              <a:gd name="connsiteX83" fmla="*/ 135334 w 337212"/>
              <a:gd name="connsiteY83" fmla="*/ 185479 h 309563"/>
              <a:gd name="connsiteX84" fmla="*/ 119374 w 337212"/>
              <a:gd name="connsiteY84" fmla="*/ 177559 h 309563"/>
              <a:gd name="connsiteX85" fmla="*/ 108733 w 337212"/>
              <a:gd name="connsiteY85" fmla="*/ 148518 h 309563"/>
              <a:gd name="connsiteX86" fmla="*/ 108733 w 337212"/>
              <a:gd name="connsiteY86" fmla="*/ 295043 h 309563"/>
              <a:gd name="connsiteX87" fmla="*/ 94102 w 337212"/>
              <a:gd name="connsiteY87" fmla="*/ 309563 h 309563"/>
              <a:gd name="connsiteX88" fmla="*/ 78141 w 337212"/>
              <a:gd name="connsiteY88" fmla="*/ 295043 h 309563"/>
              <a:gd name="connsiteX89" fmla="*/ 78141 w 337212"/>
              <a:gd name="connsiteY89" fmla="*/ 202640 h 309563"/>
              <a:gd name="connsiteX90" fmla="*/ 66171 w 337212"/>
              <a:gd name="connsiteY90" fmla="*/ 202640 h 309563"/>
              <a:gd name="connsiteX91" fmla="*/ 66171 w 337212"/>
              <a:gd name="connsiteY91" fmla="*/ 295043 h 309563"/>
              <a:gd name="connsiteX92" fmla="*/ 50210 w 337212"/>
              <a:gd name="connsiteY92" fmla="*/ 309563 h 309563"/>
              <a:gd name="connsiteX93" fmla="*/ 35579 w 337212"/>
              <a:gd name="connsiteY93" fmla="*/ 295043 h 309563"/>
              <a:gd name="connsiteX94" fmla="*/ 35579 w 337212"/>
              <a:gd name="connsiteY94" fmla="*/ 148518 h 309563"/>
              <a:gd name="connsiteX95" fmla="*/ 24938 w 337212"/>
              <a:gd name="connsiteY95" fmla="*/ 177559 h 309563"/>
              <a:gd name="connsiteX96" fmla="*/ 8978 w 337212"/>
              <a:gd name="connsiteY96" fmla="*/ 185479 h 309563"/>
              <a:gd name="connsiteX97" fmla="*/ 997 w 337212"/>
              <a:gd name="connsiteY97" fmla="*/ 169638 h 309563"/>
              <a:gd name="connsiteX98" fmla="*/ 32919 w 337212"/>
              <a:gd name="connsiteY98" fmla="*/ 74595 h 309563"/>
              <a:gd name="connsiteX99" fmla="*/ 46220 w 337212"/>
              <a:gd name="connsiteY99" fmla="*/ 66675 h 309563"/>
              <a:gd name="connsiteX100" fmla="*/ 289643 w 337212"/>
              <a:gd name="connsiteY100" fmla="*/ 49213 h 309563"/>
              <a:gd name="connsiteX101" fmla="*/ 309487 w 337212"/>
              <a:gd name="connsiteY101" fmla="*/ 68263 h 309563"/>
              <a:gd name="connsiteX102" fmla="*/ 289643 w 337212"/>
              <a:gd name="connsiteY102" fmla="*/ 87313 h 309563"/>
              <a:gd name="connsiteX103" fmla="*/ 269799 w 337212"/>
              <a:gd name="connsiteY103" fmla="*/ 68263 h 309563"/>
              <a:gd name="connsiteX104" fmla="*/ 271122 w 337212"/>
              <a:gd name="connsiteY104" fmla="*/ 68263 h 309563"/>
              <a:gd name="connsiteX105" fmla="*/ 272445 w 337212"/>
              <a:gd name="connsiteY105" fmla="*/ 59373 h 309563"/>
              <a:gd name="connsiteX106" fmla="*/ 289643 w 337212"/>
              <a:gd name="connsiteY106" fmla="*/ 49213 h 309563"/>
              <a:gd name="connsiteX107" fmla="*/ 244544 w 337212"/>
              <a:gd name="connsiteY107" fmla="*/ 33338 h 309563"/>
              <a:gd name="connsiteX108" fmla="*/ 266625 w 337212"/>
              <a:gd name="connsiteY108" fmla="*/ 55699 h 309563"/>
              <a:gd name="connsiteX109" fmla="*/ 244544 w 337212"/>
              <a:gd name="connsiteY109" fmla="*/ 79376 h 309563"/>
              <a:gd name="connsiteX110" fmla="*/ 223762 w 337212"/>
              <a:gd name="connsiteY110" fmla="*/ 63592 h 309563"/>
              <a:gd name="connsiteX111" fmla="*/ 226360 w 337212"/>
              <a:gd name="connsiteY111" fmla="*/ 49123 h 309563"/>
              <a:gd name="connsiteX112" fmla="*/ 226360 w 337212"/>
              <a:gd name="connsiteY112" fmla="*/ 43861 h 309563"/>
              <a:gd name="connsiteX113" fmla="*/ 244544 w 337212"/>
              <a:gd name="connsiteY113" fmla="*/ 33338 h 309563"/>
              <a:gd name="connsiteX114" fmla="*/ 192806 w 337212"/>
              <a:gd name="connsiteY114" fmla="*/ 23813 h 309563"/>
              <a:gd name="connsiteX115" fmla="*/ 217412 w 337212"/>
              <a:gd name="connsiteY115" fmla="*/ 48420 h 309563"/>
              <a:gd name="connsiteX116" fmla="*/ 192806 w 337212"/>
              <a:gd name="connsiteY116" fmla="*/ 73026 h 309563"/>
              <a:gd name="connsiteX117" fmla="*/ 168199 w 337212"/>
              <a:gd name="connsiteY117" fmla="*/ 51010 h 309563"/>
              <a:gd name="connsiteX118" fmla="*/ 170789 w 337212"/>
              <a:gd name="connsiteY118" fmla="*/ 39354 h 309563"/>
              <a:gd name="connsiteX119" fmla="*/ 170789 w 337212"/>
              <a:gd name="connsiteY119" fmla="*/ 38059 h 309563"/>
              <a:gd name="connsiteX120" fmla="*/ 192806 w 337212"/>
              <a:gd name="connsiteY120" fmla="*/ 23813 h 309563"/>
              <a:gd name="connsiteX121" fmla="*/ 133275 w 337212"/>
              <a:gd name="connsiteY121" fmla="*/ 12700 h 309563"/>
              <a:gd name="connsiteX122" fmla="*/ 160262 w 337212"/>
              <a:gd name="connsiteY122" fmla="*/ 39029 h 309563"/>
              <a:gd name="connsiteX123" fmla="*/ 133275 w 337212"/>
              <a:gd name="connsiteY123" fmla="*/ 66675 h 309563"/>
              <a:gd name="connsiteX124" fmla="*/ 106287 w 337212"/>
              <a:gd name="connsiteY124" fmla="*/ 48245 h 309563"/>
              <a:gd name="connsiteX125" fmla="*/ 111685 w 337212"/>
              <a:gd name="connsiteY125" fmla="*/ 29814 h 309563"/>
              <a:gd name="connsiteX126" fmla="*/ 110335 w 337212"/>
              <a:gd name="connsiteY126" fmla="*/ 23232 h 309563"/>
              <a:gd name="connsiteX127" fmla="*/ 133275 w 337212"/>
              <a:gd name="connsiteY127" fmla="*/ 12700 h 309563"/>
              <a:gd name="connsiteX128" fmla="*/ 72809 w 337212"/>
              <a:gd name="connsiteY128" fmla="*/ 0 h 309563"/>
              <a:gd name="connsiteX129" fmla="*/ 101525 w 337212"/>
              <a:gd name="connsiteY129" fmla="*/ 30163 h 309563"/>
              <a:gd name="connsiteX130" fmla="*/ 72809 w 337212"/>
              <a:gd name="connsiteY130" fmla="*/ 60325 h 309563"/>
              <a:gd name="connsiteX131" fmla="*/ 42787 w 337212"/>
              <a:gd name="connsiteY131" fmla="*/ 30163 h 309563"/>
              <a:gd name="connsiteX132" fmla="*/ 72809 w 337212"/>
              <a:gd name="connsiteY132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337212" h="309563">
                <a:moveTo>
                  <a:pt x="117399" y="192088"/>
                </a:moveTo>
                <a:cubicBezTo>
                  <a:pt x="121632" y="194720"/>
                  <a:pt x="125866" y="196036"/>
                  <a:pt x="130099" y="196036"/>
                </a:cubicBezTo>
                <a:cubicBezTo>
                  <a:pt x="130099" y="196036"/>
                  <a:pt x="130099" y="196036"/>
                  <a:pt x="130099" y="278941"/>
                </a:cubicBezTo>
                <a:cubicBezTo>
                  <a:pt x="130099" y="285521"/>
                  <a:pt x="124455" y="290785"/>
                  <a:pt x="117399" y="292101"/>
                </a:cubicBezTo>
                <a:close/>
                <a:moveTo>
                  <a:pt x="176137" y="187325"/>
                </a:moveTo>
                <a:cubicBezTo>
                  <a:pt x="179841" y="189956"/>
                  <a:pt x="183546" y="191271"/>
                  <a:pt x="187250" y="191271"/>
                </a:cubicBezTo>
                <a:cubicBezTo>
                  <a:pt x="187250" y="191271"/>
                  <a:pt x="187250" y="191271"/>
                  <a:pt x="187250" y="267562"/>
                </a:cubicBezTo>
                <a:cubicBezTo>
                  <a:pt x="187250" y="274139"/>
                  <a:pt x="182311" y="279400"/>
                  <a:pt x="176137" y="279400"/>
                </a:cubicBezTo>
                <a:cubicBezTo>
                  <a:pt x="176137" y="279400"/>
                  <a:pt x="176137" y="279400"/>
                  <a:pt x="176137" y="187325"/>
                </a:cubicBezTo>
                <a:close/>
                <a:moveTo>
                  <a:pt x="231699" y="180975"/>
                </a:moveTo>
                <a:cubicBezTo>
                  <a:pt x="233967" y="183646"/>
                  <a:pt x="236235" y="183646"/>
                  <a:pt x="239637" y="184982"/>
                </a:cubicBezTo>
                <a:cubicBezTo>
                  <a:pt x="239637" y="184982"/>
                  <a:pt x="239637" y="184982"/>
                  <a:pt x="239637" y="254429"/>
                </a:cubicBezTo>
                <a:cubicBezTo>
                  <a:pt x="239637" y="259771"/>
                  <a:pt x="236235" y="263778"/>
                  <a:pt x="231699" y="265113"/>
                </a:cubicBezTo>
                <a:close/>
                <a:moveTo>
                  <a:pt x="277737" y="177800"/>
                </a:moveTo>
                <a:cubicBezTo>
                  <a:pt x="280458" y="179099"/>
                  <a:pt x="283180" y="180398"/>
                  <a:pt x="287262" y="180398"/>
                </a:cubicBezTo>
                <a:cubicBezTo>
                  <a:pt x="287262" y="180398"/>
                  <a:pt x="287262" y="180398"/>
                  <a:pt x="287262" y="238847"/>
                </a:cubicBezTo>
                <a:cubicBezTo>
                  <a:pt x="287262" y="244043"/>
                  <a:pt x="283180" y="247939"/>
                  <a:pt x="277737" y="249238"/>
                </a:cubicBezTo>
                <a:close/>
                <a:moveTo>
                  <a:pt x="280912" y="92075"/>
                </a:moveTo>
                <a:cubicBezTo>
                  <a:pt x="282241" y="92075"/>
                  <a:pt x="306164" y="92075"/>
                  <a:pt x="307493" y="92075"/>
                </a:cubicBezTo>
                <a:cubicBezTo>
                  <a:pt x="311481" y="92075"/>
                  <a:pt x="314139" y="94694"/>
                  <a:pt x="315468" y="97314"/>
                </a:cubicBezTo>
                <a:cubicBezTo>
                  <a:pt x="315468" y="97314"/>
                  <a:pt x="315468" y="97314"/>
                  <a:pt x="336733" y="158869"/>
                </a:cubicBezTo>
                <a:cubicBezTo>
                  <a:pt x="338062" y="162798"/>
                  <a:pt x="336733" y="168037"/>
                  <a:pt x="331417" y="169347"/>
                </a:cubicBezTo>
                <a:cubicBezTo>
                  <a:pt x="327430" y="170657"/>
                  <a:pt x="322113" y="168037"/>
                  <a:pt x="320784" y="164108"/>
                </a:cubicBezTo>
                <a:cubicBezTo>
                  <a:pt x="320784" y="164108"/>
                  <a:pt x="320784" y="164108"/>
                  <a:pt x="314139" y="145772"/>
                </a:cubicBezTo>
                <a:cubicBezTo>
                  <a:pt x="314139" y="145772"/>
                  <a:pt x="314139" y="145772"/>
                  <a:pt x="314139" y="238761"/>
                </a:cubicBezTo>
                <a:cubicBezTo>
                  <a:pt x="314139" y="243999"/>
                  <a:pt x="310152" y="249238"/>
                  <a:pt x="304835" y="249238"/>
                </a:cubicBezTo>
                <a:cubicBezTo>
                  <a:pt x="299519" y="249238"/>
                  <a:pt x="294203" y="243999"/>
                  <a:pt x="294203" y="238761"/>
                </a:cubicBezTo>
                <a:cubicBezTo>
                  <a:pt x="294203" y="238761"/>
                  <a:pt x="294203" y="238761"/>
                  <a:pt x="294203" y="179824"/>
                </a:cubicBezTo>
                <a:cubicBezTo>
                  <a:pt x="294203" y="179824"/>
                  <a:pt x="294203" y="179824"/>
                  <a:pt x="288886" y="179824"/>
                </a:cubicBezTo>
                <a:cubicBezTo>
                  <a:pt x="291545" y="179824"/>
                  <a:pt x="292874" y="179824"/>
                  <a:pt x="294203" y="178515"/>
                </a:cubicBezTo>
                <a:cubicBezTo>
                  <a:pt x="302177" y="175895"/>
                  <a:pt x="307493" y="166727"/>
                  <a:pt x="304835" y="157560"/>
                </a:cubicBezTo>
                <a:cubicBezTo>
                  <a:pt x="304835" y="157560"/>
                  <a:pt x="304835" y="157560"/>
                  <a:pt x="280912" y="92075"/>
                </a:cubicBezTo>
                <a:close/>
                <a:moveTo>
                  <a:pt x="231699" y="82550"/>
                </a:moveTo>
                <a:cubicBezTo>
                  <a:pt x="235715" y="82550"/>
                  <a:pt x="239730" y="82550"/>
                  <a:pt x="243745" y="82550"/>
                </a:cubicBezTo>
                <a:cubicBezTo>
                  <a:pt x="253115" y="82550"/>
                  <a:pt x="262484" y="82550"/>
                  <a:pt x="262484" y="82550"/>
                </a:cubicBezTo>
                <a:cubicBezTo>
                  <a:pt x="267838" y="82550"/>
                  <a:pt x="271854" y="85177"/>
                  <a:pt x="273192" y="89117"/>
                </a:cubicBezTo>
                <a:cubicBezTo>
                  <a:pt x="273192" y="89117"/>
                  <a:pt x="273192" y="89117"/>
                  <a:pt x="297285" y="160041"/>
                </a:cubicBezTo>
                <a:cubicBezTo>
                  <a:pt x="299962" y="165294"/>
                  <a:pt x="297285" y="170548"/>
                  <a:pt x="291931" y="171861"/>
                </a:cubicBezTo>
                <a:cubicBezTo>
                  <a:pt x="286577" y="174488"/>
                  <a:pt x="281223" y="170548"/>
                  <a:pt x="279885" y="166608"/>
                </a:cubicBezTo>
                <a:cubicBezTo>
                  <a:pt x="279885" y="166608"/>
                  <a:pt x="279885" y="166608"/>
                  <a:pt x="271854" y="144280"/>
                </a:cubicBezTo>
                <a:cubicBezTo>
                  <a:pt x="271854" y="144280"/>
                  <a:pt x="271854" y="144280"/>
                  <a:pt x="271854" y="253292"/>
                </a:cubicBezTo>
                <a:cubicBezTo>
                  <a:pt x="271854" y="259859"/>
                  <a:pt x="266500" y="265113"/>
                  <a:pt x="259807" y="265113"/>
                </a:cubicBezTo>
                <a:cubicBezTo>
                  <a:pt x="253115" y="265113"/>
                  <a:pt x="247761" y="259859"/>
                  <a:pt x="247761" y="253292"/>
                </a:cubicBezTo>
                <a:cubicBezTo>
                  <a:pt x="247761" y="253292"/>
                  <a:pt x="247761" y="253292"/>
                  <a:pt x="247761" y="183682"/>
                </a:cubicBezTo>
                <a:cubicBezTo>
                  <a:pt x="257130" y="179742"/>
                  <a:pt x="262484" y="169235"/>
                  <a:pt x="258469" y="160041"/>
                </a:cubicBezTo>
                <a:cubicBezTo>
                  <a:pt x="258469" y="160041"/>
                  <a:pt x="258469" y="160041"/>
                  <a:pt x="231699" y="82550"/>
                </a:cubicBezTo>
                <a:close/>
                <a:moveTo>
                  <a:pt x="177724" y="77788"/>
                </a:moveTo>
                <a:cubicBezTo>
                  <a:pt x="177724" y="77788"/>
                  <a:pt x="213196" y="77788"/>
                  <a:pt x="214510" y="77788"/>
                </a:cubicBezTo>
                <a:cubicBezTo>
                  <a:pt x="219765" y="77788"/>
                  <a:pt x="223707" y="80406"/>
                  <a:pt x="225021" y="85643"/>
                </a:cubicBezTo>
                <a:cubicBezTo>
                  <a:pt x="225021" y="85643"/>
                  <a:pt x="225021" y="85643"/>
                  <a:pt x="252610" y="162884"/>
                </a:cubicBezTo>
                <a:cubicBezTo>
                  <a:pt x="253924" y="168121"/>
                  <a:pt x="251296" y="174667"/>
                  <a:pt x="246041" y="175976"/>
                </a:cubicBezTo>
                <a:cubicBezTo>
                  <a:pt x="239472" y="178595"/>
                  <a:pt x="234217" y="175976"/>
                  <a:pt x="231590" y="169430"/>
                </a:cubicBezTo>
                <a:cubicBezTo>
                  <a:pt x="231590" y="169430"/>
                  <a:pt x="231590" y="169430"/>
                  <a:pt x="223707" y="145865"/>
                </a:cubicBezTo>
                <a:cubicBezTo>
                  <a:pt x="223707" y="145865"/>
                  <a:pt x="223707" y="145865"/>
                  <a:pt x="223707" y="266309"/>
                </a:cubicBezTo>
                <a:cubicBezTo>
                  <a:pt x="223707" y="272855"/>
                  <a:pt x="218452" y="279401"/>
                  <a:pt x="210569" y="279401"/>
                </a:cubicBezTo>
                <a:cubicBezTo>
                  <a:pt x="204000" y="279401"/>
                  <a:pt x="198745" y="272855"/>
                  <a:pt x="198745" y="266309"/>
                </a:cubicBezTo>
                <a:cubicBezTo>
                  <a:pt x="198745" y="266309"/>
                  <a:pt x="198745" y="266309"/>
                  <a:pt x="198745" y="189068"/>
                </a:cubicBezTo>
                <a:cubicBezTo>
                  <a:pt x="198745" y="189068"/>
                  <a:pt x="198745" y="189068"/>
                  <a:pt x="197759" y="189068"/>
                </a:cubicBezTo>
                <a:lnTo>
                  <a:pt x="194803" y="189068"/>
                </a:lnTo>
                <a:cubicBezTo>
                  <a:pt x="200059" y="187759"/>
                  <a:pt x="204000" y="183831"/>
                  <a:pt x="206628" y="178595"/>
                </a:cubicBezTo>
                <a:cubicBezTo>
                  <a:pt x="209255" y="173358"/>
                  <a:pt x="209255" y="168121"/>
                  <a:pt x="206628" y="162884"/>
                </a:cubicBezTo>
                <a:cubicBezTo>
                  <a:pt x="206628" y="162884"/>
                  <a:pt x="206628" y="162884"/>
                  <a:pt x="177724" y="79097"/>
                </a:cubicBezTo>
                <a:cubicBezTo>
                  <a:pt x="177724" y="79097"/>
                  <a:pt x="177724" y="77788"/>
                  <a:pt x="177724" y="77788"/>
                </a:cubicBezTo>
                <a:close/>
                <a:moveTo>
                  <a:pt x="120574" y="73025"/>
                </a:moveTo>
                <a:cubicBezTo>
                  <a:pt x="120574" y="73025"/>
                  <a:pt x="157008" y="73025"/>
                  <a:pt x="157008" y="73025"/>
                </a:cubicBezTo>
                <a:cubicBezTo>
                  <a:pt x="162213" y="73025"/>
                  <a:pt x="167418" y="75668"/>
                  <a:pt x="168720" y="80953"/>
                </a:cubicBezTo>
                <a:cubicBezTo>
                  <a:pt x="168720" y="80953"/>
                  <a:pt x="168720" y="80953"/>
                  <a:pt x="197347" y="166840"/>
                </a:cubicBezTo>
                <a:cubicBezTo>
                  <a:pt x="199949" y="172125"/>
                  <a:pt x="197347" y="178732"/>
                  <a:pt x="190840" y="181375"/>
                </a:cubicBezTo>
                <a:cubicBezTo>
                  <a:pt x="184334" y="184017"/>
                  <a:pt x="177828" y="180053"/>
                  <a:pt x="176527" y="173447"/>
                </a:cubicBezTo>
                <a:lnTo>
                  <a:pt x="167418" y="148341"/>
                </a:lnTo>
                <a:cubicBezTo>
                  <a:pt x="167418" y="148341"/>
                  <a:pt x="167418" y="148341"/>
                  <a:pt x="167418" y="279153"/>
                </a:cubicBezTo>
                <a:cubicBezTo>
                  <a:pt x="167418" y="287081"/>
                  <a:pt x="160912" y="293688"/>
                  <a:pt x="153105" y="293688"/>
                </a:cubicBezTo>
                <a:cubicBezTo>
                  <a:pt x="145297" y="293688"/>
                  <a:pt x="140093" y="287081"/>
                  <a:pt x="140093" y="279153"/>
                </a:cubicBezTo>
                <a:cubicBezTo>
                  <a:pt x="140093" y="279153"/>
                  <a:pt x="140093" y="279153"/>
                  <a:pt x="140093" y="195909"/>
                </a:cubicBezTo>
                <a:cubicBezTo>
                  <a:pt x="140093" y="195909"/>
                  <a:pt x="140093" y="195909"/>
                  <a:pt x="133586" y="195909"/>
                </a:cubicBezTo>
                <a:cubicBezTo>
                  <a:pt x="134888" y="195909"/>
                  <a:pt x="136189" y="195909"/>
                  <a:pt x="138791" y="194588"/>
                </a:cubicBezTo>
                <a:cubicBezTo>
                  <a:pt x="150502" y="190624"/>
                  <a:pt x="155707" y="177411"/>
                  <a:pt x="151804" y="166840"/>
                </a:cubicBezTo>
                <a:cubicBezTo>
                  <a:pt x="151804" y="166840"/>
                  <a:pt x="151804" y="166840"/>
                  <a:pt x="120574" y="73025"/>
                </a:cubicBezTo>
                <a:close/>
                <a:moveTo>
                  <a:pt x="46220" y="66675"/>
                </a:moveTo>
                <a:cubicBezTo>
                  <a:pt x="47550" y="66675"/>
                  <a:pt x="59520" y="66675"/>
                  <a:pt x="72821" y="66675"/>
                </a:cubicBezTo>
                <a:cubicBezTo>
                  <a:pt x="84792" y="66675"/>
                  <a:pt x="96762" y="66675"/>
                  <a:pt x="98092" y="66675"/>
                </a:cubicBezTo>
                <a:cubicBezTo>
                  <a:pt x="103413" y="66675"/>
                  <a:pt x="108733" y="69315"/>
                  <a:pt x="111393" y="74595"/>
                </a:cubicBezTo>
                <a:cubicBezTo>
                  <a:pt x="111393" y="74595"/>
                  <a:pt x="111393" y="74595"/>
                  <a:pt x="143315" y="169638"/>
                </a:cubicBezTo>
                <a:cubicBezTo>
                  <a:pt x="145975" y="176239"/>
                  <a:pt x="143315" y="184159"/>
                  <a:pt x="135334" y="185479"/>
                </a:cubicBezTo>
                <a:cubicBezTo>
                  <a:pt x="128684" y="188119"/>
                  <a:pt x="122034" y="184159"/>
                  <a:pt x="119374" y="177559"/>
                </a:cubicBezTo>
                <a:cubicBezTo>
                  <a:pt x="119374" y="177559"/>
                  <a:pt x="119374" y="177559"/>
                  <a:pt x="108733" y="148518"/>
                </a:cubicBezTo>
                <a:cubicBezTo>
                  <a:pt x="108733" y="148518"/>
                  <a:pt x="108733" y="148518"/>
                  <a:pt x="108733" y="295043"/>
                </a:cubicBezTo>
                <a:cubicBezTo>
                  <a:pt x="108733" y="302963"/>
                  <a:pt x="102083" y="309563"/>
                  <a:pt x="94102" y="309563"/>
                </a:cubicBezTo>
                <a:cubicBezTo>
                  <a:pt x="84792" y="309563"/>
                  <a:pt x="78141" y="302963"/>
                  <a:pt x="78141" y="295043"/>
                </a:cubicBezTo>
                <a:cubicBezTo>
                  <a:pt x="78141" y="295043"/>
                  <a:pt x="78141" y="295043"/>
                  <a:pt x="78141" y="202640"/>
                </a:cubicBezTo>
                <a:cubicBezTo>
                  <a:pt x="78141" y="202640"/>
                  <a:pt x="78141" y="202640"/>
                  <a:pt x="66171" y="202640"/>
                </a:cubicBezTo>
                <a:cubicBezTo>
                  <a:pt x="66171" y="202640"/>
                  <a:pt x="66171" y="202640"/>
                  <a:pt x="66171" y="295043"/>
                </a:cubicBezTo>
                <a:cubicBezTo>
                  <a:pt x="66171" y="302963"/>
                  <a:pt x="59520" y="309563"/>
                  <a:pt x="50210" y="309563"/>
                </a:cubicBezTo>
                <a:cubicBezTo>
                  <a:pt x="42229" y="309563"/>
                  <a:pt x="35579" y="302963"/>
                  <a:pt x="35579" y="295043"/>
                </a:cubicBezTo>
                <a:cubicBezTo>
                  <a:pt x="35579" y="295043"/>
                  <a:pt x="35579" y="295043"/>
                  <a:pt x="35579" y="148518"/>
                </a:cubicBezTo>
                <a:cubicBezTo>
                  <a:pt x="35579" y="148518"/>
                  <a:pt x="35579" y="148518"/>
                  <a:pt x="24938" y="177559"/>
                </a:cubicBezTo>
                <a:cubicBezTo>
                  <a:pt x="22278" y="184159"/>
                  <a:pt x="15628" y="188119"/>
                  <a:pt x="8978" y="185479"/>
                </a:cubicBezTo>
                <a:cubicBezTo>
                  <a:pt x="997" y="184159"/>
                  <a:pt x="-1663" y="176239"/>
                  <a:pt x="997" y="169638"/>
                </a:cubicBezTo>
                <a:cubicBezTo>
                  <a:pt x="997" y="169638"/>
                  <a:pt x="997" y="169638"/>
                  <a:pt x="32919" y="74595"/>
                </a:cubicBezTo>
                <a:cubicBezTo>
                  <a:pt x="35579" y="69315"/>
                  <a:pt x="40899" y="66675"/>
                  <a:pt x="46220" y="66675"/>
                </a:cubicBezTo>
                <a:close/>
                <a:moveTo>
                  <a:pt x="289643" y="49213"/>
                </a:moveTo>
                <a:cubicBezTo>
                  <a:pt x="301549" y="49213"/>
                  <a:pt x="309487" y="58103"/>
                  <a:pt x="309487" y="68263"/>
                </a:cubicBezTo>
                <a:cubicBezTo>
                  <a:pt x="309487" y="79693"/>
                  <a:pt x="300227" y="87313"/>
                  <a:pt x="289643" y="87313"/>
                </a:cubicBezTo>
                <a:cubicBezTo>
                  <a:pt x="280383" y="87313"/>
                  <a:pt x="269799" y="79693"/>
                  <a:pt x="269799" y="68263"/>
                </a:cubicBezTo>
                <a:cubicBezTo>
                  <a:pt x="269799" y="68263"/>
                  <a:pt x="271122" y="68263"/>
                  <a:pt x="271122" y="68263"/>
                </a:cubicBezTo>
                <a:cubicBezTo>
                  <a:pt x="271122" y="65723"/>
                  <a:pt x="272445" y="63183"/>
                  <a:pt x="272445" y="59373"/>
                </a:cubicBezTo>
                <a:cubicBezTo>
                  <a:pt x="276414" y="54293"/>
                  <a:pt x="283028" y="49213"/>
                  <a:pt x="289643" y="49213"/>
                </a:cubicBezTo>
                <a:close/>
                <a:moveTo>
                  <a:pt x="244544" y="33338"/>
                </a:moveTo>
                <a:cubicBezTo>
                  <a:pt x="257533" y="33338"/>
                  <a:pt x="266625" y="43861"/>
                  <a:pt x="266625" y="55699"/>
                </a:cubicBezTo>
                <a:cubicBezTo>
                  <a:pt x="266625" y="68853"/>
                  <a:pt x="256234" y="79376"/>
                  <a:pt x="244544" y="79376"/>
                </a:cubicBezTo>
                <a:cubicBezTo>
                  <a:pt x="235452" y="79376"/>
                  <a:pt x="226360" y="72799"/>
                  <a:pt x="223762" y="63592"/>
                </a:cubicBezTo>
                <a:cubicBezTo>
                  <a:pt x="225061" y="59645"/>
                  <a:pt x="226360" y="54384"/>
                  <a:pt x="226360" y="49123"/>
                </a:cubicBezTo>
                <a:cubicBezTo>
                  <a:pt x="226360" y="47807"/>
                  <a:pt x="226360" y="46492"/>
                  <a:pt x="226360" y="43861"/>
                </a:cubicBezTo>
                <a:cubicBezTo>
                  <a:pt x="230256" y="37284"/>
                  <a:pt x="236751" y="33338"/>
                  <a:pt x="244544" y="33338"/>
                </a:cubicBezTo>
                <a:close/>
                <a:moveTo>
                  <a:pt x="192806" y="23813"/>
                </a:moveTo>
                <a:cubicBezTo>
                  <a:pt x="205756" y="23813"/>
                  <a:pt x="217412" y="35469"/>
                  <a:pt x="217412" y="48420"/>
                </a:cubicBezTo>
                <a:cubicBezTo>
                  <a:pt x="217412" y="62665"/>
                  <a:pt x="205756" y="73026"/>
                  <a:pt x="192806" y="73026"/>
                </a:cubicBezTo>
                <a:cubicBezTo>
                  <a:pt x="179855" y="73026"/>
                  <a:pt x="169494" y="63961"/>
                  <a:pt x="168199" y="51010"/>
                </a:cubicBezTo>
                <a:cubicBezTo>
                  <a:pt x="169494" y="48420"/>
                  <a:pt x="170789" y="44534"/>
                  <a:pt x="170789" y="39354"/>
                </a:cubicBezTo>
                <a:cubicBezTo>
                  <a:pt x="170789" y="39354"/>
                  <a:pt x="170789" y="39354"/>
                  <a:pt x="170789" y="38059"/>
                </a:cubicBezTo>
                <a:cubicBezTo>
                  <a:pt x="174674" y="30288"/>
                  <a:pt x="182445" y="23813"/>
                  <a:pt x="192806" y="23813"/>
                </a:cubicBezTo>
                <a:close/>
                <a:moveTo>
                  <a:pt x="133275" y="12700"/>
                </a:moveTo>
                <a:cubicBezTo>
                  <a:pt x="148118" y="12700"/>
                  <a:pt x="160262" y="24548"/>
                  <a:pt x="160262" y="39029"/>
                </a:cubicBezTo>
                <a:cubicBezTo>
                  <a:pt x="160262" y="54827"/>
                  <a:pt x="148118" y="66675"/>
                  <a:pt x="133275" y="66675"/>
                </a:cubicBezTo>
                <a:cubicBezTo>
                  <a:pt x="121130" y="66675"/>
                  <a:pt x="110335" y="60093"/>
                  <a:pt x="106287" y="48245"/>
                </a:cubicBezTo>
                <a:cubicBezTo>
                  <a:pt x="108986" y="42979"/>
                  <a:pt x="111685" y="36396"/>
                  <a:pt x="111685" y="29814"/>
                </a:cubicBezTo>
                <a:cubicBezTo>
                  <a:pt x="111685" y="27181"/>
                  <a:pt x="110335" y="25865"/>
                  <a:pt x="110335" y="23232"/>
                </a:cubicBezTo>
                <a:cubicBezTo>
                  <a:pt x="115733" y="16649"/>
                  <a:pt x="123829" y="12700"/>
                  <a:pt x="133275" y="12700"/>
                </a:cubicBezTo>
                <a:close/>
                <a:moveTo>
                  <a:pt x="72809" y="0"/>
                </a:moveTo>
                <a:cubicBezTo>
                  <a:pt x="88472" y="0"/>
                  <a:pt x="101525" y="14426"/>
                  <a:pt x="101525" y="30163"/>
                </a:cubicBezTo>
                <a:cubicBezTo>
                  <a:pt x="101525" y="47211"/>
                  <a:pt x="87167" y="60325"/>
                  <a:pt x="72809" y="60325"/>
                </a:cubicBezTo>
                <a:cubicBezTo>
                  <a:pt x="57145" y="60325"/>
                  <a:pt x="42787" y="47211"/>
                  <a:pt x="42787" y="30163"/>
                </a:cubicBezTo>
                <a:cubicBezTo>
                  <a:pt x="42787" y="14426"/>
                  <a:pt x="55840" y="0"/>
                  <a:pt x="72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34">
            <a:extLst>
              <a:ext uri="{FF2B5EF4-FFF2-40B4-BE49-F238E27FC236}">
                <a16:creationId xmlns:a16="http://schemas.microsoft.com/office/drawing/2014/main" id="{E636B529-F4D6-4E11-8340-21E3A2DCFC1C}"/>
              </a:ext>
            </a:extLst>
          </p:cNvPr>
          <p:cNvSpPr/>
          <p:nvPr/>
        </p:nvSpPr>
        <p:spPr>
          <a:xfrm>
            <a:off x="10818750" y="4486142"/>
            <a:ext cx="355274" cy="355274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5A8F45A-A02E-4E1F-B8FF-E8C7DC30C40A}"/>
              </a:ext>
            </a:extLst>
          </p:cNvPr>
          <p:cNvGrpSpPr/>
          <p:nvPr/>
        </p:nvGrpSpPr>
        <p:grpSpPr>
          <a:xfrm>
            <a:off x="1792659" y="2040280"/>
            <a:ext cx="2248912" cy="971342"/>
            <a:chOff x="3389687" y="2343753"/>
            <a:chExt cx="2248912" cy="97134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46373FD-EE43-41D4-ABB9-E20ECD2F3B94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B37AA74-E031-4100-8273-19CBEF4FD011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2A5C7CA-D788-45CF-8E74-0C8B1B3603E5}"/>
              </a:ext>
            </a:extLst>
          </p:cNvPr>
          <p:cNvGrpSpPr/>
          <p:nvPr/>
        </p:nvGrpSpPr>
        <p:grpSpPr>
          <a:xfrm>
            <a:off x="1792659" y="4192224"/>
            <a:ext cx="2248912" cy="971342"/>
            <a:chOff x="3389687" y="2343753"/>
            <a:chExt cx="2248912" cy="97134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6B87DD9-4A55-4183-91DA-F43B4216A076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0CD1487-AC84-45D1-B1D9-29FAC7EE6286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1DF90E6-6AD4-4F5C-9BAD-7420F840E290}"/>
              </a:ext>
            </a:extLst>
          </p:cNvPr>
          <p:cNvGrpSpPr/>
          <p:nvPr/>
        </p:nvGrpSpPr>
        <p:grpSpPr>
          <a:xfrm>
            <a:off x="8218219" y="2040280"/>
            <a:ext cx="2248912" cy="971342"/>
            <a:chOff x="3389687" y="2343753"/>
            <a:chExt cx="2248912" cy="97134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61EF606-4F5E-4EB3-87C0-E4AB3CCD6A90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6AD2FBE-6165-44F2-93FC-97A22C3F6AC7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CD28017-A531-4617-A0E4-524F779025EB}"/>
              </a:ext>
            </a:extLst>
          </p:cNvPr>
          <p:cNvGrpSpPr/>
          <p:nvPr/>
        </p:nvGrpSpPr>
        <p:grpSpPr>
          <a:xfrm>
            <a:off x="8218219" y="4192224"/>
            <a:ext cx="2248912" cy="971342"/>
            <a:chOff x="3389687" y="2343753"/>
            <a:chExt cx="2248912" cy="97134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3DB4D76-DFA1-4DCA-92EE-2D031F030268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67B6351-CA5F-456A-9C71-58391E880782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5C39918-42E7-44EC-8CC7-4DF0B98EE599}"/>
              </a:ext>
            </a:extLst>
          </p:cNvPr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C80F948-CC0B-4CBB-B09B-74857623E856}"/>
                </a:ext>
              </a:extLst>
            </p:cNvPr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C2282450-D6A0-4338-A8D6-93FED50A0E00}"/>
                  </a:ext>
                </a:extLst>
              </p:cNvPr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职业生涯规划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8938A17C-A54F-47E5-AF22-686A553B306E}"/>
                  </a:ext>
                </a:extLst>
              </p:cNvPr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FD84023-7AE9-4E58-8177-C669B044A74F}"/>
                </a:ext>
              </a:extLst>
            </p:cNvPr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567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deb5781-242e-497a-b1e3-6604abf21fb0">
            <a:extLst>
              <a:ext uri="{FF2B5EF4-FFF2-40B4-BE49-F238E27FC236}">
                <a16:creationId xmlns:a16="http://schemas.microsoft.com/office/drawing/2014/main" id="{C8780C16-86CE-4BAB-96A8-41C3BC61B124}"/>
              </a:ext>
            </a:extLst>
          </p:cNvPr>
          <p:cNvGrpSpPr>
            <a:grpSpLocks noChangeAspect="1"/>
          </p:cNvGrpSpPr>
          <p:nvPr/>
        </p:nvGrpSpPr>
        <p:grpSpPr>
          <a:xfrm>
            <a:off x="3848101" y="2553876"/>
            <a:ext cx="4508501" cy="2470974"/>
            <a:chOff x="3848101" y="2174463"/>
            <a:chExt cx="4508501" cy="247097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7F95941-F724-4FEA-A5DD-9639C8859D94}"/>
                </a:ext>
              </a:extLst>
            </p:cNvPr>
            <p:cNvGrpSpPr/>
            <p:nvPr/>
          </p:nvGrpSpPr>
          <p:grpSpPr>
            <a:xfrm>
              <a:off x="3848101" y="2174463"/>
              <a:ext cx="4508501" cy="2470974"/>
              <a:chOff x="3392487" y="1924050"/>
              <a:chExt cx="5422300" cy="2971800"/>
            </a:xfrm>
          </p:grpSpPr>
          <p:sp>
            <p:nvSpPr>
              <p:cNvPr id="6" name="íṩľíḍè-任意多边形: 形状 10">
                <a:extLst>
                  <a:ext uri="{FF2B5EF4-FFF2-40B4-BE49-F238E27FC236}">
                    <a16:creationId xmlns:a16="http://schemas.microsoft.com/office/drawing/2014/main" id="{95406338-3C80-4403-901D-C53DDBA7EBC1}"/>
                  </a:ext>
                </a:extLst>
              </p:cNvPr>
              <p:cNvSpPr/>
              <p:nvPr/>
            </p:nvSpPr>
            <p:spPr>
              <a:xfrm>
                <a:off x="5843949" y="1924050"/>
                <a:ext cx="2970838" cy="2971800"/>
              </a:xfrm>
              <a:custGeom>
                <a:avLst/>
                <a:gdLst>
                  <a:gd name="connsiteX0" fmla="*/ 1484938 w 2970838"/>
                  <a:gd name="connsiteY0" fmla="*/ 0 h 2971800"/>
                  <a:gd name="connsiteX1" fmla="*/ 2970838 w 2970838"/>
                  <a:gd name="connsiteY1" fmla="*/ 1485900 h 2971800"/>
                  <a:gd name="connsiteX2" fmla="*/ 1484938 w 2970838"/>
                  <a:gd name="connsiteY2" fmla="*/ 2971800 h 2971800"/>
                  <a:gd name="connsiteX3" fmla="*/ 6710 w 2970838"/>
                  <a:gd name="connsiteY3" fmla="*/ 1637825 h 2971800"/>
                  <a:gd name="connsiteX4" fmla="*/ 0 w 2970838"/>
                  <a:gd name="connsiteY4" fmla="*/ 1504951 h 2971800"/>
                  <a:gd name="connsiteX5" fmla="*/ 533765 w 2970838"/>
                  <a:gd name="connsiteY5" fmla="*/ 1504951 h 2971800"/>
                  <a:gd name="connsiteX6" fmla="*/ 537719 w 2970838"/>
                  <a:gd name="connsiteY6" fmla="*/ 1583250 h 2971800"/>
                  <a:gd name="connsiteX7" fmla="*/ 1484938 w 2970838"/>
                  <a:gd name="connsiteY7" fmla="*/ 2438035 h 2971800"/>
                  <a:gd name="connsiteX8" fmla="*/ 2437073 w 2970838"/>
                  <a:gd name="connsiteY8" fmla="*/ 1485900 h 2971800"/>
                  <a:gd name="connsiteX9" fmla="*/ 1484938 w 2970838"/>
                  <a:gd name="connsiteY9" fmla="*/ 533765 h 2971800"/>
                  <a:gd name="connsiteX10" fmla="*/ 811677 w 2970838"/>
                  <a:gd name="connsiteY10" fmla="*/ 812639 h 2971800"/>
                  <a:gd name="connsiteX11" fmla="*/ 745820 w 2970838"/>
                  <a:gd name="connsiteY11" fmla="*/ 892459 h 2971800"/>
                  <a:gd name="connsiteX12" fmla="*/ 366414 w 2970838"/>
                  <a:gd name="connsiteY12" fmla="*/ 509846 h 2971800"/>
                  <a:gd name="connsiteX13" fmla="*/ 434248 w 2970838"/>
                  <a:gd name="connsiteY13" fmla="*/ 435210 h 2971800"/>
                  <a:gd name="connsiteX14" fmla="*/ 1484938 w 2970838"/>
                  <a:gd name="connsiteY14" fmla="*/ 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0838" h="2971800">
                    <a:moveTo>
                      <a:pt x="1484938" y="0"/>
                    </a:moveTo>
                    <a:cubicBezTo>
                      <a:pt x="2305578" y="0"/>
                      <a:pt x="2970838" y="665260"/>
                      <a:pt x="2970838" y="1485900"/>
                    </a:cubicBezTo>
                    <a:cubicBezTo>
                      <a:pt x="2970838" y="2306540"/>
                      <a:pt x="2305578" y="2971800"/>
                      <a:pt x="1484938" y="2971800"/>
                    </a:cubicBezTo>
                    <a:cubicBezTo>
                      <a:pt x="715588" y="2971800"/>
                      <a:pt x="82803" y="2387099"/>
                      <a:pt x="6710" y="1637825"/>
                    </a:cubicBezTo>
                    <a:lnTo>
                      <a:pt x="0" y="1504951"/>
                    </a:lnTo>
                    <a:lnTo>
                      <a:pt x="533765" y="1504951"/>
                    </a:lnTo>
                    <a:lnTo>
                      <a:pt x="537719" y="1583250"/>
                    </a:lnTo>
                    <a:cubicBezTo>
                      <a:pt x="586478" y="2063371"/>
                      <a:pt x="991954" y="2438035"/>
                      <a:pt x="1484938" y="2438035"/>
                    </a:cubicBezTo>
                    <a:cubicBezTo>
                      <a:pt x="2010788" y="2438035"/>
                      <a:pt x="2437073" y="2011750"/>
                      <a:pt x="2437073" y="1485900"/>
                    </a:cubicBezTo>
                    <a:cubicBezTo>
                      <a:pt x="2437073" y="960050"/>
                      <a:pt x="2010788" y="533765"/>
                      <a:pt x="1484938" y="533765"/>
                    </a:cubicBezTo>
                    <a:cubicBezTo>
                      <a:pt x="1222013" y="533765"/>
                      <a:pt x="983979" y="640336"/>
                      <a:pt x="811677" y="812639"/>
                    </a:cubicBezTo>
                    <a:lnTo>
                      <a:pt x="745820" y="892459"/>
                    </a:lnTo>
                    <a:lnTo>
                      <a:pt x="366414" y="509846"/>
                    </a:lnTo>
                    <a:lnTo>
                      <a:pt x="434248" y="435210"/>
                    </a:lnTo>
                    <a:cubicBezTo>
                      <a:pt x="703143" y="166315"/>
                      <a:pt x="1074618" y="0"/>
                      <a:pt x="148493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59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38100" dir="5400000" algn="t" rotWithShape="0">
                  <a:prstClr val="black">
                    <a:alpha val="22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sz="1600" kern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íṩľíḍè-任意多边形: 形状 15">
                <a:extLst>
                  <a:ext uri="{FF2B5EF4-FFF2-40B4-BE49-F238E27FC236}">
                    <a16:creationId xmlns:a16="http://schemas.microsoft.com/office/drawing/2014/main" id="{1AD556F7-002D-4594-B0C7-32B72D89C516}"/>
                  </a:ext>
                </a:extLst>
              </p:cNvPr>
              <p:cNvSpPr/>
              <p:nvPr/>
            </p:nvSpPr>
            <p:spPr>
              <a:xfrm flipV="1">
                <a:off x="3392487" y="1924050"/>
                <a:ext cx="2971800" cy="2971800"/>
              </a:xfrm>
              <a:custGeom>
                <a:avLst/>
                <a:gdLst>
                  <a:gd name="connsiteX0" fmla="*/ 1485900 w 2971800"/>
                  <a:gd name="connsiteY0" fmla="*/ 2971800 h 2971800"/>
                  <a:gd name="connsiteX1" fmla="*/ 2971800 w 2971800"/>
                  <a:gd name="connsiteY1" fmla="*/ 1485900 h 2971800"/>
                  <a:gd name="connsiteX2" fmla="*/ 2970838 w 2971800"/>
                  <a:gd name="connsiteY2" fmla="*/ 1466849 h 2971800"/>
                  <a:gd name="connsiteX3" fmla="*/ 2437073 w 2971800"/>
                  <a:gd name="connsiteY3" fmla="*/ 1466849 h 2971800"/>
                  <a:gd name="connsiteX4" fmla="*/ 2438035 w 2971800"/>
                  <a:gd name="connsiteY4" fmla="*/ 1485900 h 2971800"/>
                  <a:gd name="connsiteX5" fmla="*/ 1485900 w 2971800"/>
                  <a:gd name="connsiteY5" fmla="*/ 2438035 h 2971800"/>
                  <a:gd name="connsiteX6" fmla="*/ 533765 w 2971800"/>
                  <a:gd name="connsiteY6" fmla="*/ 1485900 h 2971800"/>
                  <a:gd name="connsiteX7" fmla="*/ 1485900 w 2971800"/>
                  <a:gd name="connsiteY7" fmla="*/ 533765 h 2971800"/>
                  <a:gd name="connsiteX8" fmla="*/ 2159161 w 2971800"/>
                  <a:gd name="connsiteY8" fmla="*/ 812639 h 2971800"/>
                  <a:gd name="connsiteX9" fmla="*/ 2207859 w 2971800"/>
                  <a:gd name="connsiteY9" fmla="*/ 871662 h 2971800"/>
                  <a:gd name="connsiteX10" fmla="*/ 2586355 w 2971800"/>
                  <a:gd name="connsiteY10" fmla="*/ 489966 h 2971800"/>
                  <a:gd name="connsiteX11" fmla="*/ 2536590 w 2971800"/>
                  <a:gd name="connsiteY11" fmla="*/ 435210 h 2971800"/>
                  <a:gd name="connsiteX12" fmla="*/ 1485900 w 2971800"/>
                  <a:gd name="connsiteY12" fmla="*/ 0 h 2971800"/>
                  <a:gd name="connsiteX13" fmla="*/ 0 w 2971800"/>
                  <a:gd name="connsiteY13" fmla="*/ 1485900 h 2971800"/>
                  <a:gd name="connsiteX14" fmla="*/ 1485900 w 2971800"/>
                  <a:gd name="connsiteY14" fmla="*/ 2971800 h 297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971800" h="2971800">
                    <a:moveTo>
                      <a:pt x="1485900" y="2971800"/>
                    </a:moveTo>
                    <a:cubicBezTo>
                      <a:pt x="2306540" y="2971800"/>
                      <a:pt x="2971800" y="2306540"/>
                      <a:pt x="2971800" y="1485900"/>
                    </a:cubicBezTo>
                    <a:lnTo>
                      <a:pt x="2970838" y="1466849"/>
                    </a:lnTo>
                    <a:lnTo>
                      <a:pt x="2437073" y="1466849"/>
                    </a:lnTo>
                    <a:lnTo>
                      <a:pt x="2438035" y="1485900"/>
                    </a:lnTo>
                    <a:cubicBezTo>
                      <a:pt x="2438035" y="2011750"/>
                      <a:pt x="2011750" y="2438035"/>
                      <a:pt x="1485900" y="2438035"/>
                    </a:cubicBezTo>
                    <a:cubicBezTo>
                      <a:pt x="960050" y="2438035"/>
                      <a:pt x="533765" y="2011750"/>
                      <a:pt x="533765" y="1485900"/>
                    </a:cubicBezTo>
                    <a:cubicBezTo>
                      <a:pt x="533765" y="960050"/>
                      <a:pt x="960050" y="533765"/>
                      <a:pt x="1485900" y="533765"/>
                    </a:cubicBezTo>
                    <a:cubicBezTo>
                      <a:pt x="1748825" y="533765"/>
                      <a:pt x="1986859" y="640336"/>
                      <a:pt x="2159161" y="812639"/>
                    </a:cubicBezTo>
                    <a:lnTo>
                      <a:pt x="2207859" y="871662"/>
                    </a:lnTo>
                    <a:lnTo>
                      <a:pt x="2586355" y="489966"/>
                    </a:lnTo>
                    <a:lnTo>
                      <a:pt x="2536590" y="435210"/>
                    </a:lnTo>
                    <a:cubicBezTo>
                      <a:pt x="2267695" y="166315"/>
                      <a:pt x="1896220" y="0"/>
                      <a:pt x="1485900" y="0"/>
                    </a:cubicBezTo>
                    <a:cubicBezTo>
                      <a:pt x="665260" y="0"/>
                      <a:pt x="0" y="665260"/>
                      <a:pt x="0" y="1485900"/>
                    </a:cubicBezTo>
                    <a:cubicBezTo>
                      <a:pt x="0" y="2306540"/>
                      <a:pt x="665260" y="2971800"/>
                      <a:pt x="1485900" y="297180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9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t" rotWithShape="0">
                  <a:prstClr val="black">
                    <a:alpha val="17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sz="1600" kern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íṩľíḍè-任意多边形: 形状 27">
              <a:extLst>
                <a:ext uri="{FF2B5EF4-FFF2-40B4-BE49-F238E27FC236}">
                  <a16:creationId xmlns:a16="http://schemas.microsoft.com/office/drawing/2014/main" id="{C6B61216-6039-4148-80F5-AC64FFD26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4672" y="3068564"/>
              <a:ext cx="497831" cy="627444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5" name="íṩľíḍè-任意多边形: 形状 28">
              <a:extLst>
                <a:ext uri="{FF2B5EF4-FFF2-40B4-BE49-F238E27FC236}">
                  <a16:creationId xmlns:a16="http://schemas.microsoft.com/office/drawing/2014/main" id="{E9F985C0-61DF-4AE9-9517-86AC09437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0297" y="3068564"/>
              <a:ext cx="547317" cy="521130"/>
            </a:xfrm>
            <a:custGeom>
              <a:avLst/>
              <a:gdLst>
                <a:gd name="connsiteX0" fmla="*/ 101402 w 331788"/>
                <a:gd name="connsiteY0" fmla="*/ 200025 h 315913"/>
                <a:gd name="connsiteX1" fmla="*/ 93663 w 331788"/>
                <a:gd name="connsiteY1" fmla="*/ 207840 h 315913"/>
                <a:gd name="connsiteX2" fmla="*/ 93663 w 331788"/>
                <a:gd name="connsiteY2" fmla="*/ 301625 h 315913"/>
                <a:gd name="connsiteX3" fmla="*/ 137518 w 331788"/>
                <a:gd name="connsiteY3" fmla="*/ 301625 h 315913"/>
                <a:gd name="connsiteX4" fmla="*/ 137518 w 331788"/>
                <a:gd name="connsiteY4" fmla="*/ 250825 h 315913"/>
                <a:gd name="connsiteX5" fmla="*/ 143967 w 331788"/>
                <a:gd name="connsiteY5" fmla="*/ 244312 h 315913"/>
                <a:gd name="connsiteX6" fmla="*/ 187822 w 331788"/>
                <a:gd name="connsiteY6" fmla="*/ 244312 h 315913"/>
                <a:gd name="connsiteX7" fmla="*/ 194271 w 331788"/>
                <a:gd name="connsiteY7" fmla="*/ 250825 h 315913"/>
                <a:gd name="connsiteX8" fmla="*/ 194271 w 331788"/>
                <a:gd name="connsiteY8" fmla="*/ 301625 h 315913"/>
                <a:gd name="connsiteX9" fmla="*/ 230387 w 331788"/>
                <a:gd name="connsiteY9" fmla="*/ 301625 h 315913"/>
                <a:gd name="connsiteX10" fmla="*/ 238126 w 331788"/>
                <a:gd name="connsiteY10" fmla="*/ 295112 h 315913"/>
                <a:gd name="connsiteX11" fmla="*/ 238126 w 331788"/>
                <a:gd name="connsiteY11" fmla="*/ 207840 h 315913"/>
                <a:gd name="connsiteX12" fmla="*/ 230387 w 331788"/>
                <a:gd name="connsiteY12" fmla="*/ 200025 h 315913"/>
                <a:gd name="connsiteX13" fmla="*/ 101402 w 331788"/>
                <a:gd name="connsiteY13" fmla="*/ 200025 h 315913"/>
                <a:gd name="connsiteX14" fmla="*/ 258908 w 331788"/>
                <a:gd name="connsiteY14" fmla="*/ 122237 h 315913"/>
                <a:gd name="connsiteX15" fmla="*/ 252413 w 331788"/>
                <a:gd name="connsiteY15" fmla="*/ 129801 h 315913"/>
                <a:gd name="connsiteX16" fmla="*/ 252413 w 331788"/>
                <a:gd name="connsiteY16" fmla="*/ 157536 h 315913"/>
                <a:gd name="connsiteX17" fmla="*/ 258908 w 331788"/>
                <a:gd name="connsiteY17" fmla="*/ 165100 h 315913"/>
                <a:gd name="connsiteX18" fmla="*/ 266701 w 331788"/>
                <a:gd name="connsiteY18" fmla="*/ 157536 h 315913"/>
                <a:gd name="connsiteX19" fmla="*/ 266701 w 331788"/>
                <a:gd name="connsiteY19" fmla="*/ 129801 h 315913"/>
                <a:gd name="connsiteX20" fmla="*/ 258908 w 331788"/>
                <a:gd name="connsiteY20" fmla="*/ 122237 h 315913"/>
                <a:gd name="connsiteX21" fmla="*/ 230332 w 331788"/>
                <a:gd name="connsiteY21" fmla="*/ 122237 h 315913"/>
                <a:gd name="connsiteX22" fmla="*/ 223838 w 331788"/>
                <a:gd name="connsiteY22" fmla="*/ 129801 h 315913"/>
                <a:gd name="connsiteX23" fmla="*/ 223838 w 331788"/>
                <a:gd name="connsiteY23" fmla="*/ 157536 h 315913"/>
                <a:gd name="connsiteX24" fmla="*/ 230332 w 331788"/>
                <a:gd name="connsiteY24" fmla="*/ 165100 h 315913"/>
                <a:gd name="connsiteX25" fmla="*/ 238126 w 331788"/>
                <a:gd name="connsiteY25" fmla="*/ 157536 h 315913"/>
                <a:gd name="connsiteX26" fmla="*/ 238126 w 331788"/>
                <a:gd name="connsiteY26" fmla="*/ 129801 h 315913"/>
                <a:gd name="connsiteX27" fmla="*/ 230332 w 331788"/>
                <a:gd name="connsiteY27" fmla="*/ 122237 h 315913"/>
                <a:gd name="connsiteX28" fmla="*/ 201468 w 331788"/>
                <a:gd name="connsiteY28" fmla="*/ 122237 h 315913"/>
                <a:gd name="connsiteX29" fmla="*/ 193675 w 331788"/>
                <a:gd name="connsiteY29" fmla="*/ 129801 h 315913"/>
                <a:gd name="connsiteX30" fmla="*/ 193675 w 331788"/>
                <a:gd name="connsiteY30" fmla="*/ 157536 h 315913"/>
                <a:gd name="connsiteX31" fmla="*/ 201468 w 331788"/>
                <a:gd name="connsiteY31" fmla="*/ 165100 h 315913"/>
                <a:gd name="connsiteX32" fmla="*/ 207963 w 331788"/>
                <a:gd name="connsiteY32" fmla="*/ 157536 h 315913"/>
                <a:gd name="connsiteX33" fmla="*/ 207963 w 331788"/>
                <a:gd name="connsiteY33" fmla="*/ 129801 h 315913"/>
                <a:gd name="connsiteX34" fmla="*/ 201468 w 331788"/>
                <a:gd name="connsiteY34" fmla="*/ 122237 h 315913"/>
                <a:gd name="connsiteX35" fmla="*/ 128732 w 331788"/>
                <a:gd name="connsiteY35" fmla="*/ 122237 h 315913"/>
                <a:gd name="connsiteX36" fmla="*/ 122238 w 331788"/>
                <a:gd name="connsiteY36" fmla="*/ 129801 h 315913"/>
                <a:gd name="connsiteX37" fmla="*/ 122238 w 331788"/>
                <a:gd name="connsiteY37" fmla="*/ 157536 h 315913"/>
                <a:gd name="connsiteX38" fmla="*/ 128732 w 331788"/>
                <a:gd name="connsiteY38" fmla="*/ 165100 h 315913"/>
                <a:gd name="connsiteX39" fmla="*/ 136526 w 331788"/>
                <a:gd name="connsiteY39" fmla="*/ 157536 h 315913"/>
                <a:gd name="connsiteX40" fmla="*/ 136526 w 331788"/>
                <a:gd name="connsiteY40" fmla="*/ 129801 h 315913"/>
                <a:gd name="connsiteX41" fmla="*/ 128732 w 331788"/>
                <a:gd name="connsiteY41" fmla="*/ 122237 h 315913"/>
                <a:gd name="connsiteX42" fmla="*/ 101456 w 331788"/>
                <a:gd name="connsiteY42" fmla="*/ 122237 h 315913"/>
                <a:gd name="connsiteX43" fmla="*/ 93663 w 331788"/>
                <a:gd name="connsiteY43" fmla="*/ 129801 h 315913"/>
                <a:gd name="connsiteX44" fmla="*/ 93663 w 331788"/>
                <a:gd name="connsiteY44" fmla="*/ 157536 h 315913"/>
                <a:gd name="connsiteX45" fmla="*/ 101456 w 331788"/>
                <a:gd name="connsiteY45" fmla="*/ 165100 h 315913"/>
                <a:gd name="connsiteX46" fmla="*/ 107951 w 331788"/>
                <a:gd name="connsiteY46" fmla="*/ 157536 h 315913"/>
                <a:gd name="connsiteX47" fmla="*/ 107951 w 331788"/>
                <a:gd name="connsiteY47" fmla="*/ 129801 h 315913"/>
                <a:gd name="connsiteX48" fmla="*/ 101456 w 331788"/>
                <a:gd name="connsiteY48" fmla="*/ 122237 h 315913"/>
                <a:gd name="connsiteX49" fmla="*/ 72881 w 331788"/>
                <a:gd name="connsiteY49" fmla="*/ 122237 h 315913"/>
                <a:gd name="connsiteX50" fmla="*/ 65088 w 331788"/>
                <a:gd name="connsiteY50" fmla="*/ 129801 h 315913"/>
                <a:gd name="connsiteX51" fmla="*/ 65088 w 331788"/>
                <a:gd name="connsiteY51" fmla="*/ 157536 h 315913"/>
                <a:gd name="connsiteX52" fmla="*/ 72881 w 331788"/>
                <a:gd name="connsiteY52" fmla="*/ 165100 h 315913"/>
                <a:gd name="connsiteX53" fmla="*/ 79376 w 331788"/>
                <a:gd name="connsiteY53" fmla="*/ 157536 h 315913"/>
                <a:gd name="connsiteX54" fmla="*/ 79376 w 331788"/>
                <a:gd name="connsiteY54" fmla="*/ 129801 h 315913"/>
                <a:gd name="connsiteX55" fmla="*/ 72881 w 331788"/>
                <a:gd name="connsiteY55" fmla="*/ 122237 h 315913"/>
                <a:gd name="connsiteX56" fmla="*/ 258908 w 331788"/>
                <a:gd name="connsiteY56" fmla="*/ 65087 h 315913"/>
                <a:gd name="connsiteX57" fmla="*/ 252413 w 331788"/>
                <a:gd name="connsiteY57" fmla="*/ 71581 h 315913"/>
                <a:gd name="connsiteX58" fmla="*/ 252413 w 331788"/>
                <a:gd name="connsiteY58" fmla="*/ 100157 h 315913"/>
                <a:gd name="connsiteX59" fmla="*/ 258908 w 331788"/>
                <a:gd name="connsiteY59" fmla="*/ 107950 h 315913"/>
                <a:gd name="connsiteX60" fmla="*/ 266701 w 331788"/>
                <a:gd name="connsiteY60" fmla="*/ 100157 h 315913"/>
                <a:gd name="connsiteX61" fmla="*/ 266701 w 331788"/>
                <a:gd name="connsiteY61" fmla="*/ 71581 h 315913"/>
                <a:gd name="connsiteX62" fmla="*/ 258908 w 331788"/>
                <a:gd name="connsiteY62" fmla="*/ 65087 h 315913"/>
                <a:gd name="connsiteX63" fmla="*/ 230332 w 331788"/>
                <a:gd name="connsiteY63" fmla="*/ 65087 h 315913"/>
                <a:gd name="connsiteX64" fmla="*/ 223838 w 331788"/>
                <a:gd name="connsiteY64" fmla="*/ 71581 h 315913"/>
                <a:gd name="connsiteX65" fmla="*/ 223838 w 331788"/>
                <a:gd name="connsiteY65" fmla="*/ 100157 h 315913"/>
                <a:gd name="connsiteX66" fmla="*/ 230332 w 331788"/>
                <a:gd name="connsiteY66" fmla="*/ 107950 h 315913"/>
                <a:gd name="connsiteX67" fmla="*/ 238126 w 331788"/>
                <a:gd name="connsiteY67" fmla="*/ 100157 h 315913"/>
                <a:gd name="connsiteX68" fmla="*/ 238126 w 331788"/>
                <a:gd name="connsiteY68" fmla="*/ 71581 h 315913"/>
                <a:gd name="connsiteX69" fmla="*/ 230332 w 331788"/>
                <a:gd name="connsiteY69" fmla="*/ 65087 h 315913"/>
                <a:gd name="connsiteX70" fmla="*/ 201468 w 331788"/>
                <a:gd name="connsiteY70" fmla="*/ 65087 h 315913"/>
                <a:gd name="connsiteX71" fmla="*/ 193675 w 331788"/>
                <a:gd name="connsiteY71" fmla="*/ 71581 h 315913"/>
                <a:gd name="connsiteX72" fmla="*/ 193675 w 331788"/>
                <a:gd name="connsiteY72" fmla="*/ 100157 h 315913"/>
                <a:gd name="connsiteX73" fmla="*/ 201468 w 331788"/>
                <a:gd name="connsiteY73" fmla="*/ 107950 h 315913"/>
                <a:gd name="connsiteX74" fmla="*/ 207963 w 331788"/>
                <a:gd name="connsiteY74" fmla="*/ 100157 h 315913"/>
                <a:gd name="connsiteX75" fmla="*/ 207963 w 331788"/>
                <a:gd name="connsiteY75" fmla="*/ 71581 h 315913"/>
                <a:gd name="connsiteX76" fmla="*/ 201468 w 331788"/>
                <a:gd name="connsiteY76" fmla="*/ 65087 h 315913"/>
                <a:gd name="connsiteX77" fmla="*/ 128732 w 331788"/>
                <a:gd name="connsiteY77" fmla="*/ 65087 h 315913"/>
                <a:gd name="connsiteX78" fmla="*/ 122238 w 331788"/>
                <a:gd name="connsiteY78" fmla="*/ 71581 h 315913"/>
                <a:gd name="connsiteX79" fmla="*/ 122238 w 331788"/>
                <a:gd name="connsiteY79" fmla="*/ 100157 h 315913"/>
                <a:gd name="connsiteX80" fmla="*/ 128732 w 331788"/>
                <a:gd name="connsiteY80" fmla="*/ 107950 h 315913"/>
                <a:gd name="connsiteX81" fmla="*/ 136526 w 331788"/>
                <a:gd name="connsiteY81" fmla="*/ 100157 h 315913"/>
                <a:gd name="connsiteX82" fmla="*/ 136526 w 331788"/>
                <a:gd name="connsiteY82" fmla="*/ 71581 h 315913"/>
                <a:gd name="connsiteX83" fmla="*/ 128732 w 331788"/>
                <a:gd name="connsiteY83" fmla="*/ 65087 h 315913"/>
                <a:gd name="connsiteX84" fmla="*/ 101456 w 331788"/>
                <a:gd name="connsiteY84" fmla="*/ 65087 h 315913"/>
                <a:gd name="connsiteX85" fmla="*/ 93663 w 331788"/>
                <a:gd name="connsiteY85" fmla="*/ 71581 h 315913"/>
                <a:gd name="connsiteX86" fmla="*/ 93663 w 331788"/>
                <a:gd name="connsiteY86" fmla="*/ 100157 h 315913"/>
                <a:gd name="connsiteX87" fmla="*/ 101456 w 331788"/>
                <a:gd name="connsiteY87" fmla="*/ 107950 h 315913"/>
                <a:gd name="connsiteX88" fmla="*/ 107951 w 331788"/>
                <a:gd name="connsiteY88" fmla="*/ 100157 h 315913"/>
                <a:gd name="connsiteX89" fmla="*/ 107951 w 331788"/>
                <a:gd name="connsiteY89" fmla="*/ 71581 h 315913"/>
                <a:gd name="connsiteX90" fmla="*/ 101456 w 331788"/>
                <a:gd name="connsiteY90" fmla="*/ 65087 h 315913"/>
                <a:gd name="connsiteX91" fmla="*/ 72881 w 331788"/>
                <a:gd name="connsiteY91" fmla="*/ 65087 h 315913"/>
                <a:gd name="connsiteX92" fmla="*/ 65088 w 331788"/>
                <a:gd name="connsiteY92" fmla="*/ 71581 h 315913"/>
                <a:gd name="connsiteX93" fmla="*/ 65088 w 331788"/>
                <a:gd name="connsiteY93" fmla="*/ 100157 h 315913"/>
                <a:gd name="connsiteX94" fmla="*/ 72881 w 331788"/>
                <a:gd name="connsiteY94" fmla="*/ 107950 h 315913"/>
                <a:gd name="connsiteX95" fmla="*/ 79376 w 331788"/>
                <a:gd name="connsiteY95" fmla="*/ 100157 h 315913"/>
                <a:gd name="connsiteX96" fmla="*/ 79376 w 331788"/>
                <a:gd name="connsiteY96" fmla="*/ 71581 h 315913"/>
                <a:gd name="connsiteX97" fmla="*/ 72881 w 331788"/>
                <a:gd name="connsiteY97" fmla="*/ 65087 h 315913"/>
                <a:gd name="connsiteX98" fmla="*/ 107950 w 331788"/>
                <a:gd name="connsiteY98" fmla="*/ 14287 h 315913"/>
                <a:gd name="connsiteX99" fmla="*/ 107950 w 331788"/>
                <a:gd name="connsiteY99" fmla="*/ 28575 h 315913"/>
                <a:gd name="connsiteX100" fmla="*/ 223838 w 331788"/>
                <a:gd name="connsiteY100" fmla="*/ 28575 h 315913"/>
                <a:gd name="connsiteX101" fmla="*/ 223838 w 331788"/>
                <a:gd name="connsiteY101" fmla="*/ 14287 h 315913"/>
                <a:gd name="connsiteX102" fmla="*/ 64802 w 331788"/>
                <a:gd name="connsiteY102" fmla="*/ 0 h 315913"/>
                <a:gd name="connsiteX103" fmla="*/ 266986 w 331788"/>
                <a:gd name="connsiteY103" fmla="*/ 0 h 315913"/>
                <a:gd name="connsiteX104" fmla="*/ 273466 w 331788"/>
                <a:gd name="connsiteY104" fmla="*/ 6474 h 315913"/>
                <a:gd name="connsiteX105" fmla="*/ 266986 w 331788"/>
                <a:gd name="connsiteY105" fmla="*/ 14242 h 315913"/>
                <a:gd name="connsiteX106" fmla="*/ 238472 w 331788"/>
                <a:gd name="connsiteY106" fmla="*/ 14242 h 315913"/>
                <a:gd name="connsiteX107" fmla="*/ 238472 w 331788"/>
                <a:gd name="connsiteY107" fmla="*/ 28484 h 315913"/>
                <a:gd name="connsiteX108" fmla="*/ 303275 w 331788"/>
                <a:gd name="connsiteY108" fmla="*/ 28484 h 315913"/>
                <a:gd name="connsiteX109" fmla="*/ 309755 w 331788"/>
                <a:gd name="connsiteY109" fmla="*/ 34958 h 315913"/>
                <a:gd name="connsiteX110" fmla="*/ 309755 w 331788"/>
                <a:gd name="connsiteY110" fmla="*/ 301671 h 315913"/>
                <a:gd name="connsiteX111" fmla="*/ 324012 w 331788"/>
                <a:gd name="connsiteY111" fmla="*/ 301671 h 315913"/>
                <a:gd name="connsiteX112" fmla="*/ 331788 w 331788"/>
                <a:gd name="connsiteY112" fmla="*/ 309439 h 315913"/>
                <a:gd name="connsiteX113" fmla="*/ 324012 w 331788"/>
                <a:gd name="connsiteY113" fmla="*/ 315913 h 315913"/>
                <a:gd name="connsiteX114" fmla="*/ 7776 w 331788"/>
                <a:gd name="connsiteY114" fmla="*/ 315913 h 315913"/>
                <a:gd name="connsiteX115" fmla="*/ 0 w 331788"/>
                <a:gd name="connsiteY115" fmla="*/ 309439 h 315913"/>
                <a:gd name="connsiteX116" fmla="*/ 7776 w 331788"/>
                <a:gd name="connsiteY116" fmla="*/ 301671 h 315913"/>
                <a:gd name="connsiteX117" fmla="*/ 22033 w 331788"/>
                <a:gd name="connsiteY117" fmla="*/ 301671 h 315913"/>
                <a:gd name="connsiteX118" fmla="*/ 22033 w 331788"/>
                <a:gd name="connsiteY118" fmla="*/ 34958 h 315913"/>
                <a:gd name="connsiteX119" fmla="*/ 28513 w 331788"/>
                <a:gd name="connsiteY119" fmla="*/ 28484 h 315913"/>
                <a:gd name="connsiteX120" fmla="*/ 93315 w 331788"/>
                <a:gd name="connsiteY120" fmla="*/ 28484 h 315913"/>
                <a:gd name="connsiteX121" fmla="*/ 93315 w 331788"/>
                <a:gd name="connsiteY121" fmla="*/ 14242 h 315913"/>
                <a:gd name="connsiteX122" fmla="*/ 64802 w 331788"/>
                <a:gd name="connsiteY122" fmla="*/ 14242 h 315913"/>
                <a:gd name="connsiteX123" fmla="*/ 58322 w 331788"/>
                <a:gd name="connsiteY123" fmla="*/ 6474 h 315913"/>
                <a:gd name="connsiteX124" fmla="*/ 64802 w 331788"/>
                <a:gd name="connsiteY124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331788" h="315913">
                  <a:moveTo>
                    <a:pt x="101402" y="200025"/>
                  </a:moveTo>
                  <a:cubicBezTo>
                    <a:pt x="97532" y="200025"/>
                    <a:pt x="93663" y="203933"/>
                    <a:pt x="93663" y="207840"/>
                  </a:cubicBezTo>
                  <a:cubicBezTo>
                    <a:pt x="93663" y="207840"/>
                    <a:pt x="93663" y="207840"/>
                    <a:pt x="93663" y="301625"/>
                  </a:cubicBezTo>
                  <a:cubicBezTo>
                    <a:pt x="93663" y="301625"/>
                    <a:pt x="93663" y="301625"/>
                    <a:pt x="137518" y="301625"/>
                  </a:cubicBezTo>
                  <a:cubicBezTo>
                    <a:pt x="137518" y="301625"/>
                    <a:pt x="137518" y="301625"/>
                    <a:pt x="137518" y="250825"/>
                  </a:cubicBezTo>
                  <a:cubicBezTo>
                    <a:pt x="137518" y="246917"/>
                    <a:pt x="140097" y="244312"/>
                    <a:pt x="143967" y="244312"/>
                  </a:cubicBezTo>
                  <a:cubicBezTo>
                    <a:pt x="143967" y="244312"/>
                    <a:pt x="143967" y="244312"/>
                    <a:pt x="187822" y="244312"/>
                  </a:cubicBezTo>
                  <a:cubicBezTo>
                    <a:pt x="191691" y="244312"/>
                    <a:pt x="194271" y="246917"/>
                    <a:pt x="194271" y="250825"/>
                  </a:cubicBezTo>
                  <a:cubicBezTo>
                    <a:pt x="194271" y="250825"/>
                    <a:pt x="194271" y="250825"/>
                    <a:pt x="194271" y="301625"/>
                  </a:cubicBezTo>
                  <a:cubicBezTo>
                    <a:pt x="194271" y="301625"/>
                    <a:pt x="194271" y="301625"/>
                    <a:pt x="230387" y="301625"/>
                  </a:cubicBezTo>
                  <a:cubicBezTo>
                    <a:pt x="234256" y="301625"/>
                    <a:pt x="238126" y="299020"/>
                    <a:pt x="238126" y="295112"/>
                  </a:cubicBezTo>
                  <a:lnTo>
                    <a:pt x="238126" y="207840"/>
                  </a:lnTo>
                  <a:cubicBezTo>
                    <a:pt x="238126" y="203933"/>
                    <a:pt x="234256" y="200025"/>
                    <a:pt x="230387" y="200025"/>
                  </a:cubicBezTo>
                  <a:cubicBezTo>
                    <a:pt x="230387" y="200025"/>
                    <a:pt x="230387" y="200025"/>
                    <a:pt x="101402" y="200025"/>
                  </a:cubicBezTo>
                  <a:close/>
                  <a:moveTo>
                    <a:pt x="258908" y="122237"/>
                  </a:moveTo>
                  <a:cubicBezTo>
                    <a:pt x="255011" y="122237"/>
                    <a:pt x="252413" y="124758"/>
                    <a:pt x="252413" y="129801"/>
                  </a:cubicBezTo>
                  <a:cubicBezTo>
                    <a:pt x="252413" y="129801"/>
                    <a:pt x="252413" y="129801"/>
                    <a:pt x="252413" y="157536"/>
                  </a:cubicBezTo>
                  <a:cubicBezTo>
                    <a:pt x="252413" y="161318"/>
                    <a:pt x="255011" y="165100"/>
                    <a:pt x="258908" y="165100"/>
                  </a:cubicBezTo>
                  <a:cubicBezTo>
                    <a:pt x="264103" y="165100"/>
                    <a:pt x="266701" y="161318"/>
                    <a:pt x="266701" y="157536"/>
                  </a:cubicBezTo>
                  <a:lnTo>
                    <a:pt x="266701" y="129801"/>
                  </a:lnTo>
                  <a:cubicBezTo>
                    <a:pt x="266701" y="124758"/>
                    <a:pt x="264103" y="122237"/>
                    <a:pt x="258908" y="122237"/>
                  </a:cubicBezTo>
                  <a:close/>
                  <a:moveTo>
                    <a:pt x="230332" y="122237"/>
                  </a:moveTo>
                  <a:cubicBezTo>
                    <a:pt x="226436" y="122237"/>
                    <a:pt x="223838" y="124758"/>
                    <a:pt x="223838" y="129801"/>
                  </a:cubicBezTo>
                  <a:cubicBezTo>
                    <a:pt x="223838" y="129801"/>
                    <a:pt x="223838" y="129801"/>
                    <a:pt x="223838" y="157536"/>
                  </a:cubicBezTo>
                  <a:cubicBezTo>
                    <a:pt x="223838" y="161318"/>
                    <a:pt x="226436" y="165100"/>
                    <a:pt x="230332" y="165100"/>
                  </a:cubicBezTo>
                  <a:cubicBezTo>
                    <a:pt x="234229" y="165100"/>
                    <a:pt x="238126" y="161318"/>
                    <a:pt x="238126" y="157536"/>
                  </a:cubicBezTo>
                  <a:lnTo>
                    <a:pt x="238126" y="129801"/>
                  </a:lnTo>
                  <a:cubicBezTo>
                    <a:pt x="238126" y="124758"/>
                    <a:pt x="234229" y="122237"/>
                    <a:pt x="230332" y="122237"/>
                  </a:cubicBezTo>
                  <a:close/>
                  <a:moveTo>
                    <a:pt x="201468" y="122237"/>
                  </a:moveTo>
                  <a:cubicBezTo>
                    <a:pt x="196273" y="122237"/>
                    <a:pt x="193675" y="124758"/>
                    <a:pt x="193675" y="129801"/>
                  </a:cubicBezTo>
                  <a:cubicBezTo>
                    <a:pt x="193675" y="129801"/>
                    <a:pt x="193675" y="129801"/>
                    <a:pt x="193675" y="157536"/>
                  </a:cubicBezTo>
                  <a:cubicBezTo>
                    <a:pt x="193675" y="161318"/>
                    <a:pt x="196273" y="165100"/>
                    <a:pt x="201468" y="165100"/>
                  </a:cubicBezTo>
                  <a:cubicBezTo>
                    <a:pt x="205365" y="165100"/>
                    <a:pt x="207963" y="161318"/>
                    <a:pt x="207963" y="157536"/>
                  </a:cubicBezTo>
                  <a:cubicBezTo>
                    <a:pt x="207963" y="157536"/>
                    <a:pt x="207963" y="157536"/>
                    <a:pt x="207963" y="129801"/>
                  </a:cubicBezTo>
                  <a:cubicBezTo>
                    <a:pt x="207963" y="124758"/>
                    <a:pt x="205365" y="122237"/>
                    <a:pt x="201468" y="122237"/>
                  </a:cubicBezTo>
                  <a:close/>
                  <a:moveTo>
                    <a:pt x="128732" y="122237"/>
                  </a:moveTo>
                  <a:cubicBezTo>
                    <a:pt x="124836" y="122237"/>
                    <a:pt x="122238" y="124758"/>
                    <a:pt x="122238" y="129801"/>
                  </a:cubicBezTo>
                  <a:cubicBezTo>
                    <a:pt x="122238" y="129801"/>
                    <a:pt x="122238" y="129801"/>
                    <a:pt x="122238" y="157536"/>
                  </a:cubicBezTo>
                  <a:cubicBezTo>
                    <a:pt x="122238" y="161318"/>
                    <a:pt x="124836" y="165100"/>
                    <a:pt x="128732" y="165100"/>
                  </a:cubicBezTo>
                  <a:cubicBezTo>
                    <a:pt x="133928" y="165100"/>
                    <a:pt x="136526" y="161318"/>
                    <a:pt x="136526" y="157536"/>
                  </a:cubicBezTo>
                  <a:cubicBezTo>
                    <a:pt x="136526" y="157536"/>
                    <a:pt x="136526" y="157536"/>
                    <a:pt x="136526" y="129801"/>
                  </a:cubicBezTo>
                  <a:cubicBezTo>
                    <a:pt x="136526" y="124758"/>
                    <a:pt x="133928" y="122237"/>
                    <a:pt x="128732" y="122237"/>
                  </a:cubicBezTo>
                  <a:close/>
                  <a:moveTo>
                    <a:pt x="101456" y="122237"/>
                  </a:moveTo>
                  <a:cubicBezTo>
                    <a:pt x="97559" y="122237"/>
                    <a:pt x="93663" y="124758"/>
                    <a:pt x="93663" y="129801"/>
                  </a:cubicBezTo>
                  <a:lnTo>
                    <a:pt x="93663" y="157536"/>
                  </a:lnTo>
                  <a:cubicBezTo>
                    <a:pt x="93663" y="161318"/>
                    <a:pt x="97559" y="165100"/>
                    <a:pt x="101456" y="165100"/>
                  </a:cubicBezTo>
                  <a:cubicBezTo>
                    <a:pt x="105353" y="165100"/>
                    <a:pt x="107951" y="161318"/>
                    <a:pt x="107951" y="157536"/>
                  </a:cubicBezTo>
                  <a:cubicBezTo>
                    <a:pt x="107951" y="157536"/>
                    <a:pt x="107951" y="157536"/>
                    <a:pt x="107951" y="129801"/>
                  </a:cubicBezTo>
                  <a:cubicBezTo>
                    <a:pt x="107951" y="124758"/>
                    <a:pt x="105353" y="122237"/>
                    <a:pt x="101456" y="122237"/>
                  </a:cubicBezTo>
                  <a:close/>
                  <a:moveTo>
                    <a:pt x="72881" y="122237"/>
                  </a:moveTo>
                  <a:cubicBezTo>
                    <a:pt x="67686" y="122237"/>
                    <a:pt x="65088" y="124758"/>
                    <a:pt x="65088" y="129801"/>
                  </a:cubicBezTo>
                  <a:cubicBezTo>
                    <a:pt x="65088" y="129801"/>
                    <a:pt x="65088" y="129801"/>
                    <a:pt x="65088" y="157536"/>
                  </a:cubicBezTo>
                  <a:cubicBezTo>
                    <a:pt x="65088" y="161318"/>
                    <a:pt x="67686" y="165100"/>
                    <a:pt x="72881" y="165100"/>
                  </a:cubicBezTo>
                  <a:cubicBezTo>
                    <a:pt x="76778" y="165100"/>
                    <a:pt x="79376" y="161318"/>
                    <a:pt x="79376" y="157536"/>
                  </a:cubicBezTo>
                  <a:lnTo>
                    <a:pt x="79376" y="129801"/>
                  </a:lnTo>
                  <a:cubicBezTo>
                    <a:pt x="79376" y="124758"/>
                    <a:pt x="76778" y="122237"/>
                    <a:pt x="72881" y="122237"/>
                  </a:cubicBezTo>
                  <a:close/>
                  <a:moveTo>
                    <a:pt x="258908" y="65087"/>
                  </a:moveTo>
                  <a:cubicBezTo>
                    <a:pt x="255011" y="65087"/>
                    <a:pt x="252413" y="67685"/>
                    <a:pt x="252413" y="71581"/>
                  </a:cubicBezTo>
                  <a:cubicBezTo>
                    <a:pt x="252413" y="71581"/>
                    <a:pt x="252413" y="71581"/>
                    <a:pt x="252413" y="100157"/>
                  </a:cubicBezTo>
                  <a:cubicBezTo>
                    <a:pt x="252413" y="105352"/>
                    <a:pt x="255011" y="107950"/>
                    <a:pt x="258908" y="107950"/>
                  </a:cubicBezTo>
                  <a:cubicBezTo>
                    <a:pt x="264103" y="107950"/>
                    <a:pt x="266701" y="105352"/>
                    <a:pt x="266701" y="100157"/>
                  </a:cubicBezTo>
                  <a:lnTo>
                    <a:pt x="266701" y="71581"/>
                  </a:lnTo>
                  <a:cubicBezTo>
                    <a:pt x="266701" y="67685"/>
                    <a:pt x="264103" y="65087"/>
                    <a:pt x="258908" y="65087"/>
                  </a:cubicBezTo>
                  <a:close/>
                  <a:moveTo>
                    <a:pt x="230332" y="65087"/>
                  </a:moveTo>
                  <a:cubicBezTo>
                    <a:pt x="226436" y="65087"/>
                    <a:pt x="223838" y="67685"/>
                    <a:pt x="223838" y="71581"/>
                  </a:cubicBezTo>
                  <a:cubicBezTo>
                    <a:pt x="223838" y="71581"/>
                    <a:pt x="223838" y="71581"/>
                    <a:pt x="223838" y="100157"/>
                  </a:cubicBezTo>
                  <a:cubicBezTo>
                    <a:pt x="223838" y="105352"/>
                    <a:pt x="226436" y="107950"/>
                    <a:pt x="230332" y="107950"/>
                  </a:cubicBezTo>
                  <a:cubicBezTo>
                    <a:pt x="234229" y="107950"/>
                    <a:pt x="238126" y="105352"/>
                    <a:pt x="238126" y="100157"/>
                  </a:cubicBezTo>
                  <a:lnTo>
                    <a:pt x="238126" y="71581"/>
                  </a:lnTo>
                  <a:cubicBezTo>
                    <a:pt x="238126" y="67685"/>
                    <a:pt x="234229" y="65087"/>
                    <a:pt x="230332" y="65087"/>
                  </a:cubicBezTo>
                  <a:close/>
                  <a:moveTo>
                    <a:pt x="201468" y="65087"/>
                  </a:moveTo>
                  <a:cubicBezTo>
                    <a:pt x="196273" y="65087"/>
                    <a:pt x="193675" y="67685"/>
                    <a:pt x="193675" y="71581"/>
                  </a:cubicBezTo>
                  <a:cubicBezTo>
                    <a:pt x="193675" y="71581"/>
                    <a:pt x="193675" y="71581"/>
                    <a:pt x="193675" y="100157"/>
                  </a:cubicBezTo>
                  <a:cubicBezTo>
                    <a:pt x="193675" y="105352"/>
                    <a:pt x="196273" y="107950"/>
                    <a:pt x="201468" y="107950"/>
                  </a:cubicBezTo>
                  <a:cubicBezTo>
                    <a:pt x="205365" y="107950"/>
                    <a:pt x="207963" y="105352"/>
                    <a:pt x="207963" y="100157"/>
                  </a:cubicBezTo>
                  <a:cubicBezTo>
                    <a:pt x="207963" y="100157"/>
                    <a:pt x="207963" y="100157"/>
                    <a:pt x="207963" y="71581"/>
                  </a:cubicBezTo>
                  <a:cubicBezTo>
                    <a:pt x="207963" y="67685"/>
                    <a:pt x="205365" y="65087"/>
                    <a:pt x="201468" y="65087"/>
                  </a:cubicBezTo>
                  <a:close/>
                  <a:moveTo>
                    <a:pt x="128732" y="65087"/>
                  </a:moveTo>
                  <a:cubicBezTo>
                    <a:pt x="124836" y="65087"/>
                    <a:pt x="122238" y="67685"/>
                    <a:pt x="122238" y="71581"/>
                  </a:cubicBezTo>
                  <a:cubicBezTo>
                    <a:pt x="122238" y="71581"/>
                    <a:pt x="122238" y="71581"/>
                    <a:pt x="122238" y="100157"/>
                  </a:cubicBezTo>
                  <a:cubicBezTo>
                    <a:pt x="122238" y="105352"/>
                    <a:pt x="124836" y="107950"/>
                    <a:pt x="128732" y="107950"/>
                  </a:cubicBezTo>
                  <a:cubicBezTo>
                    <a:pt x="133928" y="107950"/>
                    <a:pt x="136526" y="105352"/>
                    <a:pt x="136526" y="100157"/>
                  </a:cubicBezTo>
                  <a:cubicBezTo>
                    <a:pt x="136526" y="100157"/>
                    <a:pt x="136526" y="100157"/>
                    <a:pt x="136526" y="71581"/>
                  </a:cubicBezTo>
                  <a:cubicBezTo>
                    <a:pt x="136526" y="67685"/>
                    <a:pt x="133928" y="65087"/>
                    <a:pt x="128732" y="65087"/>
                  </a:cubicBezTo>
                  <a:close/>
                  <a:moveTo>
                    <a:pt x="101456" y="65087"/>
                  </a:moveTo>
                  <a:cubicBezTo>
                    <a:pt x="97559" y="65087"/>
                    <a:pt x="93663" y="67685"/>
                    <a:pt x="93663" y="71581"/>
                  </a:cubicBezTo>
                  <a:lnTo>
                    <a:pt x="93663" y="100157"/>
                  </a:lnTo>
                  <a:cubicBezTo>
                    <a:pt x="93663" y="105352"/>
                    <a:pt x="97559" y="107950"/>
                    <a:pt x="101456" y="107950"/>
                  </a:cubicBezTo>
                  <a:cubicBezTo>
                    <a:pt x="105353" y="107950"/>
                    <a:pt x="107951" y="105352"/>
                    <a:pt x="107951" y="100157"/>
                  </a:cubicBezTo>
                  <a:cubicBezTo>
                    <a:pt x="107951" y="100157"/>
                    <a:pt x="107951" y="100157"/>
                    <a:pt x="107951" y="71581"/>
                  </a:cubicBezTo>
                  <a:cubicBezTo>
                    <a:pt x="107951" y="67685"/>
                    <a:pt x="105353" y="65087"/>
                    <a:pt x="101456" y="65087"/>
                  </a:cubicBezTo>
                  <a:close/>
                  <a:moveTo>
                    <a:pt x="72881" y="65087"/>
                  </a:moveTo>
                  <a:cubicBezTo>
                    <a:pt x="67686" y="65087"/>
                    <a:pt x="65088" y="67685"/>
                    <a:pt x="65088" y="71581"/>
                  </a:cubicBezTo>
                  <a:cubicBezTo>
                    <a:pt x="65088" y="71581"/>
                    <a:pt x="65088" y="71581"/>
                    <a:pt x="65088" y="100157"/>
                  </a:cubicBezTo>
                  <a:cubicBezTo>
                    <a:pt x="65088" y="105352"/>
                    <a:pt x="67686" y="107950"/>
                    <a:pt x="72881" y="107950"/>
                  </a:cubicBezTo>
                  <a:cubicBezTo>
                    <a:pt x="76778" y="107950"/>
                    <a:pt x="79376" y="105352"/>
                    <a:pt x="79376" y="100157"/>
                  </a:cubicBezTo>
                  <a:lnTo>
                    <a:pt x="79376" y="71581"/>
                  </a:lnTo>
                  <a:cubicBezTo>
                    <a:pt x="79376" y="67685"/>
                    <a:pt x="76778" y="65087"/>
                    <a:pt x="72881" y="65087"/>
                  </a:cubicBezTo>
                  <a:close/>
                  <a:moveTo>
                    <a:pt x="107950" y="14287"/>
                  </a:moveTo>
                  <a:lnTo>
                    <a:pt x="107950" y="28575"/>
                  </a:lnTo>
                  <a:lnTo>
                    <a:pt x="223838" y="28575"/>
                  </a:lnTo>
                  <a:lnTo>
                    <a:pt x="223838" y="14287"/>
                  </a:lnTo>
                  <a:close/>
                  <a:moveTo>
                    <a:pt x="64802" y="0"/>
                  </a:moveTo>
                  <a:cubicBezTo>
                    <a:pt x="64802" y="0"/>
                    <a:pt x="64802" y="0"/>
                    <a:pt x="266986" y="0"/>
                  </a:cubicBezTo>
                  <a:cubicBezTo>
                    <a:pt x="270874" y="0"/>
                    <a:pt x="273466" y="2589"/>
                    <a:pt x="273466" y="6474"/>
                  </a:cubicBezTo>
                  <a:cubicBezTo>
                    <a:pt x="273466" y="10358"/>
                    <a:pt x="270874" y="14242"/>
                    <a:pt x="266986" y="14242"/>
                  </a:cubicBezTo>
                  <a:cubicBezTo>
                    <a:pt x="266986" y="14242"/>
                    <a:pt x="266986" y="14242"/>
                    <a:pt x="238472" y="14242"/>
                  </a:cubicBezTo>
                  <a:cubicBezTo>
                    <a:pt x="238472" y="14242"/>
                    <a:pt x="238472" y="14242"/>
                    <a:pt x="238472" y="28484"/>
                  </a:cubicBezTo>
                  <a:cubicBezTo>
                    <a:pt x="238472" y="28484"/>
                    <a:pt x="238472" y="28484"/>
                    <a:pt x="303275" y="28484"/>
                  </a:cubicBezTo>
                  <a:cubicBezTo>
                    <a:pt x="307163" y="28484"/>
                    <a:pt x="309755" y="31073"/>
                    <a:pt x="309755" y="34958"/>
                  </a:cubicBezTo>
                  <a:cubicBezTo>
                    <a:pt x="309755" y="34958"/>
                    <a:pt x="309755" y="34958"/>
                    <a:pt x="309755" y="301671"/>
                  </a:cubicBezTo>
                  <a:cubicBezTo>
                    <a:pt x="309755" y="301671"/>
                    <a:pt x="309755" y="301671"/>
                    <a:pt x="324012" y="301671"/>
                  </a:cubicBezTo>
                  <a:cubicBezTo>
                    <a:pt x="329196" y="301671"/>
                    <a:pt x="331788" y="305555"/>
                    <a:pt x="331788" y="309439"/>
                  </a:cubicBezTo>
                  <a:cubicBezTo>
                    <a:pt x="331788" y="313324"/>
                    <a:pt x="329196" y="315913"/>
                    <a:pt x="324012" y="315913"/>
                  </a:cubicBezTo>
                  <a:cubicBezTo>
                    <a:pt x="324012" y="315913"/>
                    <a:pt x="324012" y="315913"/>
                    <a:pt x="7776" y="315913"/>
                  </a:cubicBezTo>
                  <a:cubicBezTo>
                    <a:pt x="2592" y="315913"/>
                    <a:pt x="0" y="313324"/>
                    <a:pt x="0" y="309439"/>
                  </a:cubicBezTo>
                  <a:cubicBezTo>
                    <a:pt x="0" y="305555"/>
                    <a:pt x="2592" y="301671"/>
                    <a:pt x="7776" y="301671"/>
                  </a:cubicBezTo>
                  <a:cubicBezTo>
                    <a:pt x="7776" y="301671"/>
                    <a:pt x="7776" y="301671"/>
                    <a:pt x="22033" y="301671"/>
                  </a:cubicBezTo>
                  <a:cubicBezTo>
                    <a:pt x="22033" y="301671"/>
                    <a:pt x="22033" y="301671"/>
                    <a:pt x="22033" y="34958"/>
                  </a:cubicBezTo>
                  <a:cubicBezTo>
                    <a:pt x="22033" y="31073"/>
                    <a:pt x="24625" y="28484"/>
                    <a:pt x="28513" y="28484"/>
                  </a:cubicBezTo>
                  <a:cubicBezTo>
                    <a:pt x="28513" y="28484"/>
                    <a:pt x="28513" y="28484"/>
                    <a:pt x="93315" y="28484"/>
                  </a:cubicBezTo>
                  <a:cubicBezTo>
                    <a:pt x="93315" y="28484"/>
                    <a:pt x="93315" y="28484"/>
                    <a:pt x="93315" y="14242"/>
                  </a:cubicBezTo>
                  <a:cubicBezTo>
                    <a:pt x="93315" y="14242"/>
                    <a:pt x="93315" y="14242"/>
                    <a:pt x="64802" y="14242"/>
                  </a:cubicBezTo>
                  <a:cubicBezTo>
                    <a:pt x="60914" y="14242"/>
                    <a:pt x="58322" y="10358"/>
                    <a:pt x="58322" y="6474"/>
                  </a:cubicBezTo>
                  <a:cubicBezTo>
                    <a:pt x="58322" y="2589"/>
                    <a:pt x="60914" y="0"/>
                    <a:pt x="64802" y="0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9FB571F-C9D3-4B67-BCE1-8B70D735359E}"/>
              </a:ext>
            </a:extLst>
          </p:cNvPr>
          <p:cNvGrpSpPr/>
          <p:nvPr/>
        </p:nvGrpSpPr>
        <p:grpSpPr>
          <a:xfrm>
            <a:off x="1525097" y="2029585"/>
            <a:ext cx="2248912" cy="971342"/>
            <a:chOff x="3389687" y="2343753"/>
            <a:chExt cx="2248912" cy="97134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DAE5BD3-F7CA-4E9B-AE18-A939779EFCC3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EBE1ADF-635B-4C64-9B18-6BF12AAAD53E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15D3034-9DE2-480D-803F-173CC77D299B}"/>
              </a:ext>
            </a:extLst>
          </p:cNvPr>
          <p:cNvGrpSpPr/>
          <p:nvPr/>
        </p:nvGrpSpPr>
        <p:grpSpPr>
          <a:xfrm>
            <a:off x="1525097" y="4390527"/>
            <a:ext cx="2248912" cy="971342"/>
            <a:chOff x="3389687" y="2343753"/>
            <a:chExt cx="2248912" cy="97134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D5C6C36-98C7-404E-BA27-524FBB62A8E8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1037217-4721-4CC1-BF81-E1908E0C9494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64F5FE5-E6BF-4046-913C-8624453AE551}"/>
              </a:ext>
            </a:extLst>
          </p:cNvPr>
          <p:cNvGrpSpPr/>
          <p:nvPr/>
        </p:nvGrpSpPr>
        <p:grpSpPr>
          <a:xfrm>
            <a:off x="8503969" y="2029585"/>
            <a:ext cx="2248912" cy="971342"/>
            <a:chOff x="3389687" y="2343753"/>
            <a:chExt cx="2248912" cy="97134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A3B31B5-A5A4-44B6-8E44-81DFCBB3F154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00DA880-EAA7-4759-AFE8-7E25E8F34240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762AC68-C09E-4067-A29C-E858C8C7AB00}"/>
              </a:ext>
            </a:extLst>
          </p:cNvPr>
          <p:cNvGrpSpPr/>
          <p:nvPr/>
        </p:nvGrpSpPr>
        <p:grpSpPr>
          <a:xfrm>
            <a:off x="8503969" y="4390527"/>
            <a:ext cx="2248912" cy="971342"/>
            <a:chOff x="3389687" y="2343753"/>
            <a:chExt cx="2248912" cy="97134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02FFA0C-AFF0-4479-B129-753C291BEF7D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8AFAB2E-629F-4896-9E10-E39B535973F3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5C68A69-6DD9-4956-B98C-D3A2981E4E60}"/>
              </a:ext>
            </a:extLst>
          </p:cNvPr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0AEF9FE7-E948-42EE-9E96-19AA03697172}"/>
                </a:ext>
              </a:extLst>
            </p:cNvPr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398FEC3A-CF9C-4C46-B77E-D7C75F08D31B}"/>
                  </a:ext>
                </a:extLst>
              </p:cNvPr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职业生涯规划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9219BBBF-7433-4206-91D9-7CA7D003FD80}"/>
                  </a:ext>
                </a:extLst>
              </p:cNvPr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AF9E8E3-96BF-43E4-9BD5-ED9C462B650B}"/>
                </a:ext>
              </a:extLst>
            </p:cNvPr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125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>
            <a:extLst>
              <a:ext uri="{FF2B5EF4-FFF2-40B4-BE49-F238E27FC236}">
                <a16:creationId xmlns:a16="http://schemas.microsoft.com/office/drawing/2014/main" id="{8D9788C4-AACC-4A0C-B83A-8E1D4C2BCCEB}"/>
              </a:ext>
            </a:extLst>
          </p:cNvPr>
          <p:cNvGrpSpPr/>
          <p:nvPr/>
        </p:nvGrpSpPr>
        <p:grpSpPr>
          <a:xfrm>
            <a:off x="1765061" y="3718658"/>
            <a:ext cx="8966678" cy="348091"/>
            <a:chOff x="1765061" y="3718658"/>
            <a:chExt cx="8966678" cy="348091"/>
          </a:xfrm>
        </p:grpSpPr>
        <p:sp>
          <p:nvSpPr>
            <p:cNvPr id="3" name="MH_SubTitle_1">
              <a:extLst>
                <a:ext uri="{FF2B5EF4-FFF2-40B4-BE49-F238E27FC236}">
                  <a16:creationId xmlns:a16="http://schemas.microsoft.com/office/drawing/2014/main" id="{A3A8963A-A866-46BE-B54E-9F88D4F15FAC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 bwMode="auto">
            <a:xfrm>
              <a:off x="1765061" y="3718658"/>
              <a:ext cx="1836249" cy="348091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kern="0" dirty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MH_SubTitle_2">
              <a:extLst>
                <a:ext uri="{FF2B5EF4-FFF2-40B4-BE49-F238E27FC236}">
                  <a16:creationId xmlns:a16="http://schemas.microsoft.com/office/drawing/2014/main" id="{CD16A11D-A800-4D75-A9FE-4357EC59A8F4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 bwMode="auto">
            <a:xfrm>
              <a:off x="3601308" y="3718658"/>
              <a:ext cx="1763975" cy="348091"/>
            </a:xfrm>
            <a:prstGeom prst="rect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kern="0" dirty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MH_SubTitle_3">
              <a:extLst>
                <a:ext uri="{FF2B5EF4-FFF2-40B4-BE49-F238E27FC236}">
                  <a16:creationId xmlns:a16="http://schemas.microsoft.com/office/drawing/2014/main" id="{434E1036-1A78-4383-A15A-22A109BDB004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 bwMode="auto">
            <a:xfrm>
              <a:off x="5365283" y="3718658"/>
              <a:ext cx="1806888" cy="348091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kern="0" dirty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MH_SubTitle_4">
              <a:extLst>
                <a:ext uri="{FF2B5EF4-FFF2-40B4-BE49-F238E27FC236}">
                  <a16:creationId xmlns:a16="http://schemas.microsoft.com/office/drawing/2014/main" id="{D0DEEDC0-A72C-44B7-9BFA-1C58D23B7FC4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 bwMode="auto">
            <a:xfrm>
              <a:off x="7172171" y="3718658"/>
              <a:ext cx="1723318" cy="348091"/>
            </a:xfrm>
            <a:prstGeom prst="rect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kern="0" dirty="0">
                  <a:solidFill>
                    <a:schemeClr val="bg1"/>
                  </a:solidFill>
                  <a:cs typeface="+mn-ea"/>
                  <a:sym typeface="+mn-lt"/>
                </a:rPr>
                <a:t>2022</a:t>
              </a: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MH_SubTitle_5">
              <a:extLst>
                <a:ext uri="{FF2B5EF4-FFF2-40B4-BE49-F238E27FC236}">
                  <a16:creationId xmlns:a16="http://schemas.microsoft.com/office/drawing/2014/main" id="{92C1AD94-4FEA-492F-86D4-4EB11E7C3B6E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auto">
            <a:xfrm>
              <a:off x="8895489" y="3718658"/>
              <a:ext cx="1836250" cy="348091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kern="0" dirty="0">
                  <a:solidFill>
                    <a:schemeClr val="bg1"/>
                  </a:solidFill>
                  <a:cs typeface="+mn-ea"/>
                  <a:sym typeface="+mn-lt"/>
                </a:rPr>
                <a:t>2023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8173A87-8108-49EC-BDBA-DC19D97D7D93}"/>
              </a:ext>
            </a:extLst>
          </p:cNvPr>
          <p:cNvGrpSpPr/>
          <p:nvPr/>
        </p:nvGrpSpPr>
        <p:grpSpPr>
          <a:xfrm>
            <a:off x="8154497" y="1820808"/>
            <a:ext cx="2323549" cy="1812380"/>
            <a:chOff x="8154497" y="1820808"/>
            <a:chExt cx="2323549" cy="1812380"/>
          </a:xfrm>
        </p:grpSpPr>
        <p:cxnSp>
          <p:nvCxnSpPr>
            <p:cNvPr id="12" name="MH_Other_5">
              <a:extLst>
                <a:ext uri="{FF2B5EF4-FFF2-40B4-BE49-F238E27FC236}">
                  <a16:creationId xmlns:a16="http://schemas.microsoft.com/office/drawing/2014/main" id="{20BEB733-6EFB-4B5B-A2AB-3FCE443F751A}"/>
                </a:ext>
              </a:extLst>
            </p:cNvPr>
            <p:cNvCxnSpPr/>
            <p:nvPr>
              <p:custDataLst>
                <p:tags r:id="rId6"/>
              </p:custDataLst>
            </p:nvPr>
          </p:nvCxnSpPr>
          <p:spPr bwMode="auto">
            <a:xfrm>
              <a:off x="10478046" y="1820808"/>
              <a:ext cx="0" cy="1812380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/>
              <a:tailEnd type="oval" w="med" len="med"/>
            </a:ln>
            <a:effectLst/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538D00D6-E32B-4E13-AFD2-915B15C7B50B}"/>
                </a:ext>
              </a:extLst>
            </p:cNvPr>
            <p:cNvGrpSpPr/>
            <p:nvPr/>
          </p:nvGrpSpPr>
          <p:grpSpPr>
            <a:xfrm>
              <a:off x="8154497" y="1890939"/>
              <a:ext cx="2248912" cy="971342"/>
              <a:chOff x="3389687" y="2343753"/>
              <a:chExt cx="2248912" cy="971342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4A1F9C15-77BB-4052-9E24-ECE268C0A03F}"/>
                  </a:ext>
                </a:extLst>
              </p:cNvPr>
              <p:cNvSpPr txBox="1"/>
              <p:nvPr/>
            </p:nvSpPr>
            <p:spPr>
              <a:xfrm>
                <a:off x="3676255" y="2343753"/>
                <a:ext cx="1962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129596DA-6394-4B47-BC5E-ADE6B111AE7D}"/>
                  </a:ext>
                </a:extLst>
              </p:cNvPr>
              <p:cNvSpPr txBox="1"/>
              <p:nvPr/>
            </p:nvSpPr>
            <p:spPr>
              <a:xfrm>
                <a:off x="3389687" y="2696464"/>
                <a:ext cx="224891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 to be used in a wider field</a:t>
                </a: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0C4FB58-D0ED-4FD4-8ED4-9BE3A22D340D}"/>
              </a:ext>
            </a:extLst>
          </p:cNvPr>
          <p:cNvGrpSpPr/>
          <p:nvPr/>
        </p:nvGrpSpPr>
        <p:grpSpPr>
          <a:xfrm>
            <a:off x="4724647" y="1820808"/>
            <a:ext cx="2325112" cy="1812380"/>
            <a:chOff x="4724647" y="1820808"/>
            <a:chExt cx="2325112" cy="1812380"/>
          </a:xfrm>
        </p:grpSpPr>
        <p:cxnSp>
          <p:nvCxnSpPr>
            <p:cNvPr id="9" name="MH_Other_2">
              <a:extLst>
                <a:ext uri="{FF2B5EF4-FFF2-40B4-BE49-F238E27FC236}">
                  <a16:creationId xmlns:a16="http://schemas.microsoft.com/office/drawing/2014/main" id="{2197D46F-D08F-4C57-A16F-278542349766}"/>
                </a:ext>
              </a:extLst>
            </p:cNvPr>
            <p:cNvCxnSpPr/>
            <p:nvPr>
              <p:custDataLst>
                <p:tags r:id="rId5"/>
              </p:custDataLst>
            </p:nvPr>
          </p:nvCxnSpPr>
          <p:spPr bwMode="auto">
            <a:xfrm>
              <a:off x="7049759" y="1820808"/>
              <a:ext cx="0" cy="1812380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/>
              <a:tailEnd type="oval" w="med" len="med"/>
            </a:ln>
            <a:effectLst/>
          </p:spPr>
        </p:cxn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4DBBDF8-51DD-4108-B7AD-5E49D36CCDD9}"/>
                </a:ext>
              </a:extLst>
            </p:cNvPr>
            <p:cNvGrpSpPr/>
            <p:nvPr/>
          </p:nvGrpSpPr>
          <p:grpSpPr>
            <a:xfrm>
              <a:off x="4724647" y="1890939"/>
              <a:ext cx="2248912" cy="971342"/>
              <a:chOff x="3389687" y="2343753"/>
              <a:chExt cx="2248912" cy="971342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40470EA6-49F2-43E2-8F47-9DE310757894}"/>
                  </a:ext>
                </a:extLst>
              </p:cNvPr>
              <p:cNvSpPr txBox="1"/>
              <p:nvPr/>
            </p:nvSpPr>
            <p:spPr>
              <a:xfrm>
                <a:off x="3676255" y="2343753"/>
                <a:ext cx="1962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721A687F-4AE3-4F6B-9F44-F02F5B5F9455}"/>
                  </a:ext>
                </a:extLst>
              </p:cNvPr>
              <p:cNvSpPr txBox="1"/>
              <p:nvPr/>
            </p:nvSpPr>
            <p:spPr>
              <a:xfrm>
                <a:off x="3389687" y="2696464"/>
                <a:ext cx="224891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 to be used in a wider field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4727963-3B35-414A-8563-C433A16B711C}"/>
              </a:ext>
            </a:extLst>
          </p:cNvPr>
          <p:cNvGrpSpPr/>
          <p:nvPr/>
        </p:nvGrpSpPr>
        <p:grpSpPr>
          <a:xfrm>
            <a:off x="1160911" y="1820808"/>
            <a:ext cx="2324330" cy="1812380"/>
            <a:chOff x="1160911" y="1820808"/>
            <a:chExt cx="2324330" cy="1812380"/>
          </a:xfrm>
        </p:grpSpPr>
        <p:cxnSp>
          <p:nvCxnSpPr>
            <p:cNvPr id="8" name="MH_Other_1">
              <a:extLst>
                <a:ext uri="{FF2B5EF4-FFF2-40B4-BE49-F238E27FC236}">
                  <a16:creationId xmlns:a16="http://schemas.microsoft.com/office/drawing/2014/main" id="{C817E876-E32C-4E49-AE25-2C226FB8ACA3}"/>
                </a:ext>
              </a:extLst>
            </p:cNvPr>
            <p:cNvCxnSpPr/>
            <p:nvPr>
              <p:custDataLst>
                <p:tags r:id="rId4"/>
              </p:custDataLst>
            </p:nvPr>
          </p:nvCxnSpPr>
          <p:spPr bwMode="auto">
            <a:xfrm>
              <a:off x="3485241" y="1820808"/>
              <a:ext cx="0" cy="1812380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/>
              <a:tailEnd type="oval" w="med" len="med"/>
            </a:ln>
            <a:effectLst/>
          </p:spPr>
        </p:cxn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B03B7A4E-8347-4F0B-999A-7D141BEC3A48}"/>
                </a:ext>
              </a:extLst>
            </p:cNvPr>
            <p:cNvGrpSpPr/>
            <p:nvPr/>
          </p:nvGrpSpPr>
          <p:grpSpPr>
            <a:xfrm>
              <a:off x="1160911" y="1890939"/>
              <a:ext cx="2248912" cy="971342"/>
              <a:chOff x="3389687" y="2343753"/>
              <a:chExt cx="2248912" cy="971342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3FF28122-4BF9-4EC4-BDF0-B01747DAF019}"/>
                  </a:ext>
                </a:extLst>
              </p:cNvPr>
              <p:cNvSpPr txBox="1"/>
              <p:nvPr/>
            </p:nvSpPr>
            <p:spPr>
              <a:xfrm>
                <a:off x="3676255" y="2343753"/>
                <a:ext cx="1962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DDF1A842-AA7D-4C5D-9A87-F8F00ABC8B7A}"/>
                  </a:ext>
                </a:extLst>
              </p:cNvPr>
              <p:cNvSpPr txBox="1"/>
              <p:nvPr/>
            </p:nvSpPr>
            <p:spPr>
              <a:xfrm>
                <a:off x="3389687" y="2696464"/>
                <a:ext cx="224891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 to be used in a wider field</a:t>
                </a: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11E6357-0D54-4D1C-B36F-D95F42FCF88E}"/>
              </a:ext>
            </a:extLst>
          </p:cNvPr>
          <p:cNvGrpSpPr/>
          <p:nvPr/>
        </p:nvGrpSpPr>
        <p:grpSpPr>
          <a:xfrm>
            <a:off x="3776998" y="4207420"/>
            <a:ext cx="2339623" cy="1812380"/>
            <a:chOff x="3776998" y="4207420"/>
            <a:chExt cx="2339623" cy="1812380"/>
          </a:xfrm>
        </p:grpSpPr>
        <p:cxnSp>
          <p:nvCxnSpPr>
            <p:cNvPr id="10" name="MH_Other_3">
              <a:extLst>
                <a:ext uri="{FF2B5EF4-FFF2-40B4-BE49-F238E27FC236}">
                  <a16:creationId xmlns:a16="http://schemas.microsoft.com/office/drawing/2014/main" id="{FCCAA2DC-9CC4-408A-BFC2-BA9C3CF0BE34}"/>
                </a:ext>
              </a:extLst>
            </p:cNvPr>
            <p:cNvCxnSpPr/>
            <p:nvPr>
              <p:custDataLst>
                <p:tags r:id="rId3"/>
              </p:custDataLst>
            </p:nvPr>
          </p:nvCxnSpPr>
          <p:spPr bwMode="auto">
            <a:xfrm>
              <a:off x="3776998" y="4207420"/>
              <a:ext cx="0" cy="1812380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 type="oval"/>
              <a:tailEnd type="none" w="med" len="med"/>
            </a:ln>
            <a:effectLst/>
          </p:spPr>
        </p:cxn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82F340E-4A3C-47B6-A95C-A328C48932D1}"/>
                </a:ext>
              </a:extLst>
            </p:cNvPr>
            <p:cNvSpPr txBox="1"/>
            <p:nvPr/>
          </p:nvSpPr>
          <p:spPr>
            <a:xfrm>
              <a:off x="3867709" y="4923126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FCA243D-EDA8-47E8-B8A7-50C4A5F5845A}"/>
                </a:ext>
              </a:extLst>
            </p:cNvPr>
            <p:cNvSpPr txBox="1"/>
            <p:nvPr/>
          </p:nvSpPr>
          <p:spPr>
            <a:xfrm>
              <a:off x="3867709" y="5275837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DDE2D36-16FA-4F45-8FE8-155F81AA1CC2}"/>
              </a:ext>
            </a:extLst>
          </p:cNvPr>
          <p:cNvGrpSpPr/>
          <p:nvPr/>
        </p:nvGrpSpPr>
        <p:grpSpPr>
          <a:xfrm>
            <a:off x="7343343" y="4207420"/>
            <a:ext cx="2333941" cy="1812380"/>
            <a:chOff x="7343343" y="4207420"/>
            <a:chExt cx="2333941" cy="1812380"/>
          </a:xfrm>
        </p:grpSpPr>
        <p:cxnSp>
          <p:nvCxnSpPr>
            <p:cNvPr id="11" name="MH_Other_4">
              <a:extLst>
                <a:ext uri="{FF2B5EF4-FFF2-40B4-BE49-F238E27FC236}">
                  <a16:creationId xmlns:a16="http://schemas.microsoft.com/office/drawing/2014/main" id="{24B9A05D-453C-47A9-B7A2-C461D9568F3C}"/>
                </a:ext>
              </a:extLst>
            </p:cNvPr>
            <p:cNvCxnSpPr/>
            <p:nvPr>
              <p:custDataLst>
                <p:tags r:id="rId2"/>
              </p:custDataLst>
            </p:nvPr>
          </p:nvCxnSpPr>
          <p:spPr bwMode="auto">
            <a:xfrm>
              <a:off x="7343343" y="4207420"/>
              <a:ext cx="0" cy="1812380"/>
            </a:xfrm>
            <a:prstGeom prst="line">
              <a:avLst/>
            </a:prstGeom>
            <a:gradFill flip="none" rotWithShape="1">
              <a:gsLst>
                <a:gs pos="0">
                  <a:srgbClr val="EAEAEA"/>
                </a:gs>
                <a:gs pos="100000">
                  <a:srgbClr val="C5C5C5"/>
                </a:gs>
              </a:gsLst>
              <a:path path="circle">
                <a:fillToRect l="50000" t="50000" r="50000" b="50000"/>
              </a:path>
              <a:tileRect/>
            </a:gradFill>
            <a:ln w="9525" cap="rnd">
              <a:solidFill>
                <a:srgbClr val="D3D3D3"/>
              </a:solidFill>
              <a:prstDash val="dash"/>
              <a:round/>
              <a:headEnd type="oval"/>
              <a:tailEnd type="none" w="med" len="med"/>
            </a:ln>
            <a:effectLst/>
          </p:spPr>
        </p:cxn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B13FD7D4-8B40-4C20-BE17-A3C749E12502}"/>
                </a:ext>
              </a:extLst>
            </p:cNvPr>
            <p:cNvGrpSpPr/>
            <p:nvPr/>
          </p:nvGrpSpPr>
          <p:grpSpPr>
            <a:xfrm>
              <a:off x="7428372" y="4923126"/>
              <a:ext cx="2248912" cy="971342"/>
              <a:chOff x="3389687" y="2343753"/>
              <a:chExt cx="2248912" cy="971342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0B16F852-60CB-4C5C-BBF2-89A2105EF2BA}"/>
                  </a:ext>
                </a:extLst>
              </p:cNvPr>
              <p:cNvSpPr txBox="1"/>
              <p:nvPr/>
            </p:nvSpPr>
            <p:spPr>
              <a:xfrm>
                <a:off x="3389687" y="2343753"/>
                <a:ext cx="19623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E1251234-55E0-4399-A7C3-52DC2D83488B}"/>
                  </a:ext>
                </a:extLst>
              </p:cNvPr>
              <p:cNvSpPr txBox="1"/>
              <p:nvPr/>
            </p:nvSpPr>
            <p:spPr>
              <a:xfrm>
                <a:off x="3389687" y="2696464"/>
                <a:ext cx="2248912" cy="618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 to be used in a wider field</a:t>
                </a: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AFF3FEA-DCF6-4F5D-B6A9-914BFC7DB558}"/>
              </a:ext>
            </a:extLst>
          </p:cNvPr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2188E297-BC6E-4BE5-BDDB-5CB179068923}"/>
                </a:ext>
              </a:extLst>
            </p:cNvPr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E2D19E34-B537-40F1-AEA8-E2CC2A9C919B}"/>
                  </a:ext>
                </a:extLst>
              </p:cNvPr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职业生涯规划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096158D2-25C3-4171-AAC5-1AF4F7AB6EA8}"/>
                  </a:ext>
                </a:extLst>
              </p:cNvPr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0AFD386-EAEA-474C-AC38-4A8AD5B134D0}"/>
                </a:ext>
              </a:extLst>
            </p:cNvPr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593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任意多边形: 形状 515">
            <a:extLst>
              <a:ext uri="{FF2B5EF4-FFF2-40B4-BE49-F238E27FC236}">
                <a16:creationId xmlns:a16="http://schemas.microsoft.com/office/drawing/2014/main" id="{A706F7D2-1DFE-4B25-8E0B-1A63285FE805}"/>
              </a:ext>
            </a:extLst>
          </p:cNvPr>
          <p:cNvSpPr/>
          <p:nvPr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DC605BD2-78FD-4582-AB0D-14B68E10EEA8}"/>
              </a:ext>
            </a:extLst>
          </p:cNvPr>
          <p:cNvSpPr/>
          <p:nvPr/>
        </p:nvSpPr>
        <p:spPr>
          <a:xfrm>
            <a:off x="-1" y="3660001"/>
            <a:ext cx="6074309" cy="3197999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8000"/>
                </a:srgbClr>
              </a:gs>
              <a:gs pos="100000">
                <a:srgbClr val="0070C0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0" name="任意多边形: 形状 509">
            <a:extLst>
              <a:ext uri="{FF2B5EF4-FFF2-40B4-BE49-F238E27FC236}">
                <a16:creationId xmlns:a16="http://schemas.microsoft.com/office/drawing/2014/main" id="{16A58FE3-8B0B-43E0-A7B5-4FB997BFAF31}"/>
              </a:ext>
            </a:extLst>
          </p:cNvPr>
          <p:cNvSpPr/>
          <p:nvPr/>
        </p:nvSpPr>
        <p:spPr>
          <a:xfrm>
            <a:off x="8906438" y="0"/>
            <a:ext cx="3285562" cy="2706846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8" name="组合 497">
            <a:extLst>
              <a:ext uri="{FF2B5EF4-FFF2-40B4-BE49-F238E27FC236}">
                <a16:creationId xmlns:a16="http://schemas.microsoft.com/office/drawing/2014/main" id="{D0BDA3DA-0556-4EE6-B49F-ECFC4B7AB716}"/>
              </a:ext>
            </a:extLst>
          </p:cNvPr>
          <p:cNvGrpSpPr/>
          <p:nvPr/>
        </p:nvGrpSpPr>
        <p:grpSpPr>
          <a:xfrm>
            <a:off x="9599058" y="3949503"/>
            <a:ext cx="2511732" cy="2662370"/>
            <a:chOff x="7787402" y="1543050"/>
            <a:chExt cx="4161978" cy="4411588"/>
          </a:xfrm>
        </p:grpSpPr>
        <p:grpSp>
          <p:nvGrpSpPr>
            <p:cNvPr id="379" name="Group 11">
              <a:extLst>
                <a:ext uri="{FF2B5EF4-FFF2-40B4-BE49-F238E27FC236}">
                  <a16:creationId xmlns:a16="http://schemas.microsoft.com/office/drawing/2014/main" id="{25E7858F-A0FA-4422-8B81-91B0788DDC0D}"/>
                </a:ext>
              </a:extLst>
            </p:cNvPr>
            <p:cNvGrpSpPr/>
            <p:nvPr/>
          </p:nvGrpSpPr>
          <p:grpSpPr>
            <a:xfrm>
              <a:off x="7787402" y="4311279"/>
              <a:ext cx="4078120" cy="1643359"/>
              <a:chOff x="7787402" y="4311279"/>
              <a:chExt cx="4078120" cy="1643359"/>
            </a:xfrm>
          </p:grpSpPr>
          <p:grpSp>
            <p:nvGrpSpPr>
              <p:cNvPr id="381" name="Graphic 11">
                <a:extLst>
                  <a:ext uri="{FF2B5EF4-FFF2-40B4-BE49-F238E27FC236}">
                    <a16:creationId xmlns:a16="http://schemas.microsoft.com/office/drawing/2014/main" id="{9C4344FB-663C-4557-85A9-5B4227597199}"/>
                  </a:ext>
                </a:extLst>
              </p:cNvPr>
              <p:cNvGrpSpPr/>
              <p:nvPr/>
            </p:nvGrpSpPr>
            <p:grpSpPr>
              <a:xfrm>
                <a:off x="7787402" y="4311279"/>
                <a:ext cx="3799381" cy="1643359"/>
                <a:chOff x="8222456" y="4524824"/>
                <a:chExt cx="3424059" cy="1481019"/>
              </a:xfrm>
              <a:solidFill>
                <a:srgbClr val="E0E0E0"/>
              </a:solidFill>
            </p:grpSpPr>
            <p:sp>
              <p:nvSpPr>
                <p:cNvPr id="390" name="Freeform: Shape 15">
                  <a:extLst>
                    <a:ext uri="{FF2B5EF4-FFF2-40B4-BE49-F238E27FC236}">
                      <a16:creationId xmlns:a16="http://schemas.microsoft.com/office/drawing/2014/main" id="{B61BF449-64C1-4FAB-9894-F5517789A871}"/>
                    </a:ext>
                  </a:extLst>
                </p:cNvPr>
                <p:cNvSpPr/>
                <p:nvPr/>
              </p:nvSpPr>
              <p:spPr>
                <a:xfrm>
                  <a:off x="8222456" y="5194458"/>
                  <a:ext cx="619696" cy="357758"/>
                </a:xfrm>
                <a:custGeom>
                  <a:avLst/>
                  <a:gdLst>
                    <a:gd name="connsiteX0" fmla="*/ 619697 w 619696"/>
                    <a:gd name="connsiteY0" fmla="*/ 178880 h 357758"/>
                    <a:gd name="connsiteX1" fmla="*/ 309848 w 619696"/>
                    <a:gd name="connsiteY1" fmla="*/ 357759 h 357758"/>
                    <a:gd name="connsiteX2" fmla="*/ 0 w 619696"/>
                    <a:gd name="connsiteY2" fmla="*/ 178880 h 357758"/>
                    <a:gd name="connsiteX3" fmla="*/ 309848 w 619696"/>
                    <a:gd name="connsiteY3" fmla="*/ 0 h 357758"/>
                    <a:gd name="connsiteX4" fmla="*/ 619697 w 619696"/>
                    <a:gd name="connsiteY4" fmla="*/ 178880 h 35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696" h="357758">
                      <a:moveTo>
                        <a:pt x="619697" y="178880"/>
                      </a:moveTo>
                      <a:cubicBezTo>
                        <a:pt x="619697" y="277672"/>
                        <a:pt x="480973" y="357759"/>
                        <a:pt x="309848" y="357759"/>
                      </a:cubicBezTo>
                      <a:cubicBezTo>
                        <a:pt x="138724" y="357759"/>
                        <a:pt x="0" y="277672"/>
                        <a:pt x="0" y="178880"/>
                      </a:cubicBezTo>
                      <a:cubicBezTo>
                        <a:pt x="0" y="80087"/>
                        <a:pt x="138724" y="0"/>
                        <a:pt x="309848" y="0"/>
                      </a:cubicBezTo>
                      <a:cubicBezTo>
                        <a:pt x="480973" y="0"/>
                        <a:pt x="619697" y="80087"/>
                        <a:pt x="619697" y="1788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: Shape 16">
                  <a:extLst>
                    <a:ext uri="{FF2B5EF4-FFF2-40B4-BE49-F238E27FC236}">
                      <a16:creationId xmlns:a16="http://schemas.microsoft.com/office/drawing/2014/main" id="{0298B7DD-E32C-4A3C-867D-BDA19CEBF280}"/>
                    </a:ext>
                  </a:extLst>
                </p:cNvPr>
                <p:cNvSpPr/>
                <p:nvPr/>
              </p:nvSpPr>
              <p:spPr>
                <a:xfrm>
                  <a:off x="8337422" y="4620767"/>
                  <a:ext cx="1474089" cy="853725"/>
                </a:xfrm>
                <a:custGeom>
                  <a:avLst/>
                  <a:gdLst>
                    <a:gd name="connsiteX0" fmla="*/ 1474089 w 1474089"/>
                    <a:gd name="connsiteY0" fmla="*/ 360902 h 853725"/>
                    <a:gd name="connsiteX1" fmla="*/ 620554 w 1474089"/>
                    <a:gd name="connsiteY1" fmla="*/ 853726 h 853725"/>
                    <a:gd name="connsiteX2" fmla="*/ 0 w 1474089"/>
                    <a:gd name="connsiteY2" fmla="*/ 492728 h 853725"/>
                    <a:gd name="connsiteX3" fmla="*/ 853535 w 1474089"/>
                    <a:gd name="connsiteY3" fmla="*/ 0 h 853725"/>
                    <a:gd name="connsiteX4" fmla="*/ 1474089 w 1474089"/>
                    <a:gd name="connsiteY4" fmla="*/ 360902 h 85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089" h="853725">
                      <a:moveTo>
                        <a:pt x="1474089" y="360902"/>
                      </a:moveTo>
                      <a:lnTo>
                        <a:pt x="620554" y="853726"/>
                      </a:lnTo>
                      <a:lnTo>
                        <a:pt x="0" y="492728"/>
                      </a:lnTo>
                      <a:lnTo>
                        <a:pt x="853535" y="0"/>
                      </a:lnTo>
                      <a:lnTo>
                        <a:pt x="1474089" y="36090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: Shape 17">
                  <a:extLst>
                    <a:ext uri="{FF2B5EF4-FFF2-40B4-BE49-F238E27FC236}">
                      <a16:creationId xmlns:a16="http://schemas.microsoft.com/office/drawing/2014/main" id="{84032601-B474-48F4-B0E5-5B74199F9603}"/>
                    </a:ext>
                  </a:extLst>
                </p:cNvPr>
                <p:cNvSpPr/>
                <p:nvPr/>
              </p:nvSpPr>
              <p:spPr>
                <a:xfrm>
                  <a:off x="9089778" y="4524824"/>
                  <a:ext cx="2556737" cy="1481019"/>
                </a:xfrm>
                <a:custGeom>
                  <a:avLst/>
                  <a:gdLst>
                    <a:gd name="connsiteX0" fmla="*/ 2112669 w 2556737"/>
                    <a:gd name="connsiteY0" fmla="*/ 1468877 h 1481019"/>
                    <a:gd name="connsiteX1" fmla="*/ 14407 w 2556737"/>
                    <a:gd name="connsiteY1" fmla="*/ 257392 h 1481019"/>
                    <a:gd name="connsiteX2" fmla="*/ 3767 w 2556737"/>
                    <a:gd name="connsiteY2" fmla="*/ 218407 h 1481019"/>
                    <a:gd name="connsiteX3" fmla="*/ 14407 w 2556737"/>
                    <a:gd name="connsiteY3" fmla="*/ 207767 h 1481019"/>
                    <a:gd name="connsiteX4" fmla="*/ 353116 w 2556737"/>
                    <a:gd name="connsiteY4" fmla="*/ 12218 h 1481019"/>
                    <a:gd name="connsiteX5" fmla="*/ 443985 w 2556737"/>
                    <a:gd name="connsiteY5" fmla="*/ 12218 h 1481019"/>
                    <a:gd name="connsiteX6" fmla="*/ 2542247 w 2556737"/>
                    <a:gd name="connsiteY6" fmla="*/ 1223608 h 1481019"/>
                    <a:gd name="connsiteX7" fmla="*/ 2553018 w 2556737"/>
                    <a:gd name="connsiteY7" fmla="*/ 1262557 h 1481019"/>
                    <a:gd name="connsiteX8" fmla="*/ 2542247 w 2556737"/>
                    <a:gd name="connsiteY8" fmla="*/ 1273329 h 1481019"/>
                    <a:gd name="connsiteX9" fmla="*/ 2203633 w 2556737"/>
                    <a:gd name="connsiteY9" fmla="*/ 1468877 h 1481019"/>
                    <a:gd name="connsiteX10" fmla="*/ 2112670 w 2556737"/>
                    <a:gd name="connsiteY10" fmla="*/ 1468877 h 148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56737" h="1481019">
                      <a:moveTo>
                        <a:pt x="2112669" y="1468877"/>
                      </a:moveTo>
                      <a:lnTo>
                        <a:pt x="14407" y="257392"/>
                      </a:lnTo>
                      <a:cubicBezTo>
                        <a:pt x="704" y="249565"/>
                        <a:pt x="-4060" y="232110"/>
                        <a:pt x="3767" y="218407"/>
                      </a:cubicBezTo>
                      <a:cubicBezTo>
                        <a:pt x="6300" y="213973"/>
                        <a:pt x="9974" y="210299"/>
                        <a:pt x="14407" y="207767"/>
                      </a:cubicBezTo>
                      <a:lnTo>
                        <a:pt x="353116" y="12218"/>
                      </a:lnTo>
                      <a:cubicBezTo>
                        <a:pt x="381215" y="-4073"/>
                        <a:pt x="415886" y="-4073"/>
                        <a:pt x="443985" y="12218"/>
                      </a:cubicBezTo>
                      <a:lnTo>
                        <a:pt x="2542247" y="1223608"/>
                      </a:lnTo>
                      <a:cubicBezTo>
                        <a:pt x="2555977" y="1231389"/>
                        <a:pt x="2560799" y="1248828"/>
                        <a:pt x="2553018" y="1262557"/>
                      </a:cubicBezTo>
                      <a:cubicBezTo>
                        <a:pt x="2550469" y="1267056"/>
                        <a:pt x="2546746" y="1270779"/>
                        <a:pt x="2542247" y="1273329"/>
                      </a:cubicBezTo>
                      <a:lnTo>
                        <a:pt x="2203633" y="1468877"/>
                      </a:lnTo>
                      <a:cubicBezTo>
                        <a:pt x="2175473" y="1485067"/>
                        <a:pt x="2140830" y="1485067"/>
                        <a:pt x="2112670" y="146887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2" name="Graphic 11">
                <a:extLst>
                  <a:ext uri="{FF2B5EF4-FFF2-40B4-BE49-F238E27FC236}">
                    <a16:creationId xmlns:a16="http://schemas.microsoft.com/office/drawing/2014/main" id="{9378A1C3-906E-4EBE-B752-B7E5D59D22F4}"/>
                  </a:ext>
                </a:extLst>
              </p:cNvPr>
              <p:cNvGrpSpPr/>
              <p:nvPr/>
            </p:nvGrpSpPr>
            <p:grpSpPr>
              <a:xfrm>
                <a:off x="11406006" y="4528876"/>
                <a:ext cx="459516" cy="864177"/>
                <a:chOff x="11483596" y="4720925"/>
                <a:chExt cx="414123" cy="778809"/>
              </a:xfrm>
            </p:grpSpPr>
            <p:sp>
              <p:nvSpPr>
                <p:cNvPr id="383" name="Freeform: Shape 19">
                  <a:extLst>
                    <a:ext uri="{FF2B5EF4-FFF2-40B4-BE49-F238E27FC236}">
                      <a16:creationId xmlns:a16="http://schemas.microsoft.com/office/drawing/2014/main" id="{A462FE6F-A6CF-4712-9412-F38B94E37D68}"/>
                    </a:ext>
                  </a:extLst>
                </p:cNvPr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Freeform: Shape 20">
                  <a:extLst>
                    <a:ext uri="{FF2B5EF4-FFF2-40B4-BE49-F238E27FC236}">
                      <a16:creationId xmlns:a16="http://schemas.microsoft.com/office/drawing/2014/main" id="{BFD929CE-7B5B-4FDD-B599-19C1C6D162F6}"/>
                    </a:ext>
                  </a:extLst>
                </p:cNvPr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: Shape 21">
                  <a:extLst>
                    <a:ext uri="{FF2B5EF4-FFF2-40B4-BE49-F238E27FC236}">
                      <a16:creationId xmlns:a16="http://schemas.microsoft.com/office/drawing/2014/main" id="{747597DB-9CD7-44DE-8090-4F4BBA2757C4}"/>
                    </a:ext>
                  </a:extLst>
                </p:cNvPr>
                <p:cNvSpPr/>
                <p:nvPr/>
              </p:nvSpPr>
              <p:spPr>
                <a:xfrm>
                  <a:off x="11537832" y="4769809"/>
                  <a:ext cx="115552" cy="634008"/>
                </a:xfrm>
                <a:custGeom>
                  <a:avLst/>
                  <a:gdLst>
                    <a:gd name="connsiteX0" fmla="*/ 46758 w 115552"/>
                    <a:gd name="connsiteY0" fmla="*/ 634008 h 634008"/>
                    <a:gd name="connsiteX1" fmla="*/ 42757 w 115552"/>
                    <a:gd name="connsiteY1" fmla="*/ 631246 h 634008"/>
                    <a:gd name="connsiteX2" fmla="*/ 85 w 115552"/>
                    <a:gd name="connsiteY2" fmla="*/ 307968 h 634008"/>
                    <a:gd name="connsiteX3" fmla="*/ 108194 w 115552"/>
                    <a:gd name="connsiteY3" fmla="*/ 1262 h 634008"/>
                    <a:gd name="connsiteX4" fmla="*/ 114290 w 115552"/>
                    <a:gd name="connsiteY4" fmla="*/ 1262 h 634008"/>
                    <a:gd name="connsiteX5" fmla="*/ 114290 w 115552"/>
                    <a:gd name="connsiteY5" fmla="*/ 7359 h 634008"/>
                    <a:gd name="connsiteX6" fmla="*/ 8658 w 115552"/>
                    <a:gd name="connsiteY6" fmla="*/ 308063 h 634008"/>
                    <a:gd name="connsiteX7" fmla="*/ 50758 w 115552"/>
                    <a:gd name="connsiteY7" fmla="*/ 628293 h 634008"/>
                    <a:gd name="connsiteX8" fmla="*/ 48335 w 115552"/>
                    <a:gd name="connsiteY8" fmla="*/ 633703 h 634008"/>
                    <a:gd name="connsiteX9" fmla="*/ 48282 w 115552"/>
                    <a:gd name="connsiteY9" fmla="*/ 633723 h 634008"/>
                    <a:gd name="connsiteX10" fmla="*/ 46758 w 115552"/>
                    <a:gd name="connsiteY10" fmla="*/ 634008 h 634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5552" h="634008">
                      <a:moveTo>
                        <a:pt x="46758" y="634008"/>
                      </a:moveTo>
                      <a:cubicBezTo>
                        <a:pt x="44981" y="634006"/>
                        <a:pt x="43389" y="632907"/>
                        <a:pt x="42757" y="631246"/>
                      </a:cubicBezTo>
                      <a:cubicBezTo>
                        <a:pt x="42281" y="630008"/>
                        <a:pt x="-2201" y="506373"/>
                        <a:pt x="85" y="307968"/>
                      </a:cubicBezTo>
                      <a:cubicBezTo>
                        <a:pt x="2371" y="109562"/>
                        <a:pt x="107146" y="2310"/>
                        <a:pt x="108194" y="1262"/>
                      </a:cubicBezTo>
                      <a:cubicBezTo>
                        <a:pt x="109877" y="-421"/>
                        <a:pt x="112607" y="-421"/>
                        <a:pt x="114290" y="1262"/>
                      </a:cubicBezTo>
                      <a:cubicBezTo>
                        <a:pt x="115973" y="2946"/>
                        <a:pt x="115973" y="5675"/>
                        <a:pt x="114290" y="7359"/>
                      </a:cubicBezTo>
                      <a:cubicBezTo>
                        <a:pt x="113242" y="8406"/>
                        <a:pt x="10944" y="112134"/>
                        <a:pt x="8658" y="308063"/>
                      </a:cubicBezTo>
                      <a:cubicBezTo>
                        <a:pt x="6372" y="503992"/>
                        <a:pt x="50377" y="627055"/>
                        <a:pt x="50758" y="628293"/>
                      </a:cubicBezTo>
                      <a:cubicBezTo>
                        <a:pt x="51583" y="630456"/>
                        <a:pt x="50498" y="632878"/>
                        <a:pt x="48335" y="633703"/>
                      </a:cubicBezTo>
                      <a:cubicBezTo>
                        <a:pt x="48318" y="633709"/>
                        <a:pt x="48300" y="633716"/>
                        <a:pt x="48282" y="633723"/>
                      </a:cubicBezTo>
                      <a:cubicBezTo>
                        <a:pt x="47795" y="633910"/>
                        <a:pt x="47279" y="634007"/>
                        <a:pt x="46758" y="6340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: Shape 22">
                  <a:extLst>
                    <a:ext uri="{FF2B5EF4-FFF2-40B4-BE49-F238E27FC236}">
                      <a16:creationId xmlns:a16="http://schemas.microsoft.com/office/drawing/2014/main" id="{114DA95A-CF4D-4F9A-B0F1-85FAC90F7705}"/>
                    </a:ext>
                  </a:extLst>
                </p:cNvPr>
                <p:cNvSpPr/>
                <p:nvPr/>
              </p:nvSpPr>
              <p:spPr>
                <a:xfrm>
                  <a:off x="11515370" y="4921971"/>
                  <a:ext cx="382349" cy="577763"/>
                </a:xfrm>
                <a:custGeom>
                  <a:avLst/>
                  <a:gdLst>
                    <a:gd name="connsiteX0" fmla="*/ 47979 w 382349"/>
                    <a:gd name="connsiteY0" fmla="*/ 463464 h 577763"/>
                    <a:gd name="connsiteX1" fmla="*/ 242860 w 382349"/>
                    <a:gd name="connsiteY1" fmla="*/ 577764 h 577763"/>
                    <a:gd name="connsiteX2" fmla="*/ 325252 w 382349"/>
                    <a:gd name="connsiteY2" fmla="*/ 480704 h 577763"/>
                    <a:gd name="connsiteX3" fmla="*/ 327443 w 382349"/>
                    <a:gd name="connsiteY3" fmla="*/ 340020 h 577763"/>
                    <a:gd name="connsiteX4" fmla="*/ 382021 w 382349"/>
                    <a:gd name="connsiteY4" fmla="*/ 264487 h 577763"/>
                    <a:gd name="connsiteX5" fmla="*/ 343921 w 382349"/>
                    <a:gd name="connsiteY5" fmla="*/ 197812 h 577763"/>
                    <a:gd name="connsiteX6" fmla="*/ 322966 w 382349"/>
                    <a:gd name="connsiteY6" fmla="*/ 109801 h 577763"/>
                    <a:gd name="connsiteX7" fmla="*/ 330681 w 382349"/>
                    <a:gd name="connsiteY7" fmla="*/ 4073 h 577763"/>
                    <a:gd name="connsiteX8" fmla="*/ 228287 w 382349"/>
                    <a:gd name="connsiteY8" fmla="*/ 39030 h 577763"/>
                    <a:gd name="connsiteX9" fmla="*/ 145039 w 382349"/>
                    <a:gd name="connsiteY9" fmla="*/ 101323 h 577763"/>
                    <a:gd name="connsiteX10" fmla="*/ 59314 w 382349"/>
                    <a:gd name="connsiteY10" fmla="*/ 158473 h 577763"/>
                    <a:gd name="connsiteX11" fmla="*/ 62171 w 382349"/>
                    <a:gd name="connsiteY11" fmla="*/ 246294 h 577763"/>
                    <a:gd name="connsiteX12" fmla="*/ 47979 w 382349"/>
                    <a:gd name="connsiteY12" fmla="*/ 463464 h 57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2349" h="577763">
                      <a:moveTo>
                        <a:pt x="47979" y="463464"/>
                      </a:moveTo>
                      <a:lnTo>
                        <a:pt x="242860" y="577764"/>
                      </a:lnTo>
                      <a:cubicBezTo>
                        <a:pt x="242860" y="577764"/>
                        <a:pt x="332015" y="564619"/>
                        <a:pt x="325252" y="480704"/>
                      </a:cubicBezTo>
                      <a:cubicBezTo>
                        <a:pt x="318489" y="396789"/>
                        <a:pt x="282294" y="376882"/>
                        <a:pt x="327443" y="340020"/>
                      </a:cubicBezTo>
                      <a:cubicBezTo>
                        <a:pt x="372591" y="303158"/>
                        <a:pt x="384593" y="300682"/>
                        <a:pt x="382021" y="264487"/>
                      </a:cubicBezTo>
                      <a:cubicBezTo>
                        <a:pt x="379449" y="228292"/>
                        <a:pt x="355541" y="212575"/>
                        <a:pt x="343921" y="197812"/>
                      </a:cubicBezTo>
                      <a:cubicBezTo>
                        <a:pt x="332300" y="183048"/>
                        <a:pt x="300582" y="153425"/>
                        <a:pt x="322966" y="109801"/>
                      </a:cubicBezTo>
                      <a:cubicBezTo>
                        <a:pt x="345350" y="66176"/>
                        <a:pt x="375925" y="24076"/>
                        <a:pt x="330681" y="4073"/>
                      </a:cubicBezTo>
                      <a:cubicBezTo>
                        <a:pt x="303725" y="-7833"/>
                        <a:pt x="258386" y="7121"/>
                        <a:pt x="228287" y="39030"/>
                      </a:cubicBezTo>
                      <a:cubicBezTo>
                        <a:pt x="198188" y="70939"/>
                        <a:pt x="173518" y="93894"/>
                        <a:pt x="145039" y="101323"/>
                      </a:cubicBezTo>
                      <a:cubicBezTo>
                        <a:pt x="116559" y="108753"/>
                        <a:pt x="57123" y="109324"/>
                        <a:pt x="59314" y="158473"/>
                      </a:cubicBezTo>
                      <a:cubicBezTo>
                        <a:pt x="61505" y="207622"/>
                        <a:pt x="74077" y="224482"/>
                        <a:pt x="62171" y="246294"/>
                      </a:cubicBezTo>
                      <a:cubicBezTo>
                        <a:pt x="39311" y="288204"/>
                        <a:pt x="-56796" y="309921"/>
                        <a:pt x="47979" y="463464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: Shape 23">
                  <a:extLst>
                    <a:ext uri="{FF2B5EF4-FFF2-40B4-BE49-F238E27FC236}">
                      <a16:creationId xmlns:a16="http://schemas.microsoft.com/office/drawing/2014/main" id="{8A22007C-476A-42F4-9519-E1D3F2E40D5C}"/>
                    </a:ext>
                  </a:extLst>
                </p:cNvPr>
                <p:cNvSpPr/>
                <p:nvPr/>
              </p:nvSpPr>
              <p:spPr>
                <a:xfrm>
                  <a:off x="11637374" y="4947925"/>
                  <a:ext cx="188004" cy="488468"/>
                </a:xfrm>
                <a:custGeom>
                  <a:avLst/>
                  <a:gdLst>
                    <a:gd name="connsiteX0" fmla="*/ 4938 w 188004"/>
                    <a:gd name="connsiteY0" fmla="*/ 488469 h 488468"/>
                    <a:gd name="connsiteX1" fmla="*/ 652 w 188004"/>
                    <a:gd name="connsiteY1" fmla="*/ 484563 h 488468"/>
                    <a:gd name="connsiteX2" fmla="*/ 180770 w 188004"/>
                    <a:gd name="connsiteY2" fmla="*/ 1265 h 488468"/>
                    <a:gd name="connsiteX3" fmla="*/ 186696 w 188004"/>
                    <a:gd name="connsiteY3" fmla="*/ 1191 h 488468"/>
                    <a:gd name="connsiteX4" fmla="*/ 186770 w 188004"/>
                    <a:gd name="connsiteY4" fmla="*/ 1265 h 488468"/>
                    <a:gd name="connsiteX5" fmla="*/ 186770 w 188004"/>
                    <a:gd name="connsiteY5" fmla="*/ 7361 h 488468"/>
                    <a:gd name="connsiteX6" fmla="*/ 9415 w 188004"/>
                    <a:gd name="connsiteY6" fmla="*/ 483611 h 488468"/>
                    <a:gd name="connsiteX7" fmla="*/ 5510 w 188004"/>
                    <a:gd name="connsiteY7" fmla="*/ 488278 h 488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004" h="488468">
                      <a:moveTo>
                        <a:pt x="4938" y="488469"/>
                      </a:moveTo>
                      <a:cubicBezTo>
                        <a:pt x="2729" y="488434"/>
                        <a:pt x="892" y="486760"/>
                        <a:pt x="652" y="484563"/>
                      </a:cubicBezTo>
                      <a:cubicBezTo>
                        <a:pt x="652" y="481611"/>
                        <a:pt x="-20684" y="191670"/>
                        <a:pt x="180770" y="1265"/>
                      </a:cubicBezTo>
                      <a:cubicBezTo>
                        <a:pt x="182386" y="-392"/>
                        <a:pt x="185039" y="-425"/>
                        <a:pt x="186696" y="1191"/>
                      </a:cubicBezTo>
                      <a:cubicBezTo>
                        <a:pt x="186721" y="1215"/>
                        <a:pt x="186746" y="1240"/>
                        <a:pt x="186770" y="1265"/>
                      </a:cubicBezTo>
                      <a:cubicBezTo>
                        <a:pt x="188415" y="2964"/>
                        <a:pt x="188415" y="5662"/>
                        <a:pt x="186770" y="7361"/>
                      </a:cubicBezTo>
                      <a:cubicBezTo>
                        <a:pt x="-11635" y="194908"/>
                        <a:pt x="9129" y="480849"/>
                        <a:pt x="9415" y="483611"/>
                      </a:cubicBezTo>
                      <a:cubicBezTo>
                        <a:pt x="9582" y="485964"/>
                        <a:pt x="7856" y="488027"/>
                        <a:pt x="5510" y="4882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: Shape 24">
                  <a:extLst>
                    <a:ext uri="{FF2B5EF4-FFF2-40B4-BE49-F238E27FC236}">
                      <a16:creationId xmlns:a16="http://schemas.microsoft.com/office/drawing/2014/main" id="{ABDFBE94-0CDD-474F-B119-3AFC6B6F98AF}"/>
                    </a:ext>
                  </a:extLst>
                </p:cNvPr>
                <p:cNvSpPr/>
                <p:nvPr/>
              </p:nvSpPr>
              <p:spPr>
                <a:xfrm>
                  <a:off x="11611579" y="5059529"/>
                  <a:ext cx="69980" cy="128261"/>
                </a:xfrm>
                <a:custGeom>
                  <a:avLst/>
                  <a:gdLst>
                    <a:gd name="connsiteX0" fmla="*/ 66070 w 69980"/>
                    <a:gd name="connsiteY0" fmla="*/ 127880 h 128261"/>
                    <a:gd name="connsiteX1" fmla="*/ 61784 w 69980"/>
                    <a:gd name="connsiteY1" fmla="*/ 123975 h 128261"/>
                    <a:gd name="connsiteX2" fmla="*/ 1776 w 69980"/>
                    <a:gd name="connsiteY2" fmla="*/ 7770 h 128261"/>
                    <a:gd name="connsiteX3" fmla="*/ 812 w 69980"/>
                    <a:gd name="connsiteY3" fmla="*/ 1786 h 128261"/>
                    <a:gd name="connsiteX4" fmla="*/ 824 w 69980"/>
                    <a:gd name="connsiteY4" fmla="*/ 1769 h 128261"/>
                    <a:gd name="connsiteX5" fmla="*/ 6667 w 69980"/>
                    <a:gd name="connsiteY5" fmla="*/ 771 h 128261"/>
                    <a:gd name="connsiteX6" fmla="*/ 6730 w 69980"/>
                    <a:gd name="connsiteY6" fmla="*/ 817 h 128261"/>
                    <a:gd name="connsiteX7" fmla="*/ 69976 w 69980"/>
                    <a:gd name="connsiteY7" fmla="*/ 123689 h 128261"/>
                    <a:gd name="connsiteX8" fmla="*/ 65975 w 69980"/>
                    <a:gd name="connsiteY8" fmla="*/ 128261 h 128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980" h="128261">
                      <a:moveTo>
                        <a:pt x="66070" y="127880"/>
                      </a:moveTo>
                      <a:cubicBezTo>
                        <a:pt x="63844" y="127889"/>
                        <a:pt x="61982" y="126192"/>
                        <a:pt x="61784" y="123975"/>
                      </a:cubicBezTo>
                      <a:cubicBezTo>
                        <a:pt x="58447" y="78683"/>
                        <a:pt x="36774" y="36713"/>
                        <a:pt x="1776" y="7770"/>
                      </a:cubicBezTo>
                      <a:cubicBezTo>
                        <a:pt x="-142" y="6384"/>
                        <a:pt x="-574" y="3704"/>
                        <a:pt x="812" y="1786"/>
                      </a:cubicBezTo>
                      <a:cubicBezTo>
                        <a:pt x="816" y="1780"/>
                        <a:pt x="820" y="1775"/>
                        <a:pt x="824" y="1769"/>
                      </a:cubicBezTo>
                      <a:cubicBezTo>
                        <a:pt x="2162" y="-120"/>
                        <a:pt x="4777" y="-567"/>
                        <a:pt x="6667" y="771"/>
                      </a:cubicBezTo>
                      <a:cubicBezTo>
                        <a:pt x="6688" y="786"/>
                        <a:pt x="6709" y="801"/>
                        <a:pt x="6730" y="817"/>
                      </a:cubicBezTo>
                      <a:cubicBezTo>
                        <a:pt x="44116" y="31088"/>
                        <a:pt x="67065" y="75673"/>
                        <a:pt x="69976" y="123689"/>
                      </a:cubicBezTo>
                      <a:cubicBezTo>
                        <a:pt x="70087" y="126040"/>
                        <a:pt x="68320" y="128059"/>
                        <a:pt x="65975" y="1282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: Shape 25">
                  <a:extLst>
                    <a:ext uri="{FF2B5EF4-FFF2-40B4-BE49-F238E27FC236}">
                      <a16:creationId xmlns:a16="http://schemas.microsoft.com/office/drawing/2014/main" id="{33876D36-978A-4780-8AAA-99DA8F15F5D7}"/>
                    </a:ext>
                  </a:extLst>
                </p:cNvPr>
                <p:cNvSpPr/>
                <p:nvPr/>
              </p:nvSpPr>
              <p:spPr>
                <a:xfrm>
                  <a:off x="11658764" y="5186075"/>
                  <a:ext cx="174460" cy="50982"/>
                </a:xfrm>
                <a:custGeom>
                  <a:avLst/>
                  <a:gdLst>
                    <a:gd name="connsiteX0" fmla="*/ 4122 w 174460"/>
                    <a:gd name="connsiteY0" fmla="*/ 50960 h 50982"/>
                    <a:gd name="connsiteX1" fmla="*/ 1265 w 174460"/>
                    <a:gd name="connsiteY1" fmla="*/ 49817 h 50982"/>
                    <a:gd name="connsiteX2" fmla="*/ 1191 w 174460"/>
                    <a:gd name="connsiteY2" fmla="*/ 43891 h 50982"/>
                    <a:gd name="connsiteX3" fmla="*/ 1265 w 174460"/>
                    <a:gd name="connsiteY3" fmla="*/ 43817 h 50982"/>
                    <a:gd name="connsiteX4" fmla="*/ 170714 w 174460"/>
                    <a:gd name="connsiteY4" fmla="*/ 3049 h 50982"/>
                    <a:gd name="connsiteX5" fmla="*/ 174429 w 174460"/>
                    <a:gd name="connsiteY5" fmla="*/ 7812 h 50982"/>
                    <a:gd name="connsiteX6" fmla="*/ 169571 w 174460"/>
                    <a:gd name="connsiteY6" fmla="*/ 11527 h 50982"/>
                    <a:gd name="connsiteX7" fmla="*/ 7646 w 174460"/>
                    <a:gd name="connsiteY7" fmla="*/ 49626 h 50982"/>
                    <a:gd name="connsiteX8" fmla="*/ 4122 w 174460"/>
                    <a:gd name="connsiteY8" fmla="*/ 50960 h 50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460" h="50982">
                      <a:moveTo>
                        <a:pt x="4122" y="50960"/>
                      </a:moveTo>
                      <a:cubicBezTo>
                        <a:pt x="3055" y="50975"/>
                        <a:pt x="2027" y="50564"/>
                        <a:pt x="1265" y="49817"/>
                      </a:cubicBezTo>
                      <a:cubicBezTo>
                        <a:pt x="-392" y="48201"/>
                        <a:pt x="-425" y="45548"/>
                        <a:pt x="1191" y="43891"/>
                      </a:cubicBezTo>
                      <a:cubicBezTo>
                        <a:pt x="1215" y="43866"/>
                        <a:pt x="1240" y="43841"/>
                        <a:pt x="1265" y="43817"/>
                      </a:cubicBezTo>
                      <a:cubicBezTo>
                        <a:pt x="3360" y="41530"/>
                        <a:pt x="53938" y="-13334"/>
                        <a:pt x="170714" y="3049"/>
                      </a:cubicBezTo>
                      <a:cubicBezTo>
                        <a:pt x="173051" y="3347"/>
                        <a:pt x="174710" y="5473"/>
                        <a:pt x="174429" y="7812"/>
                      </a:cubicBezTo>
                      <a:cubicBezTo>
                        <a:pt x="174085" y="10162"/>
                        <a:pt x="171930" y="11810"/>
                        <a:pt x="169571" y="11527"/>
                      </a:cubicBezTo>
                      <a:cubicBezTo>
                        <a:pt x="57557" y="-3904"/>
                        <a:pt x="8123" y="48960"/>
                        <a:pt x="7646" y="49626"/>
                      </a:cubicBezTo>
                      <a:cubicBezTo>
                        <a:pt x="6749" y="50604"/>
                        <a:pt x="5442" y="51098"/>
                        <a:pt x="4122" y="509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3" name="Graphic 11">
              <a:extLst>
                <a:ext uri="{FF2B5EF4-FFF2-40B4-BE49-F238E27FC236}">
                  <a16:creationId xmlns:a16="http://schemas.microsoft.com/office/drawing/2014/main" id="{DF30BB43-4B88-4E7A-977A-E0E77A832CCE}"/>
                </a:ext>
              </a:extLst>
            </p:cNvPr>
            <p:cNvGrpSpPr/>
            <p:nvPr/>
          </p:nvGrpSpPr>
          <p:grpSpPr>
            <a:xfrm>
              <a:off x="8872737" y="2630863"/>
              <a:ext cx="2379309" cy="3233948"/>
              <a:chOff x="9200576" y="3010408"/>
              <a:chExt cx="2144269" cy="2914482"/>
            </a:xfrm>
          </p:grpSpPr>
          <p:sp>
            <p:nvSpPr>
              <p:cNvPr id="394" name="Freeform: Shape 27">
                <a:extLst>
                  <a:ext uri="{FF2B5EF4-FFF2-40B4-BE49-F238E27FC236}">
                    <a16:creationId xmlns:a16="http://schemas.microsoft.com/office/drawing/2014/main" id="{B5496E36-40CA-443F-BB04-5EAD10AE4BE5}"/>
                  </a:ext>
                </a:extLst>
              </p:cNvPr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5" name="Freeform: Shape 28">
                <a:extLst>
                  <a:ext uri="{FF2B5EF4-FFF2-40B4-BE49-F238E27FC236}">
                    <a16:creationId xmlns:a16="http://schemas.microsoft.com/office/drawing/2014/main" id="{CF967866-FB40-4E20-A50C-C96E5BCB3EE9}"/>
                  </a:ext>
                </a:extLst>
              </p:cNvPr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6" name="Freeform: Shape 29">
                <a:extLst>
                  <a:ext uri="{FF2B5EF4-FFF2-40B4-BE49-F238E27FC236}">
                    <a16:creationId xmlns:a16="http://schemas.microsoft.com/office/drawing/2014/main" id="{B0B8C346-DDDE-4B94-BBBA-183C2F88448B}"/>
                  </a:ext>
                </a:extLst>
              </p:cNvPr>
              <p:cNvSpPr/>
              <p:nvPr/>
            </p:nvSpPr>
            <p:spPr>
              <a:xfrm>
                <a:off x="9569195" y="3010408"/>
                <a:ext cx="1681543" cy="2095545"/>
              </a:xfrm>
              <a:custGeom>
                <a:avLst/>
                <a:gdLst>
                  <a:gd name="connsiteX0" fmla="*/ 1614011 w 1681543"/>
                  <a:gd name="connsiteY0" fmla="*/ 2089467 h 2095545"/>
                  <a:gd name="connsiteX1" fmla="*/ 22479 w 1681543"/>
                  <a:gd name="connsiteY1" fmla="*/ 1170495 h 2095545"/>
                  <a:gd name="connsiteX2" fmla="*/ 0 w 1681543"/>
                  <a:gd name="connsiteY2" fmla="*/ 1131633 h 2095545"/>
                  <a:gd name="connsiteX3" fmla="*/ 0 w 1681543"/>
                  <a:gd name="connsiteY3" fmla="*/ 44926 h 2095545"/>
                  <a:gd name="connsiteX4" fmla="*/ 44990 w 1681543"/>
                  <a:gd name="connsiteY4" fmla="*/ 0 h 2095545"/>
                  <a:gd name="connsiteX5" fmla="*/ 67342 w 1681543"/>
                  <a:gd name="connsiteY5" fmla="*/ 5968 h 2095545"/>
                  <a:gd name="connsiteX6" fmla="*/ 1659065 w 1681543"/>
                  <a:gd name="connsiteY6" fmla="*/ 924941 h 2095545"/>
                  <a:gd name="connsiteX7" fmla="*/ 1681543 w 1681543"/>
                  <a:gd name="connsiteY7" fmla="*/ 963898 h 2095545"/>
                  <a:gd name="connsiteX8" fmla="*/ 1681543 w 1681543"/>
                  <a:gd name="connsiteY8" fmla="*/ 2050605 h 2095545"/>
                  <a:gd name="connsiteX9" fmla="*/ 1636568 w 1681543"/>
                  <a:gd name="connsiteY9" fmla="*/ 2095545 h 2095545"/>
                  <a:gd name="connsiteX10" fmla="*/ 1614011 w 1681543"/>
                  <a:gd name="connsiteY10" fmla="*/ 2089467 h 209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545">
                    <a:moveTo>
                      <a:pt x="1614011" y="2089467"/>
                    </a:moveTo>
                    <a:lnTo>
                      <a:pt x="22479" y="1170495"/>
                    </a:lnTo>
                    <a:cubicBezTo>
                      <a:pt x="8577" y="1162491"/>
                      <a:pt x="6" y="1147674"/>
                      <a:pt x="0" y="1131633"/>
                    </a:cubicBezTo>
                    <a:lnTo>
                      <a:pt x="0" y="44926"/>
                    </a:lnTo>
                    <a:cubicBezTo>
                      <a:pt x="18" y="20096"/>
                      <a:pt x="20161" y="-18"/>
                      <a:pt x="44990" y="0"/>
                    </a:cubicBezTo>
                    <a:cubicBezTo>
                      <a:pt x="52834" y="6"/>
                      <a:pt x="60539" y="2063"/>
                      <a:pt x="67342" y="5968"/>
                    </a:cubicBezTo>
                    <a:lnTo>
                      <a:pt x="1659065" y="924941"/>
                    </a:lnTo>
                    <a:cubicBezTo>
                      <a:pt x="1672967" y="932990"/>
                      <a:pt x="1681532" y="947833"/>
                      <a:pt x="1681543" y="963898"/>
                    </a:cubicBezTo>
                    <a:lnTo>
                      <a:pt x="1681543" y="2050605"/>
                    </a:lnTo>
                    <a:cubicBezTo>
                      <a:pt x="1681534" y="2075435"/>
                      <a:pt x="1661398" y="2095555"/>
                      <a:pt x="1636568" y="2095545"/>
                    </a:cubicBezTo>
                    <a:cubicBezTo>
                      <a:pt x="1628645" y="2095542"/>
                      <a:pt x="1620863" y="2093445"/>
                      <a:pt x="1614011" y="208946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7" name="Freeform: Shape 30">
                <a:extLst>
                  <a:ext uri="{FF2B5EF4-FFF2-40B4-BE49-F238E27FC236}">
                    <a16:creationId xmlns:a16="http://schemas.microsoft.com/office/drawing/2014/main" id="{0983EB78-D863-45F7-BEA9-429D10A3520E}"/>
                  </a:ext>
                </a:extLst>
              </p:cNvPr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8" name="Freeform: Shape 31">
                <a:extLst>
                  <a:ext uri="{FF2B5EF4-FFF2-40B4-BE49-F238E27FC236}">
                    <a16:creationId xmlns:a16="http://schemas.microsoft.com/office/drawing/2014/main" id="{AE97F334-147A-4C0D-A6F2-FEDCDEA4465A}"/>
                  </a:ext>
                </a:extLst>
              </p:cNvPr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9" name="Freeform: Shape 32">
                <a:extLst>
                  <a:ext uri="{FF2B5EF4-FFF2-40B4-BE49-F238E27FC236}">
                    <a16:creationId xmlns:a16="http://schemas.microsoft.com/office/drawing/2014/main" id="{8268B85D-BBB8-4C94-8D72-E27200C6113A}"/>
                  </a:ext>
                </a:extLst>
              </p:cNvPr>
              <p:cNvSpPr/>
              <p:nvPr/>
            </p:nvSpPr>
            <p:spPr>
              <a:xfrm>
                <a:off x="9496901" y="3050724"/>
                <a:ext cx="1681543" cy="2095845"/>
              </a:xfrm>
              <a:custGeom>
                <a:avLst/>
                <a:gdLst>
                  <a:gd name="connsiteX0" fmla="*/ 1614107 w 1681543"/>
                  <a:gd name="connsiteY0" fmla="*/ 2089822 h 2095845"/>
                  <a:gd name="connsiteX1" fmla="*/ 22384 w 1681543"/>
                  <a:gd name="connsiteY1" fmla="*/ 1170850 h 2095845"/>
                  <a:gd name="connsiteX2" fmla="*/ 0 w 1681543"/>
                  <a:gd name="connsiteY2" fmla="*/ 1131893 h 2095845"/>
                  <a:gd name="connsiteX3" fmla="*/ 0 w 1681543"/>
                  <a:gd name="connsiteY3" fmla="*/ 44900 h 2095845"/>
                  <a:gd name="connsiteX4" fmla="*/ 44826 w 1681543"/>
                  <a:gd name="connsiteY4" fmla="*/ 0 h 2095845"/>
                  <a:gd name="connsiteX5" fmla="*/ 67342 w 1681543"/>
                  <a:gd name="connsiteY5" fmla="*/ 6038 h 2095845"/>
                  <a:gd name="connsiteX6" fmla="*/ 1659065 w 1681543"/>
                  <a:gd name="connsiteY6" fmla="*/ 925010 h 2095845"/>
                  <a:gd name="connsiteX7" fmla="*/ 1681544 w 1681543"/>
                  <a:gd name="connsiteY7" fmla="*/ 963872 h 2095845"/>
                  <a:gd name="connsiteX8" fmla="*/ 1681544 w 1681543"/>
                  <a:gd name="connsiteY8" fmla="*/ 2050865 h 2095845"/>
                  <a:gd name="connsiteX9" fmla="*/ 1636608 w 1681543"/>
                  <a:gd name="connsiteY9" fmla="*/ 2095846 h 2095845"/>
                  <a:gd name="connsiteX10" fmla="*/ 1614106 w 1681543"/>
                  <a:gd name="connsiteY10" fmla="*/ 2089822 h 209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845">
                    <a:moveTo>
                      <a:pt x="1614107" y="2089822"/>
                    </a:moveTo>
                    <a:lnTo>
                      <a:pt x="22384" y="1170850"/>
                    </a:lnTo>
                    <a:cubicBezTo>
                      <a:pt x="8532" y="1162763"/>
                      <a:pt x="11" y="1147933"/>
                      <a:pt x="0" y="1131893"/>
                    </a:cubicBezTo>
                    <a:lnTo>
                      <a:pt x="0" y="44900"/>
                    </a:lnTo>
                    <a:cubicBezTo>
                      <a:pt x="-20" y="20123"/>
                      <a:pt x="20049" y="21"/>
                      <a:pt x="44826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2967" y="933014"/>
                      <a:pt x="1681538" y="947831"/>
                      <a:pt x="1681544" y="963872"/>
                    </a:cubicBezTo>
                    <a:lnTo>
                      <a:pt x="1681544" y="2050865"/>
                    </a:lnTo>
                    <a:cubicBezTo>
                      <a:pt x="1681556" y="2075695"/>
                      <a:pt x="1661438" y="2095833"/>
                      <a:pt x="1636608" y="2095846"/>
                    </a:cubicBezTo>
                    <a:cubicBezTo>
                      <a:pt x="1628708" y="2095850"/>
                      <a:pt x="1620948" y="2093772"/>
                      <a:pt x="1614106" y="208982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0" name="Freeform: Shape 33">
                <a:extLst>
                  <a:ext uri="{FF2B5EF4-FFF2-40B4-BE49-F238E27FC236}">
                    <a16:creationId xmlns:a16="http://schemas.microsoft.com/office/drawing/2014/main" id="{BF03394B-2326-4BCD-B56F-5C3005303542}"/>
                  </a:ext>
                </a:extLst>
              </p:cNvPr>
              <p:cNvSpPr/>
              <p:nvPr/>
            </p:nvSpPr>
            <p:spPr>
              <a:xfrm>
                <a:off x="9424606" y="3093587"/>
                <a:ext cx="1681543" cy="2095464"/>
              </a:xfrm>
              <a:custGeom>
                <a:avLst/>
                <a:gdLst>
                  <a:gd name="connsiteX0" fmla="*/ 1614107 w 1681543"/>
                  <a:gd name="connsiteY0" fmla="*/ 2089441 h 2095464"/>
                  <a:gd name="connsiteX1" fmla="*/ 22479 w 1681543"/>
                  <a:gd name="connsiteY1" fmla="*/ 1170565 h 2095464"/>
                  <a:gd name="connsiteX2" fmla="*/ 0 w 1681543"/>
                  <a:gd name="connsiteY2" fmla="*/ 1131607 h 2095464"/>
                  <a:gd name="connsiteX3" fmla="*/ 0 w 1681543"/>
                  <a:gd name="connsiteY3" fmla="*/ 44900 h 2095464"/>
                  <a:gd name="connsiteX4" fmla="*/ 44825 w 1681543"/>
                  <a:gd name="connsiteY4" fmla="*/ 0 h 2095464"/>
                  <a:gd name="connsiteX5" fmla="*/ 67342 w 1681543"/>
                  <a:gd name="connsiteY5" fmla="*/ 6038 h 2095464"/>
                  <a:gd name="connsiteX6" fmla="*/ 1659065 w 1681543"/>
                  <a:gd name="connsiteY6" fmla="*/ 925010 h 2095464"/>
                  <a:gd name="connsiteX7" fmla="*/ 1681544 w 1681543"/>
                  <a:gd name="connsiteY7" fmla="*/ 964063 h 2095464"/>
                  <a:gd name="connsiteX8" fmla="*/ 1681544 w 1681543"/>
                  <a:gd name="connsiteY8" fmla="*/ 2050579 h 2095464"/>
                  <a:gd name="connsiteX9" fmla="*/ 1636513 w 1681543"/>
                  <a:gd name="connsiteY9" fmla="*/ 2095465 h 2095464"/>
                  <a:gd name="connsiteX10" fmla="*/ 1614107 w 1681543"/>
                  <a:gd name="connsiteY10" fmla="*/ 2089442 h 209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464">
                    <a:moveTo>
                      <a:pt x="1614107" y="2089441"/>
                    </a:moveTo>
                    <a:lnTo>
                      <a:pt x="22479" y="1170565"/>
                    </a:lnTo>
                    <a:cubicBezTo>
                      <a:pt x="8576" y="1162515"/>
                      <a:pt x="12" y="1147672"/>
                      <a:pt x="0" y="1131607"/>
                    </a:cubicBezTo>
                    <a:lnTo>
                      <a:pt x="0" y="44900"/>
                    </a:lnTo>
                    <a:cubicBezTo>
                      <a:pt x="-21" y="20123"/>
                      <a:pt x="20049" y="21"/>
                      <a:pt x="44825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3026" y="933047"/>
                      <a:pt x="1681606" y="947953"/>
                      <a:pt x="1681544" y="964063"/>
                    </a:cubicBezTo>
                    <a:lnTo>
                      <a:pt x="1681544" y="2050579"/>
                    </a:lnTo>
                    <a:cubicBezTo>
                      <a:pt x="1681503" y="2075409"/>
                      <a:pt x="1661342" y="2095505"/>
                      <a:pt x="1636513" y="2095465"/>
                    </a:cubicBezTo>
                    <a:cubicBezTo>
                      <a:pt x="1628646" y="2095452"/>
                      <a:pt x="1620920" y="2093375"/>
                      <a:pt x="1614107" y="208944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1" name="Freeform: Shape 34">
                <a:extLst>
                  <a:ext uri="{FF2B5EF4-FFF2-40B4-BE49-F238E27FC236}">
                    <a16:creationId xmlns:a16="http://schemas.microsoft.com/office/drawing/2014/main" id="{26683095-63EA-4D91-BD81-DAD27261C5AE}"/>
                  </a:ext>
                </a:extLst>
              </p:cNvPr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2" name="Freeform: Shape 35">
                <a:extLst>
                  <a:ext uri="{FF2B5EF4-FFF2-40B4-BE49-F238E27FC236}">
                    <a16:creationId xmlns:a16="http://schemas.microsoft.com/office/drawing/2014/main" id="{A086AC8E-DB70-42E0-84B4-FE9D032AF3FD}"/>
                  </a:ext>
                </a:extLst>
              </p:cNvPr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84CF"/>
                  </a:gs>
                  <a:gs pos="0">
                    <a:srgbClr val="00B0F0">
                      <a:alpha val="38000"/>
                    </a:srgbClr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3" name="Freeform: Shape 36">
                <a:extLst>
                  <a:ext uri="{FF2B5EF4-FFF2-40B4-BE49-F238E27FC236}">
                    <a16:creationId xmlns:a16="http://schemas.microsoft.com/office/drawing/2014/main" id="{E30837D8-E20A-4C57-A7B5-E8CAB4629FE7}"/>
                  </a:ext>
                </a:extLst>
              </p:cNvPr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4" name="Freeform: Shape 37">
                <a:extLst>
                  <a:ext uri="{FF2B5EF4-FFF2-40B4-BE49-F238E27FC236}">
                    <a16:creationId xmlns:a16="http://schemas.microsoft.com/office/drawing/2014/main" id="{C1A07F72-4521-4699-A48A-1A58FD98F895}"/>
                  </a:ext>
                </a:extLst>
              </p:cNvPr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5" name="Freeform: Shape 38">
                <a:extLst>
                  <a:ext uri="{FF2B5EF4-FFF2-40B4-BE49-F238E27FC236}">
                    <a16:creationId xmlns:a16="http://schemas.microsoft.com/office/drawing/2014/main" id="{22C3F198-E35A-427F-99EB-C510C29F455B}"/>
                  </a:ext>
                </a:extLst>
              </p:cNvPr>
              <p:cNvSpPr/>
              <p:nvPr/>
            </p:nvSpPr>
            <p:spPr>
              <a:xfrm>
                <a:off x="9984009" y="4559712"/>
                <a:ext cx="402526" cy="651224"/>
              </a:xfrm>
              <a:custGeom>
                <a:avLst/>
                <a:gdLst>
                  <a:gd name="connsiteX0" fmla="*/ 0 w 402526"/>
                  <a:gd name="connsiteY0" fmla="*/ 296418 h 651224"/>
                  <a:gd name="connsiteX1" fmla="*/ 194596 w 402526"/>
                  <a:gd name="connsiteY1" fmla="*/ 651224 h 651224"/>
                  <a:gd name="connsiteX2" fmla="*/ 402527 w 402526"/>
                  <a:gd name="connsiteY2" fmla="*/ 525209 h 651224"/>
                  <a:gd name="connsiteX3" fmla="*/ 320326 w 402526"/>
                  <a:gd name="connsiteY3" fmla="*/ 478822 h 651224"/>
                  <a:gd name="connsiteX4" fmla="*/ 320326 w 402526"/>
                  <a:gd name="connsiteY4" fmla="*/ 127635 h 651224"/>
                  <a:gd name="connsiteX5" fmla="*/ 98774 w 402526"/>
                  <a:gd name="connsiteY5" fmla="*/ 0 h 651224"/>
                  <a:gd name="connsiteX6" fmla="*/ 98774 w 402526"/>
                  <a:gd name="connsiteY6" fmla="*/ 354044 h 651224"/>
                  <a:gd name="connsiteX7" fmla="*/ 0 w 402526"/>
                  <a:gd name="connsiteY7" fmla="*/ 296418 h 6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526" h="651224">
                    <a:moveTo>
                      <a:pt x="0" y="296418"/>
                    </a:moveTo>
                    <a:lnTo>
                      <a:pt x="194596" y="651224"/>
                    </a:lnTo>
                    <a:lnTo>
                      <a:pt x="402527" y="525209"/>
                    </a:lnTo>
                    <a:lnTo>
                      <a:pt x="320326" y="478822"/>
                    </a:lnTo>
                    <a:lnTo>
                      <a:pt x="320326" y="127635"/>
                    </a:lnTo>
                    <a:lnTo>
                      <a:pt x="98774" y="0"/>
                    </a:lnTo>
                    <a:lnTo>
                      <a:pt x="98774" y="354044"/>
                    </a:lnTo>
                    <a:lnTo>
                      <a:pt x="0" y="2964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sp>
          <p:nvSpPr>
            <p:cNvPr id="408" name="Freeform: Shape 41">
              <a:extLst>
                <a:ext uri="{FF2B5EF4-FFF2-40B4-BE49-F238E27FC236}">
                  <a16:creationId xmlns:a16="http://schemas.microsoft.com/office/drawing/2014/main" id="{B1DAEBAD-BEB4-4042-8181-02BE38FDBD95}"/>
                </a:ext>
              </a:extLst>
            </p:cNvPr>
            <p:cNvSpPr/>
            <p:nvPr/>
          </p:nvSpPr>
          <p:spPr>
            <a:xfrm>
              <a:off x="7869857" y="2100189"/>
              <a:ext cx="2230339" cy="1442595"/>
            </a:xfrm>
            <a:custGeom>
              <a:avLst/>
              <a:gdLst>
                <a:gd name="connsiteX0" fmla="*/ 1037513 w 2010015"/>
                <a:gd name="connsiteY0" fmla="*/ 0 h 1300088"/>
                <a:gd name="connsiteX1" fmla="*/ 106634 w 2010015"/>
                <a:gd name="connsiteY1" fmla="*/ 681228 h 1300088"/>
                <a:gd name="connsiteX2" fmla="*/ 27863 w 2010015"/>
                <a:gd name="connsiteY2" fmla="*/ 635889 h 1300088"/>
                <a:gd name="connsiteX3" fmla="*/ 6358 w 2010015"/>
                <a:gd name="connsiteY3" fmla="*/ 641507 h 1300088"/>
                <a:gd name="connsiteX4" fmla="*/ 4241 w 2010015"/>
                <a:gd name="connsiteY4" fmla="*/ 648367 h 1300088"/>
                <a:gd name="connsiteX5" fmla="*/ 68534 w 2010015"/>
                <a:gd name="connsiteY5" fmla="*/ 1097470 h 1300088"/>
                <a:gd name="connsiteX6" fmla="*/ 180358 w 2010015"/>
                <a:gd name="connsiteY6" fmla="*/ 1294924 h 1300088"/>
                <a:gd name="connsiteX7" fmla="*/ 199492 w 2010015"/>
                <a:gd name="connsiteY7" fmla="*/ 1297144 h 1300088"/>
                <a:gd name="connsiteX8" fmla="*/ 203694 w 2010015"/>
                <a:gd name="connsiteY8" fmla="*/ 1291495 h 1300088"/>
                <a:gd name="connsiteX9" fmla="*/ 344093 w 2010015"/>
                <a:gd name="connsiteY9" fmla="*/ 1053370 h 1300088"/>
                <a:gd name="connsiteX10" fmla="*/ 471537 w 2010015"/>
                <a:gd name="connsiteY10" fmla="*/ 924687 h 1300088"/>
                <a:gd name="connsiteX11" fmla="*/ 474519 w 2010015"/>
                <a:gd name="connsiteY11" fmla="*/ 895338 h 1300088"/>
                <a:gd name="connsiteX12" fmla="*/ 468680 w 2010015"/>
                <a:gd name="connsiteY12" fmla="*/ 890397 h 1300088"/>
                <a:gd name="connsiteX13" fmla="*/ 374192 w 2010015"/>
                <a:gd name="connsiteY13" fmla="*/ 835819 h 1300088"/>
                <a:gd name="connsiteX14" fmla="*/ 1410277 w 2010015"/>
                <a:gd name="connsiteY14" fmla="*/ 248888 h 1300088"/>
                <a:gd name="connsiteX15" fmla="*/ 2010015 w 2010015"/>
                <a:gd name="connsiteY15" fmla="*/ 888683 h 1300088"/>
                <a:gd name="connsiteX16" fmla="*/ 1037513 w 2010015"/>
                <a:gd name="connsiteY16" fmla="*/ 0 h 13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10015" h="1300088">
                  <a:moveTo>
                    <a:pt x="1037513" y="0"/>
                  </a:moveTo>
                  <a:cubicBezTo>
                    <a:pt x="611934" y="-8"/>
                    <a:pt x="235350" y="275581"/>
                    <a:pt x="106634" y="681228"/>
                  </a:cubicBezTo>
                  <a:lnTo>
                    <a:pt x="27863" y="635889"/>
                  </a:lnTo>
                  <a:cubicBezTo>
                    <a:pt x="20373" y="631502"/>
                    <a:pt x="10745" y="634017"/>
                    <a:pt x="6358" y="641507"/>
                  </a:cubicBezTo>
                  <a:cubicBezTo>
                    <a:pt x="5133" y="643600"/>
                    <a:pt x="4408" y="645947"/>
                    <a:pt x="4241" y="648367"/>
                  </a:cubicBezTo>
                  <a:cubicBezTo>
                    <a:pt x="-10071" y="801044"/>
                    <a:pt x="11961" y="954941"/>
                    <a:pt x="68534" y="1097470"/>
                  </a:cubicBezTo>
                  <a:cubicBezTo>
                    <a:pt x="96355" y="1168211"/>
                    <a:pt x="133999" y="1234682"/>
                    <a:pt x="180358" y="1294924"/>
                  </a:cubicBezTo>
                  <a:cubicBezTo>
                    <a:pt x="185029" y="1300821"/>
                    <a:pt x="193595" y="1301815"/>
                    <a:pt x="199492" y="1297144"/>
                  </a:cubicBezTo>
                  <a:cubicBezTo>
                    <a:pt x="201364" y="1295662"/>
                    <a:pt x="202813" y="1293714"/>
                    <a:pt x="203694" y="1291495"/>
                  </a:cubicBezTo>
                  <a:cubicBezTo>
                    <a:pt x="238022" y="1205397"/>
                    <a:pt x="285374" y="1125085"/>
                    <a:pt x="344093" y="1053370"/>
                  </a:cubicBezTo>
                  <a:cubicBezTo>
                    <a:pt x="382072" y="1006239"/>
                    <a:pt x="424776" y="963120"/>
                    <a:pt x="471537" y="924687"/>
                  </a:cubicBezTo>
                  <a:cubicBezTo>
                    <a:pt x="480465" y="917406"/>
                    <a:pt x="481800" y="904266"/>
                    <a:pt x="474519" y="895338"/>
                  </a:cubicBezTo>
                  <a:cubicBezTo>
                    <a:pt x="472894" y="893345"/>
                    <a:pt x="470914" y="891670"/>
                    <a:pt x="468680" y="890397"/>
                  </a:cubicBezTo>
                  <a:lnTo>
                    <a:pt x="374192" y="835819"/>
                  </a:lnTo>
                  <a:cubicBezTo>
                    <a:pt x="498222" y="387635"/>
                    <a:pt x="962094" y="124857"/>
                    <a:pt x="1410277" y="248888"/>
                  </a:cubicBezTo>
                  <a:cubicBezTo>
                    <a:pt x="1714234" y="333005"/>
                    <a:pt x="1945699" y="579929"/>
                    <a:pt x="2010015" y="888683"/>
                  </a:cubicBezTo>
                  <a:cubicBezTo>
                    <a:pt x="1964532" y="385491"/>
                    <a:pt x="1542755" y="68"/>
                    <a:pt x="103751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2D050"/>
                </a:gs>
                <a:gs pos="0">
                  <a:srgbClr val="6FCEF4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09" name="Graphic 11">
              <a:extLst>
                <a:ext uri="{FF2B5EF4-FFF2-40B4-BE49-F238E27FC236}">
                  <a16:creationId xmlns:a16="http://schemas.microsoft.com/office/drawing/2014/main" id="{83D76A96-84A7-45EF-96FE-F63D6CDEE421}"/>
                </a:ext>
              </a:extLst>
            </p:cNvPr>
            <p:cNvGrpSpPr/>
            <p:nvPr/>
          </p:nvGrpSpPr>
          <p:grpSpPr>
            <a:xfrm>
              <a:off x="9951187" y="1543050"/>
              <a:ext cx="1998193" cy="2101880"/>
              <a:chOff x="10172489" y="2030055"/>
              <a:chExt cx="1800801" cy="1894245"/>
            </a:xfrm>
          </p:grpSpPr>
          <p:sp>
            <p:nvSpPr>
              <p:cNvPr id="410" name="Freeform: Shape 43">
                <a:extLst>
                  <a:ext uri="{FF2B5EF4-FFF2-40B4-BE49-F238E27FC236}">
                    <a16:creationId xmlns:a16="http://schemas.microsoft.com/office/drawing/2014/main" id="{BCA6AE60-8E7B-4C7F-B67E-4A3673B7E132}"/>
                  </a:ext>
                </a:extLst>
              </p:cNvPr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1" name="Freeform: Shape 44">
                <a:extLst>
                  <a:ext uri="{FF2B5EF4-FFF2-40B4-BE49-F238E27FC236}">
                    <a16:creationId xmlns:a16="http://schemas.microsoft.com/office/drawing/2014/main" id="{337834E1-0741-49D4-8BF8-67A49ECD7ACB}"/>
                  </a:ext>
                </a:extLst>
              </p:cNvPr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2" name="Freeform: Shape 45">
                <a:extLst>
                  <a:ext uri="{FF2B5EF4-FFF2-40B4-BE49-F238E27FC236}">
                    <a16:creationId xmlns:a16="http://schemas.microsoft.com/office/drawing/2014/main" id="{2670E600-D4E4-4A57-98CE-432B50CF8BC5}"/>
                  </a:ext>
                </a:extLst>
              </p:cNvPr>
              <p:cNvSpPr/>
              <p:nvPr/>
            </p:nvSpPr>
            <p:spPr>
              <a:xfrm rot="-1800000">
                <a:off x="10866794" y="2099573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3" name="Freeform: Shape 46">
                <a:extLst>
                  <a:ext uri="{FF2B5EF4-FFF2-40B4-BE49-F238E27FC236}">
                    <a16:creationId xmlns:a16="http://schemas.microsoft.com/office/drawing/2014/main" id="{1AF71B91-1DB5-405B-B5BC-479B58F73E75}"/>
                  </a:ext>
                </a:extLst>
              </p:cNvPr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4" name="Freeform: Shape 47">
                <a:extLst>
                  <a:ext uri="{FF2B5EF4-FFF2-40B4-BE49-F238E27FC236}">
                    <a16:creationId xmlns:a16="http://schemas.microsoft.com/office/drawing/2014/main" id="{94FFBAC1-34A9-42E4-99D4-21CFBF2F9C89}"/>
                  </a:ext>
                </a:extLst>
              </p:cNvPr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5" name="Freeform: Shape 48">
                <a:extLst>
                  <a:ext uri="{FF2B5EF4-FFF2-40B4-BE49-F238E27FC236}">
                    <a16:creationId xmlns:a16="http://schemas.microsoft.com/office/drawing/2014/main" id="{40360C4B-012B-457D-9E45-7981DDB25E18}"/>
                  </a:ext>
                </a:extLst>
              </p:cNvPr>
              <p:cNvSpPr/>
              <p:nvPr/>
            </p:nvSpPr>
            <p:spPr>
              <a:xfrm>
                <a:off x="10988704" y="2306964"/>
                <a:ext cx="205463" cy="335905"/>
              </a:xfrm>
              <a:custGeom>
                <a:avLst/>
                <a:gdLst>
                  <a:gd name="connsiteX0" fmla="*/ 14861 w 205463"/>
                  <a:gd name="connsiteY0" fmla="*/ 236210 h 335905"/>
                  <a:gd name="connsiteX1" fmla="*/ 185073 w 205463"/>
                  <a:gd name="connsiteY1" fmla="*/ 334032 h 335905"/>
                  <a:gd name="connsiteX2" fmla="*/ 203592 w 205463"/>
                  <a:gd name="connsiteY2" fmla="*/ 329243 h 335905"/>
                  <a:gd name="connsiteX3" fmla="*/ 205457 w 205463"/>
                  <a:gd name="connsiteY3" fmla="*/ 321935 h 335905"/>
                  <a:gd name="connsiteX4" fmla="*/ 205456 w 205463"/>
                  <a:gd name="connsiteY4" fmla="*/ 125720 h 335905"/>
                  <a:gd name="connsiteX5" fmla="*/ 190597 w 205463"/>
                  <a:gd name="connsiteY5" fmla="*/ 100003 h 335905"/>
                  <a:gd name="connsiteX6" fmla="*/ 20386 w 205463"/>
                  <a:gd name="connsiteY6" fmla="*/ 1800 h 335905"/>
                  <a:gd name="connsiteX7" fmla="*/ 1799 w 205463"/>
                  <a:gd name="connsiteY7" fmla="*/ 6860 h 335905"/>
                  <a:gd name="connsiteX8" fmla="*/ 2 w 205463"/>
                  <a:gd name="connsiteY8" fmla="*/ 13611 h 335905"/>
                  <a:gd name="connsiteX9" fmla="*/ 2 w 205463"/>
                  <a:gd name="connsiteY9" fmla="*/ 210112 h 335905"/>
                  <a:gd name="connsiteX10" fmla="*/ 14861 w 205463"/>
                  <a:gd name="connsiteY10" fmla="*/ 236210 h 33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3" h="335905">
                    <a:moveTo>
                      <a:pt x="14861" y="236210"/>
                    </a:moveTo>
                    <a:lnTo>
                      <a:pt x="185073" y="334032"/>
                    </a:lnTo>
                    <a:cubicBezTo>
                      <a:pt x="191509" y="337823"/>
                      <a:pt x="199800" y="335680"/>
                      <a:pt x="203592" y="329243"/>
                    </a:cubicBezTo>
                    <a:cubicBezTo>
                      <a:pt x="204894" y="327033"/>
                      <a:pt x="205541" y="324499"/>
                      <a:pt x="205457" y="321935"/>
                    </a:cubicBezTo>
                    <a:lnTo>
                      <a:pt x="205456" y="125720"/>
                    </a:lnTo>
                    <a:cubicBezTo>
                      <a:pt x="205450" y="115110"/>
                      <a:pt x="199786" y="105308"/>
                      <a:pt x="190597" y="100003"/>
                    </a:cubicBezTo>
                    <a:lnTo>
                      <a:pt x="20386" y="1800"/>
                    </a:lnTo>
                    <a:cubicBezTo>
                      <a:pt x="13856" y="-1935"/>
                      <a:pt x="5534" y="331"/>
                      <a:pt x="1799" y="6860"/>
                    </a:cubicBezTo>
                    <a:cubicBezTo>
                      <a:pt x="624" y="8916"/>
                      <a:pt x="4" y="11243"/>
                      <a:pt x="2" y="13611"/>
                    </a:cubicBezTo>
                    <a:lnTo>
                      <a:pt x="2" y="210112"/>
                    </a:lnTo>
                    <a:cubicBezTo>
                      <a:pt x="-128" y="220858"/>
                      <a:pt x="5554" y="230837"/>
                      <a:pt x="14861" y="23621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6" name="Freeform: Shape 49">
                <a:extLst>
                  <a:ext uri="{FF2B5EF4-FFF2-40B4-BE49-F238E27FC236}">
                    <a16:creationId xmlns:a16="http://schemas.microsoft.com/office/drawing/2014/main" id="{2AF81BFC-7486-4171-B722-E0EFC94B35E4}"/>
                  </a:ext>
                </a:extLst>
              </p:cNvPr>
              <p:cNvSpPr/>
              <p:nvPr/>
            </p:nvSpPr>
            <p:spPr>
              <a:xfrm>
                <a:off x="10988705" y="2306896"/>
                <a:ext cx="205455" cy="335682"/>
              </a:xfrm>
              <a:custGeom>
                <a:avLst/>
                <a:gdLst>
                  <a:gd name="connsiteX0" fmla="*/ 205455 w 205455"/>
                  <a:gd name="connsiteY0" fmla="*/ 125788 h 335682"/>
                  <a:gd name="connsiteX1" fmla="*/ 205455 w 205455"/>
                  <a:gd name="connsiteY1" fmla="*/ 322003 h 335682"/>
                  <a:gd name="connsiteX2" fmla="*/ 192084 w 205455"/>
                  <a:gd name="connsiteY2" fmla="*/ 335682 h 335682"/>
                  <a:gd name="connsiteX3" fmla="*/ 185072 w 205455"/>
                  <a:gd name="connsiteY3" fmla="*/ 333814 h 335682"/>
                  <a:gd name="connsiteX4" fmla="*/ 14860 w 205455"/>
                  <a:gd name="connsiteY4" fmla="*/ 236278 h 335682"/>
                  <a:gd name="connsiteX5" fmla="*/ 1 w 205455"/>
                  <a:gd name="connsiteY5" fmla="*/ 210656 h 335682"/>
                  <a:gd name="connsiteX6" fmla="*/ 1 w 205455"/>
                  <a:gd name="connsiteY6" fmla="*/ 13679 h 335682"/>
                  <a:gd name="connsiteX7" fmla="*/ 13372 w 205455"/>
                  <a:gd name="connsiteY7" fmla="*/ 1 h 335682"/>
                  <a:gd name="connsiteX8" fmla="*/ 20384 w 205455"/>
                  <a:gd name="connsiteY8" fmla="*/ 1868 h 335682"/>
                  <a:gd name="connsiteX9" fmla="*/ 190596 w 205455"/>
                  <a:gd name="connsiteY9" fmla="*/ 100166 h 335682"/>
                  <a:gd name="connsiteX10" fmla="*/ 205455 w 205455"/>
                  <a:gd name="connsiteY10" fmla="*/ 125788 h 33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55" h="335682">
                    <a:moveTo>
                      <a:pt x="205455" y="125788"/>
                    </a:moveTo>
                    <a:lnTo>
                      <a:pt x="205455" y="322003"/>
                    </a:lnTo>
                    <a:cubicBezTo>
                      <a:pt x="205540" y="329473"/>
                      <a:pt x="199553" y="335597"/>
                      <a:pt x="192084" y="335682"/>
                    </a:cubicBezTo>
                    <a:cubicBezTo>
                      <a:pt x="189620" y="335710"/>
                      <a:pt x="187195" y="335064"/>
                      <a:pt x="185072" y="333814"/>
                    </a:cubicBezTo>
                    <a:lnTo>
                      <a:pt x="14860" y="236278"/>
                    </a:lnTo>
                    <a:cubicBezTo>
                      <a:pt x="5657" y="231034"/>
                      <a:pt x="-17" y="221248"/>
                      <a:pt x="1" y="210656"/>
                    </a:cubicBezTo>
                    <a:lnTo>
                      <a:pt x="1" y="13679"/>
                    </a:lnTo>
                    <a:cubicBezTo>
                      <a:pt x="-84" y="6210"/>
                      <a:pt x="5903" y="86"/>
                      <a:pt x="13372" y="1"/>
                    </a:cubicBezTo>
                    <a:cubicBezTo>
                      <a:pt x="15836" y="-27"/>
                      <a:pt x="18261" y="619"/>
                      <a:pt x="20384" y="1868"/>
                    </a:cubicBezTo>
                    <a:lnTo>
                      <a:pt x="190596" y="100166"/>
                    </a:lnTo>
                    <a:cubicBezTo>
                      <a:pt x="199799" y="105411"/>
                      <a:pt x="205473" y="115196"/>
                      <a:pt x="205455" y="12578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7" name="Freeform: Shape 50">
                <a:extLst>
                  <a:ext uri="{FF2B5EF4-FFF2-40B4-BE49-F238E27FC236}">
                    <a16:creationId xmlns:a16="http://schemas.microsoft.com/office/drawing/2014/main" id="{7B3E4B70-2FF9-40F5-95F6-88DE9025BD29}"/>
                  </a:ext>
                </a:extLst>
              </p:cNvPr>
              <p:cNvSpPr/>
              <p:nvPr/>
            </p:nvSpPr>
            <p:spPr>
              <a:xfrm>
                <a:off x="10988706" y="2460402"/>
                <a:ext cx="205454" cy="182176"/>
              </a:xfrm>
              <a:custGeom>
                <a:avLst/>
                <a:gdLst>
                  <a:gd name="connsiteX0" fmla="*/ 205454 w 205454"/>
                  <a:gd name="connsiteY0" fmla="*/ 161544 h 182176"/>
                  <a:gd name="connsiteX1" fmla="*/ 205454 w 205454"/>
                  <a:gd name="connsiteY1" fmla="*/ 168497 h 182176"/>
                  <a:gd name="connsiteX2" fmla="*/ 192083 w 205454"/>
                  <a:gd name="connsiteY2" fmla="*/ 182175 h 182176"/>
                  <a:gd name="connsiteX3" fmla="*/ 185071 w 205454"/>
                  <a:gd name="connsiteY3" fmla="*/ 180308 h 182176"/>
                  <a:gd name="connsiteX4" fmla="*/ 14859 w 205454"/>
                  <a:gd name="connsiteY4" fmla="*/ 82772 h 182176"/>
                  <a:gd name="connsiteX5" fmla="*/ 0 w 205454"/>
                  <a:gd name="connsiteY5" fmla="*/ 57150 h 182176"/>
                  <a:gd name="connsiteX6" fmla="*/ 0 w 205454"/>
                  <a:gd name="connsiteY6" fmla="*/ 38100 h 182176"/>
                  <a:gd name="connsiteX7" fmla="*/ 44577 w 205454"/>
                  <a:gd name="connsiteY7" fmla="*/ 0 h 182176"/>
                  <a:gd name="connsiteX8" fmla="*/ 97155 w 205454"/>
                  <a:gd name="connsiteY8" fmla="*/ 74866 h 182176"/>
                  <a:gd name="connsiteX9" fmla="*/ 148495 w 205454"/>
                  <a:gd name="connsiteY9" fmla="*/ 13811 h 18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454" h="182176">
                    <a:moveTo>
                      <a:pt x="205454" y="161544"/>
                    </a:moveTo>
                    <a:lnTo>
                      <a:pt x="205454" y="168497"/>
                    </a:lnTo>
                    <a:cubicBezTo>
                      <a:pt x="205539" y="175967"/>
                      <a:pt x="199552" y="182091"/>
                      <a:pt x="192083" y="182175"/>
                    </a:cubicBezTo>
                    <a:cubicBezTo>
                      <a:pt x="189619" y="182203"/>
                      <a:pt x="187194" y="181558"/>
                      <a:pt x="185071" y="180308"/>
                    </a:cubicBezTo>
                    <a:lnTo>
                      <a:pt x="14859" y="82772"/>
                    </a:lnTo>
                    <a:cubicBezTo>
                      <a:pt x="5656" y="77528"/>
                      <a:pt x="-18" y="67742"/>
                      <a:pt x="0" y="57150"/>
                    </a:cubicBezTo>
                    <a:lnTo>
                      <a:pt x="0" y="38100"/>
                    </a:lnTo>
                    <a:lnTo>
                      <a:pt x="44577" y="0"/>
                    </a:lnTo>
                    <a:lnTo>
                      <a:pt x="97155" y="74866"/>
                    </a:lnTo>
                    <a:lnTo>
                      <a:pt x="148495" y="1381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8" name="Freeform: Shape 51">
                <a:extLst>
                  <a:ext uri="{FF2B5EF4-FFF2-40B4-BE49-F238E27FC236}">
                    <a16:creationId xmlns:a16="http://schemas.microsoft.com/office/drawing/2014/main" id="{29AD02F7-E6F4-413B-A2F6-AE65CDCD6DD2}"/>
                  </a:ext>
                </a:extLst>
              </p:cNvPr>
              <p:cNvSpPr/>
              <p:nvPr/>
            </p:nvSpPr>
            <p:spPr>
              <a:xfrm>
                <a:off x="11047380" y="2385237"/>
                <a:ext cx="45815" cy="59074"/>
              </a:xfrm>
              <a:custGeom>
                <a:avLst/>
                <a:gdLst>
                  <a:gd name="connsiteX0" fmla="*/ 0 w 45815"/>
                  <a:gd name="connsiteY0" fmla="*/ 16205 h 59074"/>
                  <a:gd name="connsiteX1" fmla="*/ 22860 w 45815"/>
                  <a:gd name="connsiteY1" fmla="*/ 55924 h 59074"/>
                  <a:gd name="connsiteX2" fmla="*/ 45816 w 45815"/>
                  <a:gd name="connsiteY2" fmla="*/ 42685 h 59074"/>
                  <a:gd name="connsiteX3" fmla="*/ 22860 w 45815"/>
                  <a:gd name="connsiteY3" fmla="*/ 2966 h 59074"/>
                  <a:gd name="connsiteX4" fmla="*/ 0 w 45815"/>
                  <a:gd name="connsiteY4" fmla="*/ 16205 h 5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15" h="59074">
                    <a:moveTo>
                      <a:pt x="0" y="16205"/>
                    </a:moveTo>
                    <a:cubicBezTo>
                      <a:pt x="886" y="32322"/>
                      <a:pt x="9369" y="47062"/>
                      <a:pt x="22860" y="55924"/>
                    </a:cubicBezTo>
                    <a:cubicBezTo>
                      <a:pt x="35528" y="63259"/>
                      <a:pt x="45816" y="57353"/>
                      <a:pt x="45816" y="42685"/>
                    </a:cubicBezTo>
                    <a:cubicBezTo>
                      <a:pt x="44908" y="26550"/>
                      <a:pt x="36387" y="11807"/>
                      <a:pt x="22860" y="2966"/>
                    </a:cubicBezTo>
                    <a:cubicBezTo>
                      <a:pt x="10287" y="-3988"/>
                      <a:pt x="0" y="1632"/>
                      <a:pt x="0" y="16205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9" name="Freeform: Shape 52">
                <a:extLst>
                  <a:ext uri="{FF2B5EF4-FFF2-40B4-BE49-F238E27FC236}">
                    <a16:creationId xmlns:a16="http://schemas.microsoft.com/office/drawing/2014/main" id="{FDCB8C08-3575-449E-9B44-5DB790888585}"/>
                  </a:ext>
                </a:extLst>
              </p:cNvPr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0" name="Freeform: Shape 53">
                <a:extLst>
                  <a:ext uri="{FF2B5EF4-FFF2-40B4-BE49-F238E27FC236}">
                    <a16:creationId xmlns:a16="http://schemas.microsoft.com/office/drawing/2014/main" id="{7A867541-F8FB-4347-9763-1C4E21EF8E45}"/>
                  </a:ext>
                </a:extLst>
              </p:cNvPr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1" name="Freeform: Shape 54">
                <a:extLst>
                  <a:ext uri="{FF2B5EF4-FFF2-40B4-BE49-F238E27FC236}">
                    <a16:creationId xmlns:a16="http://schemas.microsoft.com/office/drawing/2014/main" id="{EEB33240-8B7A-4337-9C98-921C481225CE}"/>
                  </a:ext>
                </a:extLst>
              </p:cNvPr>
              <p:cNvSpPr/>
              <p:nvPr/>
            </p:nvSpPr>
            <p:spPr>
              <a:xfrm rot="-1800000">
                <a:off x="11343563" y="3077586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6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2" name="Freeform: Shape 55">
                <a:extLst>
                  <a:ext uri="{FF2B5EF4-FFF2-40B4-BE49-F238E27FC236}">
                    <a16:creationId xmlns:a16="http://schemas.microsoft.com/office/drawing/2014/main" id="{1BE4E2FD-4790-4060-9C3F-3EEBADF9AE02}"/>
                  </a:ext>
                </a:extLst>
              </p:cNvPr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3" name="Freeform: Shape 56">
                <a:extLst>
                  <a:ext uri="{FF2B5EF4-FFF2-40B4-BE49-F238E27FC236}">
                    <a16:creationId xmlns:a16="http://schemas.microsoft.com/office/drawing/2014/main" id="{737AED52-5E08-40B9-9502-8D0B85C8D0E8}"/>
                  </a:ext>
                </a:extLst>
              </p:cNvPr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4" name="Freeform: Shape 57">
                <a:extLst>
                  <a:ext uri="{FF2B5EF4-FFF2-40B4-BE49-F238E27FC236}">
                    <a16:creationId xmlns:a16="http://schemas.microsoft.com/office/drawing/2014/main" id="{5FEB077D-463F-4BE8-93B2-A6F659BEDEEC}"/>
                  </a:ext>
                </a:extLst>
              </p:cNvPr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5" name="Freeform: Shape 58">
                <a:extLst>
                  <a:ext uri="{FF2B5EF4-FFF2-40B4-BE49-F238E27FC236}">
                    <a16:creationId xmlns:a16="http://schemas.microsoft.com/office/drawing/2014/main" id="{1E24F796-FD0D-43F6-BEE0-073C856E4B99}"/>
                  </a:ext>
                </a:extLst>
              </p:cNvPr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6" name="Freeform: Shape 59">
                <a:extLst>
                  <a:ext uri="{FF2B5EF4-FFF2-40B4-BE49-F238E27FC236}">
                    <a16:creationId xmlns:a16="http://schemas.microsoft.com/office/drawing/2014/main" id="{77365885-B0FD-48FD-B38B-006001B3D137}"/>
                  </a:ext>
                </a:extLst>
              </p:cNvPr>
              <p:cNvSpPr/>
              <p:nvPr/>
            </p:nvSpPr>
            <p:spPr>
              <a:xfrm>
                <a:off x="11478559" y="3389554"/>
                <a:ext cx="179201" cy="108217"/>
              </a:xfrm>
              <a:custGeom>
                <a:avLst/>
                <a:gdLst>
                  <a:gd name="connsiteX0" fmla="*/ 173373 w 179201"/>
                  <a:gd name="connsiteY0" fmla="*/ 108216 h 108217"/>
                  <a:gd name="connsiteX1" fmla="*/ 170421 w 179201"/>
                  <a:gd name="connsiteY1" fmla="*/ 107359 h 108217"/>
                  <a:gd name="connsiteX2" fmla="*/ 2876 w 179201"/>
                  <a:gd name="connsiteY2" fmla="*/ 10870 h 108217"/>
                  <a:gd name="connsiteX3" fmla="*/ 780 w 179201"/>
                  <a:gd name="connsiteY3" fmla="*/ 2869 h 108217"/>
                  <a:gd name="connsiteX4" fmla="*/ 8686 w 179201"/>
                  <a:gd name="connsiteY4" fmla="*/ 774 h 108217"/>
                  <a:gd name="connsiteX5" fmla="*/ 176326 w 179201"/>
                  <a:gd name="connsiteY5" fmla="*/ 97452 h 108217"/>
                  <a:gd name="connsiteX6" fmla="*/ 178422 w 179201"/>
                  <a:gd name="connsiteY6" fmla="*/ 105453 h 108217"/>
                  <a:gd name="connsiteX7" fmla="*/ 173373 w 179201"/>
                  <a:gd name="connsiteY7" fmla="*/ 108216 h 108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217">
                    <a:moveTo>
                      <a:pt x="173373" y="108216"/>
                    </a:moveTo>
                    <a:cubicBezTo>
                      <a:pt x="172330" y="108200"/>
                      <a:pt x="171310" y="107904"/>
                      <a:pt x="170421" y="107359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452"/>
                    </a:lnTo>
                    <a:cubicBezTo>
                      <a:pt x="179087" y="99103"/>
                      <a:pt x="180019" y="102661"/>
                      <a:pt x="178422" y="105453"/>
                    </a:cubicBezTo>
                    <a:cubicBezTo>
                      <a:pt x="177359" y="107216"/>
                      <a:pt x="175431" y="108271"/>
                      <a:pt x="173373" y="10821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7" name="Freeform: Shape 60">
                <a:extLst>
                  <a:ext uri="{FF2B5EF4-FFF2-40B4-BE49-F238E27FC236}">
                    <a16:creationId xmlns:a16="http://schemas.microsoft.com/office/drawing/2014/main" id="{7FEC7699-B5E6-4997-B27B-9AB2F409FBE6}"/>
                  </a:ext>
                </a:extLst>
              </p:cNvPr>
              <p:cNvSpPr/>
              <p:nvPr/>
            </p:nvSpPr>
            <p:spPr>
              <a:xfrm>
                <a:off x="11478559" y="3446133"/>
                <a:ext cx="179201" cy="108406"/>
              </a:xfrm>
              <a:custGeom>
                <a:avLst/>
                <a:gdLst>
                  <a:gd name="connsiteX0" fmla="*/ 173373 w 179201"/>
                  <a:gd name="connsiteY0" fmla="*/ 108406 h 108406"/>
                  <a:gd name="connsiteX1" fmla="*/ 170421 w 179201"/>
                  <a:gd name="connsiteY1" fmla="*/ 107644 h 108406"/>
                  <a:gd name="connsiteX2" fmla="*/ 2876 w 179201"/>
                  <a:gd name="connsiteY2" fmla="*/ 10870 h 108406"/>
                  <a:gd name="connsiteX3" fmla="*/ 780 w 179201"/>
                  <a:gd name="connsiteY3" fmla="*/ 2869 h 108406"/>
                  <a:gd name="connsiteX4" fmla="*/ 8686 w 179201"/>
                  <a:gd name="connsiteY4" fmla="*/ 774 h 108406"/>
                  <a:gd name="connsiteX5" fmla="*/ 176326 w 179201"/>
                  <a:gd name="connsiteY5" fmla="*/ 97167 h 108406"/>
                  <a:gd name="connsiteX6" fmla="*/ 178422 w 179201"/>
                  <a:gd name="connsiteY6" fmla="*/ 105168 h 108406"/>
                  <a:gd name="connsiteX7" fmla="*/ 173373 w 17920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167"/>
                    </a:lnTo>
                    <a:cubicBezTo>
                      <a:pt x="179087" y="98818"/>
                      <a:pt x="180019" y="102375"/>
                      <a:pt x="178422" y="105168"/>
                    </a:cubicBezTo>
                    <a:cubicBezTo>
                      <a:pt x="177486" y="107114"/>
                      <a:pt x="175533" y="108367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8" name="Freeform: Shape 61">
                <a:extLst>
                  <a:ext uri="{FF2B5EF4-FFF2-40B4-BE49-F238E27FC236}">
                    <a16:creationId xmlns:a16="http://schemas.microsoft.com/office/drawing/2014/main" id="{479D336E-5979-43D8-8D35-80E28FAB4954}"/>
                  </a:ext>
                </a:extLst>
              </p:cNvPr>
              <p:cNvSpPr/>
              <p:nvPr/>
            </p:nvSpPr>
            <p:spPr>
              <a:xfrm>
                <a:off x="11478559" y="3502902"/>
                <a:ext cx="179261" cy="108406"/>
              </a:xfrm>
              <a:custGeom>
                <a:avLst/>
                <a:gdLst>
                  <a:gd name="connsiteX0" fmla="*/ 173373 w 179261"/>
                  <a:gd name="connsiteY0" fmla="*/ 108406 h 108406"/>
                  <a:gd name="connsiteX1" fmla="*/ 170421 w 179261"/>
                  <a:gd name="connsiteY1" fmla="*/ 107644 h 108406"/>
                  <a:gd name="connsiteX2" fmla="*/ 2876 w 179261"/>
                  <a:gd name="connsiteY2" fmla="*/ 10870 h 108406"/>
                  <a:gd name="connsiteX3" fmla="*/ 780 w 179261"/>
                  <a:gd name="connsiteY3" fmla="*/ 2869 h 108406"/>
                  <a:gd name="connsiteX4" fmla="*/ 8686 w 179261"/>
                  <a:gd name="connsiteY4" fmla="*/ 774 h 108406"/>
                  <a:gd name="connsiteX5" fmla="*/ 176326 w 179261"/>
                  <a:gd name="connsiteY5" fmla="*/ 97548 h 108406"/>
                  <a:gd name="connsiteX6" fmla="*/ 178499 w 179261"/>
                  <a:gd name="connsiteY6" fmla="*/ 105472 h 108406"/>
                  <a:gd name="connsiteX7" fmla="*/ 173373 w 17926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6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548"/>
                    </a:lnTo>
                    <a:cubicBezTo>
                      <a:pt x="179115" y="99136"/>
                      <a:pt x="180087" y="102684"/>
                      <a:pt x="178499" y="105472"/>
                    </a:cubicBezTo>
                    <a:cubicBezTo>
                      <a:pt x="177452" y="107310"/>
                      <a:pt x="175489" y="108434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9" name="Freeform: Shape 62">
                <a:extLst>
                  <a:ext uri="{FF2B5EF4-FFF2-40B4-BE49-F238E27FC236}">
                    <a16:creationId xmlns:a16="http://schemas.microsoft.com/office/drawing/2014/main" id="{C87CE751-1F85-4493-8121-FD36D5F0544D}"/>
                  </a:ext>
                </a:extLst>
              </p:cNvPr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0" name="Freeform: Shape 63">
                <a:extLst>
                  <a:ext uri="{FF2B5EF4-FFF2-40B4-BE49-F238E27FC236}">
                    <a16:creationId xmlns:a16="http://schemas.microsoft.com/office/drawing/2014/main" id="{A75EE45C-C8A9-41DB-9469-CA97E72BA9CE}"/>
                  </a:ext>
                </a:extLst>
              </p:cNvPr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1" name="Freeform: Shape 64">
                <a:extLst>
                  <a:ext uri="{FF2B5EF4-FFF2-40B4-BE49-F238E27FC236}">
                    <a16:creationId xmlns:a16="http://schemas.microsoft.com/office/drawing/2014/main" id="{764C2C33-7CA1-4E0D-AA39-15AC71673C56}"/>
                  </a:ext>
                </a:extLst>
              </p:cNvPr>
              <p:cNvSpPr/>
              <p:nvPr/>
            </p:nvSpPr>
            <p:spPr>
              <a:xfrm rot="-1800000">
                <a:off x="10336899" y="250631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2" name="Freeform: Shape 65">
                <a:extLst>
                  <a:ext uri="{FF2B5EF4-FFF2-40B4-BE49-F238E27FC236}">
                    <a16:creationId xmlns:a16="http://schemas.microsoft.com/office/drawing/2014/main" id="{C23BC521-AD18-4975-9521-C7723C8FFB09}"/>
                  </a:ext>
                </a:extLst>
              </p:cNvPr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3" name="Freeform: Shape 66">
                <a:extLst>
                  <a:ext uri="{FF2B5EF4-FFF2-40B4-BE49-F238E27FC236}">
                    <a16:creationId xmlns:a16="http://schemas.microsoft.com/office/drawing/2014/main" id="{D871DE77-072D-466E-AF5E-2402E1604082}"/>
                  </a:ext>
                </a:extLst>
              </p:cNvPr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4" name="Freeform: Shape 67">
                <a:extLst>
                  <a:ext uri="{FF2B5EF4-FFF2-40B4-BE49-F238E27FC236}">
                    <a16:creationId xmlns:a16="http://schemas.microsoft.com/office/drawing/2014/main" id="{D135A1DD-DA4D-49AA-AC9F-3D985042BDE5}"/>
                  </a:ext>
                </a:extLst>
              </p:cNvPr>
              <p:cNvSpPr/>
              <p:nvPr/>
            </p:nvSpPr>
            <p:spPr>
              <a:xfrm>
                <a:off x="10509694" y="2837695"/>
                <a:ext cx="103529" cy="115340"/>
              </a:xfrm>
              <a:custGeom>
                <a:avLst/>
                <a:gdLst>
                  <a:gd name="connsiteX0" fmla="*/ 0 w 103529"/>
                  <a:gd name="connsiteY0" fmla="*/ 13232 h 115340"/>
                  <a:gd name="connsiteX1" fmla="*/ 0 w 103529"/>
                  <a:gd name="connsiteY1" fmla="*/ 102100 h 115340"/>
                  <a:gd name="connsiteX2" fmla="*/ 13240 w 103529"/>
                  <a:gd name="connsiteY2" fmla="*/ 115340 h 115340"/>
                  <a:gd name="connsiteX3" fmla="*/ 90297 w 103529"/>
                  <a:gd name="connsiteY3" fmla="*/ 115340 h 115340"/>
                  <a:gd name="connsiteX4" fmla="*/ 103530 w 103529"/>
                  <a:gd name="connsiteY4" fmla="*/ 102094 h 115340"/>
                  <a:gd name="connsiteX5" fmla="*/ 100298 w 103529"/>
                  <a:gd name="connsiteY5" fmla="*/ 93433 h 115340"/>
                  <a:gd name="connsiteX6" fmla="*/ 23241 w 103529"/>
                  <a:gd name="connsiteY6" fmla="*/ 4564 h 115340"/>
                  <a:gd name="connsiteX7" fmla="*/ 4564 w 103529"/>
                  <a:gd name="connsiteY7" fmla="*/ 3239 h 115340"/>
                  <a:gd name="connsiteX8" fmla="*/ 0 w 103529"/>
                  <a:gd name="connsiteY8" fmla="*/ 13232 h 11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529" h="115340">
                    <a:moveTo>
                      <a:pt x="0" y="13232"/>
                    </a:moveTo>
                    <a:lnTo>
                      <a:pt x="0" y="102100"/>
                    </a:lnTo>
                    <a:cubicBezTo>
                      <a:pt x="0" y="109412"/>
                      <a:pt x="5928" y="115340"/>
                      <a:pt x="13240" y="115340"/>
                    </a:cubicBezTo>
                    <a:lnTo>
                      <a:pt x="90297" y="115340"/>
                    </a:lnTo>
                    <a:cubicBezTo>
                      <a:pt x="97609" y="115336"/>
                      <a:pt x="103534" y="109406"/>
                      <a:pt x="103530" y="102094"/>
                    </a:cubicBezTo>
                    <a:cubicBezTo>
                      <a:pt x="103528" y="98912"/>
                      <a:pt x="102381" y="95838"/>
                      <a:pt x="100298" y="93433"/>
                    </a:cubicBezTo>
                    <a:lnTo>
                      <a:pt x="23241" y="4564"/>
                    </a:lnTo>
                    <a:cubicBezTo>
                      <a:pt x="18450" y="-959"/>
                      <a:pt x="10088" y="-1553"/>
                      <a:pt x="4564" y="3239"/>
                    </a:cubicBezTo>
                    <a:cubicBezTo>
                      <a:pt x="1667" y="5752"/>
                      <a:pt x="2" y="9397"/>
                      <a:pt x="0" y="1323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5" name="Freeform: Shape 68">
                <a:extLst>
                  <a:ext uri="{FF2B5EF4-FFF2-40B4-BE49-F238E27FC236}">
                    <a16:creationId xmlns:a16="http://schemas.microsoft.com/office/drawing/2014/main" id="{774B0F77-31DA-4A68-94F8-EFBE5A014A42}"/>
                  </a:ext>
                </a:extLst>
              </p:cNvPr>
              <p:cNvSpPr/>
              <p:nvPr/>
            </p:nvSpPr>
            <p:spPr>
              <a:xfrm>
                <a:off x="11100816" y="2830925"/>
                <a:ext cx="13430" cy="31527"/>
              </a:xfrm>
              <a:custGeom>
                <a:avLst/>
                <a:gdLst>
                  <a:gd name="connsiteX0" fmla="*/ 6763 w 13430"/>
                  <a:gd name="connsiteY0" fmla="*/ 31528 h 31527"/>
                  <a:gd name="connsiteX1" fmla="*/ 0 w 13430"/>
                  <a:gd name="connsiteY1" fmla="*/ 24765 h 31527"/>
                  <a:gd name="connsiteX2" fmla="*/ 0 w 13430"/>
                  <a:gd name="connsiteY2" fmla="*/ 6763 h 31527"/>
                  <a:gd name="connsiteX3" fmla="*/ 6763 w 13430"/>
                  <a:gd name="connsiteY3" fmla="*/ 0 h 31527"/>
                  <a:gd name="connsiteX4" fmla="*/ 13431 w 13430"/>
                  <a:gd name="connsiteY4" fmla="*/ 6667 h 31527"/>
                  <a:gd name="connsiteX5" fmla="*/ 13430 w 13430"/>
                  <a:gd name="connsiteY5" fmla="*/ 6763 h 31527"/>
                  <a:gd name="connsiteX6" fmla="*/ 13430 w 13430"/>
                  <a:gd name="connsiteY6" fmla="*/ 24765 h 31527"/>
                  <a:gd name="connsiteX7" fmla="*/ 6859 w 13430"/>
                  <a:gd name="connsiteY7" fmla="*/ 31527 h 31527"/>
                  <a:gd name="connsiteX8" fmla="*/ 6763 w 13430"/>
                  <a:gd name="connsiteY8" fmla="*/ 31528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527">
                    <a:moveTo>
                      <a:pt x="6763" y="31528"/>
                    </a:moveTo>
                    <a:cubicBezTo>
                      <a:pt x="3028" y="31528"/>
                      <a:pt x="0" y="28500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83" y="28447"/>
                      <a:pt x="10541" y="31474"/>
                      <a:pt x="6859" y="31527"/>
                    </a:cubicBezTo>
                    <a:cubicBezTo>
                      <a:pt x="6827" y="31528"/>
                      <a:pt x="6795" y="31528"/>
                      <a:pt x="6763" y="3152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6" name="Freeform: Shape 69">
                <a:extLst>
                  <a:ext uri="{FF2B5EF4-FFF2-40B4-BE49-F238E27FC236}">
                    <a16:creationId xmlns:a16="http://schemas.microsoft.com/office/drawing/2014/main" id="{94B1A7C7-ACC4-4AC5-AB92-26DBE8401FD0}"/>
                  </a:ext>
                </a:extLst>
              </p:cNvPr>
              <p:cNvSpPr/>
              <p:nvPr/>
            </p:nvSpPr>
            <p:spPr>
              <a:xfrm>
                <a:off x="11100816" y="2884931"/>
                <a:ext cx="13441" cy="985075"/>
              </a:xfrm>
              <a:custGeom>
                <a:avLst/>
                <a:gdLst>
                  <a:gd name="connsiteX0" fmla="*/ 6763 w 13441"/>
                  <a:gd name="connsiteY0" fmla="*/ 985076 h 985075"/>
                  <a:gd name="connsiteX1" fmla="*/ 0 w 13441"/>
                  <a:gd name="connsiteY1" fmla="*/ 978313 h 985075"/>
                  <a:gd name="connsiteX2" fmla="*/ 0 w 13441"/>
                  <a:gd name="connsiteY2" fmla="*/ 942308 h 985075"/>
                  <a:gd name="connsiteX3" fmla="*/ 6763 w 13441"/>
                  <a:gd name="connsiteY3" fmla="*/ 935545 h 985075"/>
                  <a:gd name="connsiteX4" fmla="*/ 13431 w 13441"/>
                  <a:gd name="connsiteY4" fmla="*/ 942212 h 985075"/>
                  <a:gd name="connsiteX5" fmla="*/ 13430 w 13441"/>
                  <a:gd name="connsiteY5" fmla="*/ 942308 h 985075"/>
                  <a:gd name="connsiteX6" fmla="*/ 13430 w 13441"/>
                  <a:gd name="connsiteY6" fmla="*/ 978313 h 985075"/>
                  <a:gd name="connsiteX7" fmla="*/ 6859 w 13441"/>
                  <a:gd name="connsiteY7" fmla="*/ 985075 h 985075"/>
                  <a:gd name="connsiteX8" fmla="*/ 6763 w 13441"/>
                  <a:gd name="connsiteY8" fmla="*/ 985076 h 985075"/>
                  <a:gd name="connsiteX9" fmla="*/ 6763 w 13441"/>
                  <a:gd name="connsiteY9" fmla="*/ 913067 h 985075"/>
                  <a:gd name="connsiteX10" fmla="*/ 0 w 13441"/>
                  <a:gd name="connsiteY10" fmla="*/ 906304 h 985075"/>
                  <a:gd name="connsiteX11" fmla="*/ 0 w 13441"/>
                  <a:gd name="connsiteY11" fmla="*/ 870395 h 985075"/>
                  <a:gd name="connsiteX12" fmla="*/ 6763 w 13441"/>
                  <a:gd name="connsiteY12" fmla="*/ 863632 h 985075"/>
                  <a:gd name="connsiteX13" fmla="*/ 13431 w 13441"/>
                  <a:gd name="connsiteY13" fmla="*/ 870299 h 985075"/>
                  <a:gd name="connsiteX14" fmla="*/ 13430 w 13441"/>
                  <a:gd name="connsiteY14" fmla="*/ 870395 h 985075"/>
                  <a:gd name="connsiteX15" fmla="*/ 13430 w 13441"/>
                  <a:gd name="connsiteY15" fmla="*/ 906018 h 985075"/>
                  <a:gd name="connsiteX16" fmla="*/ 7155 w 13441"/>
                  <a:gd name="connsiteY16" fmla="*/ 913056 h 985075"/>
                  <a:gd name="connsiteX17" fmla="*/ 6763 w 13441"/>
                  <a:gd name="connsiteY17" fmla="*/ 913067 h 985075"/>
                  <a:gd name="connsiteX18" fmla="*/ 6763 w 13441"/>
                  <a:gd name="connsiteY18" fmla="*/ 841153 h 985075"/>
                  <a:gd name="connsiteX19" fmla="*/ 0 w 13441"/>
                  <a:gd name="connsiteY19" fmla="*/ 834390 h 985075"/>
                  <a:gd name="connsiteX20" fmla="*/ 0 w 13441"/>
                  <a:gd name="connsiteY20" fmla="*/ 798386 h 985075"/>
                  <a:gd name="connsiteX21" fmla="*/ 6763 w 13441"/>
                  <a:gd name="connsiteY21" fmla="*/ 791623 h 985075"/>
                  <a:gd name="connsiteX22" fmla="*/ 13431 w 13441"/>
                  <a:gd name="connsiteY22" fmla="*/ 798290 h 985075"/>
                  <a:gd name="connsiteX23" fmla="*/ 13430 w 13441"/>
                  <a:gd name="connsiteY23" fmla="*/ 798386 h 985075"/>
                  <a:gd name="connsiteX24" fmla="*/ 13430 w 13441"/>
                  <a:gd name="connsiteY24" fmla="*/ 834390 h 985075"/>
                  <a:gd name="connsiteX25" fmla="*/ 6859 w 13441"/>
                  <a:gd name="connsiteY25" fmla="*/ 841152 h 985075"/>
                  <a:gd name="connsiteX26" fmla="*/ 6763 w 13441"/>
                  <a:gd name="connsiteY26" fmla="*/ 841153 h 985075"/>
                  <a:gd name="connsiteX27" fmla="*/ 6763 w 13441"/>
                  <a:gd name="connsiteY27" fmla="*/ 769144 h 985075"/>
                  <a:gd name="connsiteX28" fmla="*/ 0 w 13441"/>
                  <a:gd name="connsiteY28" fmla="*/ 762381 h 985075"/>
                  <a:gd name="connsiteX29" fmla="*/ 0 w 13441"/>
                  <a:gd name="connsiteY29" fmla="*/ 726377 h 985075"/>
                  <a:gd name="connsiteX30" fmla="*/ 6667 w 13441"/>
                  <a:gd name="connsiteY30" fmla="*/ 719708 h 985075"/>
                  <a:gd name="connsiteX31" fmla="*/ 6763 w 13441"/>
                  <a:gd name="connsiteY31" fmla="*/ 719709 h 985075"/>
                  <a:gd name="connsiteX32" fmla="*/ 13430 w 13441"/>
                  <a:gd name="connsiteY32" fmla="*/ 726377 h 985075"/>
                  <a:gd name="connsiteX33" fmla="*/ 13430 w 13441"/>
                  <a:gd name="connsiteY33" fmla="*/ 762381 h 985075"/>
                  <a:gd name="connsiteX34" fmla="*/ 6859 w 13441"/>
                  <a:gd name="connsiteY34" fmla="*/ 769143 h 985075"/>
                  <a:gd name="connsiteX35" fmla="*/ 6763 w 13441"/>
                  <a:gd name="connsiteY35" fmla="*/ 769144 h 985075"/>
                  <a:gd name="connsiteX36" fmla="*/ 6763 w 13441"/>
                  <a:gd name="connsiteY36" fmla="*/ 697230 h 985075"/>
                  <a:gd name="connsiteX37" fmla="*/ 0 w 13441"/>
                  <a:gd name="connsiteY37" fmla="*/ 690467 h 985075"/>
                  <a:gd name="connsiteX38" fmla="*/ 0 w 13441"/>
                  <a:gd name="connsiteY38" fmla="*/ 654463 h 985075"/>
                  <a:gd name="connsiteX39" fmla="*/ 6763 w 13441"/>
                  <a:gd name="connsiteY39" fmla="*/ 647700 h 985075"/>
                  <a:gd name="connsiteX40" fmla="*/ 13431 w 13441"/>
                  <a:gd name="connsiteY40" fmla="*/ 654367 h 985075"/>
                  <a:gd name="connsiteX41" fmla="*/ 13430 w 13441"/>
                  <a:gd name="connsiteY41" fmla="*/ 654463 h 985075"/>
                  <a:gd name="connsiteX42" fmla="*/ 13430 w 13441"/>
                  <a:gd name="connsiteY42" fmla="*/ 690467 h 985075"/>
                  <a:gd name="connsiteX43" fmla="*/ 6859 w 13441"/>
                  <a:gd name="connsiteY43" fmla="*/ 697229 h 985075"/>
                  <a:gd name="connsiteX44" fmla="*/ 6763 w 13441"/>
                  <a:gd name="connsiteY44" fmla="*/ 697230 h 985075"/>
                  <a:gd name="connsiteX45" fmla="*/ 6763 w 13441"/>
                  <a:gd name="connsiteY45" fmla="*/ 625221 h 985075"/>
                  <a:gd name="connsiteX46" fmla="*/ 0 w 13441"/>
                  <a:gd name="connsiteY46" fmla="*/ 618458 h 985075"/>
                  <a:gd name="connsiteX47" fmla="*/ 0 w 13441"/>
                  <a:gd name="connsiteY47" fmla="*/ 582168 h 985075"/>
                  <a:gd name="connsiteX48" fmla="*/ 6763 w 13441"/>
                  <a:gd name="connsiteY48" fmla="*/ 575405 h 985075"/>
                  <a:gd name="connsiteX49" fmla="*/ 13431 w 13441"/>
                  <a:gd name="connsiteY49" fmla="*/ 582072 h 985075"/>
                  <a:gd name="connsiteX50" fmla="*/ 13430 w 13441"/>
                  <a:gd name="connsiteY50" fmla="*/ 582168 h 985075"/>
                  <a:gd name="connsiteX51" fmla="*/ 13430 w 13441"/>
                  <a:gd name="connsiteY51" fmla="*/ 618173 h 985075"/>
                  <a:gd name="connsiteX52" fmla="*/ 7155 w 13441"/>
                  <a:gd name="connsiteY52" fmla="*/ 625210 h 985075"/>
                  <a:gd name="connsiteX53" fmla="*/ 6763 w 13441"/>
                  <a:gd name="connsiteY53" fmla="*/ 625221 h 985075"/>
                  <a:gd name="connsiteX54" fmla="*/ 6763 w 13441"/>
                  <a:gd name="connsiteY54" fmla="*/ 553212 h 985075"/>
                  <a:gd name="connsiteX55" fmla="*/ 1 w 13441"/>
                  <a:gd name="connsiteY55" fmla="*/ 546641 h 985075"/>
                  <a:gd name="connsiteX56" fmla="*/ 0 w 13441"/>
                  <a:gd name="connsiteY56" fmla="*/ 546545 h 985075"/>
                  <a:gd name="connsiteX57" fmla="*/ 0 w 13441"/>
                  <a:gd name="connsiteY57" fmla="*/ 510540 h 985075"/>
                  <a:gd name="connsiteX58" fmla="*/ 6763 w 13441"/>
                  <a:gd name="connsiteY58" fmla="*/ 503777 h 985075"/>
                  <a:gd name="connsiteX59" fmla="*/ 13431 w 13441"/>
                  <a:gd name="connsiteY59" fmla="*/ 510444 h 985075"/>
                  <a:gd name="connsiteX60" fmla="*/ 13430 w 13441"/>
                  <a:gd name="connsiteY60" fmla="*/ 510540 h 985075"/>
                  <a:gd name="connsiteX61" fmla="*/ 13430 w 13441"/>
                  <a:gd name="connsiteY61" fmla="*/ 546545 h 985075"/>
                  <a:gd name="connsiteX62" fmla="*/ 7155 w 13441"/>
                  <a:gd name="connsiteY62" fmla="*/ 553582 h 985075"/>
                  <a:gd name="connsiteX63" fmla="*/ 6763 w 13441"/>
                  <a:gd name="connsiteY63" fmla="*/ 553593 h 985075"/>
                  <a:gd name="connsiteX64" fmla="*/ 6763 w 13441"/>
                  <a:gd name="connsiteY64" fmla="*/ 481298 h 985075"/>
                  <a:gd name="connsiteX65" fmla="*/ 0 w 13441"/>
                  <a:gd name="connsiteY65" fmla="*/ 474536 h 985075"/>
                  <a:gd name="connsiteX66" fmla="*/ 0 w 13441"/>
                  <a:gd name="connsiteY66" fmla="*/ 438531 h 985075"/>
                  <a:gd name="connsiteX67" fmla="*/ 6763 w 13441"/>
                  <a:gd name="connsiteY67" fmla="*/ 431768 h 985075"/>
                  <a:gd name="connsiteX68" fmla="*/ 13431 w 13441"/>
                  <a:gd name="connsiteY68" fmla="*/ 438435 h 985075"/>
                  <a:gd name="connsiteX69" fmla="*/ 13430 w 13441"/>
                  <a:gd name="connsiteY69" fmla="*/ 438531 h 985075"/>
                  <a:gd name="connsiteX70" fmla="*/ 13430 w 13441"/>
                  <a:gd name="connsiteY70" fmla="*/ 474536 h 985075"/>
                  <a:gd name="connsiteX71" fmla="*/ 6859 w 13441"/>
                  <a:gd name="connsiteY71" fmla="*/ 481298 h 985075"/>
                  <a:gd name="connsiteX72" fmla="*/ 6763 w 13441"/>
                  <a:gd name="connsiteY72" fmla="*/ 481298 h 985075"/>
                  <a:gd name="connsiteX73" fmla="*/ 6763 w 13441"/>
                  <a:gd name="connsiteY73" fmla="*/ 409289 h 985075"/>
                  <a:gd name="connsiteX74" fmla="*/ 0 w 13441"/>
                  <a:gd name="connsiteY74" fmla="*/ 402527 h 985075"/>
                  <a:gd name="connsiteX75" fmla="*/ 0 w 13441"/>
                  <a:gd name="connsiteY75" fmla="*/ 366617 h 985075"/>
                  <a:gd name="connsiteX76" fmla="*/ 6763 w 13441"/>
                  <a:gd name="connsiteY76" fmla="*/ 359854 h 985075"/>
                  <a:gd name="connsiteX77" fmla="*/ 13431 w 13441"/>
                  <a:gd name="connsiteY77" fmla="*/ 366521 h 985075"/>
                  <a:gd name="connsiteX78" fmla="*/ 13430 w 13441"/>
                  <a:gd name="connsiteY78" fmla="*/ 366617 h 985075"/>
                  <a:gd name="connsiteX79" fmla="*/ 13430 w 13441"/>
                  <a:gd name="connsiteY79" fmla="*/ 402527 h 985075"/>
                  <a:gd name="connsiteX80" fmla="*/ 6859 w 13441"/>
                  <a:gd name="connsiteY80" fmla="*/ 409289 h 985075"/>
                  <a:gd name="connsiteX81" fmla="*/ 6763 w 13441"/>
                  <a:gd name="connsiteY81" fmla="*/ 409289 h 985075"/>
                  <a:gd name="connsiteX82" fmla="*/ 6763 w 13441"/>
                  <a:gd name="connsiteY82" fmla="*/ 337376 h 985075"/>
                  <a:gd name="connsiteX83" fmla="*/ 0 w 13441"/>
                  <a:gd name="connsiteY83" fmla="*/ 330613 h 985075"/>
                  <a:gd name="connsiteX84" fmla="*/ 0 w 13441"/>
                  <a:gd name="connsiteY84" fmla="*/ 294608 h 985075"/>
                  <a:gd name="connsiteX85" fmla="*/ 6763 w 13441"/>
                  <a:gd name="connsiteY85" fmla="*/ 287845 h 985075"/>
                  <a:gd name="connsiteX86" fmla="*/ 13431 w 13441"/>
                  <a:gd name="connsiteY86" fmla="*/ 294512 h 985075"/>
                  <a:gd name="connsiteX87" fmla="*/ 13430 w 13441"/>
                  <a:gd name="connsiteY87" fmla="*/ 294608 h 985075"/>
                  <a:gd name="connsiteX88" fmla="*/ 13430 w 13441"/>
                  <a:gd name="connsiteY88" fmla="*/ 330613 h 985075"/>
                  <a:gd name="connsiteX89" fmla="*/ 6859 w 13441"/>
                  <a:gd name="connsiteY89" fmla="*/ 337375 h 985075"/>
                  <a:gd name="connsiteX90" fmla="*/ 6763 w 13441"/>
                  <a:gd name="connsiteY90" fmla="*/ 337376 h 985075"/>
                  <a:gd name="connsiteX91" fmla="*/ 6763 w 13441"/>
                  <a:gd name="connsiteY91" fmla="*/ 265367 h 985075"/>
                  <a:gd name="connsiteX92" fmla="*/ 0 w 13441"/>
                  <a:gd name="connsiteY92" fmla="*/ 258604 h 985075"/>
                  <a:gd name="connsiteX93" fmla="*/ 0 w 13441"/>
                  <a:gd name="connsiteY93" fmla="*/ 222599 h 985075"/>
                  <a:gd name="connsiteX94" fmla="*/ 6667 w 13441"/>
                  <a:gd name="connsiteY94" fmla="*/ 215931 h 985075"/>
                  <a:gd name="connsiteX95" fmla="*/ 6763 w 13441"/>
                  <a:gd name="connsiteY95" fmla="*/ 215932 h 985075"/>
                  <a:gd name="connsiteX96" fmla="*/ 13430 w 13441"/>
                  <a:gd name="connsiteY96" fmla="*/ 222599 h 985075"/>
                  <a:gd name="connsiteX97" fmla="*/ 13430 w 13441"/>
                  <a:gd name="connsiteY97" fmla="*/ 258318 h 985075"/>
                  <a:gd name="connsiteX98" fmla="*/ 7155 w 13441"/>
                  <a:gd name="connsiteY98" fmla="*/ 265356 h 985075"/>
                  <a:gd name="connsiteX99" fmla="*/ 6763 w 13441"/>
                  <a:gd name="connsiteY99" fmla="*/ 265367 h 985075"/>
                  <a:gd name="connsiteX100" fmla="*/ 6763 w 13441"/>
                  <a:gd name="connsiteY100" fmla="*/ 193453 h 985075"/>
                  <a:gd name="connsiteX101" fmla="*/ 0 w 13441"/>
                  <a:gd name="connsiteY101" fmla="*/ 186690 h 985075"/>
                  <a:gd name="connsiteX102" fmla="*/ 0 w 13441"/>
                  <a:gd name="connsiteY102" fmla="*/ 150686 h 985075"/>
                  <a:gd name="connsiteX103" fmla="*/ 6763 w 13441"/>
                  <a:gd name="connsiteY103" fmla="*/ 143923 h 985075"/>
                  <a:gd name="connsiteX104" fmla="*/ 13431 w 13441"/>
                  <a:gd name="connsiteY104" fmla="*/ 150590 h 985075"/>
                  <a:gd name="connsiteX105" fmla="*/ 13430 w 13441"/>
                  <a:gd name="connsiteY105" fmla="*/ 150686 h 985075"/>
                  <a:gd name="connsiteX106" fmla="*/ 13430 w 13441"/>
                  <a:gd name="connsiteY106" fmla="*/ 186690 h 985075"/>
                  <a:gd name="connsiteX107" fmla="*/ 6859 w 13441"/>
                  <a:gd name="connsiteY107" fmla="*/ 193452 h 985075"/>
                  <a:gd name="connsiteX108" fmla="*/ 6763 w 13441"/>
                  <a:gd name="connsiteY108" fmla="*/ 193453 h 985075"/>
                  <a:gd name="connsiteX109" fmla="*/ 6763 w 13441"/>
                  <a:gd name="connsiteY109" fmla="*/ 121444 h 985075"/>
                  <a:gd name="connsiteX110" fmla="*/ 0 w 13441"/>
                  <a:gd name="connsiteY110" fmla="*/ 114681 h 985075"/>
                  <a:gd name="connsiteX111" fmla="*/ 0 w 13441"/>
                  <a:gd name="connsiteY111" fmla="*/ 78677 h 985075"/>
                  <a:gd name="connsiteX112" fmla="*/ 6763 w 13441"/>
                  <a:gd name="connsiteY112" fmla="*/ 71914 h 985075"/>
                  <a:gd name="connsiteX113" fmla="*/ 13431 w 13441"/>
                  <a:gd name="connsiteY113" fmla="*/ 78581 h 985075"/>
                  <a:gd name="connsiteX114" fmla="*/ 13430 w 13441"/>
                  <a:gd name="connsiteY114" fmla="*/ 78677 h 985075"/>
                  <a:gd name="connsiteX115" fmla="*/ 13430 w 13441"/>
                  <a:gd name="connsiteY115" fmla="*/ 114681 h 985075"/>
                  <a:gd name="connsiteX116" fmla="*/ 6859 w 13441"/>
                  <a:gd name="connsiteY116" fmla="*/ 121443 h 985075"/>
                  <a:gd name="connsiteX117" fmla="*/ 6763 w 13441"/>
                  <a:gd name="connsiteY117" fmla="*/ 121444 h 985075"/>
                  <a:gd name="connsiteX118" fmla="*/ 6763 w 13441"/>
                  <a:gd name="connsiteY118" fmla="*/ 49435 h 985075"/>
                  <a:gd name="connsiteX119" fmla="*/ 1 w 13441"/>
                  <a:gd name="connsiteY119" fmla="*/ 42863 h 985075"/>
                  <a:gd name="connsiteX120" fmla="*/ 0 w 13441"/>
                  <a:gd name="connsiteY120" fmla="*/ 42767 h 985075"/>
                  <a:gd name="connsiteX121" fmla="*/ 0 w 13441"/>
                  <a:gd name="connsiteY121" fmla="*/ 6763 h 985075"/>
                  <a:gd name="connsiteX122" fmla="*/ 6763 w 13441"/>
                  <a:gd name="connsiteY122" fmla="*/ 0 h 985075"/>
                  <a:gd name="connsiteX123" fmla="*/ 13431 w 13441"/>
                  <a:gd name="connsiteY123" fmla="*/ 6667 h 985075"/>
                  <a:gd name="connsiteX124" fmla="*/ 13430 w 13441"/>
                  <a:gd name="connsiteY124" fmla="*/ 6763 h 985075"/>
                  <a:gd name="connsiteX125" fmla="*/ 13430 w 13441"/>
                  <a:gd name="connsiteY125" fmla="*/ 42767 h 985075"/>
                  <a:gd name="connsiteX126" fmla="*/ 6763 w 13441"/>
                  <a:gd name="connsiteY126" fmla="*/ 49435 h 9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41" h="985075">
                    <a:moveTo>
                      <a:pt x="6763" y="985076"/>
                    </a:moveTo>
                    <a:cubicBezTo>
                      <a:pt x="3028" y="985076"/>
                      <a:pt x="0" y="982048"/>
                      <a:pt x="0" y="978313"/>
                    </a:cubicBezTo>
                    <a:lnTo>
                      <a:pt x="0" y="942308"/>
                    </a:lnTo>
                    <a:cubicBezTo>
                      <a:pt x="0" y="938573"/>
                      <a:pt x="3028" y="935545"/>
                      <a:pt x="6763" y="935545"/>
                    </a:cubicBezTo>
                    <a:cubicBezTo>
                      <a:pt x="10445" y="935545"/>
                      <a:pt x="13431" y="938530"/>
                      <a:pt x="13431" y="942212"/>
                    </a:cubicBezTo>
                    <a:cubicBezTo>
                      <a:pt x="13431" y="942244"/>
                      <a:pt x="13431" y="942276"/>
                      <a:pt x="13430" y="942308"/>
                    </a:cubicBezTo>
                    <a:lnTo>
                      <a:pt x="13430" y="978313"/>
                    </a:lnTo>
                    <a:cubicBezTo>
                      <a:pt x="13483" y="981995"/>
                      <a:pt x="10541" y="985022"/>
                      <a:pt x="6859" y="985075"/>
                    </a:cubicBezTo>
                    <a:cubicBezTo>
                      <a:pt x="6827" y="985075"/>
                      <a:pt x="6795" y="985076"/>
                      <a:pt x="6763" y="985076"/>
                    </a:cubicBezTo>
                    <a:close/>
                    <a:moveTo>
                      <a:pt x="6763" y="913067"/>
                    </a:moveTo>
                    <a:cubicBezTo>
                      <a:pt x="3028" y="913067"/>
                      <a:pt x="0" y="910039"/>
                      <a:pt x="0" y="906304"/>
                    </a:cubicBezTo>
                    <a:lnTo>
                      <a:pt x="0" y="870395"/>
                    </a:lnTo>
                    <a:cubicBezTo>
                      <a:pt x="0" y="866660"/>
                      <a:pt x="3028" y="863632"/>
                      <a:pt x="6763" y="863632"/>
                    </a:cubicBezTo>
                    <a:cubicBezTo>
                      <a:pt x="10445" y="863631"/>
                      <a:pt x="13431" y="866616"/>
                      <a:pt x="13431" y="870299"/>
                    </a:cubicBezTo>
                    <a:cubicBezTo>
                      <a:pt x="13431" y="870331"/>
                      <a:pt x="13431" y="870363"/>
                      <a:pt x="13430" y="870395"/>
                    </a:cubicBezTo>
                    <a:lnTo>
                      <a:pt x="13430" y="906018"/>
                    </a:lnTo>
                    <a:cubicBezTo>
                      <a:pt x="13641" y="909694"/>
                      <a:pt x="10831" y="912845"/>
                      <a:pt x="7155" y="913056"/>
                    </a:cubicBezTo>
                    <a:cubicBezTo>
                      <a:pt x="7024" y="913063"/>
                      <a:pt x="6893" y="913067"/>
                      <a:pt x="6763" y="913067"/>
                    </a:cubicBezTo>
                    <a:close/>
                    <a:moveTo>
                      <a:pt x="6763" y="841153"/>
                    </a:moveTo>
                    <a:cubicBezTo>
                      <a:pt x="3028" y="841153"/>
                      <a:pt x="0" y="838125"/>
                      <a:pt x="0" y="834390"/>
                    </a:cubicBezTo>
                    <a:lnTo>
                      <a:pt x="0" y="798386"/>
                    </a:lnTo>
                    <a:cubicBezTo>
                      <a:pt x="0" y="794651"/>
                      <a:pt x="3028" y="791623"/>
                      <a:pt x="6763" y="791623"/>
                    </a:cubicBezTo>
                    <a:cubicBezTo>
                      <a:pt x="10445" y="791622"/>
                      <a:pt x="13431" y="794607"/>
                      <a:pt x="13431" y="798290"/>
                    </a:cubicBezTo>
                    <a:cubicBezTo>
                      <a:pt x="13431" y="798322"/>
                      <a:pt x="13431" y="798354"/>
                      <a:pt x="13430" y="798386"/>
                    </a:cubicBezTo>
                    <a:lnTo>
                      <a:pt x="13430" y="834390"/>
                    </a:lnTo>
                    <a:cubicBezTo>
                      <a:pt x="13483" y="838072"/>
                      <a:pt x="10541" y="841099"/>
                      <a:pt x="6859" y="841152"/>
                    </a:cubicBezTo>
                    <a:cubicBezTo>
                      <a:pt x="6827" y="841153"/>
                      <a:pt x="6795" y="841153"/>
                      <a:pt x="6763" y="841153"/>
                    </a:cubicBezTo>
                    <a:close/>
                    <a:moveTo>
                      <a:pt x="6763" y="769144"/>
                    </a:moveTo>
                    <a:cubicBezTo>
                      <a:pt x="3028" y="769144"/>
                      <a:pt x="0" y="766116"/>
                      <a:pt x="0" y="762381"/>
                    </a:cubicBezTo>
                    <a:lnTo>
                      <a:pt x="0" y="726377"/>
                    </a:lnTo>
                    <a:cubicBezTo>
                      <a:pt x="0" y="722694"/>
                      <a:pt x="2984" y="719709"/>
                      <a:pt x="6667" y="719708"/>
                    </a:cubicBezTo>
                    <a:cubicBezTo>
                      <a:pt x="6699" y="719708"/>
                      <a:pt x="6731" y="719709"/>
                      <a:pt x="6763" y="719709"/>
                    </a:cubicBezTo>
                    <a:cubicBezTo>
                      <a:pt x="10445" y="719709"/>
                      <a:pt x="13430" y="722694"/>
                      <a:pt x="13430" y="726377"/>
                    </a:cubicBezTo>
                    <a:lnTo>
                      <a:pt x="13430" y="762381"/>
                    </a:lnTo>
                    <a:cubicBezTo>
                      <a:pt x="13483" y="766063"/>
                      <a:pt x="10541" y="769091"/>
                      <a:pt x="6859" y="769143"/>
                    </a:cubicBezTo>
                    <a:cubicBezTo>
                      <a:pt x="6827" y="769144"/>
                      <a:pt x="6795" y="769144"/>
                      <a:pt x="6763" y="769144"/>
                    </a:cubicBezTo>
                    <a:close/>
                    <a:moveTo>
                      <a:pt x="6763" y="697230"/>
                    </a:moveTo>
                    <a:cubicBezTo>
                      <a:pt x="3028" y="697230"/>
                      <a:pt x="0" y="694202"/>
                      <a:pt x="0" y="690467"/>
                    </a:cubicBezTo>
                    <a:lnTo>
                      <a:pt x="0" y="654463"/>
                    </a:lnTo>
                    <a:cubicBezTo>
                      <a:pt x="0" y="650728"/>
                      <a:pt x="3028" y="647700"/>
                      <a:pt x="6763" y="647700"/>
                    </a:cubicBezTo>
                    <a:cubicBezTo>
                      <a:pt x="10445" y="647700"/>
                      <a:pt x="13431" y="650684"/>
                      <a:pt x="13431" y="654367"/>
                    </a:cubicBezTo>
                    <a:cubicBezTo>
                      <a:pt x="13431" y="654399"/>
                      <a:pt x="13431" y="654431"/>
                      <a:pt x="13430" y="654463"/>
                    </a:cubicBezTo>
                    <a:lnTo>
                      <a:pt x="13430" y="690467"/>
                    </a:lnTo>
                    <a:cubicBezTo>
                      <a:pt x="13483" y="694149"/>
                      <a:pt x="10541" y="697177"/>
                      <a:pt x="6859" y="697229"/>
                    </a:cubicBezTo>
                    <a:cubicBezTo>
                      <a:pt x="6827" y="697230"/>
                      <a:pt x="6795" y="697230"/>
                      <a:pt x="6763" y="697230"/>
                    </a:cubicBezTo>
                    <a:close/>
                    <a:moveTo>
                      <a:pt x="6763" y="625221"/>
                    </a:moveTo>
                    <a:cubicBezTo>
                      <a:pt x="3028" y="625221"/>
                      <a:pt x="0" y="622193"/>
                      <a:pt x="0" y="618458"/>
                    </a:cubicBezTo>
                    <a:lnTo>
                      <a:pt x="0" y="582168"/>
                    </a:lnTo>
                    <a:cubicBezTo>
                      <a:pt x="0" y="578433"/>
                      <a:pt x="3028" y="575405"/>
                      <a:pt x="6763" y="575405"/>
                    </a:cubicBezTo>
                    <a:cubicBezTo>
                      <a:pt x="10445" y="575405"/>
                      <a:pt x="13431" y="578390"/>
                      <a:pt x="13431" y="582072"/>
                    </a:cubicBezTo>
                    <a:cubicBezTo>
                      <a:pt x="13431" y="582104"/>
                      <a:pt x="13431" y="582136"/>
                      <a:pt x="13430" y="582168"/>
                    </a:cubicBezTo>
                    <a:lnTo>
                      <a:pt x="13430" y="618173"/>
                    </a:lnTo>
                    <a:cubicBezTo>
                      <a:pt x="13641" y="621849"/>
                      <a:pt x="10831" y="625000"/>
                      <a:pt x="7155" y="625210"/>
                    </a:cubicBezTo>
                    <a:cubicBezTo>
                      <a:pt x="7024" y="625218"/>
                      <a:pt x="6893" y="625221"/>
                      <a:pt x="6763" y="625221"/>
                    </a:cubicBezTo>
                    <a:close/>
                    <a:moveTo>
                      <a:pt x="6763" y="553212"/>
                    </a:moveTo>
                    <a:cubicBezTo>
                      <a:pt x="3081" y="553265"/>
                      <a:pt x="53" y="550322"/>
                      <a:pt x="1" y="546641"/>
                    </a:cubicBezTo>
                    <a:cubicBezTo>
                      <a:pt x="0" y="546609"/>
                      <a:pt x="0" y="546577"/>
                      <a:pt x="0" y="546545"/>
                    </a:cubicBezTo>
                    <a:lnTo>
                      <a:pt x="0" y="510540"/>
                    </a:lnTo>
                    <a:cubicBezTo>
                      <a:pt x="0" y="506805"/>
                      <a:pt x="3028" y="503777"/>
                      <a:pt x="6763" y="503777"/>
                    </a:cubicBezTo>
                    <a:cubicBezTo>
                      <a:pt x="10445" y="503777"/>
                      <a:pt x="13431" y="506762"/>
                      <a:pt x="13431" y="510444"/>
                    </a:cubicBezTo>
                    <a:cubicBezTo>
                      <a:pt x="13431" y="510476"/>
                      <a:pt x="13431" y="510508"/>
                      <a:pt x="13430" y="510540"/>
                    </a:cubicBezTo>
                    <a:lnTo>
                      <a:pt x="13430" y="546545"/>
                    </a:lnTo>
                    <a:cubicBezTo>
                      <a:pt x="13641" y="550221"/>
                      <a:pt x="10831" y="553372"/>
                      <a:pt x="7155" y="553582"/>
                    </a:cubicBezTo>
                    <a:cubicBezTo>
                      <a:pt x="7024" y="553590"/>
                      <a:pt x="6893" y="553593"/>
                      <a:pt x="6763" y="553593"/>
                    </a:cubicBezTo>
                    <a:close/>
                    <a:moveTo>
                      <a:pt x="6763" y="481298"/>
                    </a:moveTo>
                    <a:cubicBezTo>
                      <a:pt x="3028" y="481298"/>
                      <a:pt x="0" y="478271"/>
                      <a:pt x="0" y="474536"/>
                    </a:cubicBezTo>
                    <a:lnTo>
                      <a:pt x="0" y="438531"/>
                    </a:lnTo>
                    <a:cubicBezTo>
                      <a:pt x="0" y="434796"/>
                      <a:pt x="3028" y="431768"/>
                      <a:pt x="6763" y="431768"/>
                    </a:cubicBezTo>
                    <a:cubicBezTo>
                      <a:pt x="10445" y="431768"/>
                      <a:pt x="13431" y="434753"/>
                      <a:pt x="13431" y="438435"/>
                    </a:cubicBezTo>
                    <a:cubicBezTo>
                      <a:pt x="13431" y="438467"/>
                      <a:pt x="13431" y="438499"/>
                      <a:pt x="13430" y="438531"/>
                    </a:cubicBezTo>
                    <a:lnTo>
                      <a:pt x="13430" y="474536"/>
                    </a:lnTo>
                    <a:cubicBezTo>
                      <a:pt x="13483" y="478218"/>
                      <a:pt x="10541" y="481245"/>
                      <a:pt x="6859" y="481298"/>
                    </a:cubicBezTo>
                    <a:cubicBezTo>
                      <a:pt x="6827" y="481298"/>
                      <a:pt x="6795" y="481298"/>
                      <a:pt x="6763" y="481298"/>
                    </a:cubicBezTo>
                    <a:close/>
                    <a:moveTo>
                      <a:pt x="6763" y="409289"/>
                    </a:moveTo>
                    <a:cubicBezTo>
                      <a:pt x="3028" y="409289"/>
                      <a:pt x="0" y="406262"/>
                      <a:pt x="0" y="402527"/>
                    </a:cubicBezTo>
                    <a:lnTo>
                      <a:pt x="0" y="366617"/>
                    </a:lnTo>
                    <a:cubicBezTo>
                      <a:pt x="0" y="362882"/>
                      <a:pt x="3028" y="359854"/>
                      <a:pt x="6763" y="359854"/>
                    </a:cubicBezTo>
                    <a:cubicBezTo>
                      <a:pt x="10445" y="359854"/>
                      <a:pt x="13431" y="362839"/>
                      <a:pt x="13431" y="366521"/>
                    </a:cubicBezTo>
                    <a:cubicBezTo>
                      <a:pt x="13431" y="366553"/>
                      <a:pt x="13431" y="366585"/>
                      <a:pt x="13430" y="366617"/>
                    </a:cubicBezTo>
                    <a:lnTo>
                      <a:pt x="13430" y="402527"/>
                    </a:lnTo>
                    <a:cubicBezTo>
                      <a:pt x="13483" y="406209"/>
                      <a:pt x="10541" y="409236"/>
                      <a:pt x="6859" y="409289"/>
                    </a:cubicBezTo>
                    <a:cubicBezTo>
                      <a:pt x="6827" y="409289"/>
                      <a:pt x="6795" y="409289"/>
                      <a:pt x="6763" y="409289"/>
                    </a:cubicBezTo>
                    <a:close/>
                    <a:moveTo>
                      <a:pt x="6763" y="337376"/>
                    </a:moveTo>
                    <a:cubicBezTo>
                      <a:pt x="3028" y="337376"/>
                      <a:pt x="0" y="334348"/>
                      <a:pt x="0" y="330613"/>
                    </a:cubicBezTo>
                    <a:lnTo>
                      <a:pt x="0" y="294608"/>
                    </a:lnTo>
                    <a:cubicBezTo>
                      <a:pt x="0" y="290873"/>
                      <a:pt x="3028" y="287845"/>
                      <a:pt x="6763" y="287845"/>
                    </a:cubicBezTo>
                    <a:cubicBezTo>
                      <a:pt x="10445" y="287845"/>
                      <a:pt x="13431" y="290830"/>
                      <a:pt x="13431" y="294512"/>
                    </a:cubicBezTo>
                    <a:cubicBezTo>
                      <a:pt x="13431" y="294544"/>
                      <a:pt x="13431" y="294576"/>
                      <a:pt x="13430" y="294608"/>
                    </a:cubicBezTo>
                    <a:lnTo>
                      <a:pt x="13430" y="330613"/>
                    </a:lnTo>
                    <a:cubicBezTo>
                      <a:pt x="13483" y="334295"/>
                      <a:pt x="10541" y="337322"/>
                      <a:pt x="6859" y="337375"/>
                    </a:cubicBezTo>
                    <a:cubicBezTo>
                      <a:pt x="6827" y="337375"/>
                      <a:pt x="6795" y="337376"/>
                      <a:pt x="6763" y="337376"/>
                    </a:cubicBezTo>
                    <a:close/>
                    <a:moveTo>
                      <a:pt x="6763" y="265367"/>
                    </a:moveTo>
                    <a:cubicBezTo>
                      <a:pt x="3028" y="265367"/>
                      <a:pt x="0" y="262339"/>
                      <a:pt x="0" y="258604"/>
                    </a:cubicBezTo>
                    <a:lnTo>
                      <a:pt x="0" y="222599"/>
                    </a:lnTo>
                    <a:cubicBezTo>
                      <a:pt x="0" y="218917"/>
                      <a:pt x="2984" y="215931"/>
                      <a:pt x="6667" y="215931"/>
                    </a:cubicBezTo>
                    <a:cubicBezTo>
                      <a:pt x="6699" y="215931"/>
                      <a:pt x="6731" y="215931"/>
                      <a:pt x="6763" y="215932"/>
                    </a:cubicBezTo>
                    <a:cubicBezTo>
                      <a:pt x="10445" y="215932"/>
                      <a:pt x="13430" y="218917"/>
                      <a:pt x="13430" y="222599"/>
                    </a:cubicBezTo>
                    <a:lnTo>
                      <a:pt x="13430" y="258318"/>
                    </a:lnTo>
                    <a:cubicBezTo>
                      <a:pt x="13641" y="261994"/>
                      <a:pt x="10831" y="265145"/>
                      <a:pt x="7155" y="265356"/>
                    </a:cubicBezTo>
                    <a:cubicBezTo>
                      <a:pt x="7024" y="265363"/>
                      <a:pt x="6893" y="265367"/>
                      <a:pt x="6763" y="265367"/>
                    </a:cubicBezTo>
                    <a:close/>
                    <a:moveTo>
                      <a:pt x="6763" y="193453"/>
                    </a:moveTo>
                    <a:cubicBezTo>
                      <a:pt x="3028" y="193453"/>
                      <a:pt x="0" y="190425"/>
                      <a:pt x="0" y="186690"/>
                    </a:cubicBezTo>
                    <a:lnTo>
                      <a:pt x="0" y="150686"/>
                    </a:lnTo>
                    <a:cubicBezTo>
                      <a:pt x="0" y="146951"/>
                      <a:pt x="3028" y="143923"/>
                      <a:pt x="6763" y="143923"/>
                    </a:cubicBezTo>
                    <a:cubicBezTo>
                      <a:pt x="10445" y="143922"/>
                      <a:pt x="13431" y="146907"/>
                      <a:pt x="13431" y="150590"/>
                    </a:cubicBezTo>
                    <a:cubicBezTo>
                      <a:pt x="13431" y="150622"/>
                      <a:pt x="13431" y="150654"/>
                      <a:pt x="13430" y="150686"/>
                    </a:cubicBezTo>
                    <a:lnTo>
                      <a:pt x="13430" y="186690"/>
                    </a:lnTo>
                    <a:cubicBezTo>
                      <a:pt x="13483" y="190372"/>
                      <a:pt x="10541" y="193400"/>
                      <a:pt x="6859" y="193452"/>
                    </a:cubicBezTo>
                    <a:cubicBezTo>
                      <a:pt x="6827" y="193453"/>
                      <a:pt x="6795" y="193453"/>
                      <a:pt x="6763" y="193453"/>
                    </a:cubicBezTo>
                    <a:close/>
                    <a:moveTo>
                      <a:pt x="6763" y="121444"/>
                    </a:moveTo>
                    <a:cubicBezTo>
                      <a:pt x="3028" y="121444"/>
                      <a:pt x="0" y="118416"/>
                      <a:pt x="0" y="114681"/>
                    </a:cubicBezTo>
                    <a:lnTo>
                      <a:pt x="0" y="78677"/>
                    </a:lnTo>
                    <a:cubicBezTo>
                      <a:pt x="0" y="74942"/>
                      <a:pt x="3028" y="71914"/>
                      <a:pt x="6763" y="71914"/>
                    </a:cubicBezTo>
                    <a:cubicBezTo>
                      <a:pt x="10445" y="71913"/>
                      <a:pt x="13431" y="74898"/>
                      <a:pt x="13431" y="78581"/>
                    </a:cubicBezTo>
                    <a:cubicBezTo>
                      <a:pt x="13431" y="78613"/>
                      <a:pt x="13431" y="78645"/>
                      <a:pt x="13430" y="78677"/>
                    </a:cubicBezTo>
                    <a:lnTo>
                      <a:pt x="13430" y="114681"/>
                    </a:lnTo>
                    <a:cubicBezTo>
                      <a:pt x="13483" y="118363"/>
                      <a:pt x="10541" y="121390"/>
                      <a:pt x="6859" y="121443"/>
                    </a:cubicBezTo>
                    <a:cubicBezTo>
                      <a:pt x="6827" y="121444"/>
                      <a:pt x="6795" y="121444"/>
                      <a:pt x="6763" y="121444"/>
                    </a:cubicBezTo>
                    <a:close/>
                    <a:moveTo>
                      <a:pt x="6763" y="49435"/>
                    </a:moveTo>
                    <a:cubicBezTo>
                      <a:pt x="3081" y="49487"/>
                      <a:pt x="53" y="46545"/>
                      <a:pt x="1" y="42863"/>
                    </a:cubicBezTo>
                    <a:cubicBezTo>
                      <a:pt x="0" y="42831"/>
                      <a:pt x="0" y="42799"/>
                      <a:pt x="0" y="42767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42767"/>
                    </a:lnTo>
                    <a:cubicBezTo>
                      <a:pt x="13430" y="46450"/>
                      <a:pt x="10445" y="49435"/>
                      <a:pt x="6763" y="49435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7" name="Freeform: Shape 70">
                <a:extLst>
                  <a:ext uri="{FF2B5EF4-FFF2-40B4-BE49-F238E27FC236}">
                    <a16:creationId xmlns:a16="http://schemas.microsoft.com/office/drawing/2014/main" id="{191992DF-E7B0-47BE-93B7-7E2737B2FE24}"/>
                  </a:ext>
                </a:extLst>
              </p:cNvPr>
              <p:cNvSpPr/>
              <p:nvPr/>
            </p:nvSpPr>
            <p:spPr>
              <a:xfrm>
                <a:off x="11100816" y="3892867"/>
                <a:ext cx="13430" cy="31433"/>
              </a:xfrm>
              <a:custGeom>
                <a:avLst/>
                <a:gdLst>
                  <a:gd name="connsiteX0" fmla="*/ 6763 w 13430"/>
                  <a:gd name="connsiteY0" fmla="*/ 31433 h 31433"/>
                  <a:gd name="connsiteX1" fmla="*/ 1 w 13430"/>
                  <a:gd name="connsiteY1" fmla="*/ 24861 h 31433"/>
                  <a:gd name="connsiteX2" fmla="*/ 0 w 13430"/>
                  <a:gd name="connsiteY2" fmla="*/ 24765 h 31433"/>
                  <a:gd name="connsiteX3" fmla="*/ 0 w 13430"/>
                  <a:gd name="connsiteY3" fmla="*/ 6763 h 31433"/>
                  <a:gd name="connsiteX4" fmla="*/ 6763 w 13430"/>
                  <a:gd name="connsiteY4" fmla="*/ 0 h 31433"/>
                  <a:gd name="connsiteX5" fmla="*/ 13431 w 13430"/>
                  <a:gd name="connsiteY5" fmla="*/ 6667 h 31433"/>
                  <a:gd name="connsiteX6" fmla="*/ 13430 w 13430"/>
                  <a:gd name="connsiteY6" fmla="*/ 6763 h 31433"/>
                  <a:gd name="connsiteX7" fmla="*/ 13430 w 13430"/>
                  <a:gd name="connsiteY7" fmla="*/ 24765 h 31433"/>
                  <a:gd name="connsiteX8" fmla="*/ 6763 w 13430"/>
                  <a:gd name="connsiteY8" fmla="*/ 31433 h 3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433">
                    <a:moveTo>
                      <a:pt x="6763" y="31433"/>
                    </a:moveTo>
                    <a:cubicBezTo>
                      <a:pt x="3081" y="31485"/>
                      <a:pt x="53" y="28543"/>
                      <a:pt x="1" y="24861"/>
                    </a:cubicBezTo>
                    <a:cubicBezTo>
                      <a:pt x="0" y="24829"/>
                      <a:pt x="0" y="24797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30" y="28447"/>
                      <a:pt x="10445" y="31433"/>
                      <a:pt x="6763" y="3143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8" name="Freeform: Shape 71">
                <a:extLst>
                  <a:ext uri="{FF2B5EF4-FFF2-40B4-BE49-F238E27FC236}">
                    <a16:creationId xmlns:a16="http://schemas.microsoft.com/office/drawing/2014/main" id="{CA394C6B-B59A-48DE-8F10-69A6626A7EFD}"/>
                  </a:ext>
                </a:extLst>
              </p:cNvPr>
              <p:cNvSpPr/>
              <p:nvPr/>
            </p:nvSpPr>
            <p:spPr>
              <a:xfrm>
                <a:off x="11270865" y="3459817"/>
                <a:ext cx="29590" cy="21475"/>
              </a:xfrm>
              <a:custGeom>
                <a:avLst/>
                <a:gdLst>
                  <a:gd name="connsiteX0" fmla="*/ 6735 w 29590"/>
                  <a:gd name="connsiteY0" fmla="*/ 21474 h 21475"/>
                  <a:gd name="connsiteX1" fmla="*/ 734 w 29590"/>
                  <a:gd name="connsiteY1" fmla="*/ 17760 h 21475"/>
                  <a:gd name="connsiteX2" fmla="*/ 3630 w 29590"/>
                  <a:gd name="connsiteY2" fmla="*/ 8786 h 21475"/>
                  <a:gd name="connsiteX3" fmla="*/ 3782 w 29590"/>
                  <a:gd name="connsiteY3" fmla="*/ 8711 h 21475"/>
                  <a:gd name="connsiteX4" fmla="*/ 19879 w 29590"/>
                  <a:gd name="connsiteY4" fmla="*/ 710 h 21475"/>
                  <a:gd name="connsiteX5" fmla="*/ 28881 w 29590"/>
                  <a:gd name="connsiteY5" fmla="*/ 3710 h 21475"/>
                  <a:gd name="connsiteX6" fmla="*/ 25880 w 29590"/>
                  <a:gd name="connsiteY6" fmla="*/ 12711 h 21475"/>
                  <a:gd name="connsiteX7" fmla="*/ 9783 w 29590"/>
                  <a:gd name="connsiteY7" fmla="*/ 20808 h 21475"/>
                  <a:gd name="connsiteX8" fmla="*/ 6735 w 29590"/>
                  <a:gd name="connsiteY8" fmla="*/ 21474 h 2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90" h="21475">
                    <a:moveTo>
                      <a:pt x="6735" y="21474"/>
                    </a:moveTo>
                    <a:cubicBezTo>
                      <a:pt x="4183" y="21506"/>
                      <a:pt x="1844" y="20058"/>
                      <a:pt x="734" y="17760"/>
                    </a:cubicBezTo>
                    <a:cubicBezTo>
                      <a:pt x="-944" y="14482"/>
                      <a:pt x="353" y="10464"/>
                      <a:pt x="3630" y="8786"/>
                    </a:cubicBezTo>
                    <a:cubicBezTo>
                      <a:pt x="3681" y="8760"/>
                      <a:pt x="3731" y="8735"/>
                      <a:pt x="3782" y="8711"/>
                    </a:cubicBezTo>
                    <a:lnTo>
                      <a:pt x="19879" y="710"/>
                    </a:lnTo>
                    <a:cubicBezTo>
                      <a:pt x="23193" y="-947"/>
                      <a:pt x="27223" y="396"/>
                      <a:pt x="28881" y="3710"/>
                    </a:cubicBezTo>
                    <a:cubicBezTo>
                      <a:pt x="30538" y="7024"/>
                      <a:pt x="29194" y="11054"/>
                      <a:pt x="25880" y="12711"/>
                    </a:cubicBezTo>
                    <a:lnTo>
                      <a:pt x="9783" y="20808"/>
                    </a:lnTo>
                    <a:cubicBezTo>
                      <a:pt x="8833" y="21264"/>
                      <a:pt x="7789" y="21493"/>
                      <a:pt x="6735" y="2147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9" name="Freeform: Shape 72">
                <a:extLst>
                  <a:ext uri="{FF2B5EF4-FFF2-40B4-BE49-F238E27FC236}">
                    <a16:creationId xmlns:a16="http://schemas.microsoft.com/office/drawing/2014/main" id="{920B5801-7311-4F47-A558-5814ECC41724}"/>
                  </a:ext>
                </a:extLst>
              </p:cNvPr>
              <p:cNvSpPr/>
              <p:nvPr/>
            </p:nvSpPr>
            <p:spPr>
              <a:xfrm>
                <a:off x="11191407" y="3486865"/>
                <a:ext cx="54044" cy="33860"/>
              </a:xfrm>
              <a:custGeom>
                <a:avLst/>
                <a:gdLst>
                  <a:gd name="connsiteX0" fmla="*/ 6945 w 54044"/>
                  <a:gd name="connsiteY0" fmla="*/ 33860 h 33860"/>
                  <a:gd name="connsiteX1" fmla="*/ 944 w 54044"/>
                  <a:gd name="connsiteY1" fmla="*/ 30145 h 33860"/>
                  <a:gd name="connsiteX2" fmla="*/ 3250 w 54044"/>
                  <a:gd name="connsiteY2" fmla="*/ 21002 h 33860"/>
                  <a:gd name="connsiteX3" fmla="*/ 3992 w 54044"/>
                  <a:gd name="connsiteY3" fmla="*/ 20620 h 33860"/>
                  <a:gd name="connsiteX4" fmla="*/ 43616 w 54044"/>
                  <a:gd name="connsiteY4" fmla="*/ 903 h 33860"/>
                  <a:gd name="connsiteX5" fmla="*/ 52851 w 54044"/>
                  <a:gd name="connsiteY5" fmla="*/ 3389 h 33860"/>
                  <a:gd name="connsiteX6" fmla="*/ 53141 w 54044"/>
                  <a:gd name="connsiteY6" fmla="*/ 3951 h 33860"/>
                  <a:gd name="connsiteX7" fmla="*/ 50656 w 54044"/>
                  <a:gd name="connsiteY7" fmla="*/ 13187 h 33860"/>
                  <a:gd name="connsiteX8" fmla="*/ 50093 w 54044"/>
                  <a:gd name="connsiteY8" fmla="*/ 13476 h 33860"/>
                  <a:gd name="connsiteX9" fmla="*/ 9993 w 54044"/>
                  <a:gd name="connsiteY9" fmla="*/ 33193 h 33860"/>
                  <a:gd name="connsiteX10" fmla="*/ 6945 w 54044"/>
                  <a:gd name="connsiteY10" fmla="*/ 33860 h 33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044" h="33860">
                    <a:moveTo>
                      <a:pt x="6945" y="33860"/>
                    </a:moveTo>
                    <a:cubicBezTo>
                      <a:pt x="4393" y="33892"/>
                      <a:pt x="2054" y="32443"/>
                      <a:pt x="944" y="30145"/>
                    </a:cubicBezTo>
                    <a:cubicBezTo>
                      <a:pt x="-944" y="26984"/>
                      <a:pt x="89" y="22890"/>
                      <a:pt x="3250" y="21002"/>
                    </a:cubicBezTo>
                    <a:cubicBezTo>
                      <a:pt x="3489" y="20860"/>
                      <a:pt x="3737" y="20732"/>
                      <a:pt x="3992" y="20620"/>
                    </a:cubicBezTo>
                    <a:lnTo>
                      <a:pt x="43616" y="903"/>
                    </a:lnTo>
                    <a:cubicBezTo>
                      <a:pt x="46853" y="-960"/>
                      <a:pt x="50987" y="152"/>
                      <a:pt x="52851" y="3389"/>
                    </a:cubicBezTo>
                    <a:cubicBezTo>
                      <a:pt x="52957" y="3572"/>
                      <a:pt x="53053" y="3759"/>
                      <a:pt x="53141" y="3951"/>
                    </a:cubicBezTo>
                    <a:cubicBezTo>
                      <a:pt x="55005" y="7188"/>
                      <a:pt x="53892" y="11323"/>
                      <a:pt x="50656" y="13187"/>
                    </a:cubicBezTo>
                    <a:cubicBezTo>
                      <a:pt x="50473" y="13292"/>
                      <a:pt x="50285" y="13389"/>
                      <a:pt x="50093" y="13476"/>
                    </a:cubicBezTo>
                    <a:lnTo>
                      <a:pt x="9993" y="33193"/>
                    </a:lnTo>
                    <a:cubicBezTo>
                      <a:pt x="9043" y="33650"/>
                      <a:pt x="7999" y="33878"/>
                      <a:pt x="6945" y="3386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0" name="Freeform: Shape 73">
                <a:extLst>
                  <a:ext uri="{FF2B5EF4-FFF2-40B4-BE49-F238E27FC236}">
                    <a16:creationId xmlns:a16="http://schemas.microsoft.com/office/drawing/2014/main" id="{DE727464-5AD4-4934-A1A6-965AED10AAFA}"/>
                  </a:ext>
                </a:extLst>
              </p:cNvPr>
              <p:cNvSpPr/>
              <p:nvPr/>
            </p:nvSpPr>
            <p:spPr>
              <a:xfrm>
                <a:off x="11135685" y="3526299"/>
                <a:ext cx="30315" cy="22144"/>
              </a:xfrm>
              <a:custGeom>
                <a:avLst/>
                <a:gdLst>
                  <a:gd name="connsiteX0" fmla="*/ 6945 w 30315"/>
                  <a:gd name="connsiteY0" fmla="*/ 22144 h 22144"/>
                  <a:gd name="connsiteX1" fmla="*/ 944 w 30315"/>
                  <a:gd name="connsiteY1" fmla="*/ 18429 h 22144"/>
                  <a:gd name="connsiteX2" fmla="*/ 3250 w 30315"/>
                  <a:gd name="connsiteY2" fmla="*/ 9286 h 22144"/>
                  <a:gd name="connsiteX3" fmla="*/ 3992 w 30315"/>
                  <a:gd name="connsiteY3" fmla="*/ 8904 h 22144"/>
                  <a:gd name="connsiteX4" fmla="*/ 20089 w 30315"/>
                  <a:gd name="connsiteY4" fmla="*/ 903 h 22144"/>
                  <a:gd name="connsiteX5" fmla="*/ 29325 w 30315"/>
                  <a:gd name="connsiteY5" fmla="*/ 3389 h 22144"/>
                  <a:gd name="connsiteX6" fmla="*/ 29614 w 30315"/>
                  <a:gd name="connsiteY6" fmla="*/ 3951 h 22144"/>
                  <a:gd name="connsiteX7" fmla="*/ 26566 w 30315"/>
                  <a:gd name="connsiteY7" fmla="*/ 13000 h 22144"/>
                  <a:gd name="connsiteX8" fmla="*/ 10469 w 30315"/>
                  <a:gd name="connsiteY8" fmla="*/ 21001 h 22144"/>
                  <a:gd name="connsiteX9" fmla="*/ 6945 w 30315"/>
                  <a:gd name="connsiteY9" fmla="*/ 22144 h 2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315" h="22144">
                    <a:moveTo>
                      <a:pt x="6945" y="22144"/>
                    </a:moveTo>
                    <a:cubicBezTo>
                      <a:pt x="4393" y="22176"/>
                      <a:pt x="2054" y="20728"/>
                      <a:pt x="944" y="18429"/>
                    </a:cubicBezTo>
                    <a:cubicBezTo>
                      <a:pt x="-944" y="15268"/>
                      <a:pt x="89" y="11174"/>
                      <a:pt x="3250" y="9286"/>
                    </a:cubicBezTo>
                    <a:cubicBezTo>
                      <a:pt x="3489" y="9144"/>
                      <a:pt x="3737" y="9016"/>
                      <a:pt x="3992" y="8904"/>
                    </a:cubicBezTo>
                    <a:lnTo>
                      <a:pt x="20089" y="903"/>
                    </a:lnTo>
                    <a:cubicBezTo>
                      <a:pt x="23326" y="-960"/>
                      <a:pt x="27461" y="152"/>
                      <a:pt x="29325" y="3389"/>
                    </a:cubicBezTo>
                    <a:cubicBezTo>
                      <a:pt x="29430" y="3572"/>
                      <a:pt x="29527" y="3759"/>
                      <a:pt x="29614" y="3951"/>
                    </a:cubicBezTo>
                    <a:cubicBezTo>
                      <a:pt x="31265" y="7292"/>
                      <a:pt x="29902" y="11339"/>
                      <a:pt x="26566" y="13000"/>
                    </a:cubicBezTo>
                    <a:lnTo>
                      <a:pt x="10469" y="21001"/>
                    </a:lnTo>
                    <a:cubicBezTo>
                      <a:pt x="9424" y="21703"/>
                      <a:pt x="8203" y="22099"/>
                      <a:pt x="6945" y="2214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1" name="Freeform: Shape 74">
                <a:extLst>
                  <a:ext uri="{FF2B5EF4-FFF2-40B4-BE49-F238E27FC236}">
                    <a16:creationId xmlns:a16="http://schemas.microsoft.com/office/drawing/2014/main" id="{05C91810-E223-4A33-A3B8-13713D77FDEC}"/>
                  </a:ext>
                </a:extLst>
              </p:cNvPr>
              <p:cNvSpPr/>
              <p:nvPr/>
            </p:nvSpPr>
            <p:spPr>
              <a:xfrm>
                <a:off x="10876873" y="3031140"/>
                <a:ext cx="23402" cy="29242"/>
              </a:xfrm>
              <a:custGeom>
                <a:avLst/>
                <a:gdLst>
                  <a:gd name="connsiteX0" fmla="*/ 16392 w 23402"/>
                  <a:gd name="connsiteY0" fmla="*/ 29242 h 29242"/>
                  <a:gd name="connsiteX1" fmla="*/ 10677 w 23402"/>
                  <a:gd name="connsiteY1" fmla="*/ 26004 h 29242"/>
                  <a:gd name="connsiteX2" fmla="*/ 1152 w 23402"/>
                  <a:gd name="connsiteY2" fmla="*/ 10573 h 29242"/>
                  <a:gd name="connsiteX3" fmla="*/ 2922 w 23402"/>
                  <a:gd name="connsiteY3" fmla="*/ 1311 h 29242"/>
                  <a:gd name="connsiteX4" fmla="*/ 3343 w 23402"/>
                  <a:gd name="connsiteY4" fmla="*/ 1048 h 29242"/>
                  <a:gd name="connsiteX5" fmla="*/ 12796 w 23402"/>
                  <a:gd name="connsiteY5" fmla="*/ 3217 h 29242"/>
                  <a:gd name="connsiteX6" fmla="*/ 12868 w 23402"/>
                  <a:gd name="connsiteY6" fmla="*/ 3334 h 29242"/>
                  <a:gd name="connsiteX7" fmla="*/ 22393 w 23402"/>
                  <a:gd name="connsiteY7" fmla="*/ 18765 h 29242"/>
                  <a:gd name="connsiteX8" fmla="*/ 20260 w 23402"/>
                  <a:gd name="connsiteY8" fmla="*/ 27949 h 29242"/>
                  <a:gd name="connsiteX9" fmla="*/ 16583 w 23402"/>
                  <a:gd name="connsiteY9" fmla="*/ 28956 h 2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" h="29242">
                    <a:moveTo>
                      <a:pt x="16392" y="29242"/>
                    </a:moveTo>
                    <a:cubicBezTo>
                      <a:pt x="14046" y="29260"/>
                      <a:pt x="11868" y="28026"/>
                      <a:pt x="10677" y="26004"/>
                    </a:cubicBezTo>
                    <a:lnTo>
                      <a:pt x="1152" y="10573"/>
                    </a:lnTo>
                    <a:cubicBezTo>
                      <a:pt x="-916" y="7527"/>
                      <a:pt x="-124" y="3380"/>
                      <a:pt x="2922" y="1311"/>
                    </a:cubicBezTo>
                    <a:cubicBezTo>
                      <a:pt x="3059" y="1218"/>
                      <a:pt x="3200" y="1131"/>
                      <a:pt x="3343" y="1048"/>
                    </a:cubicBezTo>
                    <a:cubicBezTo>
                      <a:pt x="6552" y="-964"/>
                      <a:pt x="10785" y="7"/>
                      <a:pt x="12796" y="3217"/>
                    </a:cubicBezTo>
                    <a:cubicBezTo>
                      <a:pt x="12821" y="3256"/>
                      <a:pt x="12844" y="3295"/>
                      <a:pt x="12868" y="3334"/>
                    </a:cubicBezTo>
                    <a:lnTo>
                      <a:pt x="22393" y="18765"/>
                    </a:lnTo>
                    <a:cubicBezTo>
                      <a:pt x="24340" y="21890"/>
                      <a:pt x="23386" y="26002"/>
                      <a:pt x="20260" y="27949"/>
                    </a:cubicBezTo>
                    <a:cubicBezTo>
                      <a:pt x="19159" y="28636"/>
                      <a:pt x="17880" y="28986"/>
                      <a:pt x="16583" y="28956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2" name="Freeform: Shape 75">
                <a:extLst>
                  <a:ext uri="{FF2B5EF4-FFF2-40B4-BE49-F238E27FC236}">
                    <a16:creationId xmlns:a16="http://schemas.microsoft.com/office/drawing/2014/main" id="{D82D3367-214E-4C0B-995C-4508AFCAA673}"/>
                  </a:ext>
                </a:extLst>
              </p:cNvPr>
              <p:cNvSpPr/>
              <p:nvPr/>
            </p:nvSpPr>
            <p:spPr>
              <a:xfrm>
                <a:off x="10904972" y="3077375"/>
                <a:ext cx="142884" cy="226952"/>
              </a:xfrm>
              <a:custGeom>
                <a:avLst/>
                <a:gdLst>
                  <a:gd name="connsiteX0" fmla="*/ 136122 w 142884"/>
                  <a:gd name="connsiteY0" fmla="*/ 226942 h 226952"/>
                  <a:gd name="connsiteX1" fmla="*/ 130311 w 142884"/>
                  <a:gd name="connsiteY1" fmla="*/ 223704 h 226952"/>
                  <a:gd name="connsiteX2" fmla="*/ 111833 w 142884"/>
                  <a:gd name="connsiteY2" fmla="*/ 193224 h 226952"/>
                  <a:gd name="connsiteX3" fmla="*/ 113622 w 142884"/>
                  <a:gd name="connsiteY3" fmla="*/ 183829 h 226952"/>
                  <a:gd name="connsiteX4" fmla="*/ 123017 w 142884"/>
                  <a:gd name="connsiteY4" fmla="*/ 185618 h 226952"/>
                  <a:gd name="connsiteX5" fmla="*/ 123358 w 142884"/>
                  <a:gd name="connsiteY5" fmla="*/ 186175 h 226952"/>
                  <a:gd name="connsiteX6" fmla="*/ 141836 w 142884"/>
                  <a:gd name="connsiteY6" fmla="*/ 216655 h 226952"/>
                  <a:gd name="connsiteX7" fmla="*/ 139668 w 142884"/>
                  <a:gd name="connsiteY7" fmla="*/ 226108 h 226952"/>
                  <a:gd name="connsiteX8" fmla="*/ 139550 w 142884"/>
                  <a:gd name="connsiteY8" fmla="*/ 226180 h 226952"/>
                  <a:gd name="connsiteX9" fmla="*/ 136121 w 142884"/>
                  <a:gd name="connsiteY9" fmla="*/ 226942 h 226952"/>
                  <a:gd name="connsiteX10" fmla="*/ 99165 w 142884"/>
                  <a:gd name="connsiteY10" fmla="*/ 165982 h 226952"/>
                  <a:gd name="connsiteX11" fmla="*/ 93354 w 142884"/>
                  <a:gd name="connsiteY11" fmla="*/ 162744 h 226952"/>
                  <a:gd name="connsiteX12" fmla="*/ 74876 w 142884"/>
                  <a:gd name="connsiteY12" fmla="*/ 132264 h 226952"/>
                  <a:gd name="connsiteX13" fmla="*/ 77044 w 142884"/>
                  <a:gd name="connsiteY13" fmla="*/ 122811 h 226952"/>
                  <a:gd name="connsiteX14" fmla="*/ 77162 w 142884"/>
                  <a:gd name="connsiteY14" fmla="*/ 122739 h 226952"/>
                  <a:gd name="connsiteX15" fmla="*/ 86514 w 142884"/>
                  <a:gd name="connsiteY15" fmla="*/ 124742 h 226952"/>
                  <a:gd name="connsiteX16" fmla="*/ 86687 w 142884"/>
                  <a:gd name="connsiteY16" fmla="*/ 125025 h 226952"/>
                  <a:gd name="connsiteX17" fmla="*/ 105165 w 142884"/>
                  <a:gd name="connsiteY17" fmla="*/ 155505 h 226952"/>
                  <a:gd name="connsiteX18" fmla="*/ 102661 w 142884"/>
                  <a:gd name="connsiteY18" fmla="*/ 164875 h 226952"/>
                  <a:gd name="connsiteX19" fmla="*/ 99450 w 142884"/>
                  <a:gd name="connsiteY19" fmla="*/ 165792 h 226952"/>
                  <a:gd name="connsiteX20" fmla="*/ 62207 w 142884"/>
                  <a:gd name="connsiteY20" fmla="*/ 105022 h 226952"/>
                  <a:gd name="connsiteX21" fmla="*/ 56397 w 142884"/>
                  <a:gd name="connsiteY21" fmla="*/ 101689 h 226952"/>
                  <a:gd name="connsiteX22" fmla="*/ 37919 w 142884"/>
                  <a:gd name="connsiteY22" fmla="*/ 71209 h 226952"/>
                  <a:gd name="connsiteX23" fmla="*/ 41115 w 142884"/>
                  <a:gd name="connsiteY23" fmla="*/ 62195 h 226952"/>
                  <a:gd name="connsiteX24" fmla="*/ 49444 w 142884"/>
                  <a:gd name="connsiteY24" fmla="*/ 64255 h 226952"/>
                  <a:gd name="connsiteX25" fmla="*/ 67827 w 142884"/>
                  <a:gd name="connsiteY25" fmla="*/ 94450 h 226952"/>
                  <a:gd name="connsiteX26" fmla="*/ 66057 w 142884"/>
                  <a:gd name="connsiteY26" fmla="*/ 103711 h 226952"/>
                  <a:gd name="connsiteX27" fmla="*/ 65637 w 142884"/>
                  <a:gd name="connsiteY27" fmla="*/ 103975 h 226952"/>
                  <a:gd name="connsiteX28" fmla="*/ 62208 w 142884"/>
                  <a:gd name="connsiteY28" fmla="*/ 105022 h 226952"/>
                  <a:gd name="connsiteX29" fmla="*/ 25250 w 142884"/>
                  <a:gd name="connsiteY29" fmla="*/ 43967 h 226952"/>
                  <a:gd name="connsiteX30" fmla="*/ 19440 w 142884"/>
                  <a:gd name="connsiteY30" fmla="*/ 40729 h 226952"/>
                  <a:gd name="connsiteX31" fmla="*/ 962 w 142884"/>
                  <a:gd name="connsiteY31" fmla="*/ 10249 h 226952"/>
                  <a:gd name="connsiteX32" fmla="*/ 3295 w 142884"/>
                  <a:gd name="connsiteY32" fmla="*/ 962 h 226952"/>
                  <a:gd name="connsiteX33" fmla="*/ 12582 w 142884"/>
                  <a:gd name="connsiteY33" fmla="*/ 3295 h 226952"/>
                  <a:gd name="connsiteX34" fmla="*/ 31061 w 142884"/>
                  <a:gd name="connsiteY34" fmla="*/ 33775 h 226952"/>
                  <a:gd name="connsiteX35" fmla="*/ 28928 w 142884"/>
                  <a:gd name="connsiteY35" fmla="*/ 42960 h 226952"/>
                  <a:gd name="connsiteX36" fmla="*/ 25250 w 142884"/>
                  <a:gd name="connsiteY36" fmla="*/ 43967 h 22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42884" h="226952">
                    <a:moveTo>
                      <a:pt x="136122" y="226942"/>
                    </a:moveTo>
                    <a:cubicBezTo>
                      <a:pt x="133751" y="226956"/>
                      <a:pt x="131547" y="225727"/>
                      <a:pt x="130311" y="223704"/>
                    </a:cubicBezTo>
                    <a:lnTo>
                      <a:pt x="111833" y="193224"/>
                    </a:lnTo>
                    <a:cubicBezTo>
                      <a:pt x="109732" y="190135"/>
                      <a:pt x="110534" y="185929"/>
                      <a:pt x="113622" y="183829"/>
                    </a:cubicBezTo>
                    <a:cubicBezTo>
                      <a:pt x="116711" y="181729"/>
                      <a:pt x="120917" y="182530"/>
                      <a:pt x="123017" y="185618"/>
                    </a:cubicBezTo>
                    <a:cubicBezTo>
                      <a:pt x="123140" y="185798"/>
                      <a:pt x="123253" y="185984"/>
                      <a:pt x="123358" y="186175"/>
                    </a:cubicBezTo>
                    <a:lnTo>
                      <a:pt x="141836" y="216655"/>
                    </a:lnTo>
                    <a:cubicBezTo>
                      <a:pt x="143848" y="219865"/>
                      <a:pt x="142877" y="224097"/>
                      <a:pt x="139668" y="226108"/>
                    </a:cubicBezTo>
                    <a:cubicBezTo>
                      <a:pt x="139629" y="226133"/>
                      <a:pt x="139590" y="226157"/>
                      <a:pt x="139550" y="226180"/>
                    </a:cubicBezTo>
                    <a:cubicBezTo>
                      <a:pt x="138499" y="226745"/>
                      <a:pt x="137312" y="227009"/>
                      <a:pt x="136121" y="226942"/>
                    </a:cubicBezTo>
                    <a:close/>
                    <a:moveTo>
                      <a:pt x="99165" y="165982"/>
                    </a:moveTo>
                    <a:cubicBezTo>
                      <a:pt x="96794" y="165996"/>
                      <a:pt x="94590" y="164767"/>
                      <a:pt x="93354" y="162744"/>
                    </a:cubicBezTo>
                    <a:lnTo>
                      <a:pt x="74876" y="132264"/>
                    </a:lnTo>
                    <a:cubicBezTo>
                      <a:pt x="72864" y="129055"/>
                      <a:pt x="73835" y="124822"/>
                      <a:pt x="77044" y="122811"/>
                    </a:cubicBezTo>
                    <a:cubicBezTo>
                      <a:pt x="77083" y="122786"/>
                      <a:pt x="77122" y="122762"/>
                      <a:pt x="77162" y="122739"/>
                    </a:cubicBezTo>
                    <a:cubicBezTo>
                      <a:pt x="80297" y="120710"/>
                      <a:pt x="84484" y="121607"/>
                      <a:pt x="86514" y="124742"/>
                    </a:cubicBezTo>
                    <a:cubicBezTo>
                      <a:pt x="86574" y="124835"/>
                      <a:pt x="86631" y="124929"/>
                      <a:pt x="86687" y="125025"/>
                    </a:cubicBezTo>
                    <a:lnTo>
                      <a:pt x="105165" y="155505"/>
                    </a:lnTo>
                    <a:cubicBezTo>
                      <a:pt x="107061" y="158784"/>
                      <a:pt x="105940" y="162979"/>
                      <a:pt x="102661" y="164875"/>
                    </a:cubicBezTo>
                    <a:cubicBezTo>
                      <a:pt x="101683" y="165440"/>
                      <a:pt x="100580" y="165755"/>
                      <a:pt x="99450" y="165792"/>
                    </a:cubicBezTo>
                    <a:close/>
                    <a:moveTo>
                      <a:pt x="62207" y="105022"/>
                    </a:moveTo>
                    <a:cubicBezTo>
                      <a:pt x="59828" y="104979"/>
                      <a:pt x="57636" y="103721"/>
                      <a:pt x="56397" y="101689"/>
                    </a:cubicBezTo>
                    <a:lnTo>
                      <a:pt x="37919" y="71209"/>
                    </a:lnTo>
                    <a:cubicBezTo>
                      <a:pt x="36312" y="67837"/>
                      <a:pt x="37743" y="63801"/>
                      <a:pt x="41115" y="62195"/>
                    </a:cubicBezTo>
                    <a:cubicBezTo>
                      <a:pt x="44027" y="60807"/>
                      <a:pt x="47514" y="61670"/>
                      <a:pt x="49444" y="64255"/>
                    </a:cubicBezTo>
                    <a:lnTo>
                      <a:pt x="67827" y="94450"/>
                    </a:lnTo>
                    <a:cubicBezTo>
                      <a:pt x="69896" y="97496"/>
                      <a:pt x="69104" y="101642"/>
                      <a:pt x="66057" y="103711"/>
                    </a:cubicBezTo>
                    <a:cubicBezTo>
                      <a:pt x="65920" y="103804"/>
                      <a:pt x="65780" y="103892"/>
                      <a:pt x="65637" y="103975"/>
                    </a:cubicBezTo>
                    <a:cubicBezTo>
                      <a:pt x="64601" y="104610"/>
                      <a:pt x="63421" y="104970"/>
                      <a:pt x="62208" y="105022"/>
                    </a:cubicBezTo>
                    <a:close/>
                    <a:moveTo>
                      <a:pt x="25250" y="43967"/>
                    </a:moveTo>
                    <a:cubicBezTo>
                      <a:pt x="22885" y="43962"/>
                      <a:pt x="20689" y="42738"/>
                      <a:pt x="19440" y="40729"/>
                    </a:cubicBezTo>
                    <a:lnTo>
                      <a:pt x="962" y="10249"/>
                    </a:lnTo>
                    <a:cubicBezTo>
                      <a:pt x="-958" y="7040"/>
                      <a:pt x="87" y="2882"/>
                      <a:pt x="3295" y="962"/>
                    </a:cubicBezTo>
                    <a:cubicBezTo>
                      <a:pt x="6504" y="-958"/>
                      <a:pt x="10662" y="86"/>
                      <a:pt x="12582" y="3295"/>
                    </a:cubicBezTo>
                    <a:lnTo>
                      <a:pt x="31061" y="33775"/>
                    </a:lnTo>
                    <a:cubicBezTo>
                      <a:pt x="33008" y="36901"/>
                      <a:pt x="32053" y="41013"/>
                      <a:pt x="28928" y="42960"/>
                    </a:cubicBezTo>
                    <a:cubicBezTo>
                      <a:pt x="27826" y="43647"/>
                      <a:pt x="26548" y="43996"/>
                      <a:pt x="25250" y="4396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3" name="Freeform: Shape 76">
                <a:extLst>
                  <a:ext uri="{FF2B5EF4-FFF2-40B4-BE49-F238E27FC236}">
                    <a16:creationId xmlns:a16="http://schemas.microsoft.com/office/drawing/2014/main" id="{FEACAF6F-BC96-43D9-9A16-F08A2F5C7E5D}"/>
                  </a:ext>
                </a:extLst>
              </p:cNvPr>
              <p:cNvSpPr/>
              <p:nvPr/>
            </p:nvSpPr>
            <p:spPr>
              <a:xfrm>
                <a:off x="11052741" y="3321550"/>
                <a:ext cx="23007" cy="28690"/>
              </a:xfrm>
              <a:custGeom>
                <a:avLst/>
                <a:gdLst>
                  <a:gd name="connsiteX0" fmla="*/ 16071 w 23007"/>
                  <a:gd name="connsiteY0" fmla="*/ 28678 h 28690"/>
                  <a:gd name="connsiteX1" fmla="*/ 10356 w 23007"/>
                  <a:gd name="connsiteY1" fmla="*/ 25344 h 28690"/>
                  <a:gd name="connsiteX2" fmla="*/ 831 w 23007"/>
                  <a:gd name="connsiteY2" fmla="*/ 10009 h 28690"/>
                  <a:gd name="connsiteX3" fmla="*/ 3518 w 23007"/>
                  <a:gd name="connsiteY3" fmla="*/ 830 h 28690"/>
                  <a:gd name="connsiteX4" fmla="*/ 12357 w 23007"/>
                  <a:gd name="connsiteY4" fmla="*/ 2961 h 28690"/>
                  <a:gd name="connsiteX5" fmla="*/ 21881 w 23007"/>
                  <a:gd name="connsiteY5" fmla="*/ 18391 h 28690"/>
                  <a:gd name="connsiteX6" fmla="*/ 20046 w 23007"/>
                  <a:gd name="connsiteY6" fmla="*/ 27640 h 28690"/>
                  <a:gd name="connsiteX7" fmla="*/ 19595 w 23007"/>
                  <a:gd name="connsiteY7" fmla="*/ 27916 h 28690"/>
                  <a:gd name="connsiteX8" fmla="*/ 16071 w 23007"/>
                  <a:gd name="connsiteY8" fmla="*/ 28678 h 2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07" h="28690">
                    <a:moveTo>
                      <a:pt x="16071" y="28678"/>
                    </a:moveTo>
                    <a:cubicBezTo>
                      <a:pt x="13710" y="28657"/>
                      <a:pt x="11536" y="27389"/>
                      <a:pt x="10356" y="25344"/>
                    </a:cubicBezTo>
                    <a:lnTo>
                      <a:pt x="831" y="10009"/>
                    </a:lnTo>
                    <a:cubicBezTo>
                      <a:pt x="-962" y="6732"/>
                      <a:pt x="242" y="2623"/>
                      <a:pt x="3518" y="830"/>
                    </a:cubicBezTo>
                    <a:cubicBezTo>
                      <a:pt x="6573" y="-841"/>
                      <a:pt x="10398" y="81"/>
                      <a:pt x="12357" y="2961"/>
                    </a:cubicBezTo>
                    <a:lnTo>
                      <a:pt x="21881" y="18391"/>
                    </a:lnTo>
                    <a:cubicBezTo>
                      <a:pt x="23929" y="21452"/>
                      <a:pt x="23107" y="25593"/>
                      <a:pt x="20046" y="27640"/>
                    </a:cubicBezTo>
                    <a:cubicBezTo>
                      <a:pt x="19899" y="27738"/>
                      <a:pt x="19749" y="27830"/>
                      <a:pt x="19595" y="27916"/>
                    </a:cubicBezTo>
                    <a:cubicBezTo>
                      <a:pt x="18513" y="28489"/>
                      <a:pt x="17293" y="28752"/>
                      <a:pt x="16071" y="2867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grpSp>
          <p:nvGrpSpPr>
            <p:cNvPr id="444" name="Group 12">
              <a:extLst>
                <a:ext uri="{FF2B5EF4-FFF2-40B4-BE49-F238E27FC236}">
                  <a16:creationId xmlns:a16="http://schemas.microsoft.com/office/drawing/2014/main" id="{320FC64D-5755-443E-B1EA-F3D791CFD7BF}"/>
                </a:ext>
              </a:extLst>
            </p:cNvPr>
            <p:cNvGrpSpPr/>
            <p:nvPr/>
          </p:nvGrpSpPr>
          <p:grpSpPr>
            <a:xfrm>
              <a:off x="7847619" y="3179752"/>
              <a:ext cx="1385846" cy="2189206"/>
              <a:chOff x="7847619" y="3179752"/>
              <a:chExt cx="1385846" cy="2189206"/>
            </a:xfrm>
          </p:grpSpPr>
          <p:grpSp>
            <p:nvGrpSpPr>
              <p:cNvPr id="445" name="Graphic 11">
                <a:extLst>
                  <a:ext uri="{FF2B5EF4-FFF2-40B4-BE49-F238E27FC236}">
                    <a16:creationId xmlns:a16="http://schemas.microsoft.com/office/drawing/2014/main" id="{A1384589-725F-4F4F-8246-C0A121593303}"/>
                  </a:ext>
                </a:extLst>
              </p:cNvPr>
              <p:cNvGrpSpPr/>
              <p:nvPr/>
            </p:nvGrpSpPr>
            <p:grpSpPr>
              <a:xfrm>
                <a:off x="8052584" y="4136286"/>
                <a:ext cx="1180881" cy="1088402"/>
                <a:chOff x="8461438" y="4367117"/>
                <a:chExt cx="1064228" cy="980884"/>
              </a:xfrm>
            </p:grpSpPr>
            <p:sp>
              <p:nvSpPr>
                <p:cNvPr id="492" name="Freeform: Shape 78">
                  <a:extLst>
                    <a:ext uri="{FF2B5EF4-FFF2-40B4-BE49-F238E27FC236}">
                      <a16:creationId xmlns:a16="http://schemas.microsoft.com/office/drawing/2014/main" id="{E2DB49E7-881E-4F0F-9AB1-33A04EB9AD8F}"/>
                    </a:ext>
                  </a:extLst>
                </p:cNvPr>
                <p:cNvSpPr/>
                <p:nvPr/>
              </p:nvSpPr>
              <p:spPr>
                <a:xfrm>
                  <a:off x="8461438" y="4367117"/>
                  <a:ext cx="1064228" cy="980884"/>
                </a:xfrm>
                <a:custGeom>
                  <a:avLst/>
                  <a:gdLst>
                    <a:gd name="connsiteX0" fmla="*/ 650367 w 1064228"/>
                    <a:gd name="connsiteY0" fmla="*/ 0 h 980884"/>
                    <a:gd name="connsiteX1" fmla="*/ 223076 w 1064228"/>
                    <a:gd name="connsiteY1" fmla="*/ 252698 h 980884"/>
                    <a:gd name="connsiteX2" fmla="*/ 223076 w 1064228"/>
                    <a:gd name="connsiteY2" fmla="*/ 488823 h 980884"/>
                    <a:gd name="connsiteX3" fmla="*/ 0 w 1064228"/>
                    <a:gd name="connsiteY3" fmla="*/ 613791 h 980884"/>
                    <a:gd name="connsiteX4" fmla="*/ 0 w 1064228"/>
                    <a:gd name="connsiteY4" fmla="*/ 740759 h 980884"/>
                    <a:gd name="connsiteX5" fmla="*/ 413957 w 1064228"/>
                    <a:gd name="connsiteY5" fmla="*/ 980885 h 980884"/>
                    <a:gd name="connsiteX6" fmla="*/ 1064228 w 1064228"/>
                    <a:gd name="connsiteY6" fmla="*/ 615982 h 980884"/>
                    <a:gd name="connsiteX7" fmla="*/ 1064228 w 1064228"/>
                    <a:gd name="connsiteY7" fmla="*/ 240125 h 980884"/>
                    <a:gd name="connsiteX8" fmla="*/ 650367 w 1064228"/>
                    <a:gd name="connsiteY8" fmla="*/ 0 h 98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4228" h="980884">
                      <a:moveTo>
                        <a:pt x="650367" y="0"/>
                      </a:moveTo>
                      <a:lnTo>
                        <a:pt x="223076" y="252698"/>
                      </a:lnTo>
                      <a:lnTo>
                        <a:pt x="223076" y="488823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413957" y="980885"/>
                      </a:lnTo>
                      <a:lnTo>
                        <a:pt x="1064228" y="615982"/>
                      </a:lnTo>
                      <a:lnTo>
                        <a:pt x="1064228" y="240125"/>
                      </a:lnTo>
                      <a:lnTo>
                        <a:pt x="650367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3" name="Freeform: Shape 79">
                  <a:extLst>
                    <a:ext uri="{FF2B5EF4-FFF2-40B4-BE49-F238E27FC236}">
                      <a16:creationId xmlns:a16="http://schemas.microsoft.com/office/drawing/2014/main" id="{452FF7AC-824D-4268-A4D0-B9C831D25C00}"/>
                    </a:ext>
                  </a:extLst>
                </p:cNvPr>
                <p:cNvSpPr/>
                <p:nvPr/>
              </p:nvSpPr>
              <p:spPr>
                <a:xfrm>
                  <a:off x="8461438" y="4980908"/>
                  <a:ext cx="413956" cy="367093"/>
                </a:xfrm>
                <a:custGeom>
                  <a:avLst/>
                  <a:gdLst>
                    <a:gd name="connsiteX0" fmla="*/ 0 w 413956"/>
                    <a:gd name="connsiteY0" fmla="*/ 0 h 367093"/>
                    <a:gd name="connsiteX1" fmla="*/ 413957 w 413956"/>
                    <a:gd name="connsiteY1" fmla="*/ 240125 h 367093"/>
                    <a:gd name="connsiteX2" fmla="*/ 413957 w 413956"/>
                    <a:gd name="connsiteY2" fmla="*/ 367094 h 367093"/>
                    <a:gd name="connsiteX3" fmla="*/ 0 w 413956"/>
                    <a:gd name="connsiteY3" fmla="*/ 126968 h 367093"/>
                    <a:gd name="connsiteX4" fmla="*/ 0 w 413956"/>
                    <a:gd name="connsiteY4" fmla="*/ 0 h 367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956" h="367093">
                      <a:moveTo>
                        <a:pt x="0" y="0"/>
                      </a:moveTo>
                      <a:lnTo>
                        <a:pt x="413957" y="240125"/>
                      </a:lnTo>
                      <a:lnTo>
                        <a:pt x="413957" y="367094"/>
                      </a:lnTo>
                      <a:lnTo>
                        <a:pt x="0" y="1269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4" name="Freeform: Shape 80">
                  <a:extLst>
                    <a:ext uri="{FF2B5EF4-FFF2-40B4-BE49-F238E27FC236}">
                      <a16:creationId xmlns:a16="http://schemas.microsoft.com/office/drawing/2014/main" id="{042F38FE-86C2-4A8B-BE16-BD575051174A}"/>
                    </a:ext>
                  </a:extLst>
                </p:cNvPr>
                <p:cNvSpPr/>
                <p:nvPr/>
              </p:nvSpPr>
              <p:spPr>
                <a:xfrm>
                  <a:off x="8875395" y="4607242"/>
                  <a:ext cx="650271" cy="740759"/>
                </a:xfrm>
                <a:custGeom>
                  <a:avLst/>
                  <a:gdLst>
                    <a:gd name="connsiteX0" fmla="*/ 222980 w 650271"/>
                    <a:gd name="connsiteY0" fmla="*/ 252793 h 740759"/>
                    <a:gd name="connsiteX1" fmla="*/ 222980 w 650271"/>
                    <a:gd name="connsiteY1" fmla="*/ 488918 h 740759"/>
                    <a:gd name="connsiteX2" fmla="*/ 0 w 650271"/>
                    <a:gd name="connsiteY2" fmla="*/ 613791 h 740759"/>
                    <a:gd name="connsiteX3" fmla="*/ 0 w 650271"/>
                    <a:gd name="connsiteY3" fmla="*/ 740759 h 740759"/>
                    <a:gd name="connsiteX4" fmla="*/ 650272 w 650271"/>
                    <a:gd name="connsiteY4" fmla="*/ 375856 h 740759"/>
                    <a:gd name="connsiteX5" fmla="*/ 650272 w 650271"/>
                    <a:gd name="connsiteY5" fmla="*/ 0 h 740759"/>
                    <a:gd name="connsiteX6" fmla="*/ 222980 w 650271"/>
                    <a:gd name="connsiteY6" fmla="*/ 252793 h 74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0271" h="740759">
                      <a:moveTo>
                        <a:pt x="222980" y="252793"/>
                      </a:moveTo>
                      <a:lnTo>
                        <a:pt x="222980" y="488918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650272" y="375856"/>
                      </a:lnTo>
                      <a:lnTo>
                        <a:pt x="650272" y="0"/>
                      </a:lnTo>
                      <a:lnTo>
                        <a:pt x="222980" y="25279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5" name="Freeform: Shape 81">
                  <a:extLst>
                    <a:ext uri="{FF2B5EF4-FFF2-40B4-BE49-F238E27FC236}">
                      <a16:creationId xmlns:a16="http://schemas.microsoft.com/office/drawing/2014/main" id="{6391DDD9-4FD0-43C6-8FFD-878E28D9B55E}"/>
                    </a:ext>
                  </a:extLst>
                </p:cNvPr>
                <p:cNvSpPr/>
                <p:nvPr/>
              </p:nvSpPr>
              <p:spPr>
                <a:xfrm>
                  <a:off x="8461438" y="4855940"/>
                  <a:ext cx="636936" cy="365093"/>
                </a:xfrm>
                <a:custGeom>
                  <a:avLst/>
                  <a:gdLst>
                    <a:gd name="connsiteX0" fmla="*/ 413957 w 636936"/>
                    <a:gd name="connsiteY0" fmla="*/ 365093 h 365093"/>
                    <a:gd name="connsiteX1" fmla="*/ 636937 w 636936"/>
                    <a:gd name="connsiteY1" fmla="*/ 240221 h 365093"/>
                    <a:gd name="connsiteX2" fmla="*/ 223076 w 636936"/>
                    <a:gd name="connsiteY2" fmla="*/ 0 h 365093"/>
                    <a:gd name="connsiteX3" fmla="*/ 0 w 636936"/>
                    <a:gd name="connsiteY3" fmla="*/ 124968 h 365093"/>
                    <a:gd name="connsiteX4" fmla="*/ 413957 w 636936"/>
                    <a:gd name="connsiteY4" fmla="*/ 365093 h 365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936" h="365093">
                      <a:moveTo>
                        <a:pt x="413957" y="365093"/>
                      </a:moveTo>
                      <a:lnTo>
                        <a:pt x="636937" y="240221"/>
                      </a:lnTo>
                      <a:lnTo>
                        <a:pt x="223076" y="0"/>
                      </a:lnTo>
                      <a:lnTo>
                        <a:pt x="0" y="124968"/>
                      </a:lnTo>
                      <a:lnTo>
                        <a:pt x="413957" y="365093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6" name="Freeform: Shape 82">
                  <a:extLst>
                    <a:ext uri="{FF2B5EF4-FFF2-40B4-BE49-F238E27FC236}">
                      <a16:creationId xmlns:a16="http://schemas.microsoft.com/office/drawing/2014/main" id="{0153D212-7E37-4D70-88B9-52D73D8556C7}"/>
                    </a:ext>
                  </a:extLst>
                </p:cNvPr>
                <p:cNvSpPr/>
                <p:nvPr/>
              </p:nvSpPr>
              <p:spPr>
                <a:xfrm>
                  <a:off x="8684514" y="4619815"/>
                  <a:ext cx="413861" cy="476345"/>
                </a:xfrm>
                <a:custGeom>
                  <a:avLst/>
                  <a:gdLst>
                    <a:gd name="connsiteX0" fmla="*/ 413861 w 413861"/>
                    <a:gd name="connsiteY0" fmla="*/ 476345 h 476345"/>
                    <a:gd name="connsiteX1" fmla="*/ 413861 w 413861"/>
                    <a:gd name="connsiteY1" fmla="*/ 240221 h 476345"/>
                    <a:gd name="connsiteX2" fmla="*/ 0 w 413861"/>
                    <a:gd name="connsiteY2" fmla="*/ 0 h 476345"/>
                    <a:gd name="connsiteX3" fmla="*/ 0 w 413861"/>
                    <a:gd name="connsiteY3" fmla="*/ 236125 h 476345"/>
                    <a:gd name="connsiteX4" fmla="*/ 413861 w 413861"/>
                    <a:gd name="connsiteY4" fmla="*/ 476345 h 476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861" h="476345">
                      <a:moveTo>
                        <a:pt x="413861" y="476345"/>
                      </a:moveTo>
                      <a:lnTo>
                        <a:pt x="413861" y="240221"/>
                      </a:lnTo>
                      <a:lnTo>
                        <a:pt x="0" y="0"/>
                      </a:lnTo>
                      <a:lnTo>
                        <a:pt x="0" y="236125"/>
                      </a:lnTo>
                      <a:lnTo>
                        <a:pt x="413861" y="476345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7" name="Freeform: Shape 83">
                  <a:extLst>
                    <a:ext uri="{FF2B5EF4-FFF2-40B4-BE49-F238E27FC236}">
                      <a16:creationId xmlns:a16="http://schemas.microsoft.com/office/drawing/2014/main" id="{2762D1BA-61A6-42F7-AA60-02567CAA7C09}"/>
                    </a:ext>
                  </a:extLst>
                </p:cNvPr>
                <p:cNvSpPr/>
                <p:nvPr/>
              </p:nvSpPr>
              <p:spPr>
                <a:xfrm>
                  <a:off x="8684514" y="4367117"/>
                  <a:ext cx="841152" cy="492918"/>
                </a:xfrm>
                <a:custGeom>
                  <a:avLst/>
                  <a:gdLst>
                    <a:gd name="connsiteX0" fmla="*/ 413861 w 841152"/>
                    <a:gd name="connsiteY0" fmla="*/ 492919 h 492918"/>
                    <a:gd name="connsiteX1" fmla="*/ 0 w 841152"/>
                    <a:gd name="connsiteY1" fmla="*/ 252698 h 492918"/>
                    <a:gd name="connsiteX2" fmla="*/ 427291 w 841152"/>
                    <a:gd name="connsiteY2" fmla="*/ 0 h 492918"/>
                    <a:gd name="connsiteX3" fmla="*/ 841153 w 841152"/>
                    <a:gd name="connsiteY3" fmla="*/ 240125 h 492918"/>
                    <a:gd name="connsiteX4" fmla="*/ 413861 w 841152"/>
                    <a:gd name="connsiteY4" fmla="*/ 492919 h 492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152" h="492918">
                      <a:moveTo>
                        <a:pt x="413861" y="492919"/>
                      </a:moveTo>
                      <a:lnTo>
                        <a:pt x="0" y="252698"/>
                      </a:lnTo>
                      <a:lnTo>
                        <a:pt x="427291" y="0"/>
                      </a:lnTo>
                      <a:lnTo>
                        <a:pt x="841153" y="240125"/>
                      </a:lnTo>
                      <a:lnTo>
                        <a:pt x="413861" y="492919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6" name="Graphic 11">
                <a:extLst>
                  <a:ext uri="{FF2B5EF4-FFF2-40B4-BE49-F238E27FC236}">
                    <a16:creationId xmlns:a16="http://schemas.microsoft.com/office/drawing/2014/main" id="{BFE08565-4D67-4392-B16F-ADA62D747CEC}"/>
                  </a:ext>
                </a:extLst>
              </p:cNvPr>
              <p:cNvGrpSpPr/>
              <p:nvPr/>
            </p:nvGrpSpPr>
            <p:grpSpPr>
              <a:xfrm>
                <a:off x="7847619" y="3179752"/>
                <a:ext cx="1380243" cy="2189206"/>
                <a:chOff x="8276722" y="3505075"/>
                <a:chExt cx="1243896" cy="1972944"/>
              </a:xfrm>
            </p:grpSpPr>
            <p:sp>
              <p:nvSpPr>
                <p:cNvPr id="447" name="Freeform: Shape 85">
                  <a:extLst>
                    <a:ext uri="{FF2B5EF4-FFF2-40B4-BE49-F238E27FC236}">
                      <a16:creationId xmlns:a16="http://schemas.microsoft.com/office/drawing/2014/main" id="{3A575FF3-214D-4BA0-B737-A2C48E0EDF3F}"/>
                    </a:ext>
                  </a:extLst>
                </p:cNvPr>
                <p:cNvSpPr/>
                <p:nvPr/>
              </p:nvSpPr>
              <p:spPr>
                <a:xfrm>
                  <a:off x="9155060" y="3746849"/>
                  <a:ext cx="218143" cy="215915"/>
                </a:xfrm>
                <a:custGeom>
                  <a:avLst/>
                  <a:gdLst>
                    <a:gd name="connsiteX0" fmla="*/ 60567 w 218143"/>
                    <a:gd name="connsiteY0" fmla="*/ 0 h 215915"/>
                    <a:gd name="connsiteX1" fmla="*/ 19229 w 218143"/>
                    <a:gd name="connsiteY1" fmla="*/ 192310 h 215915"/>
                    <a:gd name="connsiteX2" fmla="*/ 218015 w 218143"/>
                    <a:gd name="connsiteY2" fmla="*/ 178308 h 215915"/>
                    <a:gd name="connsiteX3" fmla="*/ 60567 w 218143"/>
                    <a:gd name="connsiteY3" fmla="*/ 0 h 21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143" h="215915">
                      <a:moveTo>
                        <a:pt x="60567" y="0"/>
                      </a:moveTo>
                      <a:cubicBezTo>
                        <a:pt x="60567" y="0"/>
                        <a:pt x="-41350" y="142875"/>
                        <a:pt x="19229" y="192310"/>
                      </a:cubicBezTo>
                      <a:cubicBezTo>
                        <a:pt x="79808" y="241745"/>
                        <a:pt x="212681" y="201835"/>
                        <a:pt x="218015" y="178308"/>
                      </a:cubicBezTo>
                      <a:cubicBezTo>
                        <a:pt x="223349" y="154781"/>
                        <a:pt x="60567" y="0"/>
                        <a:pt x="60567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: Shape 86">
                  <a:extLst>
                    <a:ext uri="{FF2B5EF4-FFF2-40B4-BE49-F238E27FC236}">
                      <a16:creationId xmlns:a16="http://schemas.microsoft.com/office/drawing/2014/main" id="{3EC1EA71-0757-40C4-967B-2EA7000D386C}"/>
                    </a:ext>
                  </a:extLst>
                </p:cNvPr>
                <p:cNvSpPr/>
                <p:nvPr/>
              </p:nvSpPr>
              <p:spPr>
                <a:xfrm>
                  <a:off x="8610600" y="4997291"/>
                  <a:ext cx="149733" cy="232124"/>
                </a:xfrm>
                <a:custGeom>
                  <a:avLst/>
                  <a:gdLst>
                    <a:gd name="connsiteX0" fmla="*/ 149733 w 149733"/>
                    <a:gd name="connsiteY0" fmla="*/ 0 h 232124"/>
                    <a:gd name="connsiteX1" fmla="*/ 0 w 149733"/>
                    <a:gd name="connsiteY1" fmla="*/ 199263 h 232124"/>
                    <a:gd name="connsiteX2" fmla="*/ 41624 w 149733"/>
                    <a:gd name="connsiteY2" fmla="*/ 232124 h 232124"/>
                    <a:gd name="connsiteX3" fmla="*/ 122873 w 149733"/>
                    <a:gd name="connsiteY3" fmla="*/ 140303 h 232124"/>
                    <a:gd name="connsiteX4" fmla="*/ 149733 w 149733"/>
                    <a:gd name="connsiteY4" fmla="*/ 0 h 23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733" h="232124">
                      <a:moveTo>
                        <a:pt x="149733" y="0"/>
                      </a:moveTo>
                      <a:lnTo>
                        <a:pt x="0" y="199263"/>
                      </a:lnTo>
                      <a:lnTo>
                        <a:pt x="41624" y="232124"/>
                      </a:lnTo>
                      <a:cubicBezTo>
                        <a:pt x="41624" y="232124"/>
                        <a:pt x="101632" y="219551"/>
                        <a:pt x="122873" y="140303"/>
                      </a:cubicBezTo>
                      <a:cubicBezTo>
                        <a:pt x="135325" y="94274"/>
                        <a:pt x="144304" y="47374"/>
                        <a:pt x="14973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: Shape 87">
                  <a:extLst>
                    <a:ext uri="{FF2B5EF4-FFF2-40B4-BE49-F238E27FC236}">
                      <a16:creationId xmlns:a16="http://schemas.microsoft.com/office/drawing/2014/main" id="{8D43560D-EA1A-47E6-9808-A850FE0C31C5}"/>
                    </a:ext>
                  </a:extLst>
                </p:cNvPr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: Shape 88">
                  <a:extLst>
                    <a:ext uri="{FF2B5EF4-FFF2-40B4-BE49-F238E27FC236}">
                      <a16:creationId xmlns:a16="http://schemas.microsoft.com/office/drawing/2014/main" id="{22C02BD3-3506-4E9A-9198-94A9A7AC7B79}"/>
                    </a:ext>
                  </a:extLst>
                </p:cNvPr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: Shape 89">
                  <a:extLst>
                    <a:ext uri="{FF2B5EF4-FFF2-40B4-BE49-F238E27FC236}">
                      <a16:creationId xmlns:a16="http://schemas.microsoft.com/office/drawing/2014/main" id="{11DEF782-341D-4B00-ABF9-BD12D9AF2557}"/>
                    </a:ext>
                  </a:extLst>
                </p:cNvPr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: Shape 90">
                  <a:extLst>
                    <a:ext uri="{FF2B5EF4-FFF2-40B4-BE49-F238E27FC236}">
                      <a16:creationId xmlns:a16="http://schemas.microsoft.com/office/drawing/2014/main" id="{35498ED4-7925-4D20-B83F-E5FD9E4D1CF9}"/>
                    </a:ext>
                  </a:extLst>
                </p:cNvPr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: Shape 91">
                  <a:extLst>
                    <a:ext uri="{FF2B5EF4-FFF2-40B4-BE49-F238E27FC236}">
                      <a16:creationId xmlns:a16="http://schemas.microsoft.com/office/drawing/2014/main" id="{3D579126-442F-4534-9CDC-1759B1731999}"/>
                    </a:ext>
                  </a:extLst>
                </p:cNvPr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: Shape 92">
                  <a:extLst>
                    <a:ext uri="{FF2B5EF4-FFF2-40B4-BE49-F238E27FC236}">
                      <a16:creationId xmlns:a16="http://schemas.microsoft.com/office/drawing/2014/main" id="{C742D1F5-45E2-43F5-BD4F-B2D7B02CF83A}"/>
                    </a:ext>
                  </a:extLst>
                </p:cNvPr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: Shape 93">
                  <a:extLst>
                    <a:ext uri="{FF2B5EF4-FFF2-40B4-BE49-F238E27FC236}">
                      <a16:creationId xmlns:a16="http://schemas.microsoft.com/office/drawing/2014/main" id="{5C41DE32-1ABF-4751-966A-5EA67233B44A}"/>
                    </a:ext>
                  </a:extLst>
                </p:cNvPr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Freeform: Shape 94">
                  <a:extLst>
                    <a:ext uri="{FF2B5EF4-FFF2-40B4-BE49-F238E27FC236}">
                      <a16:creationId xmlns:a16="http://schemas.microsoft.com/office/drawing/2014/main" id="{F85763C8-A1F3-4316-A2FE-BC836F33C2AB}"/>
                    </a:ext>
                  </a:extLst>
                </p:cNvPr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Freeform: Shape 95">
                  <a:extLst>
                    <a:ext uri="{FF2B5EF4-FFF2-40B4-BE49-F238E27FC236}">
                      <a16:creationId xmlns:a16="http://schemas.microsoft.com/office/drawing/2014/main" id="{ED6A0B22-0746-49A0-81D4-1B107418F414}"/>
                    </a:ext>
                  </a:extLst>
                </p:cNvPr>
                <p:cNvSpPr/>
                <p:nvPr/>
              </p:nvSpPr>
              <p:spPr>
                <a:xfrm>
                  <a:off x="8276722" y="5275040"/>
                  <a:ext cx="340449" cy="202979"/>
                </a:xfrm>
                <a:custGeom>
                  <a:avLst/>
                  <a:gdLst>
                    <a:gd name="connsiteX0" fmla="*/ 335687 w 340449"/>
                    <a:gd name="connsiteY0" fmla="*/ 0 h 202979"/>
                    <a:gd name="connsiteX1" fmla="*/ 340450 w 340449"/>
                    <a:gd name="connsiteY1" fmla="*/ 48292 h 202979"/>
                    <a:gd name="connsiteX2" fmla="*/ 304445 w 340449"/>
                    <a:gd name="connsiteY2" fmla="*/ 103822 h 202979"/>
                    <a:gd name="connsiteX3" fmla="*/ 209195 w 340449"/>
                    <a:gd name="connsiteY3" fmla="*/ 172784 h 202979"/>
                    <a:gd name="connsiteX4" fmla="*/ 63082 w 340449"/>
                    <a:gd name="connsiteY4" fmla="*/ 199644 h 202979"/>
                    <a:gd name="connsiteX5" fmla="*/ 15933 w 340449"/>
                    <a:gd name="connsiteY5" fmla="*/ 118396 h 202979"/>
                    <a:gd name="connsiteX6" fmla="*/ 135472 w 340449"/>
                    <a:gd name="connsiteY6" fmla="*/ 41243 h 202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0449" h="202979">
                      <a:moveTo>
                        <a:pt x="335687" y="0"/>
                      </a:moveTo>
                      <a:cubicBezTo>
                        <a:pt x="335687" y="0"/>
                        <a:pt x="340450" y="8001"/>
                        <a:pt x="340450" y="48292"/>
                      </a:cubicBezTo>
                      <a:cubicBezTo>
                        <a:pt x="340450" y="88582"/>
                        <a:pt x="324353" y="97060"/>
                        <a:pt x="304445" y="103822"/>
                      </a:cubicBezTo>
                      <a:cubicBezTo>
                        <a:pt x="284538" y="110585"/>
                        <a:pt x="225388" y="153924"/>
                        <a:pt x="209195" y="172784"/>
                      </a:cubicBezTo>
                      <a:cubicBezTo>
                        <a:pt x="193003" y="191643"/>
                        <a:pt x="127661" y="210884"/>
                        <a:pt x="63082" y="199644"/>
                      </a:cubicBezTo>
                      <a:cubicBezTo>
                        <a:pt x="-1498" y="188404"/>
                        <a:pt x="-15118" y="145732"/>
                        <a:pt x="15933" y="118396"/>
                      </a:cubicBezTo>
                      <a:cubicBezTo>
                        <a:pt x="46985" y="91059"/>
                        <a:pt x="135472" y="41243"/>
                        <a:pt x="135472" y="4124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Freeform: Shape 96">
                  <a:extLst>
                    <a:ext uri="{FF2B5EF4-FFF2-40B4-BE49-F238E27FC236}">
                      <a16:creationId xmlns:a16="http://schemas.microsoft.com/office/drawing/2014/main" id="{0577CAA4-5D03-4FEE-8868-749EA74AE153}"/>
                    </a:ext>
                  </a:extLst>
                </p:cNvPr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Freeform: Shape 97">
                  <a:extLst>
                    <a:ext uri="{FF2B5EF4-FFF2-40B4-BE49-F238E27FC236}">
                      <a16:creationId xmlns:a16="http://schemas.microsoft.com/office/drawing/2014/main" id="{3EDC7C5A-489D-405C-AC4E-F933B74CF587}"/>
                    </a:ext>
                  </a:extLst>
                </p:cNvPr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Freeform: Shape 98">
                  <a:extLst>
                    <a:ext uri="{FF2B5EF4-FFF2-40B4-BE49-F238E27FC236}">
                      <a16:creationId xmlns:a16="http://schemas.microsoft.com/office/drawing/2014/main" id="{CE69867D-756E-483A-8126-08D8924E2C1E}"/>
                    </a:ext>
                  </a:extLst>
                </p:cNvPr>
                <p:cNvSpPr/>
                <p:nvPr/>
              </p:nvSpPr>
              <p:spPr>
                <a:xfrm>
                  <a:off x="8359873" y="5172075"/>
                  <a:ext cx="271014" cy="236057"/>
                </a:xfrm>
                <a:custGeom>
                  <a:avLst/>
                  <a:gdLst>
                    <a:gd name="connsiteX0" fmla="*/ 172431 w 271014"/>
                    <a:gd name="connsiteY0" fmla="*/ 0 h 236057"/>
                    <a:gd name="connsiteX1" fmla="*/ 146237 w 271014"/>
                    <a:gd name="connsiteY1" fmla="*/ 54388 h 236057"/>
                    <a:gd name="connsiteX2" fmla="*/ 22412 w 271014"/>
                    <a:gd name="connsiteY2" fmla="*/ 167354 h 236057"/>
                    <a:gd name="connsiteX3" fmla="*/ 15840 w 271014"/>
                    <a:gd name="connsiteY3" fmla="*/ 216884 h 236057"/>
                    <a:gd name="connsiteX4" fmla="*/ 166811 w 271014"/>
                    <a:gd name="connsiteY4" fmla="*/ 178784 h 236057"/>
                    <a:gd name="connsiteX5" fmla="*/ 243011 w 271014"/>
                    <a:gd name="connsiteY5" fmla="*/ 122872 h 236057"/>
                    <a:gd name="connsiteX6" fmla="*/ 250726 w 271014"/>
                    <a:gd name="connsiteY6" fmla="*/ 112395 h 236057"/>
                    <a:gd name="connsiteX7" fmla="*/ 271015 w 271014"/>
                    <a:gd name="connsiteY7" fmla="*/ 47054 h 236057"/>
                    <a:gd name="connsiteX8" fmla="*/ 271015 w 271014"/>
                    <a:gd name="connsiteY8" fmla="*/ 47054 h 236057"/>
                    <a:gd name="connsiteX9" fmla="*/ 172431 w 271014"/>
                    <a:gd name="connsiteY9" fmla="*/ 0 h 23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014" h="236057">
                      <a:moveTo>
                        <a:pt x="172431" y="0"/>
                      </a:moveTo>
                      <a:cubicBezTo>
                        <a:pt x="161477" y="24479"/>
                        <a:pt x="152428" y="43624"/>
                        <a:pt x="146237" y="54388"/>
                      </a:cubicBezTo>
                      <a:cubicBezTo>
                        <a:pt x="121186" y="97917"/>
                        <a:pt x="48130" y="145066"/>
                        <a:pt x="22412" y="167354"/>
                      </a:cubicBezTo>
                      <a:cubicBezTo>
                        <a:pt x="-3305" y="189643"/>
                        <a:pt x="-8735" y="198025"/>
                        <a:pt x="15840" y="216884"/>
                      </a:cubicBezTo>
                      <a:cubicBezTo>
                        <a:pt x="78038" y="264509"/>
                        <a:pt x="131950" y="212503"/>
                        <a:pt x="166811" y="178784"/>
                      </a:cubicBezTo>
                      <a:cubicBezTo>
                        <a:pt x="190089" y="157415"/>
                        <a:pt x="215642" y="138666"/>
                        <a:pt x="243011" y="122872"/>
                      </a:cubicBezTo>
                      <a:cubicBezTo>
                        <a:pt x="246993" y="120678"/>
                        <a:pt x="249813" y="116849"/>
                        <a:pt x="250726" y="112395"/>
                      </a:cubicBezTo>
                      <a:cubicBezTo>
                        <a:pt x="254587" y="89817"/>
                        <a:pt x="261409" y="67847"/>
                        <a:pt x="271015" y="47054"/>
                      </a:cubicBezTo>
                      <a:lnTo>
                        <a:pt x="271015" y="47054"/>
                      </a:lnTo>
                      <a:cubicBezTo>
                        <a:pt x="196053" y="62770"/>
                        <a:pt x="172431" y="0"/>
                        <a:pt x="172431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Freeform: Shape 99">
                  <a:extLst>
                    <a:ext uri="{FF2B5EF4-FFF2-40B4-BE49-F238E27FC236}">
                      <a16:creationId xmlns:a16="http://schemas.microsoft.com/office/drawing/2014/main" id="{71875645-25C4-4804-86C4-244602C5D4A2}"/>
                    </a:ext>
                  </a:extLst>
                </p:cNvPr>
                <p:cNvSpPr/>
                <p:nvPr/>
              </p:nvSpPr>
              <p:spPr>
                <a:xfrm>
                  <a:off x="8564499" y="4342257"/>
                  <a:ext cx="668845" cy="389477"/>
                </a:xfrm>
                <a:custGeom>
                  <a:avLst/>
                  <a:gdLst>
                    <a:gd name="connsiteX0" fmla="*/ 668846 w 668845"/>
                    <a:gd name="connsiteY0" fmla="*/ 244507 h 389477"/>
                    <a:gd name="connsiteX1" fmla="*/ 417671 w 668845"/>
                    <a:gd name="connsiteY1" fmla="*/ 389477 h 389477"/>
                    <a:gd name="connsiteX2" fmla="*/ 0 w 668845"/>
                    <a:gd name="connsiteY2" fmla="*/ 148019 h 389477"/>
                    <a:gd name="connsiteX3" fmla="*/ 251174 w 668845"/>
                    <a:gd name="connsiteY3" fmla="*/ 0 h 389477"/>
                    <a:gd name="connsiteX4" fmla="*/ 668846 w 668845"/>
                    <a:gd name="connsiteY4" fmla="*/ 244507 h 389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845" h="389477">
                      <a:moveTo>
                        <a:pt x="668846" y="244507"/>
                      </a:moveTo>
                      <a:lnTo>
                        <a:pt x="417671" y="389477"/>
                      </a:lnTo>
                      <a:lnTo>
                        <a:pt x="0" y="148019"/>
                      </a:lnTo>
                      <a:lnTo>
                        <a:pt x="251174" y="0"/>
                      </a:lnTo>
                      <a:lnTo>
                        <a:pt x="668846" y="244507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Freeform: Shape 100">
                  <a:extLst>
                    <a:ext uri="{FF2B5EF4-FFF2-40B4-BE49-F238E27FC236}">
                      <a16:creationId xmlns:a16="http://schemas.microsoft.com/office/drawing/2014/main" id="{15BB0DD7-0F60-415B-946E-09DAFA4AC7FB}"/>
                    </a:ext>
                  </a:extLst>
                </p:cNvPr>
                <p:cNvSpPr/>
                <p:nvPr/>
              </p:nvSpPr>
              <p:spPr>
                <a:xfrm>
                  <a:off x="8914923" y="4456938"/>
                  <a:ext cx="153352" cy="88487"/>
                </a:xfrm>
                <a:custGeom>
                  <a:avLst/>
                  <a:gdLst>
                    <a:gd name="connsiteX0" fmla="*/ 94202 w 153352"/>
                    <a:gd name="connsiteY0" fmla="*/ 88487 h 88487"/>
                    <a:gd name="connsiteX1" fmla="*/ 0 w 153352"/>
                    <a:gd name="connsiteY1" fmla="*/ 34099 h 88487"/>
                    <a:gd name="connsiteX2" fmla="*/ 59055 w 153352"/>
                    <a:gd name="connsiteY2" fmla="*/ 0 h 88487"/>
                    <a:gd name="connsiteX3" fmla="*/ 153353 w 153352"/>
                    <a:gd name="connsiteY3" fmla="*/ 54388 h 88487"/>
                    <a:gd name="connsiteX4" fmla="*/ 94202 w 153352"/>
                    <a:gd name="connsiteY4" fmla="*/ 88487 h 8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352" h="88487">
                      <a:moveTo>
                        <a:pt x="94202" y="88487"/>
                      </a:moveTo>
                      <a:lnTo>
                        <a:pt x="0" y="34099"/>
                      </a:lnTo>
                      <a:lnTo>
                        <a:pt x="59055" y="0"/>
                      </a:lnTo>
                      <a:lnTo>
                        <a:pt x="153353" y="54388"/>
                      </a:lnTo>
                      <a:lnTo>
                        <a:pt x="94202" y="8848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Freeform: Shape 101">
                  <a:extLst>
                    <a:ext uri="{FF2B5EF4-FFF2-40B4-BE49-F238E27FC236}">
                      <a16:creationId xmlns:a16="http://schemas.microsoft.com/office/drawing/2014/main" id="{64F27721-471A-4BD5-BB82-F2AE32F7F647}"/>
                    </a:ext>
                  </a:extLst>
                </p:cNvPr>
                <p:cNvSpPr/>
                <p:nvPr/>
              </p:nvSpPr>
              <p:spPr>
                <a:xfrm>
                  <a:off x="8850344" y="4470653"/>
                  <a:ext cx="248031" cy="224885"/>
                </a:xfrm>
                <a:custGeom>
                  <a:avLst/>
                  <a:gdLst>
                    <a:gd name="connsiteX0" fmla="*/ 121063 w 248031"/>
                    <a:gd name="connsiteY0" fmla="*/ 224885 h 224885"/>
                    <a:gd name="connsiteX1" fmla="*/ 248031 w 248031"/>
                    <a:gd name="connsiteY1" fmla="*/ 150114 h 224885"/>
                    <a:gd name="connsiteX2" fmla="*/ 0 w 248031"/>
                    <a:gd name="connsiteY2" fmla="*/ 0 h 224885"/>
                    <a:gd name="connsiteX3" fmla="*/ 121063 w 248031"/>
                    <a:gd name="connsiteY3" fmla="*/ 224885 h 224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031" h="224885">
                      <a:moveTo>
                        <a:pt x="121063" y="224885"/>
                      </a:moveTo>
                      <a:lnTo>
                        <a:pt x="248031" y="150114"/>
                      </a:lnTo>
                      <a:lnTo>
                        <a:pt x="0" y="0"/>
                      </a:lnTo>
                      <a:lnTo>
                        <a:pt x="121063" y="22488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Freeform: Shape 102">
                  <a:extLst>
                    <a:ext uri="{FF2B5EF4-FFF2-40B4-BE49-F238E27FC236}">
                      <a16:creationId xmlns:a16="http://schemas.microsoft.com/office/drawing/2014/main" id="{7A5D7A7E-C717-465D-9CA4-32B5286038FD}"/>
                    </a:ext>
                  </a:extLst>
                </p:cNvPr>
                <p:cNvSpPr/>
                <p:nvPr/>
              </p:nvSpPr>
              <p:spPr>
                <a:xfrm>
                  <a:off x="8716383" y="4247387"/>
                  <a:ext cx="314424" cy="170527"/>
                </a:xfrm>
                <a:custGeom>
                  <a:avLst/>
                  <a:gdLst>
                    <a:gd name="connsiteX0" fmla="*/ 262453 w 314424"/>
                    <a:gd name="connsiteY0" fmla="*/ 0 h 170527"/>
                    <a:gd name="connsiteX1" fmla="*/ 161965 w 314424"/>
                    <a:gd name="connsiteY1" fmla="*/ 47625 h 170527"/>
                    <a:gd name="connsiteX2" fmla="*/ 73287 w 314424"/>
                    <a:gd name="connsiteY2" fmla="*/ 75057 h 170527"/>
                    <a:gd name="connsiteX3" fmla="*/ 135 w 314424"/>
                    <a:gd name="connsiteY3" fmla="*/ 122682 h 170527"/>
                    <a:gd name="connsiteX4" fmla="*/ 101481 w 314424"/>
                    <a:gd name="connsiteY4" fmla="*/ 164592 h 170527"/>
                    <a:gd name="connsiteX5" fmla="*/ 142343 w 314424"/>
                    <a:gd name="connsiteY5" fmla="*/ 149829 h 170527"/>
                    <a:gd name="connsiteX6" fmla="*/ 222639 w 314424"/>
                    <a:gd name="connsiteY6" fmla="*/ 115348 h 170527"/>
                    <a:gd name="connsiteX7" fmla="*/ 303887 w 314424"/>
                    <a:gd name="connsiteY7" fmla="*/ 93059 h 170527"/>
                    <a:gd name="connsiteX8" fmla="*/ 262453 w 314424"/>
                    <a:gd name="connsiteY8" fmla="*/ 0 h 170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4424" h="170527">
                      <a:moveTo>
                        <a:pt x="262453" y="0"/>
                      </a:moveTo>
                      <a:lnTo>
                        <a:pt x="161965" y="47625"/>
                      </a:lnTo>
                      <a:cubicBezTo>
                        <a:pt x="131949" y="55221"/>
                        <a:pt x="102349" y="64378"/>
                        <a:pt x="73287" y="75057"/>
                      </a:cubicBezTo>
                      <a:cubicBezTo>
                        <a:pt x="73287" y="75057"/>
                        <a:pt x="3373" y="103632"/>
                        <a:pt x="135" y="122682"/>
                      </a:cubicBezTo>
                      <a:cubicBezTo>
                        <a:pt x="-3104" y="141732"/>
                        <a:pt x="52618" y="186595"/>
                        <a:pt x="101481" y="164592"/>
                      </a:cubicBezTo>
                      <a:cubicBezTo>
                        <a:pt x="114363" y="157826"/>
                        <a:pt x="128112" y="152859"/>
                        <a:pt x="142343" y="149829"/>
                      </a:cubicBezTo>
                      <a:cubicBezTo>
                        <a:pt x="172053" y="147003"/>
                        <a:pt x="200132" y="134945"/>
                        <a:pt x="222639" y="115348"/>
                      </a:cubicBezTo>
                      <a:lnTo>
                        <a:pt x="303887" y="93059"/>
                      </a:lnTo>
                      <a:cubicBezTo>
                        <a:pt x="303887" y="93059"/>
                        <a:pt x="345797" y="11716"/>
                        <a:pt x="26245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Freeform: Shape 103">
                  <a:extLst>
                    <a:ext uri="{FF2B5EF4-FFF2-40B4-BE49-F238E27FC236}">
                      <a16:creationId xmlns:a16="http://schemas.microsoft.com/office/drawing/2014/main" id="{BB249EE0-7388-4D31-BBAE-BFF6627FF6C8}"/>
                    </a:ext>
                  </a:extLst>
                </p:cNvPr>
                <p:cNvSpPr/>
                <p:nvPr/>
              </p:nvSpPr>
              <p:spPr>
                <a:xfrm>
                  <a:off x="8850306" y="4352067"/>
                  <a:ext cx="89477" cy="90445"/>
                </a:xfrm>
                <a:custGeom>
                  <a:avLst/>
                  <a:gdLst>
                    <a:gd name="connsiteX0" fmla="*/ 63474 w 89477"/>
                    <a:gd name="connsiteY0" fmla="*/ 35529 h 90445"/>
                    <a:gd name="connsiteX1" fmla="*/ 11468 w 89477"/>
                    <a:gd name="connsiteY1" fmla="*/ 88488 h 90445"/>
                    <a:gd name="connsiteX2" fmla="*/ 17088 w 89477"/>
                    <a:gd name="connsiteY2" fmla="*/ 39434 h 90445"/>
                    <a:gd name="connsiteX3" fmla="*/ 89478 w 89477"/>
                    <a:gd name="connsiteY3" fmla="*/ 0 h 90445"/>
                    <a:gd name="connsiteX4" fmla="*/ 63474 w 89477"/>
                    <a:gd name="connsiteY4" fmla="*/ 35528 h 9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477" h="90445">
                      <a:moveTo>
                        <a:pt x="63474" y="35529"/>
                      </a:moveTo>
                      <a:cubicBezTo>
                        <a:pt x="51854" y="48006"/>
                        <a:pt x="18707" y="79439"/>
                        <a:pt x="11468" y="88488"/>
                      </a:cubicBezTo>
                      <a:cubicBezTo>
                        <a:pt x="4229" y="97536"/>
                        <a:pt x="-12916" y="74200"/>
                        <a:pt x="17088" y="39434"/>
                      </a:cubicBezTo>
                      <a:cubicBezTo>
                        <a:pt x="43018" y="29903"/>
                        <a:pt x="67408" y="16617"/>
                        <a:pt x="89478" y="0"/>
                      </a:cubicBezTo>
                      <a:cubicBezTo>
                        <a:pt x="81741" y="12497"/>
                        <a:pt x="73047" y="24375"/>
                        <a:pt x="63474" y="35528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: Shape 104">
                  <a:extLst>
                    <a:ext uri="{FF2B5EF4-FFF2-40B4-BE49-F238E27FC236}">
                      <a16:creationId xmlns:a16="http://schemas.microsoft.com/office/drawing/2014/main" id="{EE73C38B-233C-4916-8AD4-9325CF61E945}"/>
                    </a:ext>
                  </a:extLst>
                </p:cNvPr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6198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Freeform: Shape 105">
                  <a:extLst>
                    <a:ext uri="{FF2B5EF4-FFF2-40B4-BE49-F238E27FC236}">
                      <a16:creationId xmlns:a16="http://schemas.microsoft.com/office/drawing/2014/main" id="{8904EE36-01FB-4B24-8153-54116E53AD02}"/>
                    </a:ext>
                  </a:extLst>
                </p:cNvPr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5721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8" name="Freeform: Shape 106">
                  <a:extLst>
                    <a:ext uri="{FF2B5EF4-FFF2-40B4-BE49-F238E27FC236}">
                      <a16:creationId xmlns:a16="http://schemas.microsoft.com/office/drawing/2014/main" id="{182CC1AB-B2F9-4C8A-8A20-3F49C5940453}"/>
                    </a:ext>
                  </a:extLst>
                </p:cNvPr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Freeform: Shape 107">
                  <a:extLst>
                    <a:ext uri="{FF2B5EF4-FFF2-40B4-BE49-F238E27FC236}">
                      <a16:creationId xmlns:a16="http://schemas.microsoft.com/office/drawing/2014/main" id="{B133426D-377F-470F-A20A-72F1A02D31FB}"/>
                    </a:ext>
                  </a:extLst>
                </p:cNvPr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Freeform: Shape 108">
                  <a:extLst>
                    <a:ext uri="{FF2B5EF4-FFF2-40B4-BE49-F238E27FC236}">
                      <a16:creationId xmlns:a16="http://schemas.microsoft.com/office/drawing/2014/main" id="{9A40D56D-1B4A-4E93-9A3E-44B530794D35}"/>
                    </a:ext>
                  </a:extLst>
                </p:cNvPr>
                <p:cNvSpPr/>
                <p:nvPr/>
              </p:nvSpPr>
              <p:spPr>
                <a:xfrm>
                  <a:off x="9092866" y="3505075"/>
                  <a:ext cx="427752" cy="449704"/>
                </a:xfrm>
                <a:custGeom>
                  <a:avLst/>
                  <a:gdLst>
                    <a:gd name="connsiteX0" fmla="*/ 46086 w 427752"/>
                    <a:gd name="connsiteY0" fmla="*/ 158049 h 449704"/>
                    <a:gd name="connsiteX1" fmla="*/ 5033 w 427752"/>
                    <a:gd name="connsiteY1" fmla="*/ 66514 h 449704"/>
                    <a:gd name="connsiteX2" fmla="*/ 315167 w 427752"/>
                    <a:gd name="connsiteY2" fmla="*/ 66514 h 449704"/>
                    <a:gd name="connsiteX3" fmla="*/ 401654 w 427752"/>
                    <a:gd name="connsiteY3" fmla="*/ 173956 h 449704"/>
                    <a:gd name="connsiteX4" fmla="*/ 427752 w 427752"/>
                    <a:gd name="connsiteY4" fmla="*/ 381315 h 449704"/>
                    <a:gd name="connsiteX5" fmla="*/ 345552 w 427752"/>
                    <a:gd name="connsiteY5" fmla="*/ 381315 h 449704"/>
                    <a:gd name="connsiteX6" fmla="*/ 198486 w 427752"/>
                    <a:gd name="connsiteY6" fmla="*/ 442752 h 44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7752" h="449704">
                      <a:moveTo>
                        <a:pt x="46086" y="158049"/>
                      </a:moveTo>
                      <a:cubicBezTo>
                        <a:pt x="46086" y="158049"/>
                        <a:pt x="-18113" y="138999"/>
                        <a:pt x="5033" y="66514"/>
                      </a:cubicBezTo>
                      <a:cubicBezTo>
                        <a:pt x="28178" y="-5971"/>
                        <a:pt x="191913" y="-37023"/>
                        <a:pt x="315167" y="66514"/>
                      </a:cubicBezTo>
                      <a:cubicBezTo>
                        <a:pt x="315167" y="66514"/>
                        <a:pt x="401654" y="53179"/>
                        <a:pt x="401654" y="173956"/>
                      </a:cubicBezTo>
                      <a:cubicBezTo>
                        <a:pt x="401654" y="294733"/>
                        <a:pt x="353267" y="349883"/>
                        <a:pt x="427752" y="381315"/>
                      </a:cubicBezTo>
                      <a:cubicBezTo>
                        <a:pt x="427752" y="381315"/>
                        <a:pt x="382318" y="424368"/>
                        <a:pt x="345552" y="381315"/>
                      </a:cubicBezTo>
                      <a:cubicBezTo>
                        <a:pt x="345552" y="381315"/>
                        <a:pt x="337836" y="475613"/>
                        <a:pt x="198486" y="4427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Freeform: Shape 109">
                  <a:extLst>
                    <a:ext uri="{FF2B5EF4-FFF2-40B4-BE49-F238E27FC236}">
                      <a16:creationId xmlns:a16="http://schemas.microsoft.com/office/drawing/2014/main" id="{1EB27444-A0DD-4E72-80EF-2994DB59B728}"/>
                    </a:ext>
                  </a:extLst>
                </p:cNvPr>
                <p:cNvSpPr/>
                <p:nvPr/>
              </p:nvSpPr>
              <p:spPr>
                <a:xfrm>
                  <a:off x="9029509" y="3898011"/>
                  <a:ext cx="391953" cy="587017"/>
                </a:xfrm>
                <a:custGeom>
                  <a:avLst/>
                  <a:gdLst>
                    <a:gd name="connsiteX0" fmla="*/ 318992 w 391953"/>
                    <a:gd name="connsiteY0" fmla="*/ 41148 h 587017"/>
                    <a:gd name="connsiteX1" fmla="*/ 391954 w 391953"/>
                    <a:gd name="connsiteY1" fmla="*/ 72200 h 587017"/>
                    <a:gd name="connsiteX2" fmla="*/ 391954 w 391953"/>
                    <a:gd name="connsiteY2" fmla="*/ 286131 h 587017"/>
                    <a:gd name="connsiteX3" fmla="*/ 355473 w 391953"/>
                    <a:gd name="connsiteY3" fmla="*/ 458724 h 587017"/>
                    <a:gd name="connsiteX4" fmla="*/ 355473 w 391953"/>
                    <a:gd name="connsiteY4" fmla="*/ 564642 h 587017"/>
                    <a:gd name="connsiteX5" fmla="*/ 90678 w 391953"/>
                    <a:gd name="connsiteY5" fmla="*/ 560260 h 587017"/>
                    <a:gd name="connsiteX6" fmla="*/ 0 w 391953"/>
                    <a:gd name="connsiteY6" fmla="*/ 468916 h 587017"/>
                    <a:gd name="connsiteX7" fmla="*/ 61627 w 391953"/>
                    <a:gd name="connsiteY7" fmla="*/ 388334 h 587017"/>
                    <a:gd name="connsiteX8" fmla="*/ 49340 w 391953"/>
                    <a:gd name="connsiteY8" fmla="*/ 285369 h 587017"/>
                    <a:gd name="connsiteX9" fmla="*/ 13811 w 391953"/>
                    <a:gd name="connsiteY9" fmla="*/ 181642 h 587017"/>
                    <a:gd name="connsiteX10" fmla="*/ 154972 w 391953"/>
                    <a:gd name="connsiteY10" fmla="*/ 0 h 587017"/>
                    <a:gd name="connsiteX11" fmla="*/ 204502 w 391953"/>
                    <a:gd name="connsiteY11" fmla="*/ 6763 h 587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1953" h="587017">
                      <a:moveTo>
                        <a:pt x="318992" y="41148"/>
                      </a:moveTo>
                      <a:lnTo>
                        <a:pt x="391954" y="72200"/>
                      </a:lnTo>
                      <a:lnTo>
                        <a:pt x="391954" y="286131"/>
                      </a:lnTo>
                      <a:cubicBezTo>
                        <a:pt x="369113" y="340876"/>
                        <a:pt x="356739" y="399419"/>
                        <a:pt x="355473" y="458724"/>
                      </a:cubicBezTo>
                      <a:lnTo>
                        <a:pt x="355473" y="564642"/>
                      </a:lnTo>
                      <a:cubicBezTo>
                        <a:pt x="355473" y="564642"/>
                        <a:pt x="206312" y="617792"/>
                        <a:pt x="90678" y="560260"/>
                      </a:cubicBezTo>
                      <a:cubicBezTo>
                        <a:pt x="34671" y="532448"/>
                        <a:pt x="0" y="468916"/>
                        <a:pt x="0" y="468916"/>
                      </a:cubicBezTo>
                      <a:cubicBezTo>
                        <a:pt x="0" y="468916"/>
                        <a:pt x="61627" y="432625"/>
                        <a:pt x="61627" y="388334"/>
                      </a:cubicBezTo>
                      <a:cubicBezTo>
                        <a:pt x="60429" y="353728"/>
                        <a:pt x="56319" y="319285"/>
                        <a:pt x="49340" y="285369"/>
                      </a:cubicBezTo>
                      <a:cubicBezTo>
                        <a:pt x="22000" y="258206"/>
                        <a:pt x="8867" y="219862"/>
                        <a:pt x="13811" y="181642"/>
                      </a:cubicBezTo>
                      <a:cubicBezTo>
                        <a:pt x="22003" y="110966"/>
                        <a:pt x="154972" y="0"/>
                        <a:pt x="154972" y="0"/>
                      </a:cubicBezTo>
                      <a:lnTo>
                        <a:pt x="204502" y="6763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Freeform: Shape 110">
                  <a:extLst>
                    <a:ext uri="{FF2B5EF4-FFF2-40B4-BE49-F238E27FC236}">
                      <a16:creationId xmlns:a16="http://schemas.microsoft.com/office/drawing/2014/main" id="{C2BB9FA5-5022-4FE3-BC8D-74817ADEA37F}"/>
                    </a:ext>
                  </a:extLst>
                </p:cNvPr>
                <p:cNvSpPr/>
                <p:nvPr/>
              </p:nvSpPr>
              <p:spPr>
                <a:xfrm>
                  <a:off x="9234011" y="3766184"/>
                  <a:ext cx="114490" cy="172974"/>
                </a:xfrm>
                <a:custGeom>
                  <a:avLst/>
                  <a:gdLst>
                    <a:gd name="connsiteX0" fmla="*/ 114491 w 114490"/>
                    <a:gd name="connsiteY0" fmla="*/ 172974 h 172974"/>
                    <a:gd name="connsiteX1" fmla="*/ 0 w 114490"/>
                    <a:gd name="connsiteY1" fmla="*/ 138589 h 172974"/>
                    <a:gd name="connsiteX2" fmla="*/ 0 w 114490"/>
                    <a:gd name="connsiteY2" fmla="*/ 0 h 172974"/>
                    <a:gd name="connsiteX3" fmla="*/ 114491 w 114490"/>
                    <a:gd name="connsiteY3" fmla="*/ 0 h 172974"/>
                    <a:gd name="connsiteX4" fmla="*/ 114491 w 114490"/>
                    <a:gd name="connsiteY4" fmla="*/ 172974 h 17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490" h="172974">
                      <a:moveTo>
                        <a:pt x="114491" y="172974"/>
                      </a:moveTo>
                      <a:lnTo>
                        <a:pt x="0" y="138589"/>
                      </a:lnTo>
                      <a:lnTo>
                        <a:pt x="0" y="0"/>
                      </a:lnTo>
                      <a:lnTo>
                        <a:pt x="114491" y="0"/>
                      </a:lnTo>
                      <a:lnTo>
                        <a:pt x="114491" y="172974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Freeform: Shape 111">
                  <a:extLst>
                    <a:ext uri="{FF2B5EF4-FFF2-40B4-BE49-F238E27FC236}">
                      <a16:creationId xmlns:a16="http://schemas.microsoft.com/office/drawing/2014/main" id="{93749D4F-7474-49FD-960A-3FB4286EFADB}"/>
                    </a:ext>
                  </a:extLst>
                </p:cNvPr>
                <p:cNvSpPr/>
                <p:nvPr/>
              </p:nvSpPr>
              <p:spPr>
                <a:xfrm>
                  <a:off x="9234011" y="3767137"/>
                  <a:ext cx="104775" cy="138112"/>
                </a:xfrm>
                <a:custGeom>
                  <a:avLst/>
                  <a:gdLst>
                    <a:gd name="connsiteX0" fmla="*/ 0 w 104775"/>
                    <a:gd name="connsiteY0" fmla="*/ 138113 h 138112"/>
                    <a:gd name="connsiteX1" fmla="*/ 104775 w 104775"/>
                    <a:gd name="connsiteY1" fmla="*/ 38100 h 138112"/>
                    <a:gd name="connsiteX2" fmla="*/ 104775 w 104775"/>
                    <a:gd name="connsiteY2" fmla="*/ 0 h 138112"/>
                    <a:gd name="connsiteX3" fmla="*/ 0 w 104775"/>
                    <a:gd name="connsiteY3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138112">
                      <a:moveTo>
                        <a:pt x="0" y="138113"/>
                      </a:moveTo>
                      <a:cubicBezTo>
                        <a:pt x="47128" y="120499"/>
                        <a:pt x="84990" y="84359"/>
                        <a:pt x="104775" y="38100"/>
                      </a:cubicBezTo>
                      <a:lnTo>
                        <a:pt x="10477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Freeform: Shape 112">
                  <a:extLst>
                    <a:ext uri="{FF2B5EF4-FFF2-40B4-BE49-F238E27FC236}">
                      <a16:creationId xmlns:a16="http://schemas.microsoft.com/office/drawing/2014/main" id="{7D2A9796-1D18-4492-8034-418FEBC08A1A}"/>
                    </a:ext>
                  </a:extLst>
                </p:cNvPr>
                <p:cNvSpPr/>
                <p:nvPr/>
              </p:nvSpPr>
              <p:spPr>
                <a:xfrm>
                  <a:off x="9114410" y="3576030"/>
                  <a:ext cx="258688" cy="310331"/>
                </a:xfrm>
                <a:custGeom>
                  <a:avLst/>
                  <a:gdLst>
                    <a:gd name="connsiteX0" fmla="*/ 92930 w 258688"/>
                    <a:gd name="connsiteY0" fmla="*/ 2417 h 310331"/>
                    <a:gd name="connsiteX1" fmla="*/ 1109 w 258688"/>
                    <a:gd name="connsiteY1" fmla="*/ 187678 h 310331"/>
                    <a:gd name="connsiteX2" fmla="*/ 90263 w 258688"/>
                    <a:gd name="connsiteY2" fmla="*/ 310170 h 310331"/>
                    <a:gd name="connsiteX3" fmla="*/ 258380 w 258688"/>
                    <a:gd name="connsiteY3" fmla="*/ 115288 h 310331"/>
                    <a:gd name="connsiteX4" fmla="*/ 92930 w 258688"/>
                    <a:gd name="connsiteY4" fmla="*/ 2417 h 310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8688" h="310331">
                      <a:moveTo>
                        <a:pt x="92930" y="2417"/>
                      </a:moveTo>
                      <a:cubicBezTo>
                        <a:pt x="92930" y="2417"/>
                        <a:pt x="-11845" y="8513"/>
                        <a:pt x="1109" y="187678"/>
                      </a:cubicBezTo>
                      <a:cubicBezTo>
                        <a:pt x="7110" y="270451"/>
                        <a:pt x="26446" y="313313"/>
                        <a:pt x="90263" y="310170"/>
                      </a:cubicBezTo>
                      <a:cubicBezTo>
                        <a:pt x="162463" y="306646"/>
                        <a:pt x="265047" y="257020"/>
                        <a:pt x="258380" y="115288"/>
                      </a:cubicBezTo>
                      <a:cubicBezTo>
                        <a:pt x="251712" y="-26444"/>
                        <a:pt x="92930" y="2417"/>
                        <a:pt x="92930" y="2417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Freeform: Shape 113">
                  <a:extLst>
                    <a:ext uri="{FF2B5EF4-FFF2-40B4-BE49-F238E27FC236}">
                      <a16:creationId xmlns:a16="http://schemas.microsoft.com/office/drawing/2014/main" id="{7A62ACA5-72A1-45E3-BE21-75E03CDCCE7F}"/>
                    </a:ext>
                  </a:extLst>
                </p:cNvPr>
                <p:cNvSpPr/>
                <p:nvPr/>
              </p:nvSpPr>
              <p:spPr>
                <a:xfrm>
                  <a:off x="9164097" y="3559206"/>
                  <a:ext cx="221947" cy="207534"/>
                </a:xfrm>
                <a:custGeom>
                  <a:avLst/>
                  <a:gdLst>
                    <a:gd name="connsiteX0" fmla="*/ 184404 w 221947"/>
                    <a:gd name="connsiteY0" fmla="*/ 206978 h 207534"/>
                    <a:gd name="connsiteX1" fmla="*/ 155829 w 221947"/>
                    <a:gd name="connsiteY1" fmla="*/ 173450 h 207534"/>
                    <a:gd name="connsiteX2" fmla="*/ 0 w 221947"/>
                    <a:gd name="connsiteY2" fmla="*/ 38100 h 207534"/>
                    <a:gd name="connsiteX3" fmla="*/ 92297 w 221947"/>
                    <a:gd name="connsiteY3" fmla="*/ 0 h 207534"/>
                    <a:gd name="connsiteX4" fmla="*/ 218122 w 221947"/>
                    <a:gd name="connsiteY4" fmla="*/ 167259 h 207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947" h="207534">
                      <a:moveTo>
                        <a:pt x="184404" y="206978"/>
                      </a:moveTo>
                      <a:cubicBezTo>
                        <a:pt x="184404" y="206978"/>
                        <a:pt x="155829" y="214598"/>
                        <a:pt x="155829" y="173450"/>
                      </a:cubicBezTo>
                      <a:cubicBezTo>
                        <a:pt x="155829" y="173450"/>
                        <a:pt x="28194" y="164783"/>
                        <a:pt x="0" y="38100"/>
                      </a:cubicBezTo>
                      <a:cubicBezTo>
                        <a:pt x="0" y="38100"/>
                        <a:pt x="12573" y="0"/>
                        <a:pt x="92297" y="0"/>
                      </a:cubicBezTo>
                      <a:cubicBezTo>
                        <a:pt x="172021" y="0"/>
                        <a:pt x="238887" y="70390"/>
                        <a:pt x="218122" y="16725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Freeform: Shape 114">
                  <a:extLst>
                    <a:ext uri="{FF2B5EF4-FFF2-40B4-BE49-F238E27FC236}">
                      <a16:creationId xmlns:a16="http://schemas.microsoft.com/office/drawing/2014/main" id="{3E19625C-018D-4F6D-8823-70B604F9501E}"/>
                    </a:ext>
                  </a:extLst>
                </p:cNvPr>
                <p:cNvSpPr/>
                <p:nvPr/>
              </p:nvSpPr>
              <p:spPr>
                <a:xfrm>
                  <a:off x="9156191" y="3727704"/>
                  <a:ext cx="36099" cy="61626"/>
                </a:xfrm>
                <a:custGeom>
                  <a:avLst/>
                  <a:gdLst>
                    <a:gd name="connsiteX0" fmla="*/ 36100 w 36099"/>
                    <a:gd name="connsiteY0" fmla="*/ 0 h 61626"/>
                    <a:gd name="connsiteX1" fmla="*/ 36100 w 36099"/>
                    <a:gd name="connsiteY1" fmla="*/ 61627 h 61626"/>
                    <a:gd name="connsiteX2" fmla="*/ 0 w 36099"/>
                    <a:gd name="connsiteY2" fmla="*/ 50578 h 61626"/>
                    <a:gd name="connsiteX3" fmla="*/ 36100 w 36099"/>
                    <a:gd name="connsiteY3" fmla="*/ 0 h 61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99" h="61626">
                      <a:moveTo>
                        <a:pt x="36100" y="0"/>
                      </a:moveTo>
                      <a:lnTo>
                        <a:pt x="36100" y="61627"/>
                      </a:lnTo>
                      <a:lnTo>
                        <a:pt x="0" y="50578"/>
                      </a:ln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Freeform: Shape 115">
                  <a:extLst>
                    <a:ext uri="{FF2B5EF4-FFF2-40B4-BE49-F238E27FC236}">
                      <a16:creationId xmlns:a16="http://schemas.microsoft.com/office/drawing/2014/main" id="{338516FA-B180-41D4-9AF6-E82C9DE9AA42}"/>
                    </a:ext>
                  </a:extLst>
                </p:cNvPr>
                <p:cNvSpPr/>
                <p:nvPr/>
              </p:nvSpPr>
              <p:spPr>
                <a:xfrm>
                  <a:off x="9221342" y="3721702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573 h 25145"/>
                    <a:gd name="connsiteX1" fmla="*/ 12573 w 25146"/>
                    <a:gd name="connsiteY1" fmla="*/ 25146 h 25145"/>
                    <a:gd name="connsiteX2" fmla="*/ 0 w 25146"/>
                    <a:gd name="connsiteY2" fmla="*/ 12573 h 25145"/>
                    <a:gd name="connsiteX3" fmla="*/ 12573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  <a:gd name="connsiteX6" fmla="*/ 25146 w 25146"/>
                    <a:gd name="connsiteY6" fmla="*/ 12573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146" h="25145">
                      <a:moveTo>
                        <a:pt x="25146" y="12573"/>
                      </a:moveTo>
                      <a:cubicBezTo>
                        <a:pt x="25146" y="19517"/>
                        <a:pt x="19517" y="25146"/>
                        <a:pt x="12573" y="25146"/>
                      </a:cubicBezTo>
                      <a:cubicBezTo>
                        <a:pt x="5629" y="25146"/>
                        <a:pt x="0" y="19517"/>
                        <a:pt x="0" y="12573"/>
                      </a:cubicBezTo>
                      <a:cubicBezTo>
                        <a:pt x="0" y="5629"/>
                        <a:pt x="5629" y="0"/>
                        <a:pt x="12573" y="0"/>
                      </a:cubicBezTo>
                      <a:cubicBezTo>
                        <a:pt x="12605" y="0"/>
                        <a:pt x="12637" y="0"/>
                        <a:pt x="12668" y="0"/>
                      </a:cubicBezTo>
                      <a:cubicBezTo>
                        <a:pt x="19560" y="0"/>
                        <a:pt x="25146" y="5586"/>
                        <a:pt x="25146" y="12478"/>
                      </a:cubicBezTo>
                      <a:cubicBezTo>
                        <a:pt x="25146" y="12510"/>
                        <a:pt x="25146" y="12542"/>
                        <a:pt x="25146" y="1257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: Shape 116">
                  <a:extLst>
                    <a:ext uri="{FF2B5EF4-FFF2-40B4-BE49-F238E27FC236}">
                      <a16:creationId xmlns:a16="http://schemas.microsoft.com/office/drawing/2014/main" id="{BB9A8C01-7A81-4779-9406-39B053E00BB8}"/>
                    </a:ext>
                  </a:extLst>
                </p:cNvPr>
                <p:cNvSpPr/>
                <p:nvPr/>
              </p:nvSpPr>
              <p:spPr>
                <a:xfrm>
                  <a:off x="9138856" y="3713035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478 h 25145"/>
                    <a:gd name="connsiteX1" fmla="*/ 12668 w 25146"/>
                    <a:gd name="connsiteY1" fmla="*/ 25146 h 25145"/>
                    <a:gd name="connsiteX2" fmla="*/ 0 w 25146"/>
                    <a:gd name="connsiteY2" fmla="*/ 12668 h 25145"/>
                    <a:gd name="connsiteX3" fmla="*/ 12478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46" h="25145">
                      <a:moveTo>
                        <a:pt x="25146" y="12478"/>
                      </a:moveTo>
                      <a:cubicBezTo>
                        <a:pt x="25198" y="19422"/>
                        <a:pt x="19612" y="25093"/>
                        <a:pt x="12668" y="25146"/>
                      </a:cubicBezTo>
                      <a:cubicBezTo>
                        <a:pt x="5724" y="25198"/>
                        <a:pt x="53" y="19611"/>
                        <a:pt x="0" y="12668"/>
                      </a:cubicBezTo>
                      <a:cubicBezTo>
                        <a:pt x="-52" y="5724"/>
                        <a:pt x="5534" y="53"/>
                        <a:pt x="12478" y="0"/>
                      </a:cubicBezTo>
                      <a:cubicBezTo>
                        <a:pt x="12541" y="0"/>
                        <a:pt x="12605" y="0"/>
                        <a:pt x="12668" y="0"/>
                      </a:cubicBezTo>
                      <a:cubicBezTo>
                        <a:pt x="19538" y="52"/>
                        <a:pt x="25094" y="5608"/>
                        <a:pt x="25146" y="1247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Freeform: Shape 117">
                  <a:extLst>
                    <a:ext uri="{FF2B5EF4-FFF2-40B4-BE49-F238E27FC236}">
                      <a16:creationId xmlns:a16="http://schemas.microsoft.com/office/drawing/2014/main" id="{FCC9DFC0-8851-4B56-B3C1-7055DC69859A}"/>
                    </a:ext>
                  </a:extLst>
                </p:cNvPr>
                <p:cNvSpPr/>
                <p:nvPr/>
              </p:nvSpPr>
              <p:spPr>
                <a:xfrm>
                  <a:off x="9135387" y="3679161"/>
                  <a:ext cx="25376" cy="20252"/>
                </a:xfrm>
                <a:custGeom>
                  <a:avLst/>
                  <a:gdLst>
                    <a:gd name="connsiteX0" fmla="*/ 802 w 25376"/>
                    <a:gd name="connsiteY0" fmla="*/ 20253 h 20252"/>
                    <a:gd name="connsiteX1" fmla="*/ 25376 w 25376"/>
                    <a:gd name="connsiteY1" fmla="*/ 5680 h 20252"/>
                    <a:gd name="connsiteX2" fmla="*/ 6326 w 25376"/>
                    <a:gd name="connsiteY2" fmla="*/ 1774 h 20252"/>
                    <a:gd name="connsiteX3" fmla="*/ 802 w 25376"/>
                    <a:gd name="connsiteY3" fmla="*/ 20253 h 2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76" h="20252">
                      <a:moveTo>
                        <a:pt x="802" y="20253"/>
                      </a:moveTo>
                      <a:lnTo>
                        <a:pt x="25376" y="5680"/>
                      </a:lnTo>
                      <a:cubicBezTo>
                        <a:pt x="25376" y="5680"/>
                        <a:pt x="15851" y="-3845"/>
                        <a:pt x="6326" y="1774"/>
                      </a:cubicBezTo>
                      <a:cubicBezTo>
                        <a:pt x="866" y="6216"/>
                        <a:pt x="-1324" y="13543"/>
                        <a:pt x="802" y="202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0" name="Freeform: Shape 118">
                  <a:extLst>
                    <a:ext uri="{FF2B5EF4-FFF2-40B4-BE49-F238E27FC236}">
                      <a16:creationId xmlns:a16="http://schemas.microsoft.com/office/drawing/2014/main" id="{2FA3613D-BA08-45A0-9492-04A2DEC45B44}"/>
                    </a:ext>
                  </a:extLst>
                </p:cNvPr>
                <p:cNvSpPr/>
                <p:nvPr/>
              </p:nvSpPr>
              <p:spPr>
                <a:xfrm>
                  <a:off x="9195434" y="3799141"/>
                  <a:ext cx="40540" cy="25668"/>
                </a:xfrm>
                <a:custGeom>
                  <a:avLst/>
                  <a:gdLst>
                    <a:gd name="connsiteX0" fmla="*/ 0 w 40540"/>
                    <a:gd name="connsiteY0" fmla="*/ 10858 h 25668"/>
                    <a:gd name="connsiteX1" fmla="*/ 40386 w 40540"/>
                    <a:gd name="connsiteY1" fmla="*/ 0 h 25668"/>
                    <a:gd name="connsiteX2" fmla="*/ 25337 w 40540"/>
                    <a:gd name="connsiteY2" fmla="*/ 25337 h 25668"/>
                    <a:gd name="connsiteX3" fmla="*/ 0 w 40540"/>
                    <a:gd name="connsiteY3" fmla="*/ 10858 h 25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40" h="25668">
                      <a:moveTo>
                        <a:pt x="0" y="10858"/>
                      </a:moveTo>
                      <a:cubicBezTo>
                        <a:pt x="14300" y="11885"/>
                        <a:pt x="28529" y="8060"/>
                        <a:pt x="40386" y="0"/>
                      </a:cubicBezTo>
                      <a:cubicBezTo>
                        <a:pt x="40386" y="0"/>
                        <a:pt x="43148" y="21336"/>
                        <a:pt x="25337" y="25337"/>
                      </a:cubicBezTo>
                      <a:cubicBezTo>
                        <a:pt x="14516" y="27190"/>
                        <a:pt x="3897" y="21122"/>
                        <a:pt x="0" y="10858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1" name="Freeform: Shape 119">
                  <a:extLst>
                    <a:ext uri="{FF2B5EF4-FFF2-40B4-BE49-F238E27FC236}">
                      <a16:creationId xmlns:a16="http://schemas.microsoft.com/office/drawing/2014/main" id="{044B38BD-924E-42D3-B380-585740AA4F3E}"/>
                    </a:ext>
                  </a:extLst>
                </p:cNvPr>
                <p:cNvSpPr/>
                <p:nvPr/>
              </p:nvSpPr>
              <p:spPr>
                <a:xfrm>
                  <a:off x="9338343" y="3718637"/>
                  <a:ext cx="69626" cy="102601"/>
                </a:xfrm>
                <a:custGeom>
                  <a:avLst/>
                  <a:gdLst>
                    <a:gd name="connsiteX0" fmla="*/ 61 w 69626"/>
                    <a:gd name="connsiteY0" fmla="*/ 52214 h 102601"/>
                    <a:gd name="connsiteX1" fmla="*/ 5681 w 69626"/>
                    <a:gd name="connsiteY1" fmla="*/ 21830 h 102601"/>
                    <a:gd name="connsiteX2" fmla="*/ 33589 w 69626"/>
                    <a:gd name="connsiteY2" fmla="*/ 17 h 102601"/>
                    <a:gd name="connsiteX3" fmla="*/ 69594 w 69626"/>
                    <a:gd name="connsiteY3" fmla="*/ 41165 h 102601"/>
                    <a:gd name="connsiteX4" fmla="*/ 1395 w 69626"/>
                    <a:gd name="connsiteY4" fmla="*/ 102602 h 102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626" h="102601">
                      <a:moveTo>
                        <a:pt x="61" y="52214"/>
                      </a:moveTo>
                      <a:cubicBezTo>
                        <a:pt x="-378" y="41792"/>
                        <a:pt x="1543" y="31405"/>
                        <a:pt x="5681" y="21830"/>
                      </a:cubicBezTo>
                      <a:cubicBezTo>
                        <a:pt x="9767" y="9620"/>
                        <a:pt x="20754" y="1033"/>
                        <a:pt x="33589" y="17"/>
                      </a:cubicBezTo>
                      <a:cubicBezTo>
                        <a:pt x="65689" y="-840"/>
                        <a:pt x="70070" y="30116"/>
                        <a:pt x="69594" y="41165"/>
                      </a:cubicBezTo>
                      <a:cubicBezTo>
                        <a:pt x="68451" y="69740"/>
                        <a:pt x="45019" y="101363"/>
                        <a:pt x="1395" y="102602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Freeform: Shape 120">
                  <a:extLst>
                    <a:ext uri="{FF2B5EF4-FFF2-40B4-BE49-F238E27FC236}">
                      <a16:creationId xmlns:a16="http://schemas.microsoft.com/office/drawing/2014/main" id="{51AF6568-4296-4CE2-AA34-6925E09E247F}"/>
                    </a:ext>
                  </a:extLst>
                </p:cNvPr>
                <p:cNvSpPr/>
                <p:nvPr/>
              </p:nvSpPr>
              <p:spPr>
                <a:xfrm>
                  <a:off x="9191337" y="3905250"/>
                  <a:ext cx="157164" cy="116138"/>
                </a:xfrm>
                <a:custGeom>
                  <a:avLst/>
                  <a:gdLst>
                    <a:gd name="connsiteX0" fmla="*/ 42674 w 157164"/>
                    <a:gd name="connsiteY0" fmla="*/ 0 h 116138"/>
                    <a:gd name="connsiteX1" fmla="*/ 8860 w 157164"/>
                    <a:gd name="connsiteY1" fmla="*/ 43910 h 116138"/>
                    <a:gd name="connsiteX2" fmla="*/ 16708 w 157164"/>
                    <a:gd name="connsiteY2" fmla="*/ 103881 h 116138"/>
                    <a:gd name="connsiteX3" fmla="*/ 22862 w 157164"/>
                    <a:gd name="connsiteY3" fmla="*/ 107823 h 116138"/>
                    <a:gd name="connsiteX4" fmla="*/ 22862 w 157164"/>
                    <a:gd name="connsiteY4" fmla="*/ 107823 h 116138"/>
                    <a:gd name="connsiteX5" fmla="*/ 113635 w 157164"/>
                    <a:gd name="connsiteY5" fmla="*/ 88773 h 116138"/>
                    <a:gd name="connsiteX6" fmla="*/ 157164 w 157164"/>
                    <a:gd name="connsiteY6" fmla="*/ 34385 h 11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164" h="116138">
                      <a:moveTo>
                        <a:pt x="42674" y="0"/>
                      </a:moveTo>
                      <a:lnTo>
                        <a:pt x="8860" y="43910"/>
                      </a:lnTo>
                      <a:cubicBezTo>
                        <a:pt x="-5533" y="62638"/>
                        <a:pt x="-2020" y="89488"/>
                        <a:pt x="16708" y="103881"/>
                      </a:cubicBezTo>
                      <a:cubicBezTo>
                        <a:pt x="18643" y="105368"/>
                        <a:pt x="20702" y="106687"/>
                        <a:pt x="22862" y="107823"/>
                      </a:cubicBezTo>
                      <a:lnTo>
                        <a:pt x="22862" y="107823"/>
                      </a:lnTo>
                      <a:cubicBezTo>
                        <a:pt x="53782" y="123997"/>
                        <a:pt x="91826" y="116013"/>
                        <a:pt x="113635" y="88773"/>
                      </a:cubicBezTo>
                      <a:lnTo>
                        <a:pt x="157164" y="34385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3" name="Freeform: Shape 121">
                  <a:extLst>
                    <a:ext uri="{FF2B5EF4-FFF2-40B4-BE49-F238E27FC236}">
                      <a16:creationId xmlns:a16="http://schemas.microsoft.com/office/drawing/2014/main" id="{90743CA0-948B-4F54-AF0A-9D26A23EE7CD}"/>
                    </a:ext>
                  </a:extLst>
                </p:cNvPr>
                <p:cNvSpPr/>
                <p:nvPr/>
              </p:nvSpPr>
              <p:spPr>
                <a:xfrm>
                  <a:off x="8979330" y="4432934"/>
                  <a:ext cx="309772" cy="178470"/>
                </a:xfrm>
                <a:custGeom>
                  <a:avLst/>
                  <a:gdLst>
                    <a:gd name="connsiteX0" fmla="*/ 254014 w 309772"/>
                    <a:gd name="connsiteY0" fmla="*/ 0 h 178470"/>
                    <a:gd name="connsiteX1" fmla="*/ 158764 w 309772"/>
                    <a:gd name="connsiteY1" fmla="*/ 52102 h 178470"/>
                    <a:gd name="connsiteX2" fmla="*/ 114758 w 309772"/>
                    <a:gd name="connsiteY2" fmla="*/ 52102 h 178470"/>
                    <a:gd name="connsiteX3" fmla="*/ 41225 w 309772"/>
                    <a:gd name="connsiteY3" fmla="*/ 62865 h 178470"/>
                    <a:gd name="connsiteX4" fmla="*/ 71229 w 309772"/>
                    <a:gd name="connsiteY4" fmla="*/ 83153 h 178470"/>
                    <a:gd name="connsiteX5" fmla="*/ 77 w 309772"/>
                    <a:gd name="connsiteY5" fmla="*/ 133445 h 178470"/>
                    <a:gd name="connsiteX6" fmla="*/ 103138 w 309772"/>
                    <a:gd name="connsiteY6" fmla="*/ 171545 h 178470"/>
                    <a:gd name="connsiteX7" fmla="*/ 143238 w 309772"/>
                    <a:gd name="connsiteY7" fmla="*/ 155162 h 178470"/>
                    <a:gd name="connsiteX8" fmla="*/ 222105 w 309772"/>
                    <a:gd name="connsiteY8" fmla="*/ 117062 h 178470"/>
                    <a:gd name="connsiteX9" fmla="*/ 302401 w 309772"/>
                    <a:gd name="connsiteY9" fmla="*/ 91345 h 178470"/>
                    <a:gd name="connsiteX10" fmla="*/ 254014 w 309772"/>
                    <a:gd name="connsiteY10" fmla="*/ 0 h 178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9772" h="178470">
                      <a:moveTo>
                        <a:pt x="254014" y="0"/>
                      </a:moveTo>
                      <a:lnTo>
                        <a:pt x="158764" y="52102"/>
                      </a:lnTo>
                      <a:cubicBezTo>
                        <a:pt x="144116" y="51012"/>
                        <a:pt x="129407" y="51012"/>
                        <a:pt x="114758" y="52102"/>
                      </a:cubicBezTo>
                      <a:cubicBezTo>
                        <a:pt x="97804" y="54197"/>
                        <a:pt x="52846" y="62389"/>
                        <a:pt x="41225" y="62865"/>
                      </a:cubicBezTo>
                      <a:cubicBezTo>
                        <a:pt x="29605" y="63341"/>
                        <a:pt x="40749" y="85058"/>
                        <a:pt x="71229" y="83153"/>
                      </a:cubicBezTo>
                      <a:cubicBezTo>
                        <a:pt x="71229" y="83153"/>
                        <a:pt x="2554" y="114586"/>
                        <a:pt x="77" y="133445"/>
                      </a:cubicBezTo>
                      <a:cubicBezTo>
                        <a:pt x="-2399" y="152305"/>
                        <a:pt x="55132" y="195167"/>
                        <a:pt x="103138" y="171545"/>
                      </a:cubicBezTo>
                      <a:cubicBezTo>
                        <a:pt x="115676" y="164243"/>
                        <a:pt x="129173" y="158729"/>
                        <a:pt x="143238" y="155162"/>
                      </a:cubicBezTo>
                      <a:cubicBezTo>
                        <a:pt x="172847" y="150964"/>
                        <a:pt x="200413" y="137648"/>
                        <a:pt x="222105" y="117062"/>
                      </a:cubicBezTo>
                      <a:lnTo>
                        <a:pt x="302401" y="91345"/>
                      </a:lnTo>
                      <a:cubicBezTo>
                        <a:pt x="302401" y="91345"/>
                        <a:pt x="337643" y="8192"/>
                        <a:pt x="254014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4" name="Freeform: Shape 122">
                  <a:extLst>
                    <a:ext uri="{FF2B5EF4-FFF2-40B4-BE49-F238E27FC236}">
                      <a16:creationId xmlns:a16="http://schemas.microsoft.com/office/drawing/2014/main" id="{4ECCE688-B470-46FA-8CF9-686C308E4A83}"/>
                    </a:ext>
                  </a:extLst>
                </p:cNvPr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Freeform: Shape 123">
                  <a:extLst>
                    <a:ext uri="{FF2B5EF4-FFF2-40B4-BE49-F238E27FC236}">
                      <a16:creationId xmlns:a16="http://schemas.microsoft.com/office/drawing/2014/main" id="{1A8986A5-5964-4A2F-A60B-782975059E39}"/>
                    </a:ext>
                  </a:extLst>
                </p:cNvPr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6" name="Freeform: Shape 124">
                  <a:extLst>
                    <a:ext uri="{FF2B5EF4-FFF2-40B4-BE49-F238E27FC236}">
                      <a16:creationId xmlns:a16="http://schemas.microsoft.com/office/drawing/2014/main" id="{D4CC03E8-5973-4684-AA77-4E5D2A973172}"/>
                    </a:ext>
                  </a:extLst>
                </p:cNvPr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7" name="Freeform: Shape 125">
                  <a:extLst>
                    <a:ext uri="{FF2B5EF4-FFF2-40B4-BE49-F238E27FC236}">
                      <a16:creationId xmlns:a16="http://schemas.microsoft.com/office/drawing/2014/main" id="{B68AA579-918D-4E02-A2AA-7AC5A680FCA0}"/>
                    </a:ext>
                  </a:extLst>
                </p:cNvPr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8" name="Freeform: Shape 126">
                  <a:extLst>
                    <a:ext uri="{FF2B5EF4-FFF2-40B4-BE49-F238E27FC236}">
                      <a16:creationId xmlns:a16="http://schemas.microsoft.com/office/drawing/2014/main" id="{47965B8C-A013-4BA0-812D-DDD41DD4F2AF}"/>
                    </a:ext>
                  </a:extLst>
                </p:cNvPr>
                <p:cNvSpPr/>
                <p:nvPr/>
              </p:nvSpPr>
              <p:spPr>
                <a:xfrm>
                  <a:off x="8506100" y="4198560"/>
                  <a:ext cx="478645" cy="552861"/>
                </a:xfrm>
                <a:custGeom>
                  <a:avLst/>
                  <a:gdLst>
                    <a:gd name="connsiteX0" fmla="*/ 201 w 478645"/>
                    <a:gd name="connsiteY0" fmla="*/ 14919 h 552861"/>
                    <a:gd name="connsiteX1" fmla="*/ 43826 w 478645"/>
                    <a:gd name="connsiteY1" fmla="*/ 300668 h 552861"/>
                    <a:gd name="connsiteX2" fmla="*/ 43826 w 478645"/>
                    <a:gd name="connsiteY2" fmla="*/ 301145 h 552861"/>
                    <a:gd name="connsiteX3" fmla="*/ 477689 w 478645"/>
                    <a:gd name="connsiteY3" fmla="*/ 552795 h 552861"/>
                    <a:gd name="connsiteX4" fmla="*/ 478579 w 478645"/>
                    <a:gd name="connsiteY4" fmla="*/ 552483 h 552861"/>
                    <a:gd name="connsiteX5" fmla="*/ 478642 w 478645"/>
                    <a:gd name="connsiteY5" fmla="*/ 552128 h 552861"/>
                    <a:gd name="connsiteX6" fmla="*/ 436256 w 478645"/>
                    <a:gd name="connsiteY6" fmla="*/ 274856 h 552861"/>
                    <a:gd name="connsiteX7" fmla="*/ 417206 w 478645"/>
                    <a:gd name="connsiteY7" fmla="*/ 246281 h 552861"/>
                    <a:gd name="connsiteX8" fmla="*/ 19442 w 478645"/>
                    <a:gd name="connsiteY8" fmla="*/ 1964 h 552861"/>
                    <a:gd name="connsiteX9" fmla="*/ 1963 w 478645"/>
                    <a:gd name="connsiteY9" fmla="*/ 5897 h 552861"/>
                    <a:gd name="connsiteX10" fmla="*/ 201 w 478645"/>
                    <a:gd name="connsiteY10" fmla="*/ 14919 h 552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8645" h="552861">
                      <a:moveTo>
                        <a:pt x="201" y="14919"/>
                      </a:moveTo>
                      <a:lnTo>
                        <a:pt x="43826" y="300668"/>
                      </a:lnTo>
                      <a:cubicBezTo>
                        <a:pt x="43781" y="300824"/>
                        <a:pt x="43781" y="300989"/>
                        <a:pt x="43826" y="301145"/>
                      </a:cubicBezTo>
                      <a:lnTo>
                        <a:pt x="477689" y="552795"/>
                      </a:lnTo>
                      <a:cubicBezTo>
                        <a:pt x="478021" y="552955"/>
                        <a:pt x="478420" y="552815"/>
                        <a:pt x="478579" y="552483"/>
                      </a:cubicBezTo>
                      <a:cubicBezTo>
                        <a:pt x="478632" y="552373"/>
                        <a:pt x="478654" y="552250"/>
                        <a:pt x="478642" y="552128"/>
                      </a:cubicBezTo>
                      <a:lnTo>
                        <a:pt x="436256" y="274856"/>
                      </a:lnTo>
                      <a:cubicBezTo>
                        <a:pt x="434423" y="262990"/>
                        <a:pt x="427454" y="252536"/>
                        <a:pt x="417206" y="246281"/>
                      </a:cubicBezTo>
                      <a:lnTo>
                        <a:pt x="19442" y="1964"/>
                      </a:lnTo>
                      <a:cubicBezTo>
                        <a:pt x="13529" y="-1776"/>
                        <a:pt x="5704" y="-16"/>
                        <a:pt x="1963" y="5897"/>
                      </a:cubicBezTo>
                      <a:cubicBezTo>
                        <a:pt x="267" y="8577"/>
                        <a:pt x="-362" y="11797"/>
                        <a:pt x="201" y="1491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9" name="Freeform: Shape 127">
                  <a:extLst>
                    <a:ext uri="{FF2B5EF4-FFF2-40B4-BE49-F238E27FC236}">
                      <a16:creationId xmlns:a16="http://schemas.microsoft.com/office/drawing/2014/main" id="{F1DECEC5-051D-4A7E-839A-AA33AF23F5C2}"/>
                    </a:ext>
                  </a:extLst>
                </p:cNvPr>
                <p:cNvSpPr/>
                <p:nvPr/>
              </p:nvSpPr>
              <p:spPr>
                <a:xfrm>
                  <a:off x="8982075" y="4586763"/>
                  <a:ext cx="251269" cy="164687"/>
                </a:xfrm>
                <a:custGeom>
                  <a:avLst/>
                  <a:gdLst>
                    <a:gd name="connsiteX0" fmla="*/ 2000 w 251269"/>
                    <a:gd name="connsiteY0" fmla="*/ 164687 h 164687"/>
                    <a:gd name="connsiteX1" fmla="*/ 233648 w 251269"/>
                    <a:gd name="connsiteY1" fmla="*/ 30480 h 164687"/>
                    <a:gd name="connsiteX2" fmla="*/ 251270 w 251269"/>
                    <a:gd name="connsiteY2" fmla="*/ 0 h 164687"/>
                    <a:gd name="connsiteX3" fmla="*/ 251270 w 251269"/>
                    <a:gd name="connsiteY3" fmla="*/ 0 h 164687"/>
                    <a:gd name="connsiteX4" fmla="*/ 0 w 251269"/>
                    <a:gd name="connsiteY4" fmla="*/ 144971 h 16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269" h="164687">
                      <a:moveTo>
                        <a:pt x="2000" y="164687"/>
                      </a:moveTo>
                      <a:lnTo>
                        <a:pt x="233648" y="30480"/>
                      </a:lnTo>
                      <a:cubicBezTo>
                        <a:pt x="244525" y="24178"/>
                        <a:pt x="251235" y="12571"/>
                        <a:pt x="251270" y="0"/>
                      </a:cubicBezTo>
                      <a:lnTo>
                        <a:pt x="251270" y="0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0" name="Freeform: Shape 128">
                  <a:extLst>
                    <a:ext uri="{FF2B5EF4-FFF2-40B4-BE49-F238E27FC236}">
                      <a16:creationId xmlns:a16="http://schemas.microsoft.com/office/drawing/2014/main" id="{D59F54F9-C854-439E-841F-03679D85572B}"/>
                    </a:ext>
                  </a:extLst>
                </p:cNvPr>
                <p:cNvSpPr/>
                <p:nvPr/>
              </p:nvSpPr>
              <p:spPr>
                <a:xfrm>
                  <a:off x="8693277" y="4429187"/>
                  <a:ext cx="64008" cy="82568"/>
                </a:xfrm>
                <a:custGeom>
                  <a:avLst/>
                  <a:gdLst>
                    <a:gd name="connsiteX0" fmla="*/ 64008 w 64008"/>
                    <a:gd name="connsiteY0" fmla="*/ 59754 h 82568"/>
                    <a:gd name="connsiteX1" fmla="*/ 32004 w 64008"/>
                    <a:gd name="connsiteY1" fmla="*/ 78233 h 82568"/>
                    <a:gd name="connsiteX2" fmla="*/ 0 w 64008"/>
                    <a:gd name="connsiteY2" fmla="*/ 22797 h 82568"/>
                    <a:gd name="connsiteX3" fmla="*/ 32004 w 64008"/>
                    <a:gd name="connsiteY3" fmla="*/ 4319 h 82568"/>
                    <a:gd name="connsiteX4" fmla="*/ 64008 w 64008"/>
                    <a:gd name="connsiteY4" fmla="*/ 59754 h 82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08" h="82568">
                      <a:moveTo>
                        <a:pt x="64008" y="59754"/>
                      </a:moveTo>
                      <a:cubicBezTo>
                        <a:pt x="64008" y="80233"/>
                        <a:pt x="49721" y="88329"/>
                        <a:pt x="32004" y="78233"/>
                      </a:cubicBezTo>
                      <a:cubicBezTo>
                        <a:pt x="13111" y="65910"/>
                        <a:pt x="1224" y="45320"/>
                        <a:pt x="0" y="22797"/>
                      </a:cubicBezTo>
                      <a:cubicBezTo>
                        <a:pt x="0" y="2414"/>
                        <a:pt x="14383" y="-5778"/>
                        <a:pt x="32004" y="4319"/>
                      </a:cubicBezTo>
                      <a:cubicBezTo>
                        <a:pt x="50908" y="16630"/>
                        <a:pt x="62799" y="37227"/>
                        <a:pt x="64008" y="5975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1" name="Freeform: Shape 129">
                  <a:extLst>
                    <a:ext uri="{FF2B5EF4-FFF2-40B4-BE49-F238E27FC236}">
                      <a16:creationId xmlns:a16="http://schemas.microsoft.com/office/drawing/2014/main" id="{4B3550ED-0054-40E3-BF0C-48AF181B7F88}"/>
                    </a:ext>
                  </a:extLst>
                </p:cNvPr>
                <p:cNvSpPr/>
                <p:nvPr/>
              </p:nvSpPr>
              <p:spPr>
                <a:xfrm>
                  <a:off x="9184481" y="4156805"/>
                  <a:ext cx="134016" cy="54048"/>
                </a:xfrm>
                <a:custGeom>
                  <a:avLst/>
                  <a:gdLst>
                    <a:gd name="connsiteX0" fmla="*/ 0 w 134016"/>
                    <a:gd name="connsiteY0" fmla="*/ 41910 h 54048"/>
                    <a:gd name="connsiteX1" fmla="*/ 134017 w 134016"/>
                    <a:gd name="connsiteY1" fmla="*/ 0 h 54048"/>
                    <a:gd name="connsiteX2" fmla="*/ 0 w 134016"/>
                    <a:gd name="connsiteY2" fmla="*/ 41910 h 54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4016" h="54048">
                      <a:moveTo>
                        <a:pt x="0" y="41910"/>
                      </a:moveTo>
                      <a:cubicBezTo>
                        <a:pt x="0" y="41910"/>
                        <a:pt x="87535" y="65722"/>
                        <a:pt x="134017" y="0"/>
                      </a:cubicBezTo>
                      <a:cubicBezTo>
                        <a:pt x="134017" y="0"/>
                        <a:pt x="103918" y="84868"/>
                        <a:pt x="0" y="4191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13" name="任意多边形: 形状 512">
            <a:extLst>
              <a:ext uri="{FF2B5EF4-FFF2-40B4-BE49-F238E27FC236}">
                <a16:creationId xmlns:a16="http://schemas.microsoft.com/office/drawing/2014/main" id="{B1C4840E-14CA-4951-9199-350FC70811D3}"/>
              </a:ext>
            </a:extLst>
          </p:cNvPr>
          <p:cNvSpPr/>
          <p:nvPr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4D59177A-1C0C-492B-839B-0C1073CA60F2}"/>
              </a:ext>
            </a:extLst>
          </p:cNvPr>
          <p:cNvGrpSpPr/>
          <p:nvPr/>
        </p:nvGrpSpPr>
        <p:grpSpPr>
          <a:xfrm>
            <a:off x="2042577" y="2285521"/>
            <a:ext cx="3514162" cy="966418"/>
            <a:chOff x="3389687" y="2343753"/>
            <a:chExt cx="3514162" cy="966418"/>
          </a:xfrm>
        </p:grpSpPr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BBF5C1AD-50B5-4C63-A2E0-AFE78143B8B3}"/>
                </a:ext>
              </a:extLst>
            </p:cNvPr>
            <p:cNvSpPr txBox="1"/>
            <p:nvPr/>
          </p:nvSpPr>
          <p:spPr>
            <a:xfrm>
              <a:off x="3389687" y="2343753"/>
              <a:ext cx="3285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分析自身因素</a:t>
              </a:r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238D45EB-2CAF-4201-BBF0-551A5663B4DA}"/>
                </a:ext>
              </a:extLst>
            </p:cNvPr>
            <p:cNvSpPr txBox="1"/>
            <p:nvPr/>
          </p:nvSpPr>
          <p:spPr>
            <a:xfrm>
              <a:off x="3389687" y="2866973"/>
              <a:ext cx="351416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31732C0A-F5EF-4062-8806-DEBAF0B3F1F1}"/>
              </a:ext>
            </a:extLst>
          </p:cNvPr>
          <p:cNvGrpSpPr/>
          <p:nvPr/>
        </p:nvGrpSpPr>
        <p:grpSpPr>
          <a:xfrm>
            <a:off x="2042577" y="3828244"/>
            <a:ext cx="3514162" cy="966418"/>
            <a:chOff x="3389687" y="2343753"/>
            <a:chExt cx="3514162" cy="966418"/>
          </a:xfrm>
        </p:grpSpPr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DCB48DAE-A637-4DCA-9C31-CD2361585205}"/>
                </a:ext>
              </a:extLst>
            </p:cNvPr>
            <p:cNvSpPr txBox="1"/>
            <p:nvPr/>
          </p:nvSpPr>
          <p:spPr>
            <a:xfrm>
              <a:off x="3389687" y="2343753"/>
              <a:ext cx="3285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职业生涯规划</a:t>
              </a: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122CB143-DD90-4726-B7C1-6BB4E9DFB434}"/>
                </a:ext>
              </a:extLst>
            </p:cNvPr>
            <p:cNvSpPr txBox="1"/>
            <p:nvPr/>
          </p:nvSpPr>
          <p:spPr>
            <a:xfrm>
              <a:off x="3389687" y="2866973"/>
              <a:ext cx="351416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A020F764-45E1-4553-A205-A49A544FF126}"/>
              </a:ext>
            </a:extLst>
          </p:cNvPr>
          <p:cNvGrpSpPr/>
          <p:nvPr/>
        </p:nvGrpSpPr>
        <p:grpSpPr>
          <a:xfrm>
            <a:off x="7124531" y="2285521"/>
            <a:ext cx="3514162" cy="966418"/>
            <a:chOff x="3389687" y="2343753"/>
            <a:chExt cx="3514162" cy="966418"/>
          </a:xfrm>
        </p:grpSpPr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A15DC788-F00A-4020-8B0B-5A7032268F1D}"/>
                </a:ext>
              </a:extLst>
            </p:cNvPr>
            <p:cNvSpPr txBox="1"/>
            <p:nvPr/>
          </p:nvSpPr>
          <p:spPr>
            <a:xfrm>
              <a:off x="3389687" y="2343753"/>
              <a:ext cx="3285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外在环境因素</a:t>
              </a: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D5E1FFB4-C849-4F64-A28D-E4E5E3FFB6EB}"/>
                </a:ext>
              </a:extLst>
            </p:cNvPr>
            <p:cNvSpPr txBox="1"/>
            <p:nvPr/>
          </p:nvSpPr>
          <p:spPr>
            <a:xfrm>
              <a:off x="3389687" y="2866973"/>
              <a:ext cx="351416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8A5E3F97-BC74-4F41-BC0A-82A48D116C74}"/>
              </a:ext>
            </a:extLst>
          </p:cNvPr>
          <p:cNvGrpSpPr/>
          <p:nvPr/>
        </p:nvGrpSpPr>
        <p:grpSpPr>
          <a:xfrm>
            <a:off x="7124531" y="3828244"/>
            <a:ext cx="3514162" cy="966418"/>
            <a:chOff x="3389687" y="2343753"/>
            <a:chExt cx="3514162" cy="966418"/>
          </a:xfrm>
        </p:grpSpPr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B8A576CF-E657-4C2B-9390-A3E28E28043C}"/>
                </a:ext>
              </a:extLst>
            </p:cNvPr>
            <p:cNvSpPr txBox="1"/>
            <p:nvPr/>
          </p:nvSpPr>
          <p:spPr>
            <a:xfrm>
              <a:off x="3389687" y="2343753"/>
              <a:ext cx="3285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如何执行计划</a:t>
              </a: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8E43BB5F-B7EE-4DE1-95C5-5FA14E0401B9}"/>
                </a:ext>
              </a:extLst>
            </p:cNvPr>
            <p:cNvSpPr txBox="1"/>
            <p:nvPr/>
          </p:nvSpPr>
          <p:spPr>
            <a:xfrm>
              <a:off x="3389687" y="2866973"/>
              <a:ext cx="351416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E4FFEF30-47DE-47B6-B6ED-13C36D2CA8E6}"/>
              </a:ext>
            </a:extLst>
          </p:cNvPr>
          <p:cNvGrpSpPr/>
          <p:nvPr/>
        </p:nvGrpSpPr>
        <p:grpSpPr>
          <a:xfrm>
            <a:off x="1118307" y="507459"/>
            <a:ext cx="3130714" cy="1002300"/>
            <a:chOff x="3352287" y="2072156"/>
            <a:chExt cx="3130714" cy="1002300"/>
          </a:xfrm>
        </p:grpSpPr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EFE65016-42DC-430C-A8AF-BA51AAB4E01A}"/>
                </a:ext>
              </a:extLst>
            </p:cNvPr>
            <p:cNvSpPr txBox="1"/>
            <p:nvPr/>
          </p:nvSpPr>
          <p:spPr>
            <a:xfrm>
              <a:off x="3352287" y="2072156"/>
              <a:ext cx="313071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4400" b="1" dirty="0">
                  <a:gradFill>
                    <a:gsLst>
                      <a:gs pos="98230">
                        <a:srgbClr val="175D91"/>
                      </a:gs>
                      <a:gs pos="61000">
                        <a:srgbClr val="175D91"/>
                      </a:gs>
                      <a:gs pos="0">
                        <a:srgbClr val="6FCEF4">
                          <a:alpha val="24000"/>
                        </a:srgbClr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目 录</a:t>
              </a: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83205CD5-ACEA-4019-AB2E-9683C6E6E6DD}"/>
                </a:ext>
              </a:extLst>
            </p:cNvPr>
            <p:cNvSpPr txBox="1"/>
            <p:nvPr/>
          </p:nvSpPr>
          <p:spPr>
            <a:xfrm>
              <a:off x="3352287" y="2757061"/>
              <a:ext cx="1479685" cy="3173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en-US" altLang="zh-CN" sz="1400" dirty="0">
                  <a:solidFill>
                    <a:srgbClr val="175D91"/>
                  </a:solidFill>
                  <a:cs typeface="+mn-ea"/>
                  <a:sym typeface="+mn-lt"/>
                </a:rPr>
                <a:t>CONTENTS</a:t>
              </a:r>
            </a:p>
          </p:txBody>
        </p:sp>
      </p:grp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id="{20623B75-EAB0-4D44-A345-F33240B29BA0}"/>
              </a:ext>
            </a:extLst>
          </p:cNvPr>
          <p:cNvSpPr/>
          <p:nvPr/>
        </p:nvSpPr>
        <p:spPr>
          <a:xfrm>
            <a:off x="1106951" y="2243629"/>
            <a:ext cx="907264" cy="802217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98230">
                <a:srgbClr val="32CD8B"/>
              </a:gs>
              <a:gs pos="61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B63A3B3D-AEE0-414E-95D6-29E10FC405A8}"/>
              </a:ext>
            </a:extLst>
          </p:cNvPr>
          <p:cNvSpPr txBox="1"/>
          <p:nvPr/>
        </p:nvSpPr>
        <p:spPr>
          <a:xfrm>
            <a:off x="1211635" y="2352349"/>
            <a:ext cx="6978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kern="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2" name="任意多边形: 形状 161">
            <a:extLst>
              <a:ext uri="{FF2B5EF4-FFF2-40B4-BE49-F238E27FC236}">
                <a16:creationId xmlns:a16="http://schemas.microsoft.com/office/drawing/2014/main" id="{4DBBBCB0-D81E-4E1C-AB13-A4B26E00031B}"/>
              </a:ext>
            </a:extLst>
          </p:cNvPr>
          <p:cNvSpPr/>
          <p:nvPr/>
        </p:nvSpPr>
        <p:spPr>
          <a:xfrm>
            <a:off x="6210025" y="2243629"/>
            <a:ext cx="907264" cy="802217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100000">
                <a:srgbClr val="175D91"/>
              </a:gs>
              <a:gs pos="56000">
                <a:srgbClr val="20689B"/>
              </a:gs>
              <a:gs pos="0">
                <a:srgbClr val="6FCEF4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93E89986-1607-4390-BD92-143B782E87A2}"/>
              </a:ext>
            </a:extLst>
          </p:cNvPr>
          <p:cNvSpPr txBox="1"/>
          <p:nvPr/>
        </p:nvSpPr>
        <p:spPr>
          <a:xfrm>
            <a:off x="6314709" y="2352349"/>
            <a:ext cx="6978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kern="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5" name="任意多边形: 形状 164">
            <a:extLst>
              <a:ext uri="{FF2B5EF4-FFF2-40B4-BE49-F238E27FC236}">
                <a16:creationId xmlns:a16="http://schemas.microsoft.com/office/drawing/2014/main" id="{96C99C1B-D138-439B-9E6B-B12EC7F01728}"/>
              </a:ext>
            </a:extLst>
          </p:cNvPr>
          <p:cNvSpPr/>
          <p:nvPr/>
        </p:nvSpPr>
        <p:spPr>
          <a:xfrm>
            <a:off x="1106951" y="3817658"/>
            <a:ext cx="907264" cy="802217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100000">
                <a:srgbClr val="175D91"/>
              </a:gs>
              <a:gs pos="56000">
                <a:srgbClr val="20689B"/>
              </a:gs>
              <a:gs pos="0">
                <a:srgbClr val="6FCEF4">
                  <a:alpha val="3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E6B2AE65-F774-4B1F-B1F2-24C5E3B5659D}"/>
              </a:ext>
            </a:extLst>
          </p:cNvPr>
          <p:cNvSpPr txBox="1"/>
          <p:nvPr/>
        </p:nvSpPr>
        <p:spPr>
          <a:xfrm>
            <a:off x="1211635" y="3926378"/>
            <a:ext cx="6978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kern="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8" name="任意多边形: 形状 167">
            <a:extLst>
              <a:ext uri="{FF2B5EF4-FFF2-40B4-BE49-F238E27FC236}">
                <a16:creationId xmlns:a16="http://schemas.microsoft.com/office/drawing/2014/main" id="{D8320475-52ED-44BE-9F6D-D4552A5B4508}"/>
              </a:ext>
            </a:extLst>
          </p:cNvPr>
          <p:cNvSpPr/>
          <p:nvPr/>
        </p:nvSpPr>
        <p:spPr>
          <a:xfrm>
            <a:off x="6210025" y="3817658"/>
            <a:ext cx="907264" cy="802217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98230">
                <a:srgbClr val="32CD8B"/>
              </a:gs>
              <a:gs pos="61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id="{4B301D66-DA1A-4725-8D89-FE915F2A0CEC}"/>
              </a:ext>
            </a:extLst>
          </p:cNvPr>
          <p:cNvSpPr txBox="1"/>
          <p:nvPr/>
        </p:nvSpPr>
        <p:spPr>
          <a:xfrm>
            <a:off x="6314709" y="3926378"/>
            <a:ext cx="6978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200" kern="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872ABB37-2444-43E2-9728-7A673587E0FF}"/>
              </a:ext>
            </a:extLst>
          </p:cNvPr>
          <p:cNvSpPr txBox="1"/>
          <p:nvPr/>
        </p:nvSpPr>
        <p:spPr>
          <a:xfrm>
            <a:off x="-450008" y="-119575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 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55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C9D591F-BD3B-4023-AB8E-F6A12BE6AE22}"/>
              </a:ext>
            </a:extLst>
          </p:cNvPr>
          <p:cNvSpPr/>
          <p:nvPr/>
        </p:nvSpPr>
        <p:spPr>
          <a:xfrm>
            <a:off x="3472635" y="1253281"/>
            <a:ext cx="4678814" cy="4137082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73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6" name="任意多边形: 形状 515">
            <a:extLst>
              <a:ext uri="{FF2B5EF4-FFF2-40B4-BE49-F238E27FC236}">
                <a16:creationId xmlns:a16="http://schemas.microsoft.com/office/drawing/2014/main" id="{A706F7D2-1DFE-4B25-8E0B-1A63285FE805}"/>
              </a:ext>
            </a:extLst>
          </p:cNvPr>
          <p:cNvSpPr/>
          <p:nvPr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DC605BD2-78FD-4582-AB0D-14B68E10EEA8}"/>
              </a:ext>
            </a:extLst>
          </p:cNvPr>
          <p:cNvSpPr/>
          <p:nvPr/>
        </p:nvSpPr>
        <p:spPr>
          <a:xfrm>
            <a:off x="-1" y="3660001"/>
            <a:ext cx="6074309" cy="3197999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8000"/>
                </a:srgbClr>
              </a:gs>
              <a:gs pos="100000">
                <a:srgbClr val="0070C0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0" name="任意多边形: 形状 509">
            <a:extLst>
              <a:ext uri="{FF2B5EF4-FFF2-40B4-BE49-F238E27FC236}">
                <a16:creationId xmlns:a16="http://schemas.microsoft.com/office/drawing/2014/main" id="{16A58FE3-8B0B-43E0-A7B5-4FB997BFAF31}"/>
              </a:ext>
            </a:extLst>
          </p:cNvPr>
          <p:cNvSpPr/>
          <p:nvPr/>
        </p:nvSpPr>
        <p:spPr>
          <a:xfrm>
            <a:off x="8906438" y="0"/>
            <a:ext cx="3285562" cy="2706846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8" name="组合 497">
            <a:extLst>
              <a:ext uri="{FF2B5EF4-FFF2-40B4-BE49-F238E27FC236}">
                <a16:creationId xmlns:a16="http://schemas.microsoft.com/office/drawing/2014/main" id="{D0BDA3DA-0556-4EE6-B49F-ECFC4B7AB716}"/>
              </a:ext>
            </a:extLst>
          </p:cNvPr>
          <p:cNvGrpSpPr/>
          <p:nvPr/>
        </p:nvGrpSpPr>
        <p:grpSpPr>
          <a:xfrm>
            <a:off x="9599058" y="3949503"/>
            <a:ext cx="2511732" cy="2662370"/>
            <a:chOff x="7787402" y="1543050"/>
            <a:chExt cx="4161978" cy="4411588"/>
          </a:xfrm>
        </p:grpSpPr>
        <p:grpSp>
          <p:nvGrpSpPr>
            <p:cNvPr id="379" name="Group 11">
              <a:extLst>
                <a:ext uri="{FF2B5EF4-FFF2-40B4-BE49-F238E27FC236}">
                  <a16:creationId xmlns:a16="http://schemas.microsoft.com/office/drawing/2014/main" id="{25E7858F-A0FA-4422-8B81-91B0788DDC0D}"/>
                </a:ext>
              </a:extLst>
            </p:cNvPr>
            <p:cNvGrpSpPr/>
            <p:nvPr/>
          </p:nvGrpSpPr>
          <p:grpSpPr>
            <a:xfrm>
              <a:off x="7787402" y="4311279"/>
              <a:ext cx="4078120" cy="1643359"/>
              <a:chOff x="7787402" y="4311279"/>
              <a:chExt cx="4078120" cy="1643359"/>
            </a:xfrm>
          </p:grpSpPr>
          <p:grpSp>
            <p:nvGrpSpPr>
              <p:cNvPr id="381" name="Graphic 11">
                <a:extLst>
                  <a:ext uri="{FF2B5EF4-FFF2-40B4-BE49-F238E27FC236}">
                    <a16:creationId xmlns:a16="http://schemas.microsoft.com/office/drawing/2014/main" id="{9C4344FB-663C-4557-85A9-5B4227597199}"/>
                  </a:ext>
                </a:extLst>
              </p:cNvPr>
              <p:cNvGrpSpPr/>
              <p:nvPr/>
            </p:nvGrpSpPr>
            <p:grpSpPr>
              <a:xfrm>
                <a:off x="7787402" y="4311279"/>
                <a:ext cx="3799381" cy="1643359"/>
                <a:chOff x="8222456" y="4524824"/>
                <a:chExt cx="3424059" cy="1481019"/>
              </a:xfrm>
              <a:solidFill>
                <a:srgbClr val="E0E0E0"/>
              </a:solidFill>
            </p:grpSpPr>
            <p:sp>
              <p:nvSpPr>
                <p:cNvPr id="390" name="Freeform: Shape 15">
                  <a:extLst>
                    <a:ext uri="{FF2B5EF4-FFF2-40B4-BE49-F238E27FC236}">
                      <a16:creationId xmlns:a16="http://schemas.microsoft.com/office/drawing/2014/main" id="{B61BF449-64C1-4FAB-9894-F5517789A871}"/>
                    </a:ext>
                  </a:extLst>
                </p:cNvPr>
                <p:cNvSpPr/>
                <p:nvPr/>
              </p:nvSpPr>
              <p:spPr>
                <a:xfrm>
                  <a:off x="8222456" y="5194458"/>
                  <a:ext cx="619696" cy="357758"/>
                </a:xfrm>
                <a:custGeom>
                  <a:avLst/>
                  <a:gdLst>
                    <a:gd name="connsiteX0" fmla="*/ 619697 w 619696"/>
                    <a:gd name="connsiteY0" fmla="*/ 178880 h 357758"/>
                    <a:gd name="connsiteX1" fmla="*/ 309848 w 619696"/>
                    <a:gd name="connsiteY1" fmla="*/ 357759 h 357758"/>
                    <a:gd name="connsiteX2" fmla="*/ 0 w 619696"/>
                    <a:gd name="connsiteY2" fmla="*/ 178880 h 357758"/>
                    <a:gd name="connsiteX3" fmla="*/ 309848 w 619696"/>
                    <a:gd name="connsiteY3" fmla="*/ 0 h 357758"/>
                    <a:gd name="connsiteX4" fmla="*/ 619697 w 619696"/>
                    <a:gd name="connsiteY4" fmla="*/ 178880 h 35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696" h="357758">
                      <a:moveTo>
                        <a:pt x="619697" y="178880"/>
                      </a:moveTo>
                      <a:cubicBezTo>
                        <a:pt x="619697" y="277672"/>
                        <a:pt x="480973" y="357759"/>
                        <a:pt x="309848" y="357759"/>
                      </a:cubicBezTo>
                      <a:cubicBezTo>
                        <a:pt x="138724" y="357759"/>
                        <a:pt x="0" y="277672"/>
                        <a:pt x="0" y="178880"/>
                      </a:cubicBezTo>
                      <a:cubicBezTo>
                        <a:pt x="0" y="80087"/>
                        <a:pt x="138724" y="0"/>
                        <a:pt x="309848" y="0"/>
                      </a:cubicBezTo>
                      <a:cubicBezTo>
                        <a:pt x="480973" y="0"/>
                        <a:pt x="619697" y="80087"/>
                        <a:pt x="619697" y="1788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: Shape 16">
                  <a:extLst>
                    <a:ext uri="{FF2B5EF4-FFF2-40B4-BE49-F238E27FC236}">
                      <a16:creationId xmlns:a16="http://schemas.microsoft.com/office/drawing/2014/main" id="{0298B7DD-E32C-4A3C-867D-BDA19CEBF280}"/>
                    </a:ext>
                  </a:extLst>
                </p:cNvPr>
                <p:cNvSpPr/>
                <p:nvPr/>
              </p:nvSpPr>
              <p:spPr>
                <a:xfrm>
                  <a:off x="8337422" y="4620767"/>
                  <a:ext cx="1474089" cy="853725"/>
                </a:xfrm>
                <a:custGeom>
                  <a:avLst/>
                  <a:gdLst>
                    <a:gd name="connsiteX0" fmla="*/ 1474089 w 1474089"/>
                    <a:gd name="connsiteY0" fmla="*/ 360902 h 853725"/>
                    <a:gd name="connsiteX1" fmla="*/ 620554 w 1474089"/>
                    <a:gd name="connsiteY1" fmla="*/ 853726 h 853725"/>
                    <a:gd name="connsiteX2" fmla="*/ 0 w 1474089"/>
                    <a:gd name="connsiteY2" fmla="*/ 492728 h 853725"/>
                    <a:gd name="connsiteX3" fmla="*/ 853535 w 1474089"/>
                    <a:gd name="connsiteY3" fmla="*/ 0 h 853725"/>
                    <a:gd name="connsiteX4" fmla="*/ 1474089 w 1474089"/>
                    <a:gd name="connsiteY4" fmla="*/ 360902 h 85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089" h="853725">
                      <a:moveTo>
                        <a:pt x="1474089" y="360902"/>
                      </a:moveTo>
                      <a:lnTo>
                        <a:pt x="620554" y="853726"/>
                      </a:lnTo>
                      <a:lnTo>
                        <a:pt x="0" y="492728"/>
                      </a:lnTo>
                      <a:lnTo>
                        <a:pt x="853535" y="0"/>
                      </a:lnTo>
                      <a:lnTo>
                        <a:pt x="1474089" y="36090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: Shape 17">
                  <a:extLst>
                    <a:ext uri="{FF2B5EF4-FFF2-40B4-BE49-F238E27FC236}">
                      <a16:creationId xmlns:a16="http://schemas.microsoft.com/office/drawing/2014/main" id="{84032601-B474-48F4-B0E5-5B74199F9603}"/>
                    </a:ext>
                  </a:extLst>
                </p:cNvPr>
                <p:cNvSpPr/>
                <p:nvPr/>
              </p:nvSpPr>
              <p:spPr>
                <a:xfrm>
                  <a:off x="9089778" y="4524824"/>
                  <a:ext cx="2556737" cy="1481019"/>
                </a:xfrm>
                <a:custGeom>
                  <a:avLst/>
                  <a:gdLst>
                    <a:gd name="connsiteX0" fmla="*/ 2112669 w 2556737"/>
                    <a:gd name="connsiteY0" fmla="*/ 1468877 h 1481019"/>
                    <a:gd name="connsiteX1" fmla="*/ 14407 w 2556737"/>
                    <a:gd name="connsiteY1" fmla="*/ 257392 h 1481019"/>
                    <a:gd name="connsiteX2" fmla="*/ 3767 w 2556737"/>
                    <a:gd name="connsiteY2" fmla="*/ 218407 h 1481019"/>
                    <a:gd name="connsiteX3" fmla="*/ 14407 w 2556737"/>
                    <a:gd name="connsiteY3" fmla="*/ 207767 h 1481019"/>
                    <a:gd name="connsiteX4" fmla="*/ 353116 w 2556737"/>
                    <a:gd name="connsiteY4" fmla="*/ 12218 h 1481019"/>
                    <a:gd name="connsiteX5" fmla="*/ 443985 w 2556737"/>
                    <a:gd name="connsiteY5" fmla="*/ 12218 h 1481019"/>
                    <a:gd name="connsiteX6" fmla="*/ 2542247 w 2556737"/>
                    <a:gd name="connsiteY6" fmla="*/ 1223608 h 1481019"/>
                    <a:gd name="connsiteX7" fmla="*/ 2553018 w 2556737"/>
                    <a:gd name="connsiteY7" fmla="*/ 1262557 h 1481019"/>
                    <a:gd name="connsiteX8" fmla="*/ 2542247 w 2556737"/>
                    <a:gd name="connsiteY8" fmla="*/ 1273329 h 1481019"/>
                    <a:gd name="connsiteX9" fmla="*/ 2203633 w 2556737"/>
                    <a:gd name="connsiteY9" fmla="*/ 1468877 h 1481019"/>
                    <a:gd name="connsiteX10" fmla="*/ 2112670 w 2556737"/>
                    <a:gd name="connsiteY10" fmla="*/ 1468877 h 148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56737" h="1481019">
                      <a:moveTo>
                        <a:pt x="2112669" y="1468877"/>
                      </a:moveTo>
                      <a:lnTo>
                        <a:pt x="14407" y="257392"/>
                      </a:lnTo>
                      <a:cubicBezTo>
                        <a:pt x="704" y="249565"/>
                        <a:pt x="-4060" y="232110"/>
                        <a:pt x="3767" y="218407"/>
                      </a:cubicBezTo>
                      <a:cubicBezTo>
                        <a:pt x="6300" y="213973"/>
                        <a:pt x="9974" y="210299"/>
                        <a:pt x="14407" y="207767"/>
                      </a:cubicBezTo>
                      <a:lnTo>
                        <a:pt x="353116" y="12218"/>
                      </a:lnTo>
                      <a:cubicBezTo>
                        <a:pt x="381215" y="-4073"/>
                        <a:pt x="415886" y="-4073"/>
                        <a:pt x="443985" y="12218"/>
                      </a:cubicBezTo>
                      <a:lnTo>
                        <a:pt x="2542247" y="1223608"/>
                      </a:lnTo>
                      <a:cubicBezTo>
                        <a:pt x="2555977" y="1231389"/>
                        <a:pt x="2560799" y="1248828"/>
                        <a:pt x="2553018" y="1262557"/>
                      </a:cubicBezTo>
                      <a:cubicBezTo>
                        <a:pt x="2550469" y="1267056"/>
                        <a:pt x="2546746" y="1270779"/>
                        <a:pt x="2542247" y="1273329"/>
                      </a:cubicBezTo>
                      <a:lnTo>
                        <a:pt x="2203633" y="1468877"/>
                      </a:lnTo>
                      <a:cubicBezTo>
                        <a:pt x="2175473" y="1485067"/>
                        <a:pt x="2140830" y="1485067"/>
                        <a:pt x="2112670" y="146887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2" name="Graphic 11">
                <a:extLst>
                  <a:ext uri="{FF2B5EF4-FFF2-40B4-BE49-F238E27FC236}">
                    <a16:creationId xmlns:a16="http://schemas.microsoft.com/office/drawing/2014/main" id="{9378A1C3-906E-4EBE-B752-B7E5D59D22F4}"/>
                  </a:ext>
                </a:extLst>
              </p:cNvPr>
              <p:cNvGrpSpPr/>
              <p:nvPr/>
            </p:nvGrpSpPr>
            <p:grpSpPr>
              <a:xfrm>
                <a:off x="11406006" y="4528876"/>
                <a:ext cx="459516" cy="864177"/>
                <a:chOff x="11483596" y="4720925"/>
                <a:chExt cx="414123" cy="778809"/>
              </a:xfrm>
            </p:grpSpPr>
            <p:sp>
              <p:nvSpPr>
                <p:cNvPr id="383" name="Freeform: Shape 19">
                  <a:extLst>
                    <a:ext uri="{FF2B5EF4-FFF2-40B4-BE49-F238E27FC236}">
                      <a16:creationId xmlns:a16="http://schemas.microsoft.com/office/drawing/2014/main" id="{A462FE6F-A6CF-4712-9412-F38B94E37D68}"/>
                    </a:ext>
                  </a:extLst>
                </p:cNvPr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Freeform: Shape 20">
                  <a:extLst>
                    <a:ext uri="{FF2B5EF4-FFF2-40B4-BE49-F238E27FC236}">
                      <a16:creationId xmlns:a16="http://schemas.microsoft.com/office/drawing/2014/main" id="{BFD929CE-7B5B-4FDD-B599-19C1C6D162F6}"/>
                    </a:ext>
                  </a:extLst>
                </p:cNvPr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: Shape 21">
                  <a:extLst>
                    <a:ext uri="{FF2B5EF4-FFF2-40B4-BE49-F238E27FC236}">
                      <a16:creationId xmlns:a16="http://schemas.microsoft.com/office/drawing/2014/main" id="{747597DB-9CD7-44DE-8090-4F4BBA2757C4}"/>
                    </a:ext>
                  </a:extLst>
                </p:cNvPr>
                <p:cNvSpPr/>
                <p:nvPr/>
              </p:nvSpPr>
              <p:spPr>
                <a:xfrm>
                  <a:off x="11537832" y="4769809"/>
                  <a:ext cx="115552" cy="634008"/>
                </a:xfrm>
                <a:custGeom>
                  <a:avLst/>
                  <a:gdLst>
                    <a:gd name="connsiteX0" fmla="*/ 46758 w 115552"/>
                    <a:gd name="connsiteY0" fmla="*/ 634008 h 634008"/>
                    <a:gd name="connsiteX1" fmla="*/ 42757 w 115552"/>
                    <a:gd name="connsiteY1" fmla="*/ 631246 h 634008"/>
                    <a:gd name="connsiteX2" fmla="*/ 85 w 115552"/>
                    <a:gd name="connsiteY2" fmla="*/ 307968 h 634008"/>
                    <a:gd name="connsiteX3" fmla="*/ 108194 w 115552"/>
                    <a:gd name="connsiteY3" fmla="*/ 1262 h 634008"/>
                    <a:gd name="connsiteX4" fmla="*/ 114290 w 115552"/>
                    <a:gd name="connsiteY4" fmla="*/ 1262 h 634008"/>
                    <a:gd name="connsiteX5" fmla="*/ 114290 w 115552"/>
                    <a:gd name="connsiteY5" fmla="*/ 7359 h 634008"/>
                    <a:gd name="connsiteX6" fmla="*/ 8658 w 115552"/>
                    <a:gd name="connsiteY6" fmla="*/ 308063 h 634008"/>
                    <a:gd name="connsiteX7" fmla="*/ 50758 w 115552"/>
                    <a:gd name="connsiteY7" fmla="*/ 628293 h 634008"/>
                    <a:gd name="connsiteX8" fmla="*/ 48335 w 115552"/>
                    <a:gd name="connsiteY8" fmla="*/ 633703 h 634008"/>
                    <a:gd name="connsiteX9" fmla="*/ 48282 w 115552"/>
                    <a:gd name="connsiteY9" fmla="*/ 633723 h 634008"/>
                    <a:gd name="connsiteX10" fmla="*/ 46758 w 115552"/>
                    <a:gd name="connsiteY10" fmla="*/ 634008 h 634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5552" h="634008">
                      <a:moveTo>
                        <a:pt x="46758" y="634008"/>
                      </a:moveTo>
                      <a:cubicBezTo>
                        <a:pt x="44981" y="634006"/>
                        <a:pt x="43389" y="632907"/>
                        <a:pt x="42757" y="631246"/>
                      </a:cubicBezTo>
                      <a:cubicBezTo>
                        <a:pt x="42281" y="630008"/>
                        <a:pt x="-2201" y="506373"/>
                        <a:pt x="85" y="307968"/>
                      </a:cubicBezTo>
                      <a:cubicBezTo>
                        <a:pt x="2371" y="109562"/>
                        <a:pt x="107146" y="2310"/>
                        <a:pt x="108194" y="1262"/>
                      </a:cubicBezTo>
                      <a:cubicBezTo>
                        <a:pt x="109877" y="-421"/>
                        <a:pt x="112607" y="-421"/>
                        <a:pt x="114290" y="1262"/>
                      </a:cubicBezTo>
                      <a:cubicBezTo>
                        <a:pt x="115973" y="2946"/>
                        <a:pt x="115973" y="5675"/>
                        <a:pt x="114290" y="7359"/>
                      </a:cubicBezTo>
                      <a:cubicBezTo>
                        <a:pt x="113242" y="8406"/>
                        <a:pt x="10944" y="112134"/>
                        <a:pt x="8658" y="308063"/>
                      </a:cubicBezTo>
                      <a:cubicBezTo>
                        <a:pt x="6372" y="503992"/>
                        <a:pt x="50377" y="627055"/>
                        <a:pt x="50758" y="628293"/>
                      </a:cubicBezTo>
                      <a:cubicBezTo>
                        <a:pt x="51583" y="630456"/>
                        <a:pt x="50498" y="632878"/>
                        <a:pt x="48335" y="633703"/>
                      </a:cubicBezTo>
                      <a:cubicBezTo>
                        <a:pt x="48318" y="633709"/>
                        <a:pt x="48300" y="633716"/>
                        <a:pt x="48282" y="633723"/>
                      </a:cubicBezTo>
                      <a:cubicBezTo>
                        <a:pt x="47795" y="633910"/>
                        <a:pt x="47279" y="634007"/>
                        <a:pt x="46758" y="6340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: Shape 22">
                  <a:extLst>
                    <a:ext uri="{FF2B5EF4-FFF2-40B4-BE49-F238E27FC236}">
                      <a16:creationId xmlns:a16="http://schemas.microsoft.com/office/drawing/2014/main" id="{114DA95A-CF4D-4F9A-B0F1-85FAC90F7705}"/>
                    </a:ext>
                  </a:extLst>
                </p:cNvPr>
                <p:cNvSpPr/>
                <p:nvPr/>
              </p:nvSpPr>
              <p:spPr>
                <a:xfrm>
                  <a:off x="11515370" y="4921971"/>
                  <a:ext cx="382349" cy="577763"/>
                </a:xfrm>
                <a:custGeom>
                  <a:avLst/>
                  <a:gdLst>
                    <a:gd name="connsiteX0" fmla="*/ 47979 w 382349"/>
                    <a:gd name="connsiteY0" fmla="*/ 463464 h 577763"/>
                    <a:gd name="connsiteX1" fmla="*/ 242860 w 382349"/>
                    <a:gd name="connsiteY1" fmla="*/ 577764 h 577763"/>
                    <a:gd name="connsiteX2" fmla="*/ 325252 w 382349"/>
                    <a:gd name="connsiteY2" fmla="*/ 480704 h 577763"/>
                    <a:gd name="connsiteX3" fmla="*/ 327443 w 382349"/>
                    <a:gd name="connsiteY3" fmla="*/ 340020 h 577763"/>
                    <a:gd name="connsiteX4" fmla="*/ 382021 w 382349"/>
                    <a:gd name="connsiteY4" fmla="*/ 264487 h 577763"/>
                    <a:gd name="connsiteX5" fmla="*/ 343921 w 382349"/>
                    <a:gd name="connsiteY5" fmla="*/ 197812 h 577763"/>
                    <a:gd name="connsiteX6" fmla="*/ 322966 w 382349"/>
                    <a:gd name="connsiteY6" fmla="*/ 109801 h 577763"/>
                    <a:gd name="connsiteX7" fmla="*/ 330681 w 382349"/>
                    <a:gd name="connsiteY7" fmla="*/ 4073 h 577763"/>
                    <a:gd name="connsiteX8" fmla="*/ 228287 w 382349"/>
                    <a:gd name="connsiteY8" fmla="*/ 39030 h 577763"/>
                    <a:gd name="connsiteX9" fmla="*/ 145039 w 382349"/>
                    <a:gd name="connsiteY9" fmla="*/ 101323 h 577763"/>
                    <a:gd name="connsiteX10" fmla="*/ 59314 w 382349"/>
                    <a:gd name="connsiteY10" fmla="*/ 158473 h 577763"/>
                    <a:gd name="connsiteX11" fmla="*/ 62171 w 382349"/>
                    <a:gd name="connsiteY11" fmla="*/ 246294 h 577763"/>
                    <a:gd name="connsiteX12" fmla="*/ 47979 w 382349"/>
                    <a:gd name="connsiteY12" fmla="*/ 463464 h 57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2349" h="577763">
                      <a:moveTo>
                        <a:pt x="47979" y="463464"/>
                      </a:moveTo>
                      <a:lnTo>
                        <a:pt x="242860" y="577764"/>
                      </a:lnTo>
                      <a:cubicBezTo>
                        <a:pt x="242860" y="577764"/>
                        <a:pt x="332015" y="564619"/>
                        <a:pt x="325252" y="480704"/>
                      </a:cubicBezTo>
                      <a:cubicBezTo>
                        <a:pt x="318489" y="396789"/>
                        <a:pt x="282294" y="376882"/>
                        <a:pt x="327443" y="340020"/>
                      </a:cubicBezTo>
                      <a:cubicBezTo>
                        <a:pt x="372591" y="303158"/>
                        <a:pt x="384593" y="300682"/>
                        <a:pt x="382021" y="264487"/>
                      </a:cubicBezTo>
                      <a:cubicBezTo>
                        <a:pt x="379449" y="228292"/>
                        <a:pt x="355541" y="212575"/>
                        <a:pt x="343921" y="197812"/>
                      </a:cubicBezTo>
                      <a:cubicBezTo>
                        <a:pt x="332300" y="183048"/>
                        <a:pt x="300582" y="153425"/>
                        <a:pt x="322966" y="109801"/>
                      </a:cubicBezTo>
                      <a:cubicBezTo>
                        <a:pt x="345350" y="66176"/>
                        <a:pt x="375925" y="24076"/>
                        <a:pt x="330681" y="4073"/>
                      </a:cubicBezTo>
                      <a:cubicBezTo>
                        <a:pt x="303725" y="-7833"/>
                        <a:pt x="258386" y="7121"/>
                        <a:pt x="228287" y="39030"/>
                      </a:cubicBezTo>
                      <a:cubicBezTo>
                        <a:pt x="198188" y="70939"/>
                        <a:pt x="173518" y="93894"/>
                        <a:pt x="145039" y="101323"/>
                      </a:cubicBezTo>
                      <a:cubicBezTo>
                        <a:pt x="116559" y="108753"/>
                        <a:pt x="57123" y="109324"/>
                        <a:pt x="59314" y="158473"/>
                      </a:cubicBezTo>
                      <a:cubicBezTo>
                        <a:pt x="61505" y="207622"/>
                        <a:pt x="74077" y="224482"/>
                        <a:pt x="62171" y="246294"/>
                      </a:cubicBezTo>
                      <a:cubicBezTo>
                        <a:pt x="39311" y="288204"/>
                        <a:pt x="-56796" y="309921"/>
                        <a:pt x="47979" y="463464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: Shape 23">
                  <a:extLst>
                    <a:ext uri="{FF2B5EF4-FFF2-40B4-BE49-F238E27FC236}">
                      <a16:creationId xmlns:a16="http://schemas.microsoft.com/office/drawing/2014/main" id="{8A22007C-476A-42F4-9519-E1D3F2E40D5C}"/>
                    </a:ext>
                  </a:extLst>
                </p:cNvPr>
                <p:cNvSpPr/>
                <p:nvPr/>
              </p:nvSpPr>
              <p:spPr>
                <a:xfrm>
                  <a:off x="11637374" y="4947925"/>
                  <a:ext cx="188004" cy="488468"/>
                </a:xfrm>
                <a:custGeom>
                  <a:avLst/>
                  <a:gdLst>
                    <a:gd name="connsiteX0" fmla="*/ 4938 w 188004"/>
                    <a:gd name="connsiteY0" fmla="*/ 488469 h 488468"/>
                    <a:gd name="connsiteX1" fmla="*/ 652 w 188004"/>
                    <a:gd name="connsiteY1" fmla="*/ 484563 h 488468"/>
                    <a:gd name="connsiteX2" fmla="*/ 180770 w 188004"/>
                    <a:gd name="connsiteY2" fmla="*/ 1265 h 488468"/>
                    <a:gd name="connsiteX3" fmla="*/ 186696 w 188004"/>
                    <a:gd name="connsiteY3" fmla="*/ 1191 h 488468"/>
                    <a:gd name="connsiteX4" fmla="*/ 186770 w 188004"/>
                    <a:gd name="connsiteY4" fmla="*/ 1265 h 488468"/>
                    <a:gd name="connsiteX5" fmla="*/ 186770 w 188004"/>
                    <a:gd name="connsiteY5" fmla="*/ 7361 h 488468"/>
                    <a:gd name="connsiteX6" fmla="*/ 9415 w 188004"/>
                    <a:gd name="connsiteY6" fmla="*/ 483611 h 488468"/>
                    <a:gd name="connsiteX7" fmla="*/ 5510 w 188004"/>
                    <a:gd name="connsiteY7" fmla="*/ 488278 h 488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004" h="488468">
                      <a:moveTo>
                        <a:pt x="4938" y="488469"/>
                      </a:moveTo>
                      <a:cubicBezTo>
                        <a:pt x="2729" y="488434"/>
                        <a:pt x="892" y="486760"/>
                        <a:pt x="652" y="484563"/>
                      </a:cubicBezTo>
                      <a:cubicBezTo>
                        <a:pt x="652" y="481611"/>
                        <a:pt x="-20684" y="191670"/>
                        <a:pt x="180770" y="1265"/>
                      </a:cubicBezTo>
                      <a:cubicBezTo>
                        <a:pt x="182386" y="-392"/>
                        <a:pt x="185039" y="-425"/>
                        <a:pt x="186696" y="1191"/>
                      </a:cubicBezTo>
                      <a:cubicBezTo>
                        <a:pt x="186721" y="1215"/>
                        <a:pt x="186746" y="1240"/>
                        <a:pt x="186770" y="1265"/>
                      </a:cubicBezTo>
                      <a:cubicBezTo>
                        <a:pt x="188415" y="2964"/>
                        <a:pt x="188415" y="5662"/>
                        <a:pt x="186770" y="7361"/>
                      </a:cubicBezTo>
                      <a:cubicBezTo>
                        <a:pt x="-11635" y="194908"/>
                        <a:pt x="9129" y="480849"/>
                        <a:pt x="9415" y="483611"/>
                      </a:cubicBezTo>
                      <a:cubicBezTo>
                        <a:pt x="9582" y="485964"/>
                        <a:pt x="7856" y="488027"/>
                        <a:pt x="5510" y="4882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: Shape 24">
                  <a:extLst>
                    <a:ext uri="{FF2B5EF4-FFF2-40B4-BE49-F238E27FC236}">
                      <a16:creationId xmlns:a16="http://schemas.microsoft.com/office/drawing/2014/main" id="{ABDFBE94-0CDD-474F-B119-3AFC6B6F98AF}"/>
                    </a:ext>
                  </a:extLst>
                </p:cNvPr>
                <p:cNvSpPr/>
                <p:nvPr/>
              </p:nvSpPr>
              <p:spPr>
                <a:xfrm>
                  <a:off x="11611579" y="5059529"/>
                  <a:ext cx="69980" cy="128261"/>
                </a:xfrm>
                <a:custGeom>
                  <a:avLst/>
                  <a:gdLst>
                    <a:gd name="connsiteX0" fmla="*/ 66070 w 69980"/>
                    <a:gd name="connsiteY0" fmla="*/ 127880 h 128261"/>
                    <a:gd name="connsiteX1" fmla="*/ 61784 w 69980"/>
                    <a:gd name="connsiteY1" fmla="*/ 123975 h 128261"/>
                    <a:gd name="connsiteX2" fmla="*/ 1776 w 69980"/>
                    <a:gd name="connsiteY2" fmla="*/ 7770 h 128261"/>
                    <a:gd name="connsiteX3" fmla="*/ 812 w 69980"/>
                    <a:gd name="connsiteY3" fmla="*/ 1786 h 128261"/>
                    <a:gd name="connsiteX4" fmla="*/ 824 w 69980"/>
                    <a:gd name="connsiteY4" fmla="*/ 1769 h 128261"/>
                    <a:gd name="connsiteX5" fmla="*/ 6667 w 69980"/>
                    <a:gd name="connsiteY5" fmla="*/ 771 h 128261"/>
                    <a:gd name="connsiteX6" fmla="*/ 6730 w 69980"/>
                    <a:gd name="connsiteY6" fmla="*/ 817 h 128261"/>
                    <a:gd name="connsiteX7" fmla="*/ 69976 w 69980"/>
                    <a:gd name="connsiteY7" fmla="*/ 123689 h 128261"/>
                    <a:gd name="connsiteX8" fmla="*/ 65975 w 69980"/>
                    <a:gd name="connsiteY8" fmla="*/ 128261 h 128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980" h="128261">
                      <a:moveTo>
                        <a:pt x="66070" y="127880"/>
                      </a:moveTo>
                      <a:cubicBezTo>
                        <a:pt x="63844" y="127889"/>
                        <a:pt x="61982" y="126192"/>
                        <a:pt x="61784" y="123975"/>
                      </a:cubicBezTo>
                      <a:cubicBezTo>
                        <a:pt x="58447" y="78683"/>
                        <a:pt x="36774" y="36713"/>
                        <a:pt x="1776" y="7770"/>
                      </a:cubicBezTo>
                      <a:cubicBezTo>
                        <a:pt x="-142" y="6384"/>
                        <a:pt x="-574" y="3704"/>
                        <a:pt x="812" y="1786"/>
                      </a:cubicBezTo>
                      <a:cubicBezTo>
                        <a:pt x="816" y="1780"/>
                        <a:pt x="820" y="1775"/>
                        <a:pt x="824" y="1769"/>
                      </a:cubicBezTo>
                      <a:cubicBezTo>
                        <a:pt x="2162" y="-120"/>
                        <a:pt x="4777" y="-567"/>
                        <a:pt x="6667" y="771"/>
                      </a:cubicBezTo>
                      <a:cubicBezTo>
                        <a:pt x="6688" y="786"/>
                        <a:pt x="6709" y="801"/>
                        <a:pt x="6730" y="817"/>
                      </a:cubicBezTo>
                      <a:cubicBezTo>
                        <a:pt x="44116" y="31088"/>
                        <a:pt x="67065" y="75673"/>
                        <a:pt x="69976" y="123689"/>
                      </a:cubicBezTo>
                      <a:cubicBezTo>
                        <a:pt x="70087" y="126040"/>
                        <a:pt x="68320" y="128059"/>
                        <a:pt x="65975" y="1282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: Shape 25">
                  <a:extLst>
                    <a:ext uri="{FF2B5EF4-FFF2-40B4-BE49-F238E27FC236}">
                      <a16:creationId xmlns:a16="http://schemas.microsoft.com/office/drawing/2014/main" id="{33876D36-978A-4780-8AAA-99DA8F15F5D7}"/>
                    </a:ext>
                  </a:extLst>
                </p:cNvPr>
                <p:cNvSpPr/>
                <p:nvPr/>
              </p:nvSpPr>
              <p:spPr>
                <a:xfrm>
                  <a:off x="11658764" y="5186075"/>
                  <a:ext cx="174460" cy="50982"/>
                </a:xfrm>
                <a:custGeom>
                  <a:avLst/>
                  <a:gdLst>
                    <a:gd name="connsiteX0" fmla="*/ 4122 w 174460"/>
                    <a:gd name="connsiteY0" fmla="*/ 50960 h 50982"/>
                    <a:gd name="connsiteX1" fmla="*/ 1265 w 174460"/>
                    <a:gd name="connsiteY1" fmla="*/ 49817 h 50982"/>
                    <a:gd name="connsiteX2" fmla="*/ 1191 w 174460"/>
                    <a:gd name="connsiteY2" fmla="*/ 43891 h 50982"/>
                    <a:gd name="connsiteX3" fmla="*/ 1265 w 174460"/>
                    <a:gd name="connsiteY3" fmla="*/ 43817 h 50982"/>
                    <a:gd name="connsiteX4" fmla="*/ 170714 w 174460"/>
                    <a:gd name="connsiteY4" fmla="*/ 3049 h 50982"/>
                    <a:gd name="connsiteX5" fmla="*/ 174429 w 174460"/>
                    <a:gd name="connsiteY5" fmla="*/ 7812 h 50982"/>
                    <a:gd name="connsiteX6" fmla="*/ 169571 w 174460"/>
                    <a:gd name="connsiteY6" fmla="*/ 11527 h 50982"/>
                    <a:gd name="connsiteX7" fmla="*/ 7646 w 174460"/>
                    <a:gd name="connsiteY7" fmla="*/ 49626 h 50982"/>
                    <a:gd name="connsiteX8" fmla="*/ 4122 w 174460"/>
                    <a:gd name="connsiteY8" fmla="*/ 50960 h 50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460" h="50982">
                      <a:moveTo>
                        <a:pt x="4122" y="50960"/>
                      </a:moveTo>
                      <a:cubicBezTo>
                        <a:pt x="3055" y="50975"/>
                        <a:pt x="2027" y="50564"/>
                        <a:pt x="1265" y="49817"/>
                      </a:cubicBezTo>
                      <a:cubicBezTo>
                        <a:pt x="-392" y="48201"/>
                        <a:pt x="-425" y="45548"/>
                        <a:pt x="1191" y="43891"/>
                      </a:cubicBezTo>
                      <a:cubicBezTo>
                        <a:pt x="1215" y="43866"/>
                        <a:pt x="1240" y="43841"/>
                        <a:pt x="1265" y="43817"/>
                      </a:cubicBezTo>
                      <a:cubicBezTo>
                        <a:pt x="3360" y="41530"/>
                        <a:pt x="53938" y="-13334"/>
                        <a:pt x="170714" y="3049"/>
                      </a:cubicBezTo>
                      <a:cubicBezTo>
                        <a:pt x="173051" y="3347"/>
                        <a:pt x="174710" y="5473"/>
                        <a:pt x="174429" y="7812"/>
                      </a:cubicBezTo>
                      <a:cubicBezTo>
                        <a:pt x="174085" y="10162"/>
                        <a:pt x="171930" y="11810"/>
                        <a:pt x="169571" y="11527"/>
                      </a:cubicBezTo>
                      <a:cubicBezTo>
                        <a:pt x="57557" y="-3904"/>
                        <a:pt x="8123" y="48960"/>
                        <a:pt x="7646" y="49626"/>
                      </a:cubicBezTo>
                      <a:cubicBezTo>
                        <a:pt x="6749" y="50604"/>
                        <a:pt x="5442" y="51098"/>
                        <a:pt x="4122" y="509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3" name="Graphic 11">
              <a:extLst>
                <a:ext uri="{FF2B5EF4-FFF2-40B4-BE49-F238E27FC236}">
                  <a16:creationId xmlns:a16="http://schemas.microsoft.com/office/drawing/2014/main" id="{DF30BB43-4B88-4E7A-977A-E0E77A832CCE}"/>
                </a:ext>
              </a:extLst>
            </p:cNvPr>
            <p:cNvGrpSpPr/>
            <p:nvPr/>
          </p:nvGrpSpPr>
          <p:grpSpPr>
            <a:xfrm>
              <a:off x="8872737" y="2630863"/>
              <a:ext cx="2379309" cy="3233948"/>
              <a:chOff x="9200576" y="3010408"/>
              <a:chExt cx="2144269" cy="2914482"/>
            </a:xfrm>
          </p:grpSpPr>
          <p:sp>
            <p:nvSpPr>
              <p:cNvPr id="394" name="Freeform: Shape 27">
                <a:extLst>
                  <a:ext uri="{FF2B5EF4-FFF2-40B4-BE49-F238E27FC236}">
                    <a16:creationId xmlns:a16="http://schemas.microsoft.com/office/drawing/2014/main" id="{B5496E36-40CA-443F-BB04-5EAD10AE4BE5}"/>
                  </a:ext>
                </a:extLst>
              </p:cNvPr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5" name="Freeform: Shape 28">
                <a:extLst>
                  <a:ext uri="{FF2B5EF4-FFF2-40B4-BE49-F238E27FC236}">
                    <a16:creationId xmlns:a16="http://schemas.microsoft.com/office/drawing/2014/main" id="{CF967866-FB40-4E20-A50C-C96E5BCB3EE9}"/>
                  </a:ext>
                </a:extLst>
              </p:cNvPr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6" name="Freeform: Shape 29">
                <a:extLst>
                  <a:ext uri="{FF2B5EF4-FFF2-40B4-BE49-F238E27FC236}">
                    <a16:creationId xmlns:a16="http://schemas.microsoft.com/office/drawing/2014/main" id="{B0B8C346-DDDE-4B94-BBBA-183C2F88448B}"/>
                  </a:ext>
                </a:extLst>
              </p:cNvPr>
              <p:cNvSpPr/>
              <p:nvPr/>
            </p:nvSpPr>
            <p:spPr>
              <a:xfrm>
                <a:off x="9569195" y="3010408"/>
                <a:ext cx="1681543" cy="2095545"/>
              </a:xfrm>
              <a:custGeom>
                <a:avLst/>
                <a:gdLst>
                  <a:gd name="connsiteX0" fmla="*/ 1614011 w 1681543"/>
                  <a:gd name="connsiteY0" fmla="*/ 2089467 h 2095545"/>
                  <a:gd name="connsiteX1" fmla="*/ 22479 w 1681543"/>
                  <a:gd name="connsiteY1" fmla="*/ 1170495 h 2095545"/>
                  <a:gd name="connsiteX2" fmla="*/ 0 w 1681543"/>
                  <a:gd name="connsiteY2" fmla="*/ 1131633 h 2095545"/>
                  <a:gd name="connsiteX3" fmla="*/ 0 w 1681543"/>
                  <a:gd name="connsiteY3" fmla="*/ 44926 h 2095545"/>
                  <a:gd name="connsiteX4" fmla="*/ 44990 w 1681543"/>
                  <a:gd name="connsiteY4" fmla="*/ 0 h 2095545"/>
                  <a:gd name="connsiteX5" fmla="*/ 67342 w 1681543"/>
                  <a:gd name="connsiteY5" fmla="*/ 5968 h 2095545"/>
                  <a:gd name="connsiteX6" fmla="*/ 1659065 w 1681543"/>
                  <a:gd name="connsiteY6" fmla="*/ 924941 h 2095545"/>
                  <a:gd name="connsiteX7" fmla="*/ 1681543 w 1681543"/>
                  <a:gd name="connsiteY7" fmla="*/ 963898 h 2095545"/>
                  <a:gd name="connsiteX8" fmla="*/ 1681543 w 1681543"/>
                  <a:gd name="connsiteY8" fmla="*/ 2050605 h 2095545"/>
                  <a:gd name="connsiteX9" fmla="*/ 1636568 w 1681543"/>
                  <a:gd name="connsiteY9" fmla="*/ 2095545 h 2095545"/>
                  <a:gd name="connsiteX10" fmla="*/ 1614011 w 1681543"/>
                  <a:gd name="connsiteY10" fmla="*/ 2089467 h 209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545">
                    <a:moveTo>
                      <a:pt x="1614011" y="2089467"/>
                    </a:moveTo>
                    <a:lnTo>
                      <a:pt x="22479" y="1170495"/>
                    </a:lnTo>
                    <a:cubicBezTo>
                      <a:pt x="8577" y="1162491"/>
                      <a:pt x="6" y="1147674"/>
                      <a:pt x="0" y="1131633"/>
                    </a:cubicBezTo>
                    <a:lnTo>
                      <a:pt x="0" y="44926"/>
                    </a:lnTo>
                    <a:cubicBezTo>
                      <a:pt x="18" y="20096"/>
                      <a:pt x="20161" y="-18"/>
                      <a:pt x="44990" y="0"/>
                    </a:cubicBezTo>
                    <a:cubicBezTo>
                      <a:pt x="52834" y="6"/>
                      <a:pt x="60539" y="2063"/>
                      <a:pt x="67342" y="5968"/>
                    </a:cubicBezTo>
                    <a:lnTo>
                      <a:pt x="1659065" y="924941"/>
                    </a:lnTo>
                    <a:cubicBezTo>
                      <a:pt x="1672967" y="932990"/>
                      <a:pt x="1681532" y="947833"/>
                      <a:pt x="1681543" y="963898"/>
                    </a:cubicBezTo>
                    <a:lnTo>
                      <a:pt x="1681543" y="2050605"/>
                    </a:lnTo>
                    <a:cubicBezTo>
                      <a:pt x="1681534" y="2075435"/>
                      <a:pt x="1661398" y="2095555"/>
                      <a:pt x="1636568" y="2095545"/>
                    </a:cubicBezTo>
                    <a:cubicBezTo>
                      <a:pt x="1628645" y="2095542"/>
                      <a:pt x="1620863" y="2093445"/>
                      <a:pt x="1614011" y="208946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7" name="Freeform: Shape 30">
                <a:extLst>
                  <a:ext uri="{FF2B5EF4-FFF2-40B4-BE49-F238E27FC236}">
                    <a16:creationId xmlns:a16="http://schemas.microsoft.com/office/drawing/2014/main" id="{0983EB78-D863-45F7-BEA9-429D10A3520E}"/>
                  </a:ext>
                </a:extLst>
              </p:cNvPr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8" name="Freeform: Shape 31">
                <a:extLst>
                  <a:ext uri="{FF2B5EF4-FFF2-40B4-BE49-F238E27FC236}">
                    <a16:creationId xmlns:a16="http://schemas.microsoft.com/office/drawing/2014/main" id="{AE97F334-147A-4C0D-A6F2-FEDCDEA4465A}"/>
                  </a:ext>
                </a:extLst>
              </p:cNvPr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9" name="Freeform: Shape 32">
                <a:extLst>
                  <a:ext uri="{FF2B5EF4-FFF2-40B4-BE49-F238E27FC236}">
                    <a16:creationId xmlns:a16="http://schemas.microsoft.com/office/drawing/2014/main" id="{8268B85D-BBB8-4C94-8D72-E27200C6113A}"/>
                  </a:ext>
                </a:extLst>
              </p:cNvPr>
              <p:cNvSpPr/>
              <p:nvPr/>
            </p:nvSpPr>
            <p:spPr>
              <a:xfrm>
                <a:off x="9496901" y="3050724"/>
                <a:ext cx="1681543" cy="2095845"/>
              </a:xfrm>
              <a:custGeom>
                <a:avLst/>
                <a:gdLst>
                  <a:gd name="connsiteX0" fmla="*/ 1614107 w 1681543"/>
                  <a:gd name="connsiteY0" fmla="*/ 2089822 h 2095845"/>
                  <a:gd name="connsiteX1" fmla="*/ 22384 w 1681543"/>
                  <a:gd name="connsiteY1" fmla="*/ 1170850 h 2095845"/>
                  <a:gd name="connsiteX2" fmla="*/ 0 w 1681543"/>
                  <a:gd name="connsiteY2" fmla="*/ 1131893 h 2095845"/>
                  <a:gd name="connsiteX3" fmla="*/ 0 w 1681543"/>
                  <a:gd name="connsiteY3" fmla="*/ 44900 h 2095845"/>
                  <a:gd name="connsiteX4" fmla="*/ 44826 w 1681543"/>
                  <a:gd name="connsiteY4" fmla="*/ 0 h 2095845"/>
                  <a:gd name="connsiteX5" fmla="*/ 67342 w 1681543"/>
                  <a:gd name="connsiteY5" fmla="*/ 6038 h 2095845"/>
                  <a:gd name="connsiteX6" fmla="*/ 1659065 w 1681543"/>
                  <a:gd name="connsiteY6" fmla="*/ 925010 h 2095845"/>
                  <a:gd name="connsiteX7" fmla="*/ 1681544 w 1681543"/>
                  <a:gd name="connsiteY7" fmla="*/ 963872 h 2095845"/>
                  <a:gd name="connsiteX8" fmla="*/ 1681544 w 1681543"/>
                  <a:gd name="connsiteY8" fmla="*/ 2050865 h 2095845"/>
                  <a:gd name="connsiteX9" fmla="*/ 1636608 w 1681543"/>
                  <a:gd name="connsiteY9" fmla="*/ 2095846 h 2095845"/>
                  <a:gd name="connsiteX10" fmla="*/ 1614106 w 1681543"/>
                  <a:gd name="connsiteY10" fmla="*/ 2089822 h 209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845">
                    <a:moveTo>
                      <a:pt x="1614107" y="2089822"/>
                    </a:moveTo>
                    <a:lnTo>
                      <a:pt x="22384" y="1170850"/>
                    </a:lnTo>
                    <a:cubicBezTo>
                      <a:pt x="8532" y="1162763"/>
                      <a:pt x="11" y="1147933"/>
                      <a:pt x="0" y="1131893"/>
                    </a:cubicBezTo>
                    <a:lnTo>
                      <a:pt x="0" y="44900"/>
                    </a:lnTo>
                    <a:cubicBezTo>
                      <a:pt x="-20" y="20123"/>
                      <a:pt x="20049" y="21"/>
                      <a:pt x="44826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2967" y="933014"/>
                      <a:pt x="1681538" y="947831"/>
                      <a:pt x="1681544" y="963872"/>
                    </a:cubicBezTo>
                    <a:lnTo>
                      <a:pt x="1681544" y="2050865"/>
                    </a:lnTo>
                    <a:cubicBezTo>
                      <a:pt x="1681556" y="2075695"/>
                      <a:pt x="1661438" y="2095833"/>
                      <a:pt x="1636608" y="2095846"/>
                    </a:cubicBezTo>
                    <a:cubicBezTo>
                      <a:pt x="1628708" y="2095850"/>
                      <a:pt x="1620948" y="2093772"/>
                      <a:pt x="1614106" y="208982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0" name="Freeform: Shape 33">
                <a:extLst>
                  <a:ext uri="{FF2B5EF4-FFF2-40B4-BE49-F238E27FC236}">
                    <a16:creationId xmlns:a16="http://schemas.microsoft.com/office/drawing/2014/main" id="{BF03394B-2326-4BCD-B56F-5C3005303542}"/>
                  </a:ext>
                </a:extLst>
              </p:cNvPr>
              <p:cNvSpPr/>
              <p:nvPr/>
            </p:nvSpPr>
            <p:spPr>
              <a:xfrm>
                <a:off x="9424606" y="3093587"/>
                <a:ext cx="1681543" cy="2095464"/>
              </a:xfrm>
              <a:custGeom>
                <a:avLst/>
                <a:gdLst>
                  <a:gd name="connsiteX0" fmla="*/ 1614107 w 1681543"/>
                  <a:gd name="connsiteY0" fmla="*/ 2089441 h 2095464"/>
                  <a:gd name="connsiteX1" fmla="*/ 22479 w 1681543"/>
                  <a:gd name="connsiteY1" fmla="*/ 1170565 h 2095464"/>
                  <a:gd name="connsiteX2" fmla="*/ 0 w 1681543"/>
                  <a:gd name="connsiteY2" fmla="*/ 1131607 h 2095464"/>
                  <a:gd name="connsiteX3" fmla="*/ 0 w 1681543"/>
                  <a:gd name="connsiteY3" fmla="*/ 44900 h 2095464"/>
                  <a:gd name="connsiteX4" fmla="*/ 44825 w 1681543"/>
                  <a:gd name="connsiteY4" fmla="*/ 0 h 2095464"/>
                  <a:gd name="connsiteX5" fmla="*/ 67342 w 1681543"/>
                  <a:gd name="connsiteY5" fmla="*/ 6038 h 2095464"/>
                  <a:gd name="connsiteX6" fmla="*/ 1659065 w 1681543"/>
                  <a:gd name="connsiteY6" fmla="*/ 925010 h 2095464"/>
                  <a:gd name="connsiteX7" fmla="*/ 1681544 w 1681543"/>
                  <a:gd name="connsiteY7" fmla="*/ 964063 h 2095464"/>
                  <a:gd name="connsiteX8" fmla="*/ 1681544 w 1681543"/>
                  <a:gd name="connsiteY8" fmla="*/ 2050579 h 2095464"/>
                  <a:gd name="connsiteX9" fmla="*/ 1636513 w 1681543"/>
                  <a:gd name="connsiteY9" fmla="*/ 2095465 h 2095464"/>
                  <a:gd name="connsiteX10" fmla="*/ 1614107 w 1681543"/>
                  <a:gd name="connsiteY10" fmla="*/ 2089442 h 209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464">
                    <a:moveTo>
                      <a:pt x="1614107" y="2089441"/>
                    </a:moveTo>
                    <a:lnTo>
                      <a:pt x="22479" y="1170565"/>
                    </a:lnTo>
                    <a:cubicBezTo>
                      <a:pt x="8576" y="1162515"/>
                      <a:pt x="12" y="1147672"/>
                      <a:pt x="0" y="1131607"/>
                    </a:cubicBezTo>
                    <a:lnTo>
                      <a:pt x="0" y="44900"/>
                    </a:lnTo>
                    <a:cubicBezTo>
                      <a:pt x="-21" y="20123"/>
                      <a:pt x="20049" y="21"/>
                      <a:pt x="44825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3026" y="933047"/>
                      <a:pt x="1681606" y="947953"/>
                      <a:pt x="1681544" y="964063"/>
                    </a:cubicBezTo>
                    <a:lnTo>
                      <a:pt x="1681544" y="2050579"/>
                    </a:lnTo>
                    <a:cubicBezTo>
                      <a:pt x="1681503" y="2075409"/>
                      <a:pt x="1661342" y="2095505"/>
                      <a:pt x="1636513" y="2095465"/>
                    </a:cubicBezTo>
                    <a:cubicBezTo>
                      <a:pt x="1628646" y="2095452"/>
                      <a:pt x="1620920" y="2093375"/>
                      <a:pt x="1614107" y="208944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1" name="Freeform: Shape 34">
                <a:extLst>
                  <a:ext uri="{FF2B5EF4-FFF2-40B4-BE49-F238E27FC236}">
                    <a16:creationId xmlns:a16="http://schemas.microsoft.com/office/drawing/2014/main" id="{26683095-63EA-4D91-BD81-DAD27261C5AE}"/>
                  </a:ext>
                </a:extLst>
              </p:cNvPr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2" name="Freeform: Shape 35">
                <a:extLst>
                  <a:ext uri="{FF2B5EF4-FFF2-40B4-BE49-F238E27FC236}">
                    <a16:creationId xmlns:a16="http://schemas.microsoft.com/office/drawing/2014/main" id="{A086AC8E-DB70-42E0-84B4-FE9D032AF3FD}"/>
                  </a:ext>
                </a:extLst>
              </p:cNvPr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84CF"/>
                  </a:gs>
                  <a:gs pos="0">
                    <a:srgbClr val="00B0F0">
                      <a:alpha val="38000"/>
                    </a:srgbClr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3" name="Freeform: Shape 36">
                <a:extLst>
                  <a:ext uri="{FF2B5EF4-FFF2-40B4-BE49-F238E27FC236}">
                    <a16:creationId xmlns:a16="http://schemas.microsoft.com/office/drawing/2014/main" id="{E30837D8-E20A-4C57-A7B5-E8CAB4629FE7}"/>
                  </a:ext>
                </a:extLst>
              </p:cNvPr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4" name="Freeform: Shape 37">
                <a:extLst>
                  <a:ext uri="{FF2B5EF4-FFF2-40B4-BE49-F238E27FC236}">
                    <a16:creationId xmlns:a16="http://schemas.microsoft.com/office/drawing/2014/main" id="{C1A07F72-4521-4699-A48A-1A58FD98F895}"/>
                  </a:ext>
                </a:extLst>
              </p:cNvPr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5" name="Freeform: Shape 38">
                <a:extLst>
                  <a:ext uri="{FF2B5EF4-FFF2-40B4-BE49-F238E27FC236}">
                    <a16:creationId xmlns:a16="http://schemas.microsoft.com/office/drawing/2014/main" id="{22C3F198-E35A-427F-99EB-C510C29F455B}"/>
                  </a:ext>
                </a:extLst>
              </p:cNvPr>
              <p:cNvSpPr/>
              <p:nvPr/>
            </p:nvSpPr>
            <p:spPr>
              <a:xfrm>
                <a:off x="9984009" y="4559712"/>
                <a:ext cx="402526" cy="651224"/>
              </a:xfrm>
              <a:custGeom>
                <a:avLst/>
                <a:gdLst>
                  <a:gd name="connsiteX0" fmla="*/ 0 w 402526"/>
                  <a:gd name="connsiteY0" fmla="*/ 296418 h 651224"/>
                  <a:gd name="connsiteX1" fmla="*/ 194596 w 402526"/>
                  <a:gd name="connsiteY1" fmla="*/ 651224 h 651224"/>
                  <a:gd name="connsiteX2" fmla="*/ 402527 w 402526"/>
                  <a:gd name="connsiteY2" fmla="*/ 525209 h 651224"/>
                  <a:gd name="connsiteX3" fmla="*/ 320326 w 402526"/>
                  <a:gd name="connsiteY3" fmla="*/ 478822 h 651224"/>
                  <a:gd name="connsiteX4" fmla="*/ 320326 w 402526"/>
                  <a:gd name="connsiteY4" fmla="*/ 127635 h 651224"/>
                  <a:gd name="connsiteX5" fmla="*/ 98774 w 402526"/>
                  <a:gd name="connsiteY5" fmla="*/ 0 h 651224"/>
                  <a:gd name="connsiteX6" fmla="*/ 98774 w 402526"/>
                  <a:gd name="connsiteY6" fmla="*/ 354044 h 651224"/>
                  <a:gd name="connsiteX7" fmla="*/ 0 w 402526"/>
                  <a:gd name="connsiteY7" fmla="*/ 296418 h 6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526" h="651224">
                    <a:moveTo>
                      <a:pt x="0" y="296418"/>
                    </a:moveTo>
                    <a:lnTo>
                      <a:pt x="194596" y="651224"/>
                    </a:lnTo>
                    <a:lnTo>
                      <a:pt x="402527" y="525209"/>
                    </a:lnTo>
                    <a:lnTo>
                      <a:pt x="320326" y="478822"/>
                    </a:lnTo>
                    <a:lnTo>
                      <a:pt x="320326" y="127635"/>
                    </a:lnTo>
                    <a:lnTo>
                      <a:pt x="98774" y="0"/>
                    </a:lnTo>
                    <a:lnTo>
                      <a:pt x="98774" y="354044"/>
                    </a:lnTo>
                    <a:lnTo>
                      <a:pt x="0" y="2964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sp>
          <p:nvSpPr>
            <p:cNvPr id="408" name="Freeform: Shape 41">
              <a:extLst>
                <a:ext uri="{FF2B5EF4-FFF2-40B4-BE49-F238E27FC236}">
                  <a16:creationId xmlns:a16="http://schemas.microsoft.com/office/drawing/2014/main" id="{B1DAEBAD-BEB4-4042-8181-02BE38FDBD95}"/>
                </a:ext>
              </a:extLst>
            </p:cNvPr>
            <p:cNvSpPr/>
            <p:nvPr/>
          </p:nvSpPr>
          <p:spPr>
            <a:xfrm>
              <a:off x="7869857" y="2100189"/>
              <a:ext cx="2230339" cy="1442595"/>
            </a:xfrm>
            <a:custGeom>
              <a:avLst/>
              <a:gdLst>
                <a:gd name="connsiteX0" fmla="*/ 1037513 w 2010015"/>
                <a:gd name="connsiteY0" fmla="*/ 0 h 1300088"/>
                <a:gd name="connsiteX1" fmla="*/ 106634 w 2010015"/>
                <a:gd name="connsiteY1" fmla="*/ 681228 h 1300088"/>
                <a:gd name="connsiteX2" fmla="*/ 27863 w 2010015"/>
                <a:gd name="connsiteY2" fmla="*/ 635889 h 1300088"/>
                <a:gd name="connsiteX3" fmla="*/ 6358 w 2010015"/>
                <a:gd name="connsiteY3" fmla="*/ 641507 h 1300088"/>
                <a:gd name="connsiteX4" fmla="*/ 4241 w 2010015"/>
                <a:gd name="connsiteY4" fmla="*/ 648367 h 1300088"/>
                <a:gd name="connsiteX5" fmla="*/ 68534 w 2010015"/>
                <a:gd name="connsiteY5" fmla="*/ 1097470 h 1300088"/>
                <a:gd name="connsiteX6" fmla="*/ 180358 w 2010015"/>
                <a:gd name="connsiteY6" fmla="*/ 1294924 h 1300088"/>
                <a:gd name="connsiteX7" fmla="*/ 199492 w 2010015"/>
                <a:gd name="connsiteY7" fmla="*/ 1297144 h 1300088"/>
                <a:gd name="connsiteX8" fmla="*/ 203694 w 2010015"/>
                <a:gd name="connsiteY8" fmla="*/ 1291495 h 1300088"/>
                <a:gd name="connsiteX9" fmla="*/ 344093 w 2010015"/>
                <a:gd name="connsiteY9" fmla="*/ 1053370 h 1300088"/>
                <a:gd name="connsiteX10" fmla="*/ 471537 w 2010015"/>
                <a:gd name="connsiteY10" fmla="*/ 924687 h 1300088"/>
                <a:gd name="connsiteX11" fmla="*/ 474519 w 2010015"/>
                <a:gd name="connsiteY11" fmla="*/ 895338 h 1300088"/>
                <a:gd name="connsiteX12" fmla="*/ 468680 w 2010015"/>
                <a:gd name="connsiteY12" fmla="*/ 890397 h 1300088"/>
                <a:gd name="connsiteX13" fmla="*/ 374192 w 2010015"/>
                <a:gd name="connsiteY13" fmla="*/ 835819 h 1300088"/>
                <a:gd name="connsiteX14" fmla="*/ 1410277 w 2010015"/>
                <a:gd name="connsiteY14" fmla="*/ 248888 h 1300088"/>
                <a:gd name="connsiteX15" fmla="*/ 2010015 w 2010015"/>
                <a:gd name="connsiteY15" fmla="*/ 888683 h 1300088"/>
                <a:gd name="connsiteX16" fmla="*/ 1037513 w 2010015"/>
                <a:gd name="connsiteY16" fmla="*/ 0 h 13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10015" h="1300088">
                  <a:moveTo>
                    <a:pt x="1037513" y="0"/>
                  </a:moveTo>
                  <a:cubicBezTo>
                    <a:pt x="611934" y="-8"/>
                    <a:pt x="235350" y="275581"/>
                    <a:pt x="106634" y="681228"/>
                  </a:cubicBezTo>
                  <a:lnTo>
                    <a:pt x="27863" y="635889"/>
                  </a:lnTo>
                  <a:cubicBezTo>
                    <a:pt x="20373" y="631502"/>
                    <a:pt x="10745" y="634017"/>
                    <a:pt x="6358" y="641507"/>
                  </a:cubicBezTo>
                  <a:cubicBezTo>
                    <a:pt x="5133" y="643600"/>
                    <a:pt x="4408" y="645947"/>
                    <a:pt x="4241" y="648367"/>
                  </a:cubicBezTo>
                  <a:cubicBezTo>
                    <a:pt x="-10071" y="801044"/>
                    <a:pt x="11961" y="954941"/>
                    <a:pt x="68534" y="1097470"/>
                  </a:cubicBezTo>
                  <a:cubicBezTo>
                    <a:pt x="96355" y="1168211"/>
                    <a:pt x="133999" y="1234682"/>
                    <a:pt x="180358" y="1294924"/>
                  </a:cubicBezTo>
                  <a:cubicBezTo>
                    <a:pt x="185029" y="1300821"/>
                    <a:pt x="193595" y="1301815"/>
                    <a:pt x="199492" y="1297144"/>
                  </a:cubicBezTo>
                  <a:cubicBezTo>
                    <a:pt x="201364" y="1295662"/>
                    <a:pt x="202813" y="1293714"/>
                    <a:pt x="203694" y="1291495"/>
                  </a:cubicBezTo>
                  <a:cubicBezTo>
                    <a:pt x="238022" y="1205397"/>
                    <a:pt x="285374" y="1125085"/>
                    <a:pt x="344093" y="1053370"/>
                  </a:cubicBezTo>
                  <a:cubicBezTo>
                    <a:pt x="382072" y="1006239"/>
                    <a:pt x="424776" y="963120"/>
                    <a:pt x="471537" y="924687"/>
                  </a:cubicBezTo>
                  <a:cubicBezTo>
                    <a:pt x="480465" y="917406"/>
                    <a:pt x="481800" y="904266"/>
                    <a:pt x="474519" y="895338"/>
                  </a:cubicBezTo>
                  <a:cubicBezTo>
                    <a:pt x="472894" y="893345"/>
                    <a:pt x="470914" y="891670"/>
                    <a:pt x="468680" y="890397"/>
                  </a:cubicBezTo>
                  <a:lnTo>
                    <a:pt x="374192" y="835819"/>
                  </a:lnTo>
                  <a:cubicBezTo>
                    <a:pt x="498222" y="387635"/>
                    <a:pt x="962094" y="124857"/>
                    <a:pt x="1410277" y="248888"/>
                  </a:cubicBezTo>
                  <a:cubicBezTo>
                    <a:pt x="1714234" y="333005"/>
                    <a:pt x="1945699" y="579929"/>
                    <a:pt x="2010015" y="888683"/>
                  </a:cubicBezTo>
                  <a:cubicBezTo>
                    <a:pt x="1964532" y="385491"/>
                    <a:pt x="1542755" y="68"/>
                    <a:pt x="103751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2D050"/>
                </a:gs>
                <a:gs pos="0">
                  <a:srgbClr val="6FCEF4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09" name="Graphic 11">
              <a:extLst>
                <a:ext uri="{FF2B5EF4-FFF2-40B4-BE49-F238E27FC236}">
                  <a16:creationId xmlns:a16="http://schemas.microsoft.com/office/drawing/2014/main" id="{83D76A96-84A7-45EF-96FE-F63D6CDEE421}"/>
                </a:ext>
              </a:extLst>
            </p:cNvPr>
            <p:cNvGrpSpPr/>
            <p:nvPr/>
          </p:nvGrpSpPr>
          <p:grpSpPr>
            <a:xfrm>
              <a:off x="9951187" y="1543050"/>
              <a:ext cx="1998193" cy="2101880"/>
              <a:chOff x="10172489" y="2030055"/>
              <a:chExt cx="1800801" cy="1894245"/>
            </a:xfrm>
          </p:grpSpPr>
          <p:sp>
            <p:nvSpPr>
              <p:cNvPr id="410" name="Freeform: Shape 43">
                <a:extLst>
                  <a:ext uri="{FF2B5EF4-FFF2-40B4-BE49-F238E27FC236}">
                    <a16:creationId xmlns:a16="http://schemas.microsoft.com/office/drawing/2014/main" id="{BCA6AE60-8E7B-4C7F-B67E-4A3673B7E132}"/>
                  </a:ext>
                </a:extLst>
              </p:cNvPr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1" name="Freeform: Shape 44">
                <a:extLst>
                  <a:ext uri="{FF2B5EF4-FFF2-40B4-BE49-F238E27FC236}">
                    <a16:creationId xmlns:a16="http://schemas.microsoft.com/office/drawing/2014/main" id="{337834E1-0741-49D4-8BF8-67A49ECD7ACB}"/>
                  </a:ext>
                </a:extLst>
              </p:cNvPr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2" name="Freeform: Shape 45">
                <a:extLst>
                  <a:ext uri="{FF2B5EF4-FFF2-40B4-BE49-F238E27FC236}">
                    <a16:creationId xmlns:a16="http://schemas.microsoft.com/office/drawing/2014/main" id="{2670E600-D4E4-4A57-98CE-432B50CF8BC5}"/>
                  </a:ext>
                </a:extLst>
              </p:cNvPr>
              <p:cNvSpPr/>
              <p:nvPr/>
            </p:nvSpPr>
            <p:spPr>
              <a:xfrm rot="-1800000">
                <a:off x="10866794" y="2099573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3" name="Freeform: Shape 46">
                <a:extLst>
                  <a:ext uri="{FF2B5EF4-FFF2-40B4-BE49-F238E27FC236}">
                    <a16:creationId xmlns:a16="http://schemas.microsoft.com/office/drawing/2014/main" id="{1AF71B91-1DB5-405B-B5BC-479B58F73E75}"/>
                  </a:ext>
                </a:extLst>
              </p:cNvPr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4" name="Freeform: Shape 47">
                <a:extLst>
                  <a:ext uri="{FF2B5EF4-FFF2-40B4-BE49-F238E27FC236}">
                    <a16:creationId xmlns:a16="http://schemas.microsoft.com/office/drawing/2014/main" id="{94FFBAC1-34A9-42E4-99D4-21CFBF2F9C89}"/>
                  </a:ext>
                </a:extLst>
              </p:cNvPr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5" name="Freeform: Shape 48">
                <a:extLst>
                  <a:ext uri="{FF2B5EF4-FFF2-40B4-BE49-F238E27FC236}">
                    <a16:creationId xmlns:a16="http://schemas.microsoft.com/office/drawing/2014/main" id="{40360C4B-012B-457D-9E45-7981DDB25E18}"/>
                  </a:ext>
                </a:extLst>
              </p:cNvPr>
              <p:cNvSpPr/>
              <p:nvPr/>
            </p:nvSpPr>
            <p:spPr>
              <a:xfrm>
                <a:off x="10988704" y="2306964"/>
                <a:ext cx="205463" cy="335905"/>
              </a:xfrm>
              <a:custGeom>
                <a:avLst/>
                <a:gdLst>
                  <a:gd name="connsiteX0" fmla="*/ 14861 w 205463"/>
                  <a:gd name="connsiteY0" fmla="*/ 236210 h 335905"/>
                  <a:gd name="connsiteX1" fmla="*/ 185073 w 205463"/>
                  <a:gd name="connsiteY1" fmla="*/ 334032 h 335905"/>
                  <a:gd name="connsiteX2" fmla="*/ 203592 w 205463"/>
                  <a:gd name="connsiteY2" fmla="*/ 329243 h 335905"/>
                  <a:gd name="connsiteX3" fmla="*/ 205457 w 205463"/>
                  <a:gd name="connsiteY3" fmla="*/ 321935 h 335905"/>
                  <a:gd name="connsiteX4" fmla="*/ 205456 w 205463"/>
                  <a:gd name="connsiteY4" fmla="*/ 125720 h 335905"/>
                  <a:gd name="connsiteX5" fmla="*/ 190597 w 205463"/>
                  <a:gd name="connsiteY5" fmla="*/ 100003 h 335905"/>
                  <a:gd name="connsiteX6" fmla="*/ 20386 w 205463"/>
                  <a:gd name="connsiteY6" fmla="*/ 1800 h 335905"/>
                  <a:gd name="connsiteX7" fmla="*/ 1799 w 205463"/>
                  <a:gd name="connsiteY7" fmla="*/ 6860 h 335905"/>
                  <a:gd name="connsiteX8" fmla="*/ 2 w 205463"/>
                  <a:gd name="connsiteY8" fmla="*/ 13611 h 335905"/>
                  <a:gd name="connsiteX9" fmla="*/ 2 w 205463"/>
                  <a:gd name="connsiteY9" fmla="*/ 210112 h 335905"/>
                  <a:gd name="connsiteX10" fmla="*/ 14861 w 205463"/>
                  <a:gd name="connsiteY10" fmla="*/ 236210 h 33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3" h="335905">
                    <a:moveTo>
                      <a:pt x="14861" y="236210"/>
                    </a:moveTo>
                    <a:lnTo>
                      <a:pt x="185073" y="334032"/>
                    </a:lnTo>
                    <a:cubicBezTo>
                      <a:pt x="191509" y="337823"/>
                      <a:pt x="199800" y="335680"/>
                      <a:pt x="203592" y="329243"/>
                    </a:cubicBezTo>
                    <a:cubicBezTo>
                      <a:pt x="204894" y="327033"/>
                      <a:pt x="205541" y="324499"/>
                      <a:pt x="205457" y="321935"/>
                    </a:cubicBezTo>
                    <a:lnTo>
                      <a:pt x="205456" y="125720"/>
                    </a:lnTo>
                    <a:cubicBezTo>
                      <a:pt x="205450" y="115110"/>
                      <a:pt x="199786" y="105308"/>
                      <a:pt x="190597" y="100003"/>
                    </a:cubicBezTo>
                    <a:lnTo>
                      <a:pt x="20386" y="1800"/>
                    </a:lnTo>
                    <a:cubicBezTo>
                      <a:pt x="13856" y="-1935"/>
                      <a:pt x="5534" y="331"/>
                      <a:pt x="1799" y="6860"/>
                    </a:cubicBezTo>
                    <a:cubicBezTo>
                      <a:pt x="624" y="8916"/>
                      <a:pt x="4" y="11243"/>
                      <a:pt x="2" y="13611"/>
                    </a:cubicBezTo>
                    <a:lnTo>
                      <a:pt x="2" y="210112"/>
                    </a:lnTo>
                    <a:cubicBezTo>
                      <a:pt x="-128" y="220858"/>
                      <a:pt x="5554" y="230837"/>
                      <a:pt x="14861" y="23621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6" name="Freeform: Shape 49">
                <a:extLst>
                  <a:ext uri="{FF2B5EF4-FFF2-40B4-BE49-F238E27FC236}">
                    <a16:creationId xmlns:a16="http://schemas.microsoft.com/office/drawing/2014/main" id="{2AF81BFC-7486-4171-B722-E0EFC94B35E4}"/>
                  </a:ext>
                </a:extLst>
              </p:cNvPr>
              <p:cNvSpPr/>
              <p:nvPr/>
            </p:nvSpPr>
            <p:spPr>
              <a:xfrm>
                <a:off x="10988705" y="2306896"/>
                <a:ext cx="205455" cy="335682"/>
              </a:xfrm>
              <a:custGeom>
                <a:avLst/>
                <a:gdLst>
                  <a:gd name="connsiteX0" fmla="*/ 205455 w 205455"/>
                  <a:gd name="connsiteY0" fmla="*/ 125788 h 335682"/>
                  <a:gd name="connsiteX1" fmla="*/ 205455 w 205455"/>
                  <a:gd name="connsiteY1" fmla="*/ 322003 h 335682"/>
                  <a:gd name="connsiteX2" fmla="*/ 192084 w 205455"/>
                  <a:gd name="connsiteY2" fmla="*/ 335682 h 335682"/>
                  <a:gd name="connsiteX3" fmla="*/ 185072 w 205455"/>
                  <a:gd name="connsiteY3" fmla="*/ 333814 h 335682"/>
                  <a:gd name="connsiteX4" fmla="*/ 14860 w 205455"/>
                  <a:gd name="connsiteY4" fmla="*/ 236278 h 335682"/>
                  <a:gd name="connsiteX5" fmla="*/ 1 w 205455"/>
                  <a:gd name="connsiteY5" fmla="*/ 210656 h 335682"/>
                  <a:gd name="connsiteX6" fmla="*/ 1 w 205455"/>
                  <a:gd name="connsiteY6" fmla="*/ 13679 h 335682"/>
                  <a:gd name="connsiteX7" fmla="*/ 13372 w 205455"/>
                  <a:gd name="connsiteY7" fmla="*/ 1 h 335682"/>
                  <a:gd name="connsiteX8" fmla="*/ 20384 w 205455"/>
                  <a:gd name="connsiteY8" fmla="*/ 1868 h 335682"/>
                  <a:gd name="connsiteX9" fmla="*/ 190596 w 205455"/>
                  <a:gd name="connsiteY9" fmla="*/ 100166 h 335682"/>
                  <a:gd name="connsiteX10" fmla="*/ 205455 w 205455"/>
                  <a:gd name="connsiteY10" fmla="*/ 125788 h 33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55" h="335682">
                    <a:moveTo>
                      <a:pt x="205455" y="125788"/>
                    </a:moveTo>
                    <a:lnTo>
                      <a:pt x="205455" y="322003"/>
                    </a:lnTo>
                    <a:cubicBezTo>
                      <a:pt x="205540" y="329473"/>
                      <a:pt x="199553" y="335597"/>
                      <a:pt x="192084" y="335682"/>
                    </a:cubicBezTo>
                    <a:cubicBezTo>
                      <a:pt x="189620" y="335710"/>
                      <a:pt x="187195" y="335064"/>
                      <a:pt x="185072" y="333814"/>
                    </a:cubicBezTo>
                    <a:lnTo>
                      <a:pt x="14860" y="236278"/>
                    </a:lnTo>
                    <a:cubicBezTo>
                      <a:pt x="5657" y="231034"/>
                      <a:pt x="-17" y="221248"/>
                      <a:pt x="1" y="210656"/>
                    </a:cubicBezTo>
                    <a:lnTo>
                      <a:pt x="1" y="13679"/>
                    </a:lnTo>
                    <a:cubicBezTo>
                      <a:pt x="-84" y="6210"/>
                      <a:pt x="5903" y="86"/>
                      <a:pt x="13372" y="1"/>
                    </a:cubicBezTo>
                    <a:cubicBezTo>
                      <a:pt x="15836" y="-27"/>
                      <a:pt x="18261" y="619"/>
                      <a:pt x="20384" y="1868"/>
                    </a:cubicBezTo>
                    <a:lnTo>
                      <a:pt x="190596" y="100166"/>
                    </a:lnTo>
                    <a:cubicBezTo>
                      <a:pt x="199799" y="105411"/>
                      <a:pt x="205473" y="115196"/>
                      <a:pt x="205455" y="12578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7" name="Freeform: Shape 50">
                <a:extLst>
                  <a:ext uri="{FF2B5EF4-FFF2-40B4-BE49-F238E27FC236}">
                    <a16:creationId xmlns:a16="http://schemas.microsoft.com/office/drawing/2014/main" id="{7B3E4B70-2FF9-40F5-95F6-88DE9025BD29}"/>
                  </a:ext>
                </a:extLst>
              </p:cNvPr>
              <p:cNvSpPr/>
              <p:nvPr/>
            </p:nvSpPr>
            <p:spPr>
              <a:xfrm>
                <a:off x="10988706" y="2460402"/>
                <a:ext cx="205454" cy="182176"/>
              </a:xfrm>
              <a:custGeom>
                <a:avLst/>
                <a:gdLst>
                  <a:gd name="connsiteX0" fmla="*/ 205454 w 205454"/>
                  <a:gd name="connsiteY0" fmla="*/ 161544 h 182176"/>
                  <a:gd name="connsiteX1" fmla="*/ 205454 w 205454"/>
                  <a:gd name="connsiteY1" fmla="*/ 168497 h 182176"/>
                  <a:gd name="connsiteX2" fmla="*/ 192083 w 205454"/>
                  <a:gd name="connsiteY2" fmla="*/ 182175 h 182176"/>
                  <a:gd name="connsiteX3" fmla="*/ 185071 w 205454"/>
                  <a:gd name="connsiteY3" fmla="*/ 180308 h 182176"/>
                  <a:gd name="connsiteX4" fmla="*/ 14859 w 205454"/>
                  <a:gd name="connsiteY4" fmla="*/ 82772 h 182176"/>
                  <a:gd name="connsiteX5" fmla="*/ 0 w 205454"/>
                  <a:gd name="connsiteY5" fmla="*/ 57150 h 182176"/>
                  <a:gd name="connsiteX6" fmla="*/ 0 w 205454"/>
                  <a:gd name="connsiteY6" fmla="*/ 38100 h 182176"/>
                  <a:gd name="connsiteX7" fmla="*/ 44577 w 205454"/>
                  <a:gd name="connsiteY7" fmla="*/ 0 h 182176"/>
                  <a:gd name="connsiteX8" fmla="*/ 97155 w 205454"/>
                  <a:gd name="connsiteY8" fmla="*/ 74866 h 182176"/>
                  <a:gd name="connsiteX9" fmla="*/ 148495 w 205454"/>
                  <a:gd name="connsiteY9" fmla="*/ 13811 h 18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454" h="182176">
                    <a:moveTo>
                      <a:pt x="205454" y="161544"/>
                    </a:moveTo>
                    <a:lnTo>
                      <a:pt x="205454" y="168497"/>
                    </a:lnTo>
                    <a:cubicBezTo>
                      <a:pt x="205539" y="175967"/>
                      <a:pt x="199552" y="182091"/>
                      <a:pt x="192083" y="182175"/>
                    </a:cubicBezTo>
                    <a:cubicBezTo>
                      <a:pt x="189619" y="182203"/>
                      <a:pt x="187194" y="181558"/>
                      <a:pt x="185071" y="180308"/>
                    </a:cubicBezTo>
                    <a:lnTo>
                      <a:pt x="14859" y="82772"/>
                    </a:lnTo>
                    <a:cubicBezTo>
                      <a:pt x="5656" y="77528"/>
                      <a:pt x="-18" y="67742"/>
                      <a:pt x="0" y="57150"/>
                    </a:cubicBezTo>
                    <a:lnTo>
                      <a:pt x="0" y="38100"/>
                    </a:lnTo>
                    <a:lnTo>
                      <a:pt x="44577" y="0"/>
                    </a:lnTo>
                    <a:lnTo>
                      <a:pt x="97155" y="74866"/>
                    </a:lnTo>
                    <a:lnTo>
                      <a:pt x="148495" y="1381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8" name="Freeform: Shape 51">
                <a:extLst>
                  <a:ext uri="{FF2B5EF4-FFF2-40B4-BE49-F238E27FC236}">
                    <a16:creationId xmlns:a16="http://schemas.microsoft.com/office/drawing/2014/main" id="{29AD02F7-E6F4-413B-A2F6-AE65CDCD6DD2}"/>
                  </a:ext>
                </a:extLst>
              </p:cNvPr>
              <p:cNvSpPr/>
              <p:nvPr/>
            </p:nvSpPr>
            <p:spPr>
              <a:xfrm>
                <a:off x="11047380" y="2385237"/>
                <a:ext cx="45815" cy="59074"/>
              </a:xfrm>
              <a:custGeom>
                <a:avLst/>
                <a:gdLst>
                  <a:gd name="connsiteX0" fmla="*/ 0 w 45815"/>
                  <a:gd name="connsiteY0" fmla="*/ 16205 h 59074"/>
                  <a:gd name="connsiteX1" fmla="*/ 22860 w 45815"/>
                  <a:gd name="connsiteY1" fmla="*/ 55924 h 59074"/>
                  <a:gd name="connsiteX2" fmla="*/ 45816 w 45815"/>
                  <a:gd name="connsiteY2" fmla="*/ 42685 h 59074"/>
                  <a:gd name="connsiteX3" fmla="*/ 22860 w 45815"/>
                  <a:gd name="connsiteY3" fmla="*/ 2966 h 59074"/>
                  <a:gd name="connsiteX4" fmla="*/ 0 w 45815"/>
                  <a:gd name="connsiteY4" fmla="*/ 16205 h 5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15" h="59074">
                    <a:moveTo>
                      <a:pt x="0" y="16205"/>
                    </a:moveTo>
                    <a:cubicBezTo>
                      <a:pt x="886" y="32322"/>
                      <a:pt x="9369" y="47062"/>
                      <a:pt x="22860" y="55924"/>
                    </a:cubicBezTo>
                    <a:cubicBezTo>
                      <a:pt x="35528" y="63259"/>
                      <a:pt x="45816" y="57353"/>
                      <a:pt x="45816" y="42685"/>
                    </a:cubicBezTo>
                    <a:cubicBezTo>
                      <a:pt x="44908" y="26550"/>
                      <a:pt x="36387" y="11807"/>
                      <a:pt x="22860" y="2966"/>
                    </a:cubicBezTo>
                    <a:cubicBezTo>
                      <a:pt x="10287" y="-3988"/>
                      <a:pt x="0" y="1632"/>
                      <a:pt x="0" y="16205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9" name="Freeform: Shape 52">
                <a:extLst>
                  <a:ext uri="{FF2B5EF4-FFF2-40B4-BE49-F238E27FC236}">
                    <a16:creationId xmlns:a16="http://schemas.microsoft.com/office/drawing/2014/main" id="{FDCB8C08-3575-449E-9B44-5DB790888585}"/>
                  </a:ext>
                </a:extLst>
              </p:cNvPr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0" name="Freeform: Shape 53">
                <a:extLst>
                  <a:ext uri="{FF2B5EF4-FFF2-40B4-BE49-F238E27FC236}">
                    <a16:creationId xmlns:a16="http://schemas.microsoft.com/office/drawing/2014/main" id="{7A867541-F8FB-4347-9763-1C4E21EF8E45}"/>
                  </a:ext>
                </a:extLst>
              </p:cNvPr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1" name="Freeform: Shape 54">
                <a:extLst>
                  <a:ext uri="{FF2B5EF4-FFF2-40B4-BE49-F238E27FC236}">
                    <a16:creationId xmlns:a16="http://schemas.microsoft.com/office/drawing/2014/main" id="{EEB33240-8B7A-4337-9C98-921C481225CE}"/>
                  </a:ext>
                </a:extLst>
              </p:cNvPr>
              <p:cNvSpPr/>
              <p:nvPr/>
            </p:nvSpPr>
            <p:spPr>
              <a:xfrm rot="-1800000">
                <a:off x="11343563" y="3077586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6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2" name="Freeform: Shape 55">
                <a:extLst>
                  <a:ext uri="{FF2B5EF4-FFF2-40B4-BE49-F238E27FC236}">
                    <a16:creationId xmlns:a16="http://schemas.microsoft.com/office/drawing/2014/main" id="{1BE4E2FD-4790-4060-9C3F-3EEBADF9AE02}"/>
                  </a:ext>
                </a:extLst>
              </p:cNvPr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3" name="Freeform: Shape 56">
                <a:extLst>
                  <a:ext uri="{FF2B5EF4-FFF2-40B4-BE49-F238E27FC236}">
                    <a16:creationId xmlns:a16="http://schemas.microsoft.com/office/drawing/2014/main" id="{737AED52-5E08-40B9-9502-8D0B85C8D0E8}"/>
                  </a:ext>
                </a:extLst>
              </p:cNvPr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4" name="Freeform: Shape 57">
                <a:extLst>
                  <a:ext uri="{FF2B5EF4-FFF2-40B4-BE49-F238E27FC236}">
                    <a16:creationId xmlns:a16="http://schemas.microsoft.com/office/drawing/2014/main" id="{5FEB077D-463F-4BE8-93B2-A6F659BEDEEC}"/>
                  </a:ext>
                </a:extLst>
              </p:cNvPr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5" name="Freeform: Shape 58">
                <a:extLst>
                  <a:ext uri="{FF2B5EF4-FFF2-40B4-BE49-F238E27FC236}">
                    <a16:creationId xmlns:a16="http://schemas.microsoft.com/office/drawing/2014/main" id="{1E24F796-FD0D-43F6-BEE0-073C856E4B99}"/>
                  </a:ext>
                </a:extLst>
              </p:cNvPr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6" name="Freeform: Shape 59">
                <a:extLst>
                  <a:ext uri="{FF2B5EF4-FFF2-40B4-BE49-F238E27FC236}">
                    <a16:creationId xmlns:a16="http://schemas.microsoft.com/office/drawing/2014/main" id="{77365885-B0FD-48FD-B38B-006001B3D137}"/>
                  </a:ext>
                </a:extLst>
              </p:cNvPr>
              <p:cNvSpPr/>
              <p:nvPr/>
            </p:nvSpPr>
            <p:spPr>
              <a:xfrm>
                <a:off x="11478559" y="3389554"/>
                <a:ext cx="179201" cy="108217"/>
              </a:xfrm>
              <a:custGeom>
                <a:avLst/>
                <a:gdLst>
                  <a:gd name="connsiteX0" fmla="*/ 173373 w 179201"/>
                  <a:gd name="connsiteY0" fmla="*/ 108216 h 108217"/>
                  <a:gd name="connsiteX1" fmla="*/ 170421 w 179201"/>
                  <a:gd name="connsiteY1" fmla="*/ 107359 h 108217"/>
                  <a:gd name="connsiteX2" fmla="*/ 2876 w 179201"/>
                  <a:gd name="connsiteY2" fmla="*/ 10870 h 108217"/>
                  <a:gd name="connsiteX3" fmla="*/ 780 w 179201"/>
                  <a:gd name="connsiteY3" fmla="*/ 2869 h 108217"/>
                  <a:gd name="connsiteX4" fmla="*/ 8686 w 179201"/>
                  <a:gd name="connsiteY4" fmla="*/ 774 h 108217"/>
                  <a:gd name="connsiteX5" fmla="*/ 176326 w 179201"/>
                  <a:gd name="connsiteY5" fmla="*/ 97452 h 108217"/>
                  <a:gd name="connsiteX6" fmla="*/ 178422 w 179201"/>
                  <a:gd name="connsiteY6" fmla="*/ 105453 h 108217"/>
                  <a:gd name="connsiteX7" fmla="*/ 173373 w 179201"/>
                  <a:gd name="connsiteY7" fmla="*/ 108216 h 108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217">
                    <a:moveTo>
                      <a:pt x="173373" y="108216"/>
                    </a:moveTo>
                    <a:cubicBezTo>
                      <a:pt x="172330" y="108200"/>
                      <a:pt x="171310" y="107904"/>
                      <a:pt x="170421" y="107359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452"/>
                    </a:lnTo>
                    <a:cubicBezTo>
                      <a:pt x="179087" y="99103"/>
                      <a:pt x="180019" y="102661"/>
                      <a:pt x="178422" y="105453"/>
                    </a:cubicBezTo>
                    <a:cubicBezTo>
                      <a:pt x="177359" y="107216"/>
                      <a:pt x="175431" y="108271"/>
                      <a:pt x="173373" y="10821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7" name="Freeform: Shape 60">
                <a:extLst>
                  <a:ext uri="{FF2B5EF4-FFF2-40B4-BE49-F238E27FC236}">
                    <a16:creationId xmlns:a16="http://schemas.microsoft.com/office/drawing/2014/main" id="{7FEC7699-B5E6-4997-B27B-9AB2F409FBE6}"/>
                  </a:ext>
                </a:extLst>
              </p:cNvPr>
              <p:cNvSpPr/>
              <p:nvPr/>
            </p:nvSpPr>
            <p:spPr>
              <a:xfrm>
                <a:off x="11478559" y="3446133"/>
                <a:ext cx="179201" cy="108406"/>
              </a:xfrm>
              <a:custGeom>
                <a:avLst/>
                <a:gdLst>
                  <a:gd name="connsiteX0" fmla="*/ 173373 w 179201"/>
                  <a:gd name="connsiteY0" fmla="*/ 108406 h 108406"/>
                  <a:gd name="connsiteX1" fmla="*/ 170421 w 179201"/>
                  <a:gd name="connsiteY1" fmla="*/ 107644 h 108406"/>
                  <a:gd name="connsiteX2" fmla="*/ 2876 w 179201"/>
                  <a:gd name="connsiteY2" fmla="*/ 10870 h 108406"/>
                  <a:gd name="connsiteX3" fmla="*/ 780 w 179201"/>
                  <a:gd name="connsiteY3" fmla="*/ 2869 h 108406"/>
                  <a:gd name="connsiteX4" fmla="*/ 8686 w 179201"/>
                  <a:gd name="connsiteY4" fmla="*/ 774 h 108406"/>
                  <a:gd name="connsiteX5" fmla="*/ 176326 w 179201"/>
                  <a:gd name="connsiteY5" fmla="*/ 97167 h 108406"/>
                  <a:gd name="connsiteX6" fmla="*/ 178422 w 179201"/>
                  <a:gd name="connsiteY6" fmla="*/ 105168 h 108406"/>
                  <a:gd name="connsiteX7" fmla="*/ 173373 w 17920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167"/>
                    </a:lnTo>
                    <a:cubicBezTo>
                      <a:pt x="179087" y="98818"/>
                      <a:pt x="180019" y="102375"/>
                      <a:pt x="178422" y="105168"/>
                    </a:cubicBezTo>
                    <a:cubicBezTo>
                      <a:pt x="177486" y="107114"/>
                      <a:pt x="175533" y="108367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8" name="Freeform: Shape 61">
                <a:extLst>
                  <a:ext uri="{FF2B5EF4-FFF2-40B4-BE49-F238E27FC236}">
                    <a16:creationId xmlns:a16="http://schemas.microsoft.com/office/drawing/2014/main" id="{479D336E-5979-43D8-8D35-80E28FAB4954}"/>
                  </a:ext>
                </a:extLst>
              </p:cNvPr>
              <p:cNvSpPr/>
              <p:nvPr/>
            </p:nvSpPr>
            <p:spPr>
              <a:xfrm>
                <a:off x="11478559" y="3502902"/>
                <a:ext cx="179261" cy="108406"/>
              </a:xfrm>
              <a:custGeom>
                <a:avLst/>
                <a:gdLst>
                  <a:gd name="connsiteX0" fmla="*/ 173373 w 179261"/>
                  <a:gd name="connsiteY0" fmla="*/ 108406 h 108406"/>
                  <a:gd name="connsiteX1" fmla="*/ 170421 w 179261"/>
                  <a:gd name="connsiteY1" fmla="*/ 107644 h 108406"/>
                  <a:gd name="connsiteX2" fmla="*/ 2876 w 179261"/>
                  <a:gd name="connsiteY2" fmla="*/ 10870 h 108406"/>
                  <a:gd name="connsiteX3" fmla="*/ 780 w 179261"/>
                  <a:gd name="connsiteY3" fmla="*/ 2869 h 108406"/>
                  <a:gd name="connsiteX4" fmla="*/ 8686 w 179261"/>
                  <a:gd name="connsiteY4" fmla="*/ 774 h 108406"/>
                  <a:gd name="connsiteX5" fmla="*/ 176326 w 179261"/>
                  <a:gd name="connsiteY5" fmla="*/ 97548 h 108406"/>
                  <a:gd name="connsiteX6" fmla="*/ 178499 w 179261"/>
                  <a:gd name="connsiteY6" fmla="*/ 105472 h 108406"/>
                  <a:gd name="connsiteX7" fmla="*/ 173373 w 17926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6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548"/>
                    </a:lnTo>
                    <a:cubicBezTo>
                      <a:pt x="179115" y="99136"/>
                      <a:pt x="180087" y="102684"/>
                      <a:pt x="178499" y="105472"/>
                    </a:cubicBezTo>
                    <a:cubicBezTo>
                      <a:pt x="177452" y="107310"/>
                      <a:pt x="175489" y="108434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9" name="Freeform: Shape 62">
                <a:extLst>
                  <a:ext uri="{FF2B5EF4-FFF2-40B4-BE49-F238E27FC236}">
                    <a16:creationId xmlns:a16="http://schemas.microsoft.com/office/drawing/2014/main" id="{C87CE751-1F85-4493-8121-FD36D5F0544D}"/>
                  </a:ext>
                </a:extLst>
              </p:cNvPr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0" name="Freeform: Shape 63">
                <a:extLst>
                  <a:ext uri="{FF2B5EF4-FFF2-40B4-BE49-F238E27FC236}">
                    <a16:creationId xmlns:a16="http://schemas.microsoft.com/office/drawing/2014/main" id="{A75EE45C-C8A9-41DB-9469-CA97E72BA9CE}"/>
                  </a:ext>
                </a:extLst>
              </p:cNvPr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1" name="Freeform: Shape 64">
                <a:extLst>
                  <a:ext uri="{FF2B5EF4-FFF2-40B4-BE49-F238E27FC236}">
                    <a16:creationId xmlns:a16="http://schemas.microsoft.com/office/drawing/2014/main" id="{764C2C33-7CA1-4E0D-AA39-15AC71673C56}"/>
                  </a:ext>
                </a:extLst>
              </p:cNvPr>
              <p:cNvSpPr/>
              <p:nvPr/>
            </p:nvSpPr>
            <p:spPr>
              <a:xfrm rot="-1800000">
                <a:off x="10336899" y="250631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2" name="Freeform: Shape 65">
                <a:extLst>
                  <a:ext uri="{FF2B5EF4-FFF2-40B4-BE49-F238E27FC236}">
                    <a16:creationId xmlns:a16="http://schemas.microsoft.com/office/drawing/2014/main" id="{C23BC521-AD18-4975-9521-C7723C8FFB09}"/>
                  </a:ext>
                </a:extLst>
              </p:cNvPr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3" name="Freeform: Shape 66">
                <a:extLst>
                  <a:ext uri="{FF2B5EF4-FFF2-40B4-BE49-F238E27FC236}">
                    <a16:creationId xmlns:a16="http://schemas.microsoft.com/office/drawing/2014/main" id="{D871DE77-072D-466E-AF5E-2402E1604082}"/>
                  </a:ext>
                </a:extLst>
              </p:cNvPr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4" name="Freeform: Shape 67">
                <a:extLst>
                  <a:ext uri="{FF2B5EF4-FFF2-40B4-BE49-F238E27FC236}">
                    <a16:creationId xmlns:a16="http://schemas.microsoft.com/office/drawing/2014/main" id="{D135A1DD-DA4D-49AA-AC9F-3D985042BDE5}"/>
                  </a:ext>
                </a:extLst>
              </p:cNvPr>
              <p:cNvSpPr/>
              <p:nvPr/>
            </p:nvSpPr>
            <p:spPr>
              <a:xfrm>
                <a:off x="10509694" y="2837695"/>
                <a:ext cx="103529" cy="115340"/>
              </a:xfrm>
              <a:custGeom>
                <a:avLst/>
                <a:gdLst>
                  <a:gd name="connsiteX0" fmla="*/ 0 w 103529"/>
                  <a:gd name="connsiteY0" fmla="*/ 13232 h 115340"/>
                  <a:gd name="connsiteX1" fmla="*/ 0 w 103529"/>
                  <a:gd name="connsiteY1" fmla="*/ 102100 h 115340"/>
                  <a:gd name="connsiteX2" fmla="*/ 13240 w 103529"/>
                  <a:gd name="connsiteY2" fmla="*/ 115340 h 115340"/>
                  <a:gd name="connsiteX3" fmla="*/ 90297 w 103529"/>
                  <a:gd name="connsiteY3" fmla="*/ 115340 h 115340"/>
                  <a:gd name="connsiteX4" fmla="*/ 103530 w 103529"/>
                  <a:gd name="connsiteY4" fmla="*/ 102094 h 115340"/>
                  <a:gd name="connsiteX5" fmla="*/ 100298 w 103529"/>
                  <a:gd name="connsiteY5" fmla="*/ 93433 h 115340"/>
                  <a:gd name="connsiteX6" fmla="*/ 23241 w 103529"/>
                  <a:gd name="connsiteY6" fmla="*/ 4564 h 115340"/>
                  <a:gd name="connsiteX7" fmla="*/ 4564 w 103529"/>
                  <a:gd name="connsiteY7" fmla="*/ 3239 h 115340"/>
                  <a:gd name="connsiteX8" fmla="*/ 0 w 103529"/>
                  <a:gd name="connsiteY8" fmla="*/ 13232 h 11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529" h="115340">
                    <a:moveTo>
                      <a:pt x="0" y="13232"/>
                    </a:moveTo>
                    <a:lnTo>
                      <a:pt x="0" y="102100"/>
                    </a:lnTo>
                    <a:cubicBezTo>
                      <a:pt x="0" y="109412"/>
                      <a:pt x="5928" y="115340"/>
                      <a:pt x="13240" y="115340"/>
                    </a:cubicBezTo>
                    <a:lnTo>
                      <a:pt x="90297" y="115340"/>
                    </a:lnTo>
                    <a:cubicBezTo>
                      <a:pt x="97609" y="115336"/>
                      <a:pt x="103534" y="109406"/>
                      <a:pt x="103530" y="102094"/>
                    </a:cubicBezTo>
                    <a:cubicBezTo>
                      <a:pt x="103528" y="98912"/>
                      <a:pt x="102381" y="95838"/>
                      <a:pt x="100298" y="93433"/>
                    </a:cubicBezTo>
                    <a:lnTo>
                      <a:pt x="23241" y="4564"/>
                    </a:lnTo>
                    <a:cubicBezTo>
                      <a:pt x="18450" y="-959"/>
                      <a:pt x="10088" y="-1553"/>
                      <a:pt x="4564" y="3239"/>
                    </a:cubicBezTo>
                    <a:cubicBezTo>
                      <a:pt x="1667" y="5752"/>
                      <a:pt x="2" y="9397"/>
                      <a:pt x="0" y="1323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5" name="Freeform: Shape 68">
                <a:extLst>
                  <a:ext uri="{FF2B5EF4-FFF2-40B4-BE49-F238E27FC236}">
                    <a16:creationId xmlns:a16="http://schemas.microsoft.com/office/drawing/2014/main" id="{774B0F77-31DA-4A68-94F8-EFBE5A014A42}"/>
                  </a:ext>
                </a:extLst>
              </p:cNvPr>
              <p:cNvSpPr/>
              <p:nvPr/>
            </p:nvSpPr>
            <p:spPr>
              <a:xfrm>
                <a:off x="11100816" y="2830925"/>
                <a:ext cx="13430" cy="31527"/>
              </a:xfrm>
              <a:custGeom>
                <a:avLst/>
                <a:gdLst>
                  <a:gd name="connsiteX0" fmla="*/ 6763 w 13430"/>
                  <a:gd name="connsiteY0" fmla="*/ 31528 h 31527"/>
                  <a:gd name="connsiteX1" fmla="*/ 0 w 13430"/>
                  <a:gd name="connsiteY1" fmla="*/ 24765 h 31527"/>
                  <a:gd name="connsiteX2" fmla="*/ 0 w 13430"/>
                  <a:gd name="connsiteY2" fmla="*/ 6763 h 31527"/>
                  <a:gd name="connsiteX3" fmla="*/ 6763 w 13430"/>
                  <a:gd name="connsiteY3" fmla="*/ 0 h 31527"/>
                  <a:gd name="connsiteX4" fmla="*/ 13431 w 13430"/>
                  <a:gd name="connsiteY4" fmla="*/ 6667 h 31527"/>
                  <a:gd name="connsiteX5" fmla="*/ 13430 w 13430"/>
                  <a:gd name="connsiteY5" fmla="*/ 6763 h 31527"/>
                  <a:gd name="connsiteX6" fmla="*/ 13430 w 13430"/>
                  <a:gd name="connsiteY6" fmla="*/ 24765 h 31527"/>
                  <a:gd name="connsiteX7" fmla="*/ 6859 w 13430"/>
                  <a:gd name="connsiteY7" fmla="*/ 31527 h 31527"/>
                  <a:gd name="connsiteX8" fmla="*/ 6763 w 13430"/>
                  <a:gd name="connsiteY8" fmla="*/ 31528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527">
                    <a:moveTo>
                      <a:pt x="6763" y="31528"/>
                    </a:moveTo>
                    <a:cubicBezTo>
                      <a:pt x="3028" y="31528"/>
                      <a:pt x="0" y="28500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83" y="28447"/>
                      <a:pt x="10541" y="31474"/>
                      <a:pt x="6859" y="31527"/>
                    </a:cubicBezTo>
                    <a:cubicBezTo>
                      <a:pt x="6827" y="31528"/>
                      <a:pt x="6795" y="31528"/>
                      <a:pt x="6763" y="3152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6" name="Freeform: Shape 69">
                <a:extLst>
                  <a:ext uri="{FF2B5EF4-FFF2-40B4-BE49-F238E27FC236}">
                    <a16:creationId xmlns:a16="http://schemas.microsoft.com/office/drawing/2014/main" id="{94B1A7C7-ACC4-4AC5-AB92-26DBE8401FD0}"/>
                  </a:ext>
                </a:extLst>
              </p:cNvPr>
              <p:cNvSpPr/>
              <p:nvPr/>
            </p:nvSpPr>
            <p:spPr>
              <a:xfrm>
                <a:off x="11100816" y="2884931"/>
                <a:ext cx="13441" cy="985075"/>
              </a:xfrm>
              <a:custGeom>
                <a:avLst/>
                <a:gdLst>
                  <a:gd name="connsiteX0" fmla="*/ 6763 w 13441"/>
                  <a:gd name="connsiteY0" fmla="*/ 985076 h 985075"/>
                  <a:gd name="connsiteX1" fmla="*/ 0 w 13441"/>
                  <a:gd name="connsiteY1" fmla="*/ 978313 h 985075"/>
                  <a:gd name="connsiteX2" fmla="*/ 0 w 13441"/>
                  <a:gd name="connsiteY2" fmla="*/ 942308 h 985075"/>
                  <a:gd name="connsiteX3" fmla="*/ 6763 w 13441"/>
                  <a:gd name="connsiteY3" fmla="*/ 935545 h 985075"/>
                  <a:gd name="connsiteX4" fmla="*/ 13431 w 13441"/>
                  <a:gd name="connsiteY4" fmla="*/ 942212 h 985075"/>
                  <a:gd name="connsiteX5" fmla="*/ 13430 w 13441"/>
                  <a:gd name="connsiteY5" fmla="*/ 942308 h 985075"/>
                  <a:gd name="connsiteX6" fmla="*/ 13430 w 13441"/>
                  <a:gd name="connsiteY6" fmla="*/ 978313 h 985075"/>
                  <a:gd name="connsiteX7" fmla="*/ 6859 w 13441"/>
                  <a:gd name="connsiteY7" fmla="*/ 985075 h 985075"/>
                  <a:gd name="connsiteX8" fmla="*/ 6763 w 13441"/>
                  <a:gd name="connsiteY8" fmla="*/ 985076 h 985075"/>
                  <a:gd name="connsiteX9" fmla="*/ 6763 w 13441"/>
                  <a:gd name="connsiteY9" fmla="*/ 913067 h 985075"/>
                  <a:gd name="connsiteX10" fmla="*/ 0 w 13441"/>
                  <a:gd name="connsiteY10" fmla="*/ 906304 h 985075"/>
                  <a:gd name="connsiteX11" fmla="*/ 0 w 13441"/>
                  <a:gd name="connsiteY11" fmla="*/ 870395 h 985075"/>
                  <a:gd name="connsiteX12" fmla="*/ 6763 w 13441"/>
                  <a:gd name="connsiteY12" fmla="*/ 863632 h 985075"/>
                  <a:gd name="connsiteX13" fmla="*/ 13431 w 13441"/>
                  <a:gd name="connsiteY13" fmla="*/ 870299 h 985075"/>
                  <a:gd name="connsiteX14" fmla="*/ 13430 w 13441"/>
                  <a:gd name="connsiteY14" fmla="*/ 870395 h 985075"/>
                  <a:gd name="connsiteX15" fmla="*/ 13430 w 13441"/>
                  <a:gd name="connsiteY15" fmla="*/ 906018 h 985075"/>
                  <a:gd name="connsiteX16" fmla="*/ 7155 w 13441"/>
                  <a:gd name="connsiteY16" fmla="*/ 913056 h 985075"/>
                  <a:gd name="connsiteX17" fmla="*/ 6763 w 13441"/>
                  <a:gd name="connsiteY17" fmla="*/ 913067 h 985075"/>
                  <a:gd name="connsiteX18" fmla="*/ 6763 w 13441"/>
                  <a:gd name="connsiteY18" fmla="*/ 841153 h 985075"/>
                  <a:gd name="connsiteX19" fmla="*/ 0 w 13441"/>
                  <a:gd name="connsiteY19" fmla="*/ 834390 h 985075"/>
                  <a:gd name="connsiteX20" fmla="*/ 0 w 13441"/>
                  <a:gd name="connsiteY20" fmla="*/ 798386 h 985075"/>
                  <a:gd name="connsiteX21" fmla="*/ 6763 w 13441"/>
                  <a:gd name="connsiteY21" fmla="*/ 791623 h 985075"/>
                  <a:gd name="connsiteX22" fmla="*/ 13431 w 13441"/>
                  <a:gd name="connsiteY22" fmla="*/ 798290 h 985075"/>
                  <a:gd name="connsiteX23" fmla="*/ 13430 w 13441"/>
                  <a:gd name="connsiteY23" fmla="*/ 798386 h 985075"/>
                  <a:gd name="connsiteX24" fmla="*/ 13430 w 13441"/>
                  <a:gd name="connsiteY24" fmla="*/ 834390 h 985075"/>
                  <a:gd name="connsiteX25" fmla="*/ 6859 w 13441"/>
                  <a:gd name="connsiteY25" fmla="*/ 841152 h 985075"/>
                  <a:gd name="connsiteX26" fmla="*/ 6763 w 13441"/>
                  <a:gd name="connsiteY26" fmla="*/ 841153 h 985075"/>
                  <a:gd name="connsiteX27" fmla="*/ 6763 w 13441"/>
                  <a:gd name="connsiteY27" fmla="*/ 769144 h 985075"/>
                  <a:gd name="connsiteX28" fmla="*/ 0 w 13441"/>
                  <a:gd name="connsiteY28" fmla="*/ 762381 h 985075"/>
                  <a:gd name="connsiteX29" fmla="*/ 0 w 13441"/>
                  <a:gd name="connsiteY29" fmla="*/ 726377 h 985075"/>
                  <a:gd name="connsiteX30" fmla="*/ 6667 w 13441"/>
                  <a:gd name="connsiteY30" fmla="*/ 719708 h 985075"/>
                  <a:gd name="connsiteX31" fmla="*/ 6763 w 13441"/>
                  <a:gd name="connsiteY31" fmla="*/ 719709 h 985075"/>
                  <a:gd name="connsiteX32" fmla="*/ 13430 w 13441"/>
                  <a:gd name="connsiteY32" fmla="*/ 726377 h 985075"/>
                  <a:gd name="connsiteX33" fmla="*/ 13430 w 13441"/>
                  <a:gd name="connsiteY33" fmla="*/ 762381 h 985075"/>
                  <a:gd name="connsiteX34" fmla="*/ 6859 w 13441"/>
                  <a:gd name="connsiteY34" fmla="*/ 769143 h 985075"/>
                  <a:gd name="connsiteX35" fmla="*/ 6763 w 13441"/>
                  <a:gd name="connsiteY35" fmla="*/ 769144 h 985075"/>
                  <a:gd name="connsiteX36" fmla="*/ 6763 w 13441"/>
                  <a:gd name="connsiteY36" fmla="*/ 697230 h 985075"/>
                  <a:gd name="connsiteX37" fmla="*/ 0 w 13441"/>
                  <a:gd name="connsiteY37" fmla="*/ 690467 h 985075"/>
                  <a:gd name="connsiteX38" fmla="*/ 0 w 13441"/>
                  <a:gd name="connsiteY38" fmla="*/ 654463 h 985075"/>
                  <a:gd name="connsiteX39" fmla="*/ 6763 w 13441"/>
                  <a:gd name="connsiteY39" fmla="*/ 647700 h 985075"/>
                  <a:gd name="connsiteX40" fmla="*/ 13431 w 13441"/>
                  <a:gd name="connsiteY40" fmla="*/ 654367 h 985075"/>
                  <a:gd name="connsiteX41" fmla="*/ 13430 w 13441"/>
                  <a:gd name="connsiteY41" fmla="*/ 654463 h 985075"/>
                  <a:gd name="connsiteX42" fmla="*/ 13430 w 13441"/>
                  <a:gd name="connsiteY42" fmla="*/ 690467 h 985075"/>
                  <a:gd name="connsiteX43" fmla="*/ 6859 w 13441"/>
                  <a:gd name="connsiteY43" fmla="*/ 697229 h 985075"/>
                  <a:gd name="connsiteX44" fmla="*/ 6763 w 13441"/>
                  <a:gd name="connsiteY44" fmla="*/ 697230 h 985075"/>
                  <a:gd name="connsiteX45" fmla="*/ 6763 w 13441"/>
                  <a:gd name="connsiteY45" fmla="*/ 625221 h 985075"/>
                  <a:gd name="connsiteX46" fmla="*/ 0 w 13441"/>
                  <a:gd name="connsiteY46" fmla="*/ 618458 h 985075"/>
                  <a:gd name="connsiteX47" fmla="*/ 0 w 13441"/>
                  <a:gd name="connsiteY47" fmla="*/ 582168 h 985075"/>
                  <a:gd name="connsiteX48" fmla="*/ 6763 w 13441"/>
                  <a:gd name="connsiteY48" fmla="*/ 575405 h 985075"/>
                  <a:gd name="connsiteX49" fmla="*/ 13431 w 13441"/>
                  <a:gd name="connsiteY49" fmla="*/ 582072 h 985075"/>
                  <a:gd name="connsiteX50" fmla="*/ 13430 w 13441"/>
                  <a:gd name="connsiteY50" fmla="*/ 582168 h 985075"/>
                  <a:gd name="connsiteX51" fmla="*/ 13430 w 13441"/>
                  <a:gd name="connsiteY51" fmla="*/ 618173 h 985075"/>
                  <a:gd name="connsiteX52" fmla="*/ 7155 w 13441"/>
                  <a:gd name="connsiteY52" fmla="*/ 625210 h 985075"/>
                  <a:gd name="connsiteX53" fmla="*/ 6763 w 13441"/>
                  <a:gd name="connsiteY53" fmla="*/ 625221 h 985075"/>
                  <a:gd name="connsiteX54" fmla="*/ 6763 w 13441"/>
                  <a:gd name="connsiteY54" fmla="*/ 553212 h 985075"/>
                  <a:gd name="connsiteX55" fmla="*/ 1 w 13441"/>
                  <a:gd name="connsiteY55" fmla="*/ 546641 h 985075"/>
                  <a:gd name="connsiteX56" fmla="*/ 0 w 13441"/>
                  <a:gd name="connsiteY56" fmla="*/ 546545 h 985075"/>
                  <a:gd name="connsiteX57" fmla="*/ 0 w 13441"/>
                  <a:gd name="connsiteY57" fmla="*/ 510540 h 985075"/>
                  <a:gd name="connsiteX58" fmla="*/ 6763 w 13441"/>
                  <a:gd name="connsiteY58" fmla="*/ 503777 h 985075"/>
                  <a:gd name="connsiteX59" fmla="*/ 13431 w 13441"/>
                  <a:gd name="connsiteY59" fmla="*/ 510444 h 985075"/>
                  <a:gd name="connsiteX60" fmla="*/ 13430 w 13441"/>
                  <a:gd name="connsiteY60" fmla="*/ 510540 h 985075"/>
                  <a:gd name="connsiteX61" fmla="*/ 13430 w 13441"/>
                  <a:gd name="connsiteY61" fmla="*/ 546545 h 985075"/>
                  <a:gd name="connsiteX62" fmla="*/ 7155 w 13441"/>
                  <a:gd name="connsiteY62" fmla="*/ 553582 h 985075"/>
                  <a:gd name="connsiteX63" fmla="*/ 6763 w 13441"/>
                  <a:gd name="connsiteY63" fmla="*/ 553593 h 985075"/>
                  <a:gd name="connsiteX64" fmla="*/ 6763 w 13441"/>
                  <a:gd name="connsiteY64" fmla="*/ 481298 h 985075"/>
                  <a:gd name="connsiteX65" fmla="*/ 0 w 13441"/>
                  <a:gd name="connsiteY65" fmla="*/ 474536 h 985075"/>
                  <a:gd name="connsiteX66" fmla="*/ 0 w 13441"/>
                  <a:gd name="connsiteY66" fmla="*/ 438531 h 985075"/>
                  <a:gd name="connsiteX67" fmla="*/ 6763 w 13441"/>
                  <a:gd name="connsiteY67" fmla="*/ 431768 h 985075"/>
                  <a:gd name="connsiteX68" fmla="*/ 13431 w 13441"/>
                  <a:gd name="connsiteY68" fmla="*/ 438435 h 985075"/>
                  <a:gd name="connsiteX69" fmla="*/ 13430 w 13441"/>
                  <a:gd name="connsiteY69" fmla="*/ 438531 h 985075"/>
                  <a:gd name="connsiteX70" fmla="*/ 13430 w 13441"/>
                  <a:gd name="connsiteY70" fmla="*/ 474536 h 985075"/>
                  <a:gd name="connsiteX71" fmla="*/ 6859 w 13441"/>
                  <a:gd name="connsiteY71" fmla="*/ 481298 h 985075"/>
                  <a:gd name="connsiteX72" fmla="*/ 6763 w 13441"/>
                  <a:gd name="connsiteY72" fmla="*/ 481298 h 985075"/>
                  <a:gd name="connsiteX73" fmla="*/ 6763 w 13441"/>
                  <a:gd name="connsiteY73" fmla="*/ 409289 h 985075"/>
                  <a:gd name="connsiteX74" fmla="*/ 0 w 13441"/>
                  <a:gd name="connsiteY74" fmla="*/ 402527 h 985075"/>
                  <a:gd name="connsiteX75" fmla="*/ 0 w 13441"/>
                  <a:gd name="connsiteY75" fmla="*/ 366617 h 985075"/>
                  <a:gd name="connsiteX76" fmla="*/ 6763 w 13441"/>
                  <a:gd name="connsiteY76" fmla="*/ 359854 h 985075"/>
                  <a:gd name="connsiteX77" fmla="*/ 13431 w 13441"/>
                  <a:gd name="connsiteY77" fmla="*/ 366521 h 985075"/>
                  <a:gd name="connsiteX78" fmla="*/ 13430 w 13441"/>
                  <a:gd name="connsiteY78" fmla="*/ 366617 h 985075"/>
                  <a:gd name="connsiteX79" fmla="*/ 13430 w 13441"/>
                  <a:gd name="connsiteY79" fmla="*/ 402527 h 985075"/>
                  <a:gd name="connsiteX80" fmla="*/ 6859 w 13441"/>
                  <a:gd name="connsiteY80" fmla="*/ 409289 h 985075"/>
                  <a:gd name="connsiteX81" fmla="*/ 6763 w 13441"/>
                  <a:gd name="connsiteY81" fmla="*/ 409289 h 985075"/>
                  <a:gd name="connsiteX82" fmla="*/ 6763 w 13441"/>
                  <a:gd name="connsiteY82" fmla="*/ 337376 h 985075"/>
                  <a:gd name="connsiteX83" fmla="*/ 0 w 13441"/>
                  <a:gd name="connsiteY83" fmla="*/ 330613 h 985075"/>
                  <a:gd name="connsiteX84" fmla="*/ 0 w 13441"/>
                  <a:gd name="connsiteY84" fmla="*/ 294608 h 985075"/>
                  <a:gd name="connsiteX85" fmla="*/ 6763 w 13441"/>
                  <a:gd name="connsiteY85" fmla="*/ 287845 h 985075"/>
                  <a:gd name="connsiteX86" fmla="*/ 13431 w 13441"/>
                  <a:gd name="connsiteY86" fmla="*/ 294512 h 985075"/>
                  <a:gd name="connsiteX87" fmla="*/ 13430 w 13441"/>
                  <a:gd name="connsiteY87" fmla="*/ 294608 h 985075"/>
                  <a:gd name="connsiteX88" fmla="*/ 13430 w 13441"/>
                  <a:gd name="connsiteY88" fmla="*/ 330613 h 985075"/>
                  <a:gd name="connsiteX89" fmla="*/ 6859 w 13441"/>
                  <a:gd name="connsiteY89" fmla="*/ 337375 h 985075"/>
                  <a:gd name="connsiteX90" fmla="*/ 6763 w 13441"/>
                  <a:gd name="connsiteY90" fmla="*/ 337376 h 985075"/>
                  <a:gd name="connsiteX91" fmla="*/ 6763 w 13441"/>
                  <a:gd name="connsiteY91" fmla="*/ 265367 h 985075"/>
                  <a:gd name="connsiteX92" fmla="*/ 0 w 13441"/>
                  <a:gd name="connsiteY92" fmla="*/ 258604 h 985075"/>
                  <a:gd name="connsiteX93" fmla="*/ 0 w 13441"/>
                  <a:gd name="connsiteY93" fmla="*/ 222599 h 985075"/>
                  <a:gd name="connsiteX94" fmla="*/ 6667 w 13441"/>
                  <a:gd name="connsiteY94" fmla="*/ 215931 h 985075"/>
                  <a:gd name="connsiteX95" fmla="*/ 6763 w 13441"/>
                  <a:gd name="connsiteY95" fmla="*/ 215932 h 985075"/>
                  <a:gd name="connsiteX96" fmla="*/ 13430 w 13441"/>
                  <a:gd name="connsiteY96" fmla="*/ 222599 h 985075"/>
                  <a:gd name="connsiteX97" fmla="*/ 13430 w 13441"/>
                  <a:gd name="connsiteY97" fmla="*/ 258318 h 985075"/>
                  <a:gd name="connsiteX98" fmla="*/ 7155 w 13441"/>
                  <a:gd name="connsiteY98" fmla="*/ 265356 h 985075"/>
                  <a:gd name="connsiteX99" fmla="*/ 6763 w 13441"/>
                  <a:gd name="connsiteY99" fmla="*/ 265367 h 985075"/>
                  <a:gd name="connsiteX100" fmla="*/ 6763 w 13441"/>
                  <a:gd name="connsiteY100" fmla="*/ 193453 h 985075"/>
                  <a:gd name="connsiteX101" fmla="*/ 0 w 13441"/>
                  <a:gd name="connsiteY101" fmla="*/ 186690 h 985075"/>
                  <a:gd name="connsiteX102" fmla="*/ 0 w 13441"/>
                  <a:gd name="connsiteY102" fmla="*/ 150686 h 985075"/>
                  <a:gd name="connsiteX103" fmla="*/ 6763 w 13441"/>
                  <a:gd name="connsiteY103" fmla="*/ 143923 h 985075"/>
                  <a:gd name="connsiteX104" fmla="*/ 13431 w 13441"/>
                  <a:gd name="connsiteY104" fmla="*/ 150590 h 985075"/>
                  <a:gd name="connsiteX105" fmla="*/ 13430 w 13441"/>
                  <a:gd name="connsiteY105" fmla="*/ 150686 h 985075"/>
                  <a:gd name="connsiteX106" fmla="*/ 13430 w 13441"/>
                  <a:gd name="connsiteY106" fmla="*/ 186690 h 985075"/>
                  <a:gd name="connsiteX107" fmla="*/ 6859 w 13441"/>
                  <a:gd name="connsiteY107" fmla="*/ 193452 h 985075"/>
                  <a:gd name="connsiteX108" fmla="*/ 6763 w 13441"/>
                  <a:gd name="connsiteY108" fmla="*/ 193453 h 985075"/>
                  <a:gd name="connsiteX109" fmla="*/ 6763 w 13441"/>
                  <a:gd name="connsiteY109" fmla="*/ 121444 h 985075"/>
                  <a:gd name="connsiteX110" fmla="*/ 0 w 13441"/>
                  <a:gd name="connsiteY110" fmla="*/ 114681 h 985075"/>
                  <a:gd name="connsiteX111" fmla="*/ 0 w 13441"/>
                  <a:gd name="connsiteY111" fmla="*/ 78677 h 985075"/>
                  <a:gd name="connsiteX112" fmla="*/ 6763 w 13441"/>
                  <a:gd name="connsiteY112" fmla="*/ 71914 h 985075"/>
                  <a:gd name="connsiteX113" fmla="*/ 13431 w 13441"/>
                  <a:gd name="connsiteY113" fmla="*/ 78581 h 985075"/>
                  <a:gd name="connsiteX114" fmla="*/ 13430 w 13441"/>
                  <a:gd name="connsiteY114" fmla="*/ 78677 h 985075"/>
                  <a:gd name="connsiteX115" fmla="*/ 13430 w 13441"/>
                  <a:gd name="connsiteY115" fmla="*/ 114681 h 985075"/>
                  <a:gd name="connsiteX116" fmla="*/ 6859 w 13441"/>
                  <a:gd name="connsiteY116" fmla="*/ 121443 h 985075"/>
                  <a:gd name="connsiteX117" fmla="*/ 6763 w 13441"/>
                  <a:gd name="connsiteY117" fmla="*/ 121444 h 985075"/>
                  <a:gd name="connsiteX118" fmla="*/ 6763 w 13441"/>
                  <a:gd name="connsiteY118" fmla="*/ 49435 h 985075"/>
                  <a:gd name="connsiteX119" fmla="*/ 1 w 13441"/>
                  <a:gd name="connsiteY119" fmla="*/ 42863 h 985075"/>
                  <a:gd name="connsiteX120" fmla="*/ 0 w 13441"/>
                  <a:gd name="connsiteY120" fmla="*/ 42767 h 985075"/>
                  <a:gd name="connsiteX121" fmla="*/ 0 w 13441"/>
                  <a:gd name="connsiteY121" fmla="*/ 6763 h 985075"/>
                  <a:gd name="connsiteX122" fmla="*/ 6763 w 13441"/>
                  <a:gd name="connsiteY122" fmla="*/ 0 h 985075"/>
                  <a:gd name="connsiteX123" fmla="*/ 13431 w 13441"/>
                  <a:gd name="connsiteY123" fmla="*/ 6667 h 985075"/>
                  <a:gd name="connsiteX124" fmla="*/ 13430 w 13441"/>
                  <a:gd name="connsiteY124" fmla="*/ 6763 h 985075"/>
                  <a:gd name="connsiteX125" fmla="*/ 13430 w 13441"/>
                  <a:gd name="connsiteY125" fmla="*/ 42767 h 985075"/>
                  <a:gd name="connsiteX126" fmla="*/ 6763 w 13441"/>
                  <a:gd name="connsiteY126" fmla="*/ 49435 h 9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41" h="985075">
                    <a:moveTo>
                      <a:pt x="6763" y="985076"/>
                    </a:moveTo>
                    <a:cubicBezTo>
                      <a:pt x="3028" y="985076"/>
                      <a:pt x="0" y="982048"/>
                      <a:pt x="0" y="978313"/>
                    </a:cubicBezTo>
                    <a:lnTo>
                      <a:pt x="0" y="942308"/>
                    </a:lnTo>
                    <a:cubicBezTo>
                      <a:pt x="0" y="938573"/>
                      <a:pt x="3028" y="935545"/>
                      <a:pt x="6763" y="935545"/>
                    </a:cubicBezTo>
                    <a:cubicBezTo>
                      <a:pt x="10445" y="935545"/>
                      <a:pt x="13431" y="938530"/>
                      <a:pt x="13431" y="942212"/>
                    </a:cubicBezTo>
                    <a:cubicBezTo>
                      <a:pt x="13431" y="942244"/>
                      <a:pt x="13431" y="942276"/>
                      <a:pt x="13430" y="942308"/>
                    </a:cubicBezTo>
                    <a:lnTo>
                      <a:pt x="13430" y="978313"/>
                    </a:lnTo>
                    <a:cubicBezTo>
                      <a:pt x="13483" y="981995"/>
                      <a:pt x="10541" y="985022"/>
                      <a:pt x="6859" y="985075"/>
                    </a:cubicBezTo>
                    <a:cubicBezTo>
                      <a:pt x="6827" y="985075"/>
                      <a:pt x="6795" y="985076"/>
                      <a:pt x="6763" y="985076"/>
                    </a:cubicBezTo>
                    <a:close/>
                    <a:moveTo>
                      <a:pt x="6763" y="913067"/>
                    </a:moveTo>
                    <a:cubicBezTo>
                      <a:pt x="3028" y="913067"/>
                      <a:pt x="0" y="910039"/>
                      <a:pt x="0" y="906304"/>
                    </a:cubicBezTo>
                    <a:lnTo>
                      <a:pt x="0" y="870395"/>
                    </a:lnTo>
                    <a:cubicBezTo>
                      <a:pt x="0" y="866660"/>
                      <a:pt x="3028" y="863632"/>
                      <a:pt x="6763" y="863632"/>
                    </a:cubicBezTo>
                    <a:cubicBezTo>
                      <a:pt x="10445" y="863631"/>
                      <a:pt x="13431" y="866616"/>
                      <a:pt x="13431" y="870299"/>
                    </a:cubicBezTo>
                    <a:cubicBezTo>
                      <a:pt x="13431" y="870331"/>
                      <a:pt x="13431" y="870363"/>
                      <a:pt x="13430" y="870395"/>
                    </a:cubicBezTo>
                    <a:lnTo>
                      <a:pt x="13430" y="906018"/>
                    </a:lnTo>
                    <a:cubicBezTo>
                      <a:pt x="13641" y="909694"/>
                      <a:pt x="10831" y="912845"/>
                      <a:pt x="7155" y="913056"/>
                    </a:cubicBezTo>
                    <a:cubicBezTo>
                      <a:pt x="7024" y="913063"/>
                      <a:pt x="6893" y="913067"/>
                      <a:pt x="6763" y="913067"/>
                    </a:cubicBezTo>
                    <a:close/>
                    <a:moveTo>
                      <a:pt x="6763" y="841153"/>
                    </a:moveTo>
                    <a:cubicBezTo>
                      <a:pt x="3028" y="841153"/>
                      <a:pt x="0" y="838125"/>
                      <a:pt x="0" y="834390"/>
                    </a:cubicBezTo>
                    <a:lnTo>
                      <a:pt x="0" y="798386"/>
                    </a:lnTo>
                    <a:cubicBezTo>
                      <a:pt x="0" y="794651"/>
                      <a:pt x="3028" y="791623"/>
                      <a:pt x="6763" y="791623"/>
                    </a:cubicBezTo>
                    <a:cubicBezTo>
                      <a:pt x="10445" y="791622"/>
                      <a:pt x="13431" y="794607"/>
                      <a:pt x="13431" y="798290"/>
                    </a:cubicBezTo>
                    <a:cubicBezTo>
                      <a:pt x="13431" y="798322"/>
                      <a:pt x="13431" y="798354"/>
                      <a:pt x="13430" y="798386"/>
                    </a:cubicBezTo>
                    <a:lnTo>
                      <a:pt x="13430" y="834390"/>
                    </a:lnTo>
                    <a:cubicBezTo>
                      <a:pt x="13483" y="838072"/>
                      <a:pt x="10541" y="841099"/>
                      <a:pt x="6859" y="841152"/>
                    </a:cubicBezTo>
                    <a:cubicBezTo>
                      <a:pt x="6827" y="841153"/>
                      <a:pt x="6795" y="841153"/>
                      <a:pt x="6763" y="841153"/>
                    </a:cubicBezTo>
                    <a:close/>
                    <a:moveTo>
                      <a:pt x="6763" y="769144"/>
                    </a:moveTo>
                    <a:cubicBezTo>
                      <a:pt x="3028" y="769144"/>
                      <a:pt x="0" y="766116"/>
                      <a:pt x="0" y="762381"/>
                    </a:cubicBezTo>
                    <a:lnTo>
                      <a:pt x="0" y="726377"/>
                    </a:lnTo>
                    <a:cubicBezTo>
                      <a:pt x="0" y="722694"/>
                      <a:pt x="2984" y="719709"/>
                      <a:pt x="6667" y="719708"/>
                    </a:cubicBezTo>
                    <a:cubicBezTo>
                      <a:pt x="6699" y="719708"/>
                      <a:pt x="6731" y="719709"/>
                      <a:pt x="6763" y="719709"/>
                    </a:cubicBezTo>
                    <a:cubicBezTo>
                      <a:pt x="10445" y="719709"/>
                      <a:pt x="13430" y="722694"/>
                      <a:pt x="13430" y="726377"/>
                    </a:cubicBezTo>
                    <a:lnTo>
                      <a:pt x="13430" y="762381"/>
                    </a:lnTo>
                    <a:cubicBezTo>
                      <a:pt x="13483" y="766063"/>
                      <a:pt x="10541" y="769091"/>
                      <a:pt x="6859" y="769143"/>
                    </a:cubicBezTo>
                    <a:cubicBezTo>
                      <a:pt x="6827" y="769144"/>
                      <a:pt x="6795" y="769144"/>
                      <a:pt x="6763" y="769144"/>
                    </a:cubicBezTo>
                    <a:close/>
                    <a:moveTo>
                      <a:pt x="6763" y="697230"/>
                    </a:moveTo>
                    <a:cubicBezTo>
                      <a:pt x="3028" y="697230"/>
                      <a:pt x="0" y="694202"/>
                      <a:pt x="0" y="690467"/>
                    </a:cubicBezTo>
                    <a:lnTo>
                      <a:pt x="0" y="654463"/>
                    </a:lnTo>
                    <a:cubicBezTo>
                      <a:pt x="0" y="650728"/>
                      <a:pt x="3028" y="647700"/>
                      <a:pt x="6763" y="647700"/>
                    </a:cubicBezTo>
                    <a:cubicBezTo>
                      <a:pt x="10445" y="647700"/>
                      <a:pt x="13431" y="650684"/>
                      <a:pt x="13431" y="654367"/>
                    </a:cubicBezTo>
                    <a:cubicBezTo>
                      <a:pt x="13431" y="654399"/>
                      <a:pt x="13431" y="654431"/>
                      <a:pt x="13430" y="654463"/>
                    </a:cubicBezTo>
                    <a:lnTo>
                      <a:pt x="13430" y="690467"/>
                    </a:lnTo>
                    <a:cubicBezTo>
                      <a:pt x="13483" y="694149"/>
                      <a:pt x="10541" y="697177"/>
                      <a:pt x="6859" y="697229"/>
                    </a:cubicBezTo>
                    <a:cubicBezTo>
                      <a:pt x="6827" y="697230"/>
                      <a:pt x="6795" y="697230"/>
                      <a:pt x="6763" y="697230"/>
                    </a:cubicBezTo>
                    <a:close/>
                    <a:moveTo>
                      <a:pt x="6763" y="625221"/>
                    </a:moveTo>
                    <a:cubicBezTo>
                      <a:pt x="3028" y="625221"/>
                      <a:pt x="0" y="622193"/>
                      <a:pt x="0" y="618458"/>
                    </a:cubicBezTo>
                    <a:lnTo>
                      <a:pt x="0" y="582168"/>
                    </a:lnTo>
                    <a:cubicBezTo>
                      <a:pt x="0" y="578433"/>
                      <a:pt x="3028" y="575405"/>
                      <a:pt x="6763" y="575405"/>
                    </a:cubicBezTo>
                    <a:cubicBezTo>
                      <a:pt x="10445" y="575405"/>
                      <a:pt x="13431" y="578390"/>
                      <a:pt x="13431" y="582072"/>
                    </a:cubicBezTo>
                    <a:cubicBezTo>
                      <a:pt x="13431" y="582104"/>
                      <a:pt x="13431" y="582136"/>
                      <a:pt x="13430" y="582168"/>
                    </a:cubicBezTo>
                    <a:lnTo>
                      <a:pt x="13430" y="618173"/>
                    </a:lnTo>
                    <a:cubicBezTo>
                      <a:pt x="13641" y="621849"/>
                      <a:pt x="10831" y="625000"/>
                      <a:pt x="7155" y="625210"/>
                    </a:cubicBezTo>
                    <a:cubicBezTo>
                      <a:pt x="7024" y="625218"/>
                      <a:pt x="6893" y="625221"/>
                      <a:pt x="6763" y="625221"/>
                    </a:cubicBezTo>
                    <a:close/>
                    <a:moveTo>
                      <a:pt x="6763" y="553212"/>
                    </a:moveTo>
                    <a:cubicBezTo>
                      <a:pt x="3081" y="553265"/>
                      <a:pt x="53" y="550322"/>
                      <a:pt x="1" y="546641"/>
                    </a:cubicBezTo>
                    <a:cubicBezTo>
                      <a:pt x="0" y="546609"/>
                      <a:pt x="0" y="546577"/>
                      <a:pt x="0" y="546545"/>
                    </a:cubicBezTo>
                    <a:lnTo>
                      <a:pt x="0" y="510540"/>
                    </a:lnTo>
                    <a:cubicBezTo>
                      <a:pt x="0" y="506805"/>
                      <a:pt x="3028" y="503777"/>
                      <a:pt x="6763" y="503777"/>
                    </a:cubicBezTo>
                    <a:cubicBezTo>
                      <a:pt x="10445" y="503777"/>
                      <a:pt x="13431" y="506762"/>
                      <a:pt x="13431" y="510444"/>
                    </a:cubicBezTo>
                    <a:cubicBezTo>
                      <a:pt x="13431" y="510476"/>
                      <a:pt x="13431" y="510508"/>
                      <a:pt x="13430" y="510540"/>
                    </a:cubicBezTo>
                    <a:lnTo>
                      <a:pt x="13430" y="546545"/>
                    </a:lnTo>
                    <a:cubicBezTo>
                      <a:pt x="13641" y="550221"/>
                      <a:pt x="10831" y="553372"/>
                      <a:pt x="7155" y="553582"/>
                    </a:cubicBezTo>
                    <a:cubicBezTo>
                      <a:pt x="7024" y="553590"/>
                      <a:pt x="6893" y="553593"/>
                      <a:pt x="6763" y="553593"/>
                    </a:cubicBezTo>
                    <a:close/>
                    <a:moveTo>
                      <a:pt x="6763" y="481298"/>
                    </a:moveTo>
                    <a:cubicBezTo>
                      <a:pt x="3028" y="481298"/>
                      <a:pt x="0" y="478271"/>
                      <a:pt x="0" y="474536"/>
                    </a:cubicBezTo>
                    <a:lnTo>
                      <a:pt x="0" y="438531"/>
                    </a:lnTo>
                    <a:cubicBezTo>
                      <a:pt x="0" y="434796"/>
                      <a:pt x="3028" y="431768"/>
                      <a:pt x="6763" y="431768"/>
                    </a:cubicBezTo>
                    <a:cubicBezTo>
                      <a:pt x="10445" y="431768"/>
                      <a:pt x="13431" y="434753"/>
                      <a:pt x="13431" y="438435"/>
                    </a:cubicBezTo>
                    <a:cubicBezTo>
                      <a:pt x="13431" y="438467"/>
                      <a:pt x="13431" y="438499"/>
                      <a:pt x="13430" y="438531"/>
                    </a:cubicBezTo>
                    <a:lnTo>
                      <a:pt x="13430" y="474536"/>
                    </a:lnTo>
                    <a:cubicBezTo>
                      <a:pt x="13483" y="478218"/>
                      <a:pt x="10541" y="481245"/>
                      <a:pt x="6859" y="481298"/>
                    </a:cubicBezTo>
                    <a:cubicBezTo>
                      <a:pt x="6827" y="481298"/>
                      <a:pt x="6795" y="481298"/>
                      <a:pt x="6763" y="481298"/>
                    </a:cubicBezTo>
                    <a:close/>
                    <a:moveTo>
                      <a:pt x="6763" y="409289"/>
                    </a:moveTo>
                    <a:cubicBezTo>
                      <a:pt x="3028" y="409289"/>
                      <a:pt x="0" y="406262"/>
                      <a:pt x="0" y="402527"/>
                    </a:cubicBezTo>
                    <a:lnTo>
                      <a:pt x="0" y="366617"/>
                    </a:lnTo>
                    <a:cubicBezTo>
                      <a:pt x="0" y="362882"/>
                      <a:pt x="3028" y="359854"/>
                      <a:pt x="6763" y="359854"/>
                    </a:cubicBezTo>
                    <a:cubicBezTo>
                      <a:pt x="10445" y="359854"/>
                      <a:pt x="13431" y="362839"/>
                      <a:pt x="13431" y="366521"/>
                    </a:cubicBezTo>
                    <a:cubicBezTo>
                      <a:pt x="13431" y="366553"/>
                      <a:pt x="13431" y="366585"/>
                      <a:pt x="13430" y="366617"/>
                    </a:cubicBezTo>
                    <a:lnTo>
                      <a:pt x="13430" y="402527"/>
                    </a:lnTo>
                    <a:cubicBezTo>
                      <a:pt x="13483" y="406209"/>
                      <a:pt x="10541" y="409236"/>
                      <a:pt x="6859" y="409289"/>
                    </a:cubicBezTo>
                    <a:cubicBezTo>
                      <a:pt x="6827" y="409289"/>
                      <a:pt x="6795" y="409289"/>
                      <a:pt x="6763" y="409289"/>
                    </a:cubicBezTo>
                    <a:close/>
                    <a:moveTo>
                      <a:pt x="6763" y="337376"/>
                    </a:moveTo>
                    <a:cubicBezTo>
                      <a:pt x="3028" y="337376"/>
                      <a:pt x="0" y="334348"/>
                      <a:pt x="0" y="330613"/>
                    </a:cubicBezTo>
                    <a:lnTo>
                      <a:pt x="0" y="294608"/>
                    </a:lnTo>
                    <a:cubicBezTo>
                      <a:pt x="0" y="290873"/>
                      <a:pt x="3028" y="287845"/>
                      <a:pt x="6763" y="287845"/>
                    </a:cubicBezTo>
                    <a:cubicBezTo>
                      <a:pt x="10445" y="287845"/>
                      <a:pt x="13431" y="290830"/>
                      <a:pt x="13431" y="294512"/>
                    </a:cubicBezTo>
                    <a:cubicBezTo>
                      <a:pt x="13431" y="294544"/>
                      <a:pt x="13431" y="294576"/>
                      <a:pt x="13430" y="294608"/>
                    </a:cubicBezTo>
                    <a:lnTo>
                      <a:pt x="13430" y="330613"/>
                    </a:lnTo>
                    <a:cubicBezTo>
                      <a:pt x="13483" y="334295"/>
                      <a:pt x="10541" y="337322"/>
                      <a:pt x="6859" y="337375"/>
                    </a:cubicBezTo>
                    <a:cubicBezTo>
                      <a:pt x="6827" y="337375"/>
                      <a:pt x="6795" y="337376"/>
                      <a:pt x="6763" y="337376"/>
                    </a:cubicBezTo>
                    <a:close/>
                    <a:moveTo>
                      <a:pt x="6763" y="265367"/>
                    </a:moveTo>
                    <a:cubicBezTo>
                      <a:pt x="3028" y="265367"/>
                      <a:pt x="0" y="262339"/>
                      <a:pt x="0" y="258604"/>
                    </a:cubicBezTo>
                    <a:lnTo>
                      <a:pt x="0" y="222599"/>
                    </a:lnTo>
                    <a:cubicBezTo>
                      <a:pt x="0" y="218917"/>
                      <a:pt x="2984" y="215931"/>
                      <a:pt x="6667" y="215931"/>
                    </a:cubicBezTo>
                    <a:cubicBezTo>
                      <a:pt x="6699" y="215931"/>
                      <a:pt x="6731" y="215931"/>
                      <a:pt x="6763" y="215932"/>
                    </a:cubicBezTo>
                    <a:cubicBezTo>
                      <a:pt x="10445" y="215932"/>
                      <a:pt x="13430" y="218917"/>
                      <a:pt x="13430" y="222599"/>
                    </a:cubicBezTo>
                    <a:lnTo>
                      <a:pt x="13430" y="258318"/>
                    </a:lnTo>
                    <a:cubicBezTo>
                      <a:pt x="13641" y="261994"/>
                      <a:pt x="10831" y="265145"/>
                      <a:pt x="7155" y="265356"/>
                    </a:cubicBezTo>
                    <a:cubicBezTo>
                      <a:pt x="7024" y="265363"/>
                      <a:pt x="6893" y="265367"/>
                      <a:pt x="6763" y="265367"/>
                    </a:cubicBezTo>
                    <a:close/>
                    <a:moveTo>
                      <a:pt x="6763" y="193453"/>
                    </a:moveTo>
                    <a:cubicBezTo>
                      <a:pt x="3028" y="193453"/>
                      <a:pt x="0" y="190425"/>
                      <a:pt x="0" y="186690"/>
                    </a:cubicBezTo>
                    <a:lnTo>
                      <a:pt x="0" y="150686"/>
                    </a:lnTo>
                    <a:cubicBezTo>
                      <a:pt x="0" y="146951"/>
                      <a:pt x="3028" y="143923"/>
                      <a:pt x="6763" y="143923"/>
                    </a:cubicBezTo>
                    <a:cubicBezTo>
                      <a:pt x="10445" y="143922"/>
                      <a:pt x="13431" y="146907"/>
                      <a:pt x="13431" y="150590"/>
                    </a:cubicBezTo>
                    <a:cubicBezTo>
                      <a:pt x="13431" y="150622"/>
                      <a:pt x="13431" y="150654"/>
                      <a:pt x="13430" y="150686"/>
                    </a:cubicBezTo>
                    <a:lnTo>
                      <a:pt x="13430" y="186690"/>
                    </a:lnTo>
                    <a:cubicBezTo>
                      <a:pt x="13483" y="190372"/>
                      <a:pt x="10541" y="193400"/>
                      <a:pt x="6859" y="193452"/>
                    </a:cubicBezTo>
                    <a:cubicBezTo>
                      <a:pt x="6827" y="193453"/>
                      <a:pt x="6795" y="193453"/>
                      <a:pt x="6763" y="193453"/>
                    </a:cubicBezTo>
                    <a:close/>
                    <a:moveTo>
                      <a:pt x="6763" y="121444"/>
                    </a:moveTo>
                    <a:cubicBezTo>
                      <a:pt x="3028" y="121444"/>
                      <a:pt x="0" y="118416"/>
                      <a:pt x="0" y="114681"/>
                    </a:cubicBezTo>
                    <a:lnTo>
                      <a:pt x="0" y="78677"/>
                    </a:lnTo>
                    <a:cubicBezTo>
                      <a:pt x="0" y="74942"/>
                      <a:pt x="3028" y="71914"/>
                      <a:pt x="6763" y="71914"/>
                    </a:cubicBezTo>
                    <a:cubicBezTo>
                      <a:pt x="10445" y="71913"/>
                      <a:pt x="13431" y="74898"/>
                      <a:pt x="13431" y="78581"/>
                    </a:cubicBezTo>
                    <a:cubicBezTo>
                      <a:pt x="13431" y="78613"/>
                      <a:pt x="13431" y="78645"/>
                      <a:pt x="13430" y="78677"/>
                    </a:cubicBezTo>
                    <a:lnTo>
                      <a:pt x="13430" y="114681"/>
                    </a:lnTo>
                    <a:cubicBezTo>
                      <a:pt x="13483" y="118363"/>
                      <a:pt x="10541" y="121390"/>
                      <a:pt x="6859" y="121443"/>
                    </a:cubicBezTo>
                    <a:cubicBezTo>
                      <a:pt x="6827" y="121444"/>
                      <a:pt x="6795" y="121444"/>
                      <a:pt x="6763" y="121444"/>
                    </a:cubicBezTo>
                    <a:close/>
                    <a:moveTo>
                      <a:pt x="6763" y="49435"/>
                    </a:moveTo>
                    <a:cubicBezTo>
                      <a:pt x="3081" y="49487"/>
                      <a:pt x="53" y="46545"/>
                      <a:pt x="1" y="42863"/>
                    </a:cubicBezTo>
                    <a:cubicBezTo>
                      <a:pt x="0" y="42831"/>
                      <a:pt x="0" y="42799"/>
                      <a:pt x="0" y="42767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42767"/>
                    </a:lnTo>
                    <a:cubicBezTo>
                      <a:pt x="13430" y="46450"/>
                      <a:pt x="10445" y="49435"/>
                      <a:pt x="6763" y="49435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7" name="Freeform: Shape 70">
                <a:extLst>
                  <a:ext uri="{FF2B5EF4-FFF2-40B4-BE49-F238E27FC236}">
                    <a16:creationId xmlns:a16="http://schemas.microsoft.com/office/drawing/2014/main" id="{191992DF-E7B0-47BE-93B7-7E2737B2FE24}"/>
                  </a:ext>
                </a:extLst>
              </p:cNvPr>
              <p:cNvSpPr/>
              <p:nvPr/>
            </p:nvSpPr>
            <p:spPr>
              <a:xfrm>
                <a:off x="11100816" y="3892867"/>
                <a:ext cx="13430" cy="31433"/>
              </a:xfrm>
              <a:custGeom>
                <a:avLst/>
                <a:gdLst>
                  <a:gd name="connsiteX0" fmla="*/ 6763 w 13430"/>
                  <a:gd name="connsiteY0" fmla="*/ 31433 h 31433"/>
                  <a:gd name="connsiteX1" fmla="*/ 1 w 13430"/>
                  <a:gd name="connsiteY1" fmla="*/ 24861 h 31433"/>
                  <a:gd name="connsiteX2" fmla="*/ 0 w 13430"/>
                  <a:gd name="connsiteY2" fmla="*/ 24765 h 31433"/>
                  <a:gd name="connsiteX3" fmla="*/ 0 w 13430"/>
                  <a:gd name="connsiteY3" fmla="*/ 6763 h 31433"/>
                  <a:gd name="connsiteX4" fmla="*/ 6763 w 13430"/>
                  <a:gd name="connsiteY4" fmla="*/ 0 h 31433"/>
                  <a:gd name="connsiteX5" fmla="*/ 13431 w 13430"/>
                  <a:gd name="connsiteY5" fmla="*/ 6667 h 31433"/>
                  <a:gd name="connsiteX6" fmla="*/ 13430 w 13430"/>
                  <a:gd name="connsiteY6" fmla="*/ 6763 h 31433"/>
                  <a:gd name="connsiteX7" fmla="*/ 13430 w 13430"/>
                  <a:gd name="connsiteY7" fmla="*/ 24765 h 31433"/>
                  <a:gd name="connsiteX8" fmla="*/ 6763 w 13430"/>
                  <a:gd name="connsiteY8" fmla="*/ 31433 h 3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433">
                    <a:moveTo>
                      <a:pt x="6763" y="31433"/>
                    </a:moveTo>
                    <a:cubicBezTo>
                      <a:pt x="3081" y="31485"/>
                      <a:pt x="53" y="28543"/>
                      <a:pt x="1" y="24861"/>
                    </a:cubicBezTo>
                    <a:cubicBezTo>
                      <a:pt x="0" y="24829"/>
                      <a:pt x="0" y="24797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30" y="28447"/>
                      <a:pt x="10445" y="31433"/>
                      <a:pt x="6763" y="3143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8" name="Freeform: Shape 71">
                <a:extLst>
                  <a:ext uri="{FF2B5EF4-FFF2-40B4-BE49-F238E27FC236}">
                    <a16:creationId xmlns:a16="http://schemas.microsoft.com/office/drawing/2014/main" id="{CA394C6B-B59A-48DE-8F10-69A6626A7EFD}"/>
                  </a:ext>
                </a:extLst>
              </p:cNvPr>
              <p:cNvSpPr/>
              <p:nvPr/>
            </p:nvSpPr>
            <p:spPr>
              <a:xfrm>
                <a:off x="11270865" y="3459817"/>
                <a:ext cx="29590" cy="21475"/>
              </a:xfrm>
              <a:custGeom>
                <a:avLst/>
                <a:gdLst>
                  <a:gd name="connsiteX0" fmla="*/ 6735 w 29590"/>
                  <a:gd name="connsiteY0" fmla="*/ 21474 h 21475"/>
                  <a:gd name="connsiteX1" fmla="*/ 734 w 29590"/>
                  <a:gd name="connsiteY1" fmla="*/ 17760 h 21475"/>
                  <a:gd name="connsiteX2" fmla="*/ 3630 w 29590"/>
                  <a:gd name="connsiteY2" fmla="*/ 8786 h 21475"/>
                  <a:gd name="connsiteX3" fmla="*/ 3782 w 29590"/>
                  <a:gd name="connsiteY3" fmla="*/ 8711 h 21475"/>
                  <a:gd name="connsiteX4" fmla="*/ 19879 w 29590"/>
                  <a:gd name="connsiteY4" fmla="*/ 710 h 21475"/>
                  <a:gd name="connsiteX5" fmla="*/ 28881 w 29590"/>
                  <a:gd name="connsiteY5" fmla="*/ 3710 h 21475"/>
                  <a:gd name="connsiteX6" fmla="*/ 25880 w 29590"/>
                  <a:gd name="connsiteY6" fmla="*/ 12711 h 21475"/>
                  <a:gd name="connsiteX7" fmla="*/ 9783 w 29590"/>
                  <a:gd name="connsiteY7" fmla="*/ 20808 h 21475"/>
                  <a:gd name="connsiteX8" fmla="*/ 6735 w 29590"/>
                  <a:gd name="connsiteY8" fmla="*/ 21474 h 2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90" h="21475">
                    <a:moveTo>
                      <a:pt x="6735" y="21474"/>
                    </a:moveTo>
                    <a:cubicBezTo>
                      <a:pt x="4183" y="21506"/>
                      <a:pt x="1844" y="20058"/>
                      <a:pt x="734" y="17760"/>
                    </a:cubicBezTo>
                    <a:cubicBezTo>
                      <a:pt x="-944" y="14482"/>
                      <a:pt x="353" y="10464"/>
                      <a:pt x="3630" y="8786"/>
                    </a:cubicBezTo>
                    <a:cubicBezTo>
                      <a:pt x="3681" y="8760"/>
                      <a:pt x="3731" y="8735"/>
                      <a:pt x="3782" y="8711"/>
                    </a:cubicBezTo>
                    <a:lnTo>
                      <a:pt x="19879" y="710"/>
                    </a:lnTo>
                    <a:cubicBezTo>
                      <a:pt x="23193" y="-947"/>
                      <a:pt x="27223" y="396"/>
                      <a:pt x="28881" y="3710"/>
                    </a:cubicBezTo>
                    <a:cubicBezTo>
                      <a:pt x="30538" y="7024"/>
                      <a:pt x="29194" y="11054"/>
                      <a:pt x="25880" y="12711"/>
                    </a:cubicBezTo>
                    <a:lnTo>
                      <a:pt x="9783" y="20808"/>
                    </a:lnTo>
                    <a:cubicBezTo>
                      <a:pt x="8833" y="21264"/>
                      <a:pt x="7789" y="21493"/>
                      <a:pt x="6735" y="2147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9" name="Freeform: Shape 72">
                <a:extLst>
                  <a:ext uri="{FF2B5EF4-FFF2-40B4-BE49-F238E27FC236}">
                    <a16:creationId xmlns:a16="http://schemas.microsoft.com/office/drawing/2014/main" id="{920B5801-7311-4F47-A558-5814ECC41724}"/>
                  </a:ext>
                </a:extLst>
              </p:cNvPr>
              <p:cNvSpPr/>
              <p:nvPr/>
            </p:nvSpPr>
            <p:spPr>
              <a:xfrm>
                <a:off x="11191407" y="3486865"/>
                <a:ext cx="54044" cy="33860"/>
              </a:xfrm>
              <a:custGeom>
                <a:avLst/>
                <a:gdLst>
                  <a:gd name="connsiteX0" fmla="*/ 6945 w 54044"/>
                  <a:gd name="connsiteY0" fmla="*/ 33860 h 33860"/>
                  <a:gd name="connsiteX1" fmla="*/ 944 w 54044"/>
                  <a:gd name="connsiteY1" fmla="*/ 30145 h 33860"/>
                  <a:gd name="connsiteX2" fmla="*/ 3250 w 54044"/>
                  <a:gd name="connsiteY2" fmla="*/ 21002 h 33860"/>
                  <a:gd name="connsiteX3" fmla="*/ 3992 w 54044"/>
                  <a:gd name="connsiteY3" fmla="*/ 20620 h 33860"/>
                  <a:gd name="connsiteX4" fmla="*/ 43616 w 54044"/>
                  <a:gd name="connsiteY4" fmla="*/ 903 h 33860"/>
                  <a:gd name="connsiteX5" fmla="*/ 52851 w 54044"/>
                  <a:gd name="connsiteY5" fmla="*/ 3389 h 33860"/>
                  <a:gd name="connsiteX6" fmla="*/ 53141 w 54044"/>
                  <a:gd name="connsiteY6" fmla="*/ 3951 h 33860"/>
                  <a:gd name="connsiteX7" fmla="*/ 50656 w 54044"/>
                  <a:gd name="connsiteY7" fmla="*/ 13187 h 33860"/>
                  <a:gd name="connsiteX8" fmla="*/ 50093 w 54044"/>
                  <a:gd name="connsiteY8" fmla="*/ 13476 h 33860"/>
                  <a:gd name="connsiteX9" fmla="*/ 9993 w 54044"/>
                  <a:gd name="connsiteY9" fmla="*/ 33193 h 33860"/>
                  <a:gd name="connsiteX10" fmla="*/ 6945 w 54044"/>
                  <a:gd name="connsiteY10" fmla="*/ 33860 h 33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044" h="33860">
                    <a:moveTo>
                      <a:pt x="6945" y="33860"/>
                    </a:moveTo>
                    <a:cubicBezTo>
                      <a:pt x="4393" y="33892"/>
                      <a:pt x="2054" y="32443"/>
                      <a:pt x="944" y="30145"/>
                    </a:cubicBezTo>
                    <a:cubicBezTo>
                      <a:pt x="-944" y="26984"/>
                      <a:pt x="89" y="22890"/>
                      <a:pt x="3250" y="21002"/>
                    </a:cubicBezTo>
                    <a:cubicBezTo>
                      <a:pt x="3489" y="20860"/>
                      <a:pt x="3737" y="20732"/>
                      <a:pt x="3992" y="20620"/>
                    </a:cubicBezTo>
                    <a:lnTo>
                      <a:pt x="43616" y="903"/>
                    </a:lnTo>
                    <a:cubicBezTo>
                      <a:pt x="46853" y="-960"/>
                      <a:pt x="50987" y="152"/>
                      <a:pt x="52851" y="3389"/>
                    </a:cubicBezTo>
                    <a:cubicBezTo>
                      <a:pt x="52957" y="3572"/>
                      <a:pt x="53053" y="3759"/>
                      <a:pt x="53141" y="3951"/>
                    </a:cubicBezTo>
                    <a:cubicBezTo>
                      <a:pt x="55005" y="7188"/>
                      <a:pt x="53892" y="11323"/>
                      <a:pt x="50656" y="13187"/>
                    </a:cubicBezTo>
                    <a:cubicBezTo>
                      <a:pt x="50473" y="13292"/>
                      <a:pt x="50285" y="13389"/>
                      <a:pt x="50093" y="13476"/>
                    </a:cubicBezTo>
                    <a:lnTo>
                      <a:pt x="9993" y="33193"/>
                    </a:lnTo>
                    <a:cubicBezTo>
                      <a:pt x="9043" y="33650"/>
                      <a:pt x="7999" y="33878"/>
                      <a:pt x="6945" y="3386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0" name="Freeform: Shape 73">
                <a:extLst>
                  <a:ext uri="{FF2B5EF4-FFF2-40B4-BE49-F238E27FC236}">
                    <a16:creationId xmlns:a16="http://schemas.microsoft.com/office/drawing/2014/main" id="{DE727464-5AD4-4934-A1A6-965AED10AAFA}"/>
                  </a:ext>
                </a:extLst>
              </p:cNvPr>
              <p:cNvSpPr/>
              <p:nvPr/>
            </p:nvSpPr>
            <p:spPr>
              <a:xfrm>
                <a:off x="11135685" y="3526299"/>
                <a:ext cx="30315" cy="22144"/>
              </a:xfrm>
              <a:custGeom>
                <a:avLst/>
                <a:gdLst>
                  <a:gd name="connsiteX0" fmla="*/ 6945 w 30315"/>
                  <a:gd name="connsiteY0" fmla="*/ 22144 h 22144"/>
                  <a:gd name="connsiteX1" fmla="*/ 944 w 30315"/>
                  <a:gd name="connsiteY1" fmla="*/ 18429 h 22144"/>
                  <a:gd name="connsiteX2" fmla="*/ 3250 w 30315"/>
                  <a:gd name="connsiteY2" fmla="*/ 9286 h 22144"/>
                  <a:gd name="connsiteX3" fmla="*/ 3992 w 30315"/>
                  <a:gd name="connsiteY3" fmla="*/ 8904 h 22144"/>
                  <a:gd name="connsiteX4" fmla="*/ 20089 w 30315"/>
                  <a:gd name="connsiteY4" fmla="*/ 903 h 22144"/>
                  <a:gd name="connsiteX5" fmla="*/ 29325 w 30315"/>
                  <a:gd name="connsiteY5" fmla="*/ 3389 h 22144"/>
                  <a:gd name="connsiteX6" fmla="*/ 29614 w 30315"/>
                  <a:gd name="connsiteY6" fmla="*/ 3951 h 22144"/>
                  <a:gd name="connsiteX7" fmla="*/ 26566 w 30315"/>
                  <a:gd name="connsiteY7" fmla="*/ 13000 h 22144"/>
                  <a:gd name="connsiteX8" fmla="*/ 10469 w 30315"/>
                  <a:gd name="connsiteY8" fmla="*/ 21001 h 22144"/>
                  <a:gd name="connsiteX9" fmla="*/ 6945 w 30315"/>
                  <a:gd name="connsiteY9" fmla="*/ 22144 h 2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315" h="22144">
                    <a:moveTo>
                      <a:pt x="6945" y="22144"/>
                    </a:moveTo>
                    <a:cubicBezTo>
                      <a:pt x="4393" y="22176"/>
                      <a:pt x="2054" y="20728"/>
                      <a:pt x="944" y="18429"/>
                    </a:cubicBezTo>
                    <a:cubicBezTo>
                      <a:pt x="-944" y="15268"/>
                      <a:pt x="89" y="11174"/>
                      <a:pt x="3250" y="9286"/>
                    </a:cubicBezTo>
                    <a:cubicBezTo>
                      <a:pt x="3489" y="9144"/>
                      <a:pt x="3737" y="9016"/>
                      <a:pt x="3992" y="8904"/>
                    </a:cubicBezTo>
                    <a:lnTo>
                      <a:pt x="20089" y="903"/>
                    </a:lnTo>
                    <a:cubicBezTo>
                      <a:pt x="23326" y="-960"/>
                      <a:pt x="27461" y="152"/>
                      <a:pt x="29325" y="3389"/>
                    </a:cubicBezTo>
                    <a:cubicBezTo>
                      <a:pt x="29430" y="3572"/>
                      <a:pt x="29527" y="3759"/>
                      <a:pt x="29614" y="3951"/>
                    </a:cubicBezTo>
                    <a:cubicBezTo>
                      <a:pt x="31265" y="7292"/>
                      <a:pt x="29902" y="11339"/>
                      <a:pt x="26566" y="13000"/>
                    </a:cubicBezTo>
                    <a:lnTo>
                      <a:pt x="10469" y="21001"/>
                    </a:lnTo>
                    <a:cubicBezTo>
                      <a:pt x="9424" y="21703"/>
                      <a:pt x="8203" y="22099"/>
                      <a:pt x="6945" y="2214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1" name="Freeform: Shape 74">
                <a:extLst>
                  <a:ext uri="{FF2B5EF4-FFF2-40B4-BE49-F238E27FC236}">
                    <a16:creationId xmlns:a16="http://schemas.microsoft.com/office/drawing/2014/main" id="{05C91810-E223-4A33-A3B8-13713D77FDEC}"/>
                  </a:ext>
                </a:extLst>
              </p:cNvPr>
              <p:cNvSpPr/>
              <p:nvPr/>
            </p:nvSpPr>
            <p:spPr>
              <a:xfrm>
                <a:off x="10876873" y="3031140"/>
                <a:ext cx="23402" cy="29242"/>
              </a:xfrm>
              <a:custGeom>
                <a:avLst/>
                <a:gdLst>
                  <a:gd name="connsiteX0" fmla="*/ 16392 w 23402"/>
                  <a:gd name="connsiteY0" fmla="*/ 29242 h 29242"/>
                  <a:gd name="connsiteX1" fmla="*/ 10677 w 23402"/>
                  <a:gd name="connsiteY1" fmla="*/ 26004 h 29242"/>
                  <a:gd name="connsiteX2" fmla="*/ 1152 w 23402"/>
                  <a:gd name="connsiteY2" fmla="*/ 10573 h 29242"/>
                  <a:gd name="connsiteX3" fmla="*/ 2922 w 23402"/>
                  <a:gd name="connsiteY3" fmla="*/ 1311 h 29242"/>
                  <a:gd name="connsiteX4" fmla="*/ 3343 w 23402"/>
                  <a:gd name="connsiteY4" fmla="*/ 1048 h 29242"/>
                  <a:gd name="connsiteX5" fmla="*/ 12796 w 23402"/>
                  <a:gd name="connsiteY5" fmla="*/ 3217 h 29242"/>
                  <a:gd name="connsiteX6" fmla="*/ 12868 w 23402"/>
                  <a:gd name="connsiteY6" fmla="*/ 3334 h 29242"/>
                  <a:gd name="connsiteX7" fmla="*/ 22393 w 23402"/>
                  <a:gd name="connsiteY7" fmla="*/ 18765 h 29242"/>
                  <a:gd name="connsiteX8" fmla="*/ 20260 w 23402"/>
                  <a:gd name="connsiteY8" fmla="*/ 27949 h 29242"/>
                  <a:gd name="connsiteX9" fmla="*/ 16583 w 23402"/>
                  <a:gd name="connsiteY9" fmla="*/ 28956 h 2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" h="29242">
                    <a:moveTo>
                      <a:pt x="16392" y="29242"/>
                    </a:moveTo>
                    <a:cubicBezTo>
                      <a:pt x="14046" y="29260"/>
                      <a:pt x="11868" y="28026"/>
                      <a:pt x="10677" y="26004"/>
                    </a:cubicBezTo>
                    <a:lnTo>
                      <a:pt x="1152" y="10573"/>
                    </a:lnTo>
                    <a:cubicBezTo>
                      <a:pt x="-916" y="7527"/>
                      <a:pt x="-124" y="3380"/>
                      <a:pt x="2922" y="1311"/>
                    </a:cubicBezTo>
                    <a:cubicBezTo>
                      <a:pt x="3059" y="1218"/>
                      <a:pt x="3200" y="1131"/>
                      <a:pt x="3343" y="1048"/>
                    </a:cubicBezTo>
                    <a:cubicBezTo>
                      <a:pt x="6552" y="-964"/>
                      <a:pt x="10785" y="7"/>
                      <a:pt x="12796" y="3217"/>
                    </a:cubicBezTo>
                    <a:cubicBezTo>
                      <a:pt x="12821" y="3256"/>
                      <a:pt x="12844" y="3295"/>
                      <a:pt x="12868" y="3334"/>
                    </a:cubicBezTo>
                    <a:lnTo>
                      <a:pt x="22393" y="18765"/>
                    </a:lnTo>
                    <a:cubicBezTo>
                      <a:pt x="24340" y="21890"/>
                      <a:pt x="23386" y="26002"/>
                      <a:pt x="20260" y="27949"/>
                    </a:cubicBezTo>
                    <a:cubicBezTo>
                      <a:pt x="19159" y="28636"/>
                      <a:pt x="17880" y="28986"/>
                      <a:pt x="16583" y="28956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2" name="Freeform: Shape 75">
                <a:extLst>
                  <a:ext uri="{FF2B5EF4-FFF2-40B4-BE49-F238E27FC236}">
                    <a16:creationId xmlns:a16="http://schemas.microsoft.com/office/drawing/2014/main" id="{D82D3367-214E-4C0B-995C-4508AFCAA673}"/>
                  </a:ext>
                </a:extLst>
              </p:cNvPr>
              <p:cNvSpPr/>
              <p:nvPr/>
            </p:nvSpPr>
            <p:spPr>
              <a:xfrm>
                <a:off x="10904972" y="3077375"/>
                <a:ext cx="142884" cy="226952"/>
              </a:xfrm>
              <a:custGeom>
                <a:avLst/>
                <a:gdLst>
                  <a:gd name="connsiteX0" fmla="*/ 136122 w 142884"/>
                  <a:gd name="connsiteY0" fmla="*/ 226942 h 226952"/>
                  <a:gd name="connsiteX1" fmla="*/ 130311 w 142884"/>
                  <a:gd name="connsiteY1" fmla="*/ 223704 h 226952"/>
                  <a:gd name="connsiteX2" fmla="*/ 111833 w 142884"/>
                  <a:gd name="connsiteY2" fmla="*/ 193224 h 226952"/>
                  <a:gd name="connsiteX3" fmla="*/ 113622 w 142884"/>
                  <a:gd name="connsiteY3" fmla="*/ 183829 h 226952"/>
                  <a:gd name="connsiteX4" fmla="*/ 123017 w 142884"/>
                  <a:gd name="connsiteY4" fmla="*/ 185618 h 226952"/>
                  <a:gd name="connsiteX5" fmla="*/ 123358 w 142884"/>
                  <a:gd name="connsiteY5" fmla="*/ 186175 h 226952"/>
                  <a:gd name="connsiteX6" fmla="*/ 141836 w 142884"/>
                  <a:gd name="connsiteY6" fmla="*/ 216655 h 226952"/>
                  <a:gd name="connsiteX7" fmla="*/ 139668 w 142884"/>
                  <a:gd name="connsiteY7" fmla="*/ 226108 h 226952"/>
                  <a:gd name="connsiteX8" fmla="*/ 139550 w 142884"/>
                  <a:gd name="connsiteY8" fmla="*/ 226180 h 226952"/>
                  <a:gd name="connsiteX9" fmla="*/ 136121 w 142884"/>
                  <a:gd name="connsiteY9" fmla="*/ 226942 h 226952"/>
                  <a:gd name="connsiteX10" fmla="*/ 99165 w 142884"/>
                  <a:gd name="connsiteY10" fmla="*/ 165982 h 226952"/>
                  <a:gd name="connsiteX11" fmla="*/ 93354 w 142884"/>
                  <a:gd name="connsiteY11" fmla="*/ 162744 h 226952"/>
                  <a:gd name="connsiteX12" fmla="*/ 74876 w 142884"/>
                  <a:gd name="connsiteY12" fmla="*/ 132264 h 226952"/>
                  <a:gd name="connsiteX13" fmla="*/ 77044 w 142884"/>
                  <a:gd name="connsiteY13" fmla="*/ 122811 h 226952"/>
                  <a:gd name="connsiteX14" fmla="*/ 77162 w 142884"/>
                  <a:gd name="connsiteY14" fmla="*/ 122739 h 226952"/>
                  <a:gd name="connsiteX15" fmla="*/ 86514 w 142884"/>
                  <a:gd name="connsiteY15" fmla="*/ 124742 h 226952"/>
                  <a:gd name="connsiteX16" fmla="*/ 86687 w 142884"/>
                  <a:gd name="connsiteY16" fmla="*/ 125025 h 226952"/>
                  <a:gd name="connsiteX17" fmla="*/ 105165 w 142884"/>
                  <a:gd name="connsiteY17" fmla="*/ 155505 h 226952"/>
                  <a:gd name="connsiteX18" fmla="*/ 102661 w 142884"/>
                  <a:gd name="connsiteY18" fmla="*/ 164875 h 226952"/>
                  <a:gd name="connsiteX19" fmla="*/ 99450 w 142884"/>
                  <a:gd name="connsiteY19" fmla="*/ 165792 h 226952"/>
                  <a:gd name="connsiteX20" fmla="*/ 62207 w 142884"/>
                  <a:gd name="connsiteY20" fmla="*/ 105022 h 226952"/>
                  <a:gd name="connsiteX21" fmla="*/ 56397 w 142884"/>
                  <a:gd name="connsiteY21" fmla="*/ 101689 h 226952"/>
                  <a:gd name="connsiteX22" fmla="*/ 37919 w 142884"/>
                  <a:gd name="connsiteY22" fmla="*/ 71209 h 226952"/>
                  <a:gd name="connsiteX23" fmla="*/ 41115 w 142884"/>
                  <a:gd name="connsiteY23" fmla="*/ 62195 h 226952"/>
                  <a:gd name="connsiteX24" fmla="*/ 49444 w 142884"/>
                  <a:gd name="connsiteY24" fmla="*/ 64255 h 226952"/>
                  <a:gd name="connsiteX25" fmla="*/ 67827 w 142884"/>
                  <a:gd name="connsiteY25" fmla="*/ 94450 h 226952"/>
                  <a:gd name="connsiteX26" fmla="*/ 66057 w 142884"/>
                  <a:gd name="connsiteY26" fmla="*/ 103711 h 226952"/>
                  <a:gd name="connsiteX27" fmla="*/ 65637 w 142884"/>
                  <a:gd name="connsiteY27" fmla="*/ 103975 h 226952"/>
                  <a:gd name="connsiteX28" fmla="*/ 62208 w 142884"/>
                  <a:gd name="connsiteY28" fmla="*/ 105022 h 226952"/>
                  <a:gd name="connsiteX29" fmla="*/ 25250 w 142884"/>
                  <a:gd name="connsiteY29" fmla="*/ 43967 h 226952"/>
                  <a:gd name="connsiteX30" fmla="*/ 19440 w 142884"/>
                  <a:gd name="connsiteY30" fmla="*/ 40729 h 226952"/>
                  <a:gd name="connsiteX31" fmla="*/ 962 w 142884"/>
                  <a:gd name="connsiteY31" fmla="*/ 10249 h 226952"/>
                  <a:gd name="connsiteX32" fmla="*/ 3295 w 142884"/>
                  <a:gd name="connsiteY32" fmla="*/ 962 h 226952"/>
                  <a:gd name="connsiteX33" fmla="*/ 12582 w 142884"/>
                  <a:gd name="connsiteY33" fmla="*/ 3295 h 226952"/>
                  <a:gd name="connsiteX34" fmla="*/ 31061 w 142884"/>
                  <a:gd name="connsiteY34" fmla="*/ 33775 h 226952"/>
                  <a:gd name="connsiteX35" fmla="*/ 28928 w 142884"/>
                  <a:gd name="connsiteY35" fmla="*/ 42960 h 226952"/>
                  <a:gd name="connsiteX36" fmla="*/ 25250 w 142884"/>
                  <a:gd name="connsiteY36" fmla="*/ 43967 h 22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42884" h="226952">
                    <a:moveTo>
                      <a:pt x="136122" y="226942"/>
                    </a:moveTo>
                    <a:cubicBezTo>
                      <a:pt x="133751" y="226956"/>
                      <a:pt x="131547" y="225727"/>
                      <a:pt x="130311" y="223704"/>
                    </a:cubicBezTo>
                    <a:lnTo>
                      <a:pt x="111833" y="193224"/>
                    </a:lnTo>
                    <a:cubicBezTo>
                      <a:pt x="109732" y="190135"/>
                      <a:pt x="110534" y="185929"/>
                      <a:pt x="113622" y="183829"/>
                    </a:cubicBezTo>
                    <a:cubicBezTo>
                      <a:pt x="116711" y="181729"/>
                      <a:pt x="120917" y="182530"/>
                      <a:pt x="123017" y="185618"/>
                    </a:cubicBezTo>
                    <a:cubicBezTo>
                      <a:pt x="123140" y="185798"/>
                      <a:pt x="123253" y="185984"/>
                      <a:pt x="123358" y="186175"/>
                    </a:cubicBezTo>
                    <a:lnTo>
                      <a:pt x="141836" y="216655"/>
                    </a:lnTo>
                    <a:cubicBezTo>
                      <a:pt x="143848" y="219865"/>
                      <a:pt x="142877" y="224097"/>
                      <a:pt x="139668" y="226108"/>
                    </a:cubicBezTo>
                    <a:cubicBezTo>
                      <a:pt x="139629" y="226133"/>
                      <a:pt x="139590" y="226157"/>
                      <a:pt x="139550" y="226180"/>
                    </a:cubicBezTo>
                    <a:cubicBezTo>
                      <a:pt x="138499" y="226745"/>
                      <a:pt x="137312" y="227009"/>
                      <a:pt x="136121" y="226942"/>
                    </a:cubicBezTo>
                    <a:close/>
                    <a:moveTo>
                      <a:pt x="99165" y="165982"/>
                    </a:moveTo>
                    <a:cubicBezTo>
                      <a:pt x="96794" y="165996"/>
                      <a:pt x="94590" y="164767"/>
                      <a:pt x="93354" y="162744"/>
                    </a:cubicBezTo>
                    <a:lnTo>
                      <a:pt x="74876" y="132264"/>
                    </a:lnTo>
                    <a:cubicBezTo>
                      <a:pt x="72864" y="129055"/>
                      <a:pt x="73835" y="124822"/>
                      <a:pt x="77044" y="122811"/>
                    </a:cubicBezTo>
                    <a:cubicBezTo>
                      <a:pt x="77083" y="122786"/>
                      <a:pt x="77122" y="122762"/>
                      <a:pt x="77162" y="122739"/>
                    </a:cubicBezTo>
                    <a:cubicBezTo>
                      <a:pt x="80297" y="120710"/>
                      <a:pt x="84484" y="121607"/>
                      <a:pt x="86514" y="124742"/>
                    </a:cubicBezTo>
                    <a:cubicBezTo>
                      <a:pt x="86574" y="124835"/>
                      <a:pt x="86631" y="124929"/>
                      <a:pt x="86687" y="125025"/>
                    </a:cubicBezTo>
                    <a:lnTo>
                      <a:pt x="105165" y="155505"/>
                    </a:lnTo>
                    <a:cubicBezTo>
                      <a:pt x="107061" y="158784"/>
                      <a:pt x="105940" y="162979"/>
                      <a:pt x="102661" y="164875"/>
                    </a:cubicBezTo>
                    <a:cubicBezTo>
                      <a:pt x="101683" y="165440"/>
                      <a:pt x="100580" y="165755"/>
                      <a:pt x="99450" y="165792"/>
                    </a:cubicBezTo>
                    <a:close/>
                    <a:moveTo>
                      <a:pt x="62207" y="105022"/>
                    </a:moveTo>
                    <a:cubicBezTo>
                      <a:pt x="59828" y="104979"/>
                      <a:pt x="57636" y="103721"/>
                      <a:pt x="56397" y="101689"/>
                    </a:cubicBezTo>
                    <a:lnTo>
                      <a:pt x="37919" y="71209"/>
                    </a:lnTo>
                    <a:cubicBezTo>
                      <a:pt x="36312" y="67837"/>
                      <a:pt x="37743" y="63801"/>
                      <a:pt x="41115" y="62195"/>
                    </a:cubicBezTo>
                    <a:cubicBezTo>
                      <a:pt x="44027" y="60807"/>
                      <a:pt x="47514" y="61670"/>
                      <a:pt x="49444" y="64255"/>
                    </a:cubicBezTo>
                    <a:lnTo>
                      <a:pt x="67827" y="94450"/>
                    </a:lnTo>
                    <a:cubicBezTo>
                      <a:pt x="69896" y="97496"/>
                      <a:pt x="69104" y="101642"/>
                      <a:pt x="66057" y="103711"/>
                    </a:cubicBezTo>
                    <a:cubicBezTo>
                      <a:pt x="65920" y="103804"/>
                      <a:pt x="65780" y="103892"/>
                      <a:pt x="65637" y="103975"/>
                    </a:cubicBezTo>
                    <a:cubicBezTo>
                      <a:pt x="64601" y="104610"/>
                      <a:pt x="63421" y="104970"/>
                      <a:pt x="62208" y="105022"/>
                    </a:cubicBezTo>
                    <a:close/>
                    <a:moveTo>
                      <a:pt x="25250" y="43967"/>
                    </a:moveTo>
                    <a:cubicBezTo>
                      <a:pt x="22885" y="43962"/>
                      <a:pt x="20689" y="42738"/>
                      <a:pt x="19440" y="40729"/>
                    </a:cubicBezTo>
                    <a:lnTo>
                      <a:pt x="962" y="10249"/>
                    </a:lnTo>
                    <a:cubicBezTo>
                      <a:pt x="-958" y="7040"/>
                      <a:pt x="87" y="2882"/>
                      <a:pt x="3295" y="962"/>
                    </a:cubicBezTo>
                    <a:cubicBezTo>
                      <a:pt x="6504" y="-958"/>
                      <a:pt x="10662" y="86"/>
                      <a:pt x="12582" y="3295"/>
                    </a:cubicBezTo>
                    <a:lnTo>
                      <a:pt x="31061" y="33775"/>
                    </a:lnTo>
                    <a:cubicBezTo>
                      <a:pt x="33008" y="36901"/>
                      <a:pt x="32053" y="41013"/>
                      <a:pt x="28928" y="42960"/>
                    </a:cubicBezTo>
                    <a:cubicBezTo>
                      <a:pt x="27826" y="43647"/>
                      <a:pt x="26548" y="43996"/>
                      <a:pt x="25250" y="4396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3" name="Freeform: Shape 76">
                <a:extLst>
                  <a:ext uri="{FF2B5EF4-FFF2-40B4-BE49-F238E27FC236}">
                    <a16:creationId xmlns:a16="http://schemas.microsoft.com/office/drawing/2014/main" id="{FEACAF6F-BC96-43D9-9A16-F08A2F5C7E5D}"/>
                  </a:ext>
                </a:extLst>
              </p:cNvPr>
              <p:cNvSpPr/>
              <p:nvPr/>
            </p:nvSpPr>
            <p:spPr>
              <a:xfrm>
                <a:off x="11052741" y="3321550"/>
                <a:ext cx="23007" cy="28690"/>
              </a:xfrm>
              <a:custGeom>
                <a:avLst/>
                <a:gdLst>
                  <a:gd name="connsiteX0" fmla="*/ 16071 w 23007"/>
                  <a:gd name="connsiteY0" fmla="*/ 28678 h 28690"/>
                  <a:gd name="connsiteX1" fmla="*/ 10356 w 23007"/>
                  <a:gd name="connsiteY1" fmla="*/ 25344 h 28690"/>
                  <a:gd name="connsiteX2" fmla="*/ 831 w 23007"/>
                  <a:gd name="connsiteY2" fmla="*/ 10009 h 28690"/>
                  <a:gd name="connsiteX3" fmla="*/ 3518 w 23007"/>
                  <a:gd name="connsiteY3" fmla="*/ 830 h 28690"/>
                  <a:gd name="connsiteX4" fmla="*/ 12357 w 23007"/>
                  <a:gd name="connsiteY4" fmla="*/ 2961 h 28690"/>
                  <a:gd name="connsiteX5" fmla="*/ 21881 w 23007"/>
                  <a:gd name="connsiteY5" fmla="*/ 18391 h 28690"/>
                  <a:gd name="connsiteX6" fmla="*/ 20046 w 23007"/>
                  <a:gd name="connsiteY6" fmla="*/ 27640 h 28690"/>
                  <a:gd name="connsiteX7" fmla="*/ 19595 w 23007"/>
                  <a:gd name="connsiteY7" fmla="*/ 27916 h 28690"/>
                  <a:gd name="connsiteX8" fmla="*/ 16071 w 23007"/>
                  <a:gd name="connsiteY8" fmla="*/ 28678 h 2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07" h="28690">
                    <a:moveTo>
                      <a:pt x="16071" y="28678"/>
                    </a:moveTo>
                    <a:cubicBezTo>
                      <a:pt x="13710" y="28657"/>
                      <a:pt x="11536" y="27389"/>
                      <a:pt x="10356" y="25344"/>
                    </a:cubicBezTo>
                    <a:lnTo>
                      <a:pt x="831" y="10009"/>
                    </a:lnTo>
                    <a:cubicBezTo>
                      <a:pt x="-962" y="6732"/>
                      <a:pt x="242" y="2623"/>
                      <a:pt x="3518" y="830"/>
                    </a:cubicBezTo>
                    <a:cubicBezTo>
                      <a:pt x="6573" y="-841"/>
                      <a:pt x="10398" y="81"/>
                      <a:pt x="12357" y="2961"/>
                    </a:cubicBezTo>
                    <a:lnTo>
                      <a:pt x="21881" y="18391"/>
                    </a:lnTo>
                    <a:cubicBezTo>
                      <a:pt x="23929" y="21452"/>
                      <a:pt x="23107" y="25593"/>
                      <a:pt x="20046" y="27640"/>
                    </a:cubicBezTo>
                    <a:cubicBezTo>
                      <a:pt x="19899" y="27738"/>
                      <a:pt x="19749" y="27830"/>
                      <a:pt x="19595" y="27916"/>
                    </a:cubicBezTo>
                    <a:cubicBezTo>
                      <a:pt x="18513" y="28489"/>
                      <a:pt x="17293" y="28752"/>
                      <a:pt x="16071" y="2867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grpSp>
          <p:nvGrpSpPr>
            <p:cNvPr id="444" name="Group 12">
              <a:extLst>
                <a:ext uri="{FF2B5EF4-FFF2-40B4-BE49-F238E27FC236}">
                  <a16:creationId xmlns:a16="http://schemas.microsoft.com/office/drawing/2014/main" id="{320FC64D-5755-443E-B1EA-F3D791CFD7BF}"/>
                </a:ext>
              </a:extLst>
            </p:cNvPr>
            <p:cNvGrpSpPr/>
            <p:nvPr/>
          </p:nvGrpSpPr>
          <p:grpSpPr>
            <a:xfrm>
              <a:off x="7847619" y="3179752"/>
              <a:ext cx="1385846" cy="2189206"/>
              <a:chOff x="7847619" y="3179752"/>
              <a:chExt cx="1385846" cy="2189206"/>
            </a:xfrm>
          </p:grpSpPr>
          <p:grpSp>
            <p:nvGrpSpPr>
              <p:cNvPr id="445" name="Graphic 11">
                <a:extLst>
                  <a:ext uri="{FF2B5EF4-FFF2-40B4-BE49-F238E27FC236}">
                    <a16:creationId xmlns:a16="http://schemas.microsoft.com/office/drawing/2014/main" id="{A1384589-725F-4F4F-8246-C0A121593303}"/>
                  </a:ext>
                </a:extLst>
              </p:cNvPr>
              <p:cNvGrpSpPr/>
              <p:nvPr/>
            </p:nvGrpSpPr>
            <p:grpSpPr>
              <a:xfrm>
                <a:off x="8052584" y="4136286"/>
                <a:ext cx="1180881" cy="1088402"/>
                <a:chOff x="8461438" y="4367117"/>
                <a:chExt cx="1064228" cy="980884"/>
              </a:xfrm>
            </p:grpSpPr>
            <p:sp>
              <p:nvSpPr>
                <p:cNvPr id="492" name="Freeform: Shape 78">
                  <a:extLst>
                    <a:ext uri="{FF2B5EF4-FFF2-40B4-BE49-F238E27FC236}">
                      <a16:creationId xmlns:a16="http://schemas.microsoft.com/office/drawing/2014/main" id="{E2DB49E7-881E-4F0F-9AB1-33A04EB9AD8F}"/>
                    </a:ext>
                  </a:extLst>
                </p:cNvPr>
                <p:cNvSpPr/>
                <p:nvPr/>
              </p:nvSpPr>
              <p:spPr>
                <a:xfrm>
                  <a:off x="8461438" y="4367117"/>
                  <a:ext cx="1064228" cy="980884"/>
                </a:xfrm>
                <a:custGeom>
                  <a:avLst/>
                  <a:gdLst>
                    <a:gd name="connsiteX0" fmla="*/ 650367 w 1064228"/>
                    <a:gd name="connsiteY0" fmla="*/ 0 h 980884"/>
                    <a:gd name="connsiteX1" fmla="*/ 223076 w 1064228"/>
                    <a:gd name="connsiteY1" fmla="*/ 252698 h 980884"/>
                    <a:gd name="connsiteX2" fmla="*/ 223076 w 1064228"/>
                    <a:gd name="connsiteY2" fmla="*/ 488823 h 980884"/>
                    <a:gd name="connsiteX3" fmla="*/ 0 w 1064228"/>
                    <a:gd name="connsiteY3" fmla="*/ 613791 h 980884"/>
                    <a:gd name="connsiteX4" fmla="*/ 0 w 1064228"/>
                    <a:gd name="connsiteY4" fmla="*/ 740759 h 980884"/>
                    <a:gd name="connsiteX5" fmla="*/ 413957 w 1064228"/>
                    <a:gd name="connsiteY5" fmla="*/ 980885 h 980884"/>
                    <a:gd name="connsiteX6" fmla="*/ 1064228 w 1064228"/>
                    <a:gd name="connsiteY6" fmla="*/ 615982 h 980884"/>
                    <a:gd name="connsiteX7" fmla="*/ 1064228 w 1064228"/>
                    <a:gd name="connsiteY7" fmla="*/ 240125 h 980884"/>
                    <a:gd name="connsiteX8" fmla="*/ 650367 w 1064228"/>
                    <a:gd name="connsiteY8" fmla="*/ 0 h 98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4228" h="980884">
                      <a:moveTo>
                        <a:pt x="650367" y="0"/>
                      </a:moveTo>
                      <a:lnTo>
                        <a:pt x="223076" y="252698"/>
                      </a:lnTo>
                      <a:lnTo>
                        <a:pt x="223076" y="488823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413957" y="980885"/>
                      </a:lnTo>
                      <a:lnTo>
                        <a:pt x="1064228" y="615982"/>
                      </a:lnTo>
                      <a:lnTo>
                        <a:pt x="1064228" y="240125"/>
                      </a:lnTo>
                      <a:lnTo>
                        <a:pt x="650367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3" name="Freeform: Shape 79">
                  <a:extLst>
                    <a:ext uri="{FF2B5EF4-FFF2-40B4-BE49-F238E27FC236}">
                      <a16:creationId xmlns:a16="http://schemas.microsoft.com/office/drawing/2014/main" id="{452FF7AC-824D-4268-A4D0-B9C831D25C00}"/>
                    </a:ext>
                  </a:extLst>
                </p:cNvPr>
                <p:cNvSpPr/>
                <p:nvPr/>
              </p:nvSpPr>
              <p:spPr>
                <a:xfrm>
                  <a:off x="8461438" y="4980908"/>
                  <a:ext cx="413956" cy="367093"/>
                </a:xfrm>
                <a:custGeom>
                  <a:avLst/>
                  <a:gdLst>
                    <a:gd name="connsiteX0" fmla="*/ 0 w 413956"/>
                    <a:gd name="connsiteY0" fmla="*/ 0 h 367093"/>
                    <a:gd name="connsiteX1" fmla="*/ 413957 w 413956"/>
                    <a:gd name="connsiteY1" fmla="*/ 240125 h 367093"/>
                    <a:gd name="connsiteX2" fmla="*/ 413957 w 413956"/>
                    <a:gd name="connsiteY2" fmla="*/ 367094 h 367093"/>
                    <a:gd name="connsiteX3" fmla="*/ 0 w 413956"/>
                    <a:gd name="connsiteY3" fmla="*/ 126968 h 367093"/>
                    <a:gd name="connsiteX4" fmla="*/ 0 w 413956"/>
                    <a:gd name="connsiteY4" fmla="*/ 0 h 367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956" h="367093">
                      <a:moveTo>
                        <a:pt x="0" y="0"/>
                      </a:moveTo>
                      <a:lnTo>
                        <a:pt x="413957" y="240125"/>
                      </a:lnTo>
                      <a:lnTo>
                        <a:pt x="413957" y="367094"/>
                      </a:lnTo>
                      <a:lnTo>
                        <a:pt x="0" y="1269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4" name="Freeform: Shape 80">
                  <a:extLst>
                    <a:ext uri="{FF2B5EF4-FFF2-40B4-BE49-F238E27FC236}">
                      <a16:creationId xmlns:a16="http://schemas.microsoft.com/office/drawing/2014/main" id="{042F38FE-86C2-4A8B-BE16-BD575051174A}"/>
                    </a:ext>
                  </a:extLst>
                </p:cNvPr>
                <p:cNvSpPr/>
                <p:nvPr/>
              </p:nvSpPr>
              <p:spPr>
                <a:xfrm>
                  <a:off x="8875395" y="4607242"/>
                  <a:ext cx="650271" cy="740759"/>
                </a:xfrm>
                <a:custGeom>
                  <a:avLst/>
                  <a:gdLst>
                    <a:gd name="connsiteX0" fmla="*/ 222980 w 650271"/>
                    <a:gd name="connsiteY0" fmla="*/ 252793 h 740759"/>
                    <a:gd name="connsiteX1" fmla="*/ 222980 w 650271"/>
                    <a:gd name="connsiteY1" fmla="*/ 488918 h 740759"/>
                    <a:gd name="connsiteX2" fmla="*/ 0 w 650271"/>
                    <a:gd name="connsiteY2" fmla="*/ 613791 h 740759"/>
                    <a:gd name="connsiteX3" fmla="*/ 0 w 650271"/>
                    <a:gd name="connsiteY3" fmla="*/ 740759 h 740759"/>
                    <a:gd name="connsiteX4" fmla="*/ 650272 w 650271"/>
                    <a:gd name="connsiteY4" fmla="*/ 375856 h 740759"/>
                    <a:gd name="connsiteX5" fmla="*/ 650272 w 650271"/>
                    <a:gd name="connsiteY5" fmla="*/ 0 h 740759"/>
                    <a:gd name="connsiteX6" fmla="*/ 222980 w 650271"/>
                    <a:gd name="connsiteY6" fmla="*/ 252793 h 74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0271" h="740759">
                      <a:moveTo>
                        <a:pt x="222980" y="252793"/>
                      </a:moveTo>
                      <a:lnTo>
                        <a:pt x="222980" y="488918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650272" y="375856"/>
                      </a:lnTo>
                      <a:lnTo>
                        <a:pt x="650272" y="0"/>
                      </a:lnTo>
                      <a:lnTo>
                        <a:pt x="222980" y="25279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5" name="Freeform: Shape 81">
                  <a:extLst>
                    <a:ext uri="{FF2B5EF4-FFF2-40B4-BE49-F238E27FC236}">
                      <a16:creationId xmlns:a16="http://schemas.microsoft.com/office/drawing/2014/main" id="{6391DDD9-4FD0-43C6-8FFD-878E28D9B55E}"/>
                    </a:ext>
                  </a:extLst>
                </p:cNvPr>
                <p:cNvSpPr/>
                <p:nvPr/>
              </p:nvSpPr>
              <p:spPr>
                <a:xfrm>
                  <a:off x="8461438" y="4855940"/>
                  <a:ext cx="636936" cy="365093"/>
                </a:xfrm>
                <a:custGeom>
                  <a:avLst/>
                  <a:gdLst>
                    <a:gd name="connsiteX0" fmla="*/ 413957 w 636936"/>
                    <a:gd name="connsiteY0" fmla="*/ 365093 h 365093"/>
                    <a:gd name="connsiteX1" fmla="*/ 636937 w 636936"/>
                    <a:gd name="connsiteY1" fmla="*/ 240221 h 365093"/>
                    <a:gd name="connsiteX2" fmla="*/ 223076 w 636936"/>
                    <a:gd name="connsiteY2" fmla="*/ 0 h 365093"/>
                    <a:gd name="connsiteX3" fmla="*/ 0 w 636936"/>
                    <a:gd name="connsiteY3" fmla="*/ 124968 h 365093"/>
                    <a:gd name="connsiteX4" fmla="*/ 413957 w 636936"/>
                    <a:gd name="connsiteY4" fmla="*/ 365093 h 365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936" h="365093">
                      <a:moveTo>
                        <a:pt x="413957" y="365093"/>
                      </a:moveTo>
                      <a:lnTo>
                        <a:pt x="636937" y="240221"/>
                      </a:lnTo>
                      <a:lnTo>
                        <a:pt x="223076" y="0"/>
                      </a:lnTo>
                      <a:lnTo>
                        <a:pt x="0" y="124968"/>
                      </a:lnTo>
                      <a:lnTo>
                        <a:pt x="413957" y="365093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6" name="Freeform: Shape 82">
                  <a:extLst>
                    <a:ext uri="{FF2B5EF4-FFF2-40B4-BE49-F238E27FC236}">
                      <a16:creationId xmlns:a16="http://schemas.microsoft.com/office/drawing/2014/main" id="{0153D212-7E37-4D70-88B9-52D73D8556C7}"/>
                    </a:ext>
                  </a:extLst>
                </p:cNvPr>
                <p:cNvSpPr/>
                <p:nvPr/>
              </p:nvSpPr>
              <p:spPr>
                <a:xfrm>
                  <a:off x="8684514" y="4619815"/>
                  <a:ext cx="413861" cy="476345"/>
                </a:xfrm>
                <a:custGeom>
                  <a:avLst/>
                  <a:gdLst>
                    <a:gd name="connsiteX0" fmla="*/ 413861 w 413861"/>
                    <a:gd name="connsiteY0" fmla="*/ 476345 h 476345"/>
                    <a:gd name="connsiteX1" fmla="*/ 413861 w 413861"/>
                    <a:gd name="connsiteY1" fmla="*/ 240221 h 476345"/>
                    <a:gd name="connsiteX2" fmla="*/ 0 w 413861"/>
                    <a:gd name="connsiteY2" fmla="*/ 0 h 476345"/>
                    <a:gd name="connsiteX3" fmla="*/ 0 w 413861"/>
                    <a:gd name="connsiteY3" fmla="*/ 236125 h 476345"/>
                    <a:gd name="connsiteX4" fmla="*/ 413861 w 413861"/>
                    <a:gd name="connsiteY4" fmla="*/ 476345 h 476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861" h="476345">
                      <a:moveTo>
                        <a:pt x="413861" y="476345"/>
                      </a:moveTo>
                      <a:lnTo>
                        <a:pt x="413861" y="240221"/>
                      </a:lnTo>
                      <a:lnTo>
                        <a:pt x="0" y="0"/>
                      </a:lnTo>
                      <a:lnTo>
                        <a:pt x="0" y="236125"/>
                      </a:lnTo>
                      <a:lnTo>
                        <a:pt x="413861" y="476345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7" name="Freeform: Shape 83">
                  <a:extLst>
                    <a:ext uri="{FF2B5EF4-FFF2-40B4-BE49-F238E27FC236}">
                      <a16:creationId xmlns:a16="http://schemas.microsoft.com/office/drawing/2014/main" id="{2762D1BA-61A6-42F7-AA60-02567CAA7C09}"/>
                    </a:ext>
                  </a:extLst>
                </p:cNvPr>
                <p:cNvSpPr/>
                <p:nvPr/>
              </p:nvSpPr>
              <p:spPr>
                <a:xfrm>
                  <a:off x="8684514" y="4367117"/>
                  <a:ext cx="841152" cy="492918"/>
                </a:xfrm>
                <a:custGeom>
                  <a:avLst/>
                  <a:gdLst>
                    <a:gd name="connsiteX0" fmla="*/ 413861 w 841152"/>
                    <a:gd name="connsiteY0" fmla="*/ 492919 h 492918"/>
                    <a:gd name="connsiteX1" fmla="*/ 0 w 841152"/>
                    <a:gd name="connsiteY1" fmla="*/ 252698 h 492918"/>
                    <a:gd name="connsiteX2" fmla="*/ 427291 w 841152"/>
                    <a:gd name="connsiteY2" fmla="*/ 0 h 492918"/>
                    <a:gd name="connsiteX3" fmla="*/ 841153 w 841152"/>
                    <a:gd name="connsiteY3" fmla="*/ 240125 h 492918"/>
                    <a:gd name="connsiteX4" fmla="*/ 413861 w 841152"/>
                    <a:gd name="connsiteY4" fmla="*/ 492919 h 492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152" h="492918">
                      <a:moveTo>
                        <a:pt x="413861" y="492919"/>
                      </a:moveTo>
                      <a:lnTo>
                        <a:pt x="0" y="252698"/>
                      </a:lnTo>
                      <a:lnTo>
                        <a:pt x="427291" y="0"/>
                      </a:lnTo>
                      <a:lnTo>
                        <a:pt x="841153" y="240125"/>
                      </a:lnTo>
                      <a:lnTo>
                        <a:pt x="413861" y="492919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6" name="Graphic 11">
                <a:extLst>
                  <a:ext uri="{FF2B5EF4-FFF2-40B4-BE49-F238E27FC236}">
                    <a16:creationId xmlns:a16="http://schemas.microsoft.com/office/drawing/2014/main" id="{BFE08565-4D67-4392-B16F-ADA62D747CEC}"/>
                  </a:ext>
                </a:extLst>
              </p:cNvPr>
              <p:cNvGrpSpPr/>
              <p:nvPr/>
            </p:nvGrpSpPr>
            <p:grpSpPr>
              <a:xfrm>
                <a:off x="7847619" y="3179752"/>
                <a:ext cx="1380243" cy="2189206"/>
                <a:chOff x="8276722" y="3505075"/>
                <a:chExt cx="1243896" cy="1972944"/>
              </a:xfrm>
            </p:grpSpPr>
            <p:sp>
              <p:nvSpPr>
                <p:cNvPr id="447" name="Freeform: Shape 85">
                  <a:extLst>
                    <a:ext uri="{FF2B5EF4-FFF2-40B4-BE49-F238E27FC236}">
                      <a16:creationId xmlns:a16="http://schemas.microsoft.com/office/drawing/2014/main" id="{3A575FF3-214D-4BA0-B737-A2C48E0EDF3F}"/>
                    </a:ext>
                  </a:extLst>
                </p:cNvPr>
                <p:cNvSpPr/>
                <p:nvPr/>
              </p:nvSpPr>
              <p:spPr>
                <a:xfrm>
                  <a:off x="9155060" y="3746849"/>
                  <a:ext cx="218143" cy="215915"/>
                </a:xfrm>
                <a:custGeom>
                  <a:avLst/>
                  <a:gdLst>
                    <a:gd name="connsiteX0" fmla="*/ 60567 w 218143"/>
                    <a:gd name="connsiteY0" fmla="*/ 0 h 215915"/>
                    <a:gd name="connsiteX1" fmla="*/ 19229 w 218143"/>
                    <a:gd name="connsiteY1" fmla="*/ 192310 h 215915"/>
                    <a:gd name="connsiteX2" fmla="*/ 218015 w 218143"/>
                    <a:gd name="connsiteY2" fmla="*/ 178308 h 215915"/>
                    <a:gd name="connsiteX3" fmla="*/ 60567 w 218143"/>
                    <a:gd name="connsiteY3" fmla="*/ 0 h 21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143" h="215915">
                      <a:moveTo>
                        <a:pt x="60567" y="0"/>
                      </a:moveTo>
                      <a:cubicBezTo>
                        <a:pt x="60567" y="0"/>
                        <a:pt x="-41350" y="142875"/>
                        <a:pt x="19229" y="192310"/>
                      </a:cubicBezTo>
                      <a:cubicBezTo>
                        <a:pt x="79808" y="241745"/>
                        <a:pt x="212681" y="201835"/>
                        <a:pt x="218015" y="178308"/>
                      </a:cubicBezTo>
                      <a:cubicBezTo>
                        <a:pt x="223349" y="154781"/>
                        <a:pt x="60567" y="0"/>
                        <a:pt x="60567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: Shape 86">
                  <a:extLst>
                    <a:ext uri="{FF2B5EF4-FFF2-40B4-BE49-F238E27FC236}">
                      <a16:creationId xmlns:a16="http://schemas.microsoft.com/office/drawing/2014/main" id="{3EC1EA71-0757-40C4-967B-2EA7000D386C}"/>
                    </a:ext>
                  </a:extLst>
                </p:cNvPr>
                <p:cNvSpPr/>
                <p:nvPr/>
              </p:nvSpPr>
              <p:spPr>
                <a:xfrm>
                  <a:off x="8610600" y="4997291"/>
                  <a:ext cx="149733" cy="232124"/>
                </a:xfrm>
                <a:custGeom>
                  <a:avLst/>
                  <a:gdLst>
                    <a:gd name="connsiteX0" fmla="*/ 149733 w 149733"/>
                    <a:gd name="connsiteY0" fmla="*/ 0 h 232124"/>
                    <a:gd name="connsiteX1" fmla="*/ 0 w 149733"/>
                    <a:gd name="connsiteY1" fmla="*/ 199263 h 232124"/>
                    <a:gd name="connsiteX2" fmla="*/ 41624 w 149733"/>
                    <a:gd name="connsiteY2" fmla="*/ 232124 h 232124"/>
                    <a:gd name="connsiteX3" fmla="*/ 122873 w 149733"/>
                    <a:gd name="connsiteY3" fmla="*/ 140303 h 232124"/>
                    <a:gd name="connsiteX4" fmla="*/ 149733 w 149733"/>
                    <a:gd name="connsiteY4" fmla="*/ 0 h 23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733" h="232124">
                      <a:moveTo>
                        <a:pt x="149733" y="0"/>
                      </a:moveTo>
                      <a:lnTo>
                        <a:pt x="0" y="199263"/>
                      </a:lnTo>
                      <a:lnTo>
                        <a:pt x="41624" y="232124"/>
                      </a:lnTo>
                      <a:cubicBezTo>
                        <a:pt x="41624" y="232124"/>
                        <a:pt x="101632" y="219551"/>
                        <a:pt x="122873" y="140303"/>
                      </a:cubicBezTo>
                      <a:cubicBezTo>
                        <a:pt x="135325" y="94274"/>
                        <a:pt x="144304" y="47374"/>
                        <a:pt x="14973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: Shape 87">
                  <a:extLst>
                    <a:ext uri="{FF2B5EF4-FFF2-40B4-BE49-F238E27FC236}">
                      <a16:creationId xmlns:a16="http://schemas.microsoft.com/office/drawing/2014/main" id="{8D43560D-EA1A-47E6-9808-A850FE0C31C5}"/>
                    </a:ext>
                  </a:extLst>
                </p:cNvPr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: Shape 88">
                  <a:extLst>
                    <a:ext uri="{FF2B5EF4-FFF2-40B4-BE49-F238E27FC236}">
                      <a16:creationId xmlns:a16="http://schemas.microsoft.com/office/drawing/2014/main" id="{22C02BD3-3506-4E9A-9198-94A9A7AC7B79}"/>
                    </a:ext>
                  </a:extLst>
                </p:cNvPr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: Shape 89">
                  <a:extLst>
                    <a:ext uri="{FF2B5EF4-FFF2-40B4-BE49-F238E27FC236}">
                      <a16:creationId xmlns:a16="http://schemas.microsoft.com/office/drawing/2014/main" id="{11DEF782-341D-4B00-ABF9-BD12D9AF2557}"/>
                    </a:ext>
                  </a:extLst>
                </p:cNvPr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: Shape 90">
                  <a:extLst>
                    <a:ext uri="{FF2B5EF4-FFF2-40B4-BE49-F238E27FC236}">
                      <a16:creationId xmlns:a16="http://schemas.microsoft.com/office/drawing/2014/main" id="{35498ED4-7925-4D20-B83F-E5FD9E4D1CF9}"/>
                    </a:ext>
                  </a:extLst>
                </p:cNvPr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: Shape 91">
                  <a:extLst>
                    <a:ext uri="{FF2B5EF4-FFF2-40B4-BE49-F238E27FC236}">
                      <a16:creationId xmlns:a16="http://schemas.microsoft.com/office/drawing/2014/main" id="{3D579126-442F-4534-9CDC-1759B1731999}"/>
                    </a:ext>
                  </a:extLst>
                </p:cNvPr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: Shape 92">
                  <a:extLst>
                    <a:ext uri="{FF2B5EF4-FFF2-40B4-BE49-F238E27FC236}">
                      <a16:creationId xmlns:a16="http://schemas.microsoft.com/office/drawing/2014/main" id="{C742D1F5-45E2-43F5-BD4F-B2D7B02CF83A}"/>
                    </a:ext>
                  </a:extLst>
                </p:cNvPr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: Shape 93">
                  <a:extLst>
                    <a:ext uri="{FF2B5EF4-FFF2-40B4-BE49-F238E27FC236}">
                      <a16:creationId xmlns:a16="http://schemas.microsoft.com/office/drawing/2014/main" id="{5C41DE32-1ABF-4751-966A-5EA67233B44A}"/>
                    </a:ext>
                  </a:extLst>
                </p:cNvPr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Freeform: Shape 94">
                  <a:extLst>
                    <a:ext uri="{FF2B5EF4-FFF2-40B4-BE49-F238E27FC236}">
                      <a16:creationId xmlns:a16="http://schemas.microsoft.com/office/drawing/2014/main" id="{F85763C8-A1F3-4316-A2FE-BC836F33C2AB}"/>
                    </a:ext>
                  </a:extLst>
                </p:cNvPr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Freeform: Shape 95">
                  <a:extLst>
                    <a:ext uri="{FF2B5EF4-FFF2-40B4-BE49-F238E27FC236}">
                      <a16:creationId xmlns:a16="http://schemas.microsoft.com/office/drawing/2014/main" id="{ED6A0B22-0746-49A0-81D4-1B107418F414}"/>
                    </a:ext>
                  </a:extLst>
                </p:cNvPr>
                <p:cNvSpPr/>
                <p:nvPr/>
              </p:nvSpPr>
              <p:spPr>
                <a:xfrm>
                  <a:off x="8276722" y="5275040"/>
                  <a:ext cx="340449" cy="202979"/>
                </a:xfrm>
                <a:custGeom>
                  <a:avLst/>
                  <a:gdLst>
                    <a:gd name="connsiteX0" fmla="*/ 335687 w 340449"/>
                    <a:gd name="connsiteY0" fmla="*/ 0 h 202979"/>
                    <a:gd name="connsiteX1" fmla="*/ 340450 w 340449"/>
                    <a:gd name="connsiteY1" fmla="*/ 48292 h 202979"/>
                    <a:gd name="connsiteX2" fmla="*/ 304445 w 340449"/>
                    <a:gd name="connsiteY2" fmla="*/ 103822 h 202979"/>
                    <a:gd name="connsiteX3" fmla="*/ 209195 w 340449"/>
                    <a:gd name="connsiteY3" fmla="*/ 172784 h 202979"/>
                    <a:gd name="connsiteX4" fmla="*/ 63082 w 340449"/>
                    <a:gd name="connsiteY4" fmla="*/ 199644 h 202979"/>
                    <a:gd name="connsiteX5" fmla="*/ 15933 w 340449"/>
                    <a:gd name="connsiteY5" fmla="*/ 118396 h 202979"/>
                    <a:gd name="connsiteX6" fmla="*/ 135472 w 340449"/>
                    <a:gd name="connsiteY6" fmla="*/ 41243 h 202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0449" h="202979">
                      <a:moveTo>
                        <a:pt x="335687" y="0"/>
                      </a:moveTo>
                      <a:cubicBezTo>
                        <a:pt x="335687" y="0"/>
                        <a:pt x="340450" y="8001"/>
                        <a:pt x="340450" y="48292"/>
                      </a:cubicBezTo>
                      <a:cubicBezTo>
                        <a:pt x="340450" y="88582"/>
                        <a:pt x="324353" y="97060"/>
                        <a:pt x="304445" y="103822"/>
                      </a:cubicBezTo>
                      <a:cubicBezTo>
                        <a:pt x="284538" y="110585"/>
                        <a:pt x="225388" y="153924"/>
                        <a:pt x="209195" y="172784"/>
                      </a:cubicBezTo>
                      <a:cubicBezTo>
                        <a:pt x="193003" y="191643"/>
                        <a:pt x="127661" y="210884"/>
                        <a:pt x="63082" y="199644"/>
                      </a:cubicBezTo>
                      <a:cubicBezTo>
                        <a:pt x="-1498" y="188404"/>
                        <a:pt x="-15118" y="145732"/>
                        <a:pt x="15933" y="118396"/>
                      </a:cubicBezTo>
                      <a:cubicBezTo>
                        <a:pt x="46985" y="91059"/>
                        <a:pt x="135472" y="41243"/>
                        <a:pt x="135472" y="4124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Freeform: Shape 96">
                  <a:extLst>
                    <a:ext uri="{FF2B5EF4-FFF2-40B4-BE49-F238E27FC236}">
                      <a16:creationId xmlns:a16="http://schemas.microsoft.com/office/drawing/2014/main" id="{0577CAA4-5D03-4FEE-8868-749EA74AE153}"/>
                    </a:ext>
                  </a:extLst>
                </p:cNvPr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Freeform: Shape 97">
                  <a:extLst>
                    <a:ext uri="{FF2B5EF4-FFF2-40B4-BE49-F238E27FC236}">
                      <a16:creationId xmlns:a16="http://schemas.microsoft.com/office/drawing/2014/main" id="{3EDC7C5A-489D-405C-AC4E-F933B74CF587}"/>
                    </a:ext>
                  </a:extLst>
                </p:cNvPr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Freeform: Shape 98">
                  <a:extLst>
                    <a:ext uri="{FF2B5EF4-FFF2-40B4-BE49-F238E27FC236}">
                      <a16:creationId xmlns:a16="http://schemas.microsoft.com/office/drawing/2014/main" id="{CE69867D-756E-483A-8126-08D8924E2C1E}"/>
                    </a:ext>
                  </a:extLst>
                </p:cNvPr>
                <p:cNvSpPr/>
                <p:nvPr/>
              </p:nvSpPr>
              <p:spPr>
                <a:xfrm>
                  <a:off x="8359873" y="5172075"/>
                  <a:ext cx="271014" cy="236057"/>
                </a:xfrm>
                <a:custGeom>
                  <a:avLst/>
                  <a:gdLst>
                    <a:gd name="connsiteX0" fmla="*/ 172431 w 271014"/>
                    <a:gd name="connsiteY0" fmla="*/ 0 h 236057"/>
                    <a:gd name="connsiteX1" fmla="*/ 146237 w 271014"/>
                    <a:gd name="connsiteY1" fmla="*/ 54388 h 236057"/>
                    <a:gd name="connsiteX2" fmla="*/ 22412 w 271014"/>
                    <a:gd name="connsiteY2" fmla="*/ 167354 h 236057"/>
                    <a:gd name="connsiteX3" fmla="*/ 15840 w 271014"/>
                    <a:gd name="connsiteY3" fmla="*/ 216884 h 236057"/>
                    <a:gd name="connsiteX4" fmla="*/ 166811 w 271014"/>
                    <a:gd name="connsiteY4" fmla="*/ 178784 h 236057"/>
                    <a:gd name="connsiteX5" fmla="*/ 243011 w 271014"/>
                    <a:gd name="connsiteY5" fmla="*/ 122872 h 236057"/>
                    <a:gd name="connsiteX6" fmla="*/ 250726 w 271014"/>
                    <a:gd name="connsiteY6" fmla="*/ 112395 h 236057"/>
                    <a:gd name="connsiteX7" fmla="*/ 271015 w 271014"/>
                    <a:gd name="connsiteY7" fmla="*/ 47054 h 236057"/>
                    <a:gd name="connsiteX8" fmla="*/ 271015 w 271014"/>
                    <a:gd name="connsiteY8" fmla="*/ 47054 h 236057"/>
                    <a:gd name="connsiteX9" fmla="*/ 172431 w 271014"/>
                    <a:gd name="connsiteY9" fmla="*/ 0 h 23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014" h="236057">
                      <a:moveTo>
                        <a:pt x="172431" y="0"/>
                      </a:moveTo>
                      <a:cubicBezTo>
                        <a:pt x="161477" y="24479"/>
                        <a:pt x="152428" y="43624"/>
                        <a:pt x="146237" y="54388"/>
                      </a:cubicBezTo>
                      <a:cubicBezTo>
                        <a:pt x="121186" y="97917"/>
                        <a:pt x="48130" y="145066"/>
                        <a:pt x="22412" y="167354"/>
                      </a:cubicBezTo>
                      <a:cubicBezTo>
                        <a:pt x="-3305" y="189643"/>
                        <a:pt x="-8735" y="198025"/>
                        <a:pt x="15840" y="216884"/>
                      </a:cubicBezTo>
                      <a:cubicBezTo>
                        <a:pt x="78038" y="264509"/>
                        <a:pt x="131950" y="212503"/>
                        <a:pt x="166811" y="178784"/>
                      </a:cubicBezTo>
                      <a:cubicBezTo>
                        <a:pt x="190089" y="157415"/>
                        <a:pt x="215642" y="138666"/>
                        <a:pt x="243011" y="122872"/>
                      </a:cubicBezTo>
                      <a:cubicBezTo>
                        <a:pt x="246993" y="120678"/>
                        <a:pt x="249813" y="116849"/>
                        <a:pt x="250726" y="112395"/>
                      </a:cubicBezTo>
                      <a:cubicBezTo>
                        <a:pt x="254587" y="89817"/>
                        <a:pt x="261409" y="67847"/>
                        <a:pt x="271015" y="47054"/>
                      </a:cubicBezTo>
                      <a:lnTo>
                        <a:pt x="271015" y="47054"/>
                      </a:lnTo>
                      <a:cubicBezTo>
                        <a:pt x="196053" y="62770"/>
                        <a:pt x="172431" y="0"/>
                        <a:pt x="172431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Freeform: Shape 99">
                  <a:extLst>
                    <a:ext uri="{FF2B5EF4-FFF2-40B4-BE49-F238E27FC236}">
                      <a16:creationId xmlns:a16="http://schemas.microsoft.com/office/drawing/2014/main" id="{71875645-25C4-4804-86C4-244602C5D4A2}"/>
                    </a:ext>
                  </a:extLst>
                </p:cNvPr>
                <p:cNvSpPr/>
                <p:nvPr/>
              </p:nvSpPr>
              <p:spPr>
                <a:xfrm>
                  <a:off x="8564499" y="4342257"/>
                  <a:ext cx="668845" cy="389477"/>
                </a:xfrm>
                <a:custGeom>
                  <a:avLst/>
                  <a:gdLst>
                    <a:gd name="connsiteX0" fmla="*/ 668846 w 668845"/>
                    <a:gd name="connsiteY0" fmla="*/ 244507 h 389477"/>
                    <a:gd name="connsiteX1" fmla="*/ 417671 w 668845"/>
                    <a:gd name="connsiteY1" fmla="*/ 389477 h 389477"/>
                    <a:gd name="connsiteX2" fmla="*/ 0 w 668845"/>
                    <a:gd name="connsiteY2" fmla="*/ 148019 h 389477"/>
                    <a:gd name="connsiteX3" fmla="*/ 251174 w 668845"/>
                    <a:gd name="connsiteY3" fmla="*/ 0 h 389477"/>
                    <a:gd name="connsiteX4" fmla="*/ 668846 w 668845"/>
                    <a:gd name="connsiteY4" fmla="*/ 244507 h 389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845" h="389477">
                      <a:moveTo>
                        <a:pt x="668846" y="244507"/>
                      </a:moveTo>
                      <a:lnTo>
                        <a:pt x="417671" y="389477"/>
                      </a:lnTo>
                      <a:lnTo>
                        <a:pt x="0" y="148019"/>
                      </a:lnTo>
                      <a:lnTo>
                        <a:pt x="251174" y="0"/>
                      </a:lnTo>
                      <a:lnTo>
                        <a:pt x="668846" y="244507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Freeform: Shape 100">
                  <a:extLst>
                    <a:ext uri="{FF2B5EF4-FFF2-40B4-BE49-F238E27FC236}">
                      <a16:creationId xmlns:a16="http://schemas.microsoft.com/office/drawing/2014/main" id="{15BB0DD7-0F60-415B-946E-09DAFA4AC7FB}"/>
                    </a:ext>
                  </a:extLst>
                </p:cNvPr>
                <p:cNvSpPr/>
                <p:nvPr/>
              </p:nvSpPr>
              <p:spPr>
                <a:xfrm>
                  <a:off x="8914923" y="4456938"/>
                  <a:ext cx="153352" cy="88487"/>
                </a:xfrm>
                <a:custGeom>
                  <a:avLst/>
                  <a:gdLst>
                    <a:gd name="connsiteX0" fmla="*/ 94202 w 153352"/>
                    <a:gd name="connsiteY0" fmla="*/ 88487 h 88487"/>
                    <a:gd name="connsiteX1" fmla="*/ 0 w 153352"/>
                    <a:gd name="connsiteY1" fmla="*/ 34099 h 88487"/>
                    <a:gd name="connsiteX2" fmla="*/ 59055 w 153352"/>
                    <a:gd name="connsiteY2" fmla="*/ 0 h 88487"/>
                    <a:gd name="connsiteX3" fmla="*/ 153353 w 153352"/>
                    <a:gd name="connsiteY3" fmla="*/ 54388 h 88487"/>
                    <a:gd name="connsiteX4" fmla="*/ 94202 w 153352"/>
                    <a:gd name="connsiteY4" fmla="*/ 88487 h 8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352" h="88487">
                      <a:moveTo>
                        <a:pt x="94202" y="88487"/>
                      </a:moveTo>
                      <a:lnTo>
                        <a:pt x="0" y="34099"/>
                      </a:lnTo>
                      <a:lnTo>
                        <a:pt x="59055" y="0"/>
                      </a:lnTo>
                      <a:lnTo>
                        <a:pt x="153353" y="54388"/>
                      </a:lnTo>
                      <a:lnTo>
                        <a:pt x="94202" y="8848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Freeform: Shape 101">
                  <a:extLst>
                    <a:ext uri="{FF2B5EF4-FFF2-40B4-BE49-F238E27FC236}">
                      <a16:creationId xmlns:a16="http://schemas.microsoft.com/office/drawing/2014/main" id="{64F27721-471A-4BD5-BB82-F2AE32F7F647}"/>
                    </a:ext>
                  </a:extLst>
                </p:cNvPr>
                <p:cNvSpPr/>
                <p:nvPr/>
              </p:nvSpPr>
              <p:spPr>
                <a:xfrm>
                  <a:off x="8850344" y="4470653"/>
                  <a:ext cx="248031" cy="224885"/>
                </a:xfrm>
                <a:custGeom>
                  <a:avLst/>
                  <a:gdLst>
                    <a:gd name="connsiteX0" fmla="*/ 121063 w 248031"/>
                    <a:gd name="connsiteY0" fmla="*/ 224885 h 224885"/>
                    <a:gd name="connsiteX1" fmla="*/ 248031 w 248031"/>
                    <a:gd name="connsiteY1" fmla="*/ 150114 h 224885"/>
                    <a:gd name="connsiteX2" fmla="*/ 0 w 248031"/>
                    <a:gd name="connsiteY2" fmla="*/ 0 h 224885"/>
                    <a:gd name="connsiteX3" fmla="*/ 121063 w 248031"/>
                    <a:gd name="connsiteY3" fmla="*/ 224885 h 224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031" h="224885">
                      <a:moveTo>
                        <a:pt x="121063" y="224885"/>
                      </a:moveTo>
                      <a:lnTo>
                        <a:pt x="248031" y="150114"/>
                      </a:lnTo>
                      <a:lnTo>
                        <a:pt x="0" y="0"/>
                      </a:lnTo>
                      <a:lnTo>
                        <a:pt x="121063" y="22488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Freeform: Shape 102">
                  <a:extLst>
                    <a:ext uri="{FF2B5EF4-FFF2-40B4-BE49-F238E27FC236}">
                      <a16:creationId xmlns:a16="http://schemas.microsoft.com/office/drawing/2014/main" id="{7A5D7A7E-C717-465D-9CA4-32B5286038FD}"/>
                    </a:ext>
                  </a:extLst>
                </p:cNvPr>
                <p:cNvSpPr/>
                <p:nvPr/>
              </p:nvSpPr>
              <p:spPr>
                <a:xfrm>
                  <a:off x="8716383" y="4247387"/>
                  <a:ext cx="314424" cy="170527"/>
                </a:xfrm>
                <a:custGeom>
                  <a:avLst/>
                  <a:gdLst>
                    <a:gd name="connsiteX0" fmla="*/ 262453 w 314424"/>
                    <a:gd name="connsiteY0" fmla="*/ 0 h 170527"/>
                    <a:gd name="connsiteX1" fmla="*/ 161965 w 314424"/>
                    <a:gd name="connsiteY1" fmla="*/ 47625 h 170527"/>
                    <a:gd name="connsiteX2" fmla="*/ 73287 w 314424"/>
                    <a:gd name="connsiteY2" fmla="*/ 75057 h 170527"/>
                    <a:gd name="connsiteX3" fmla="*/ 135 w 314424"/>
                    <a:gd name="connsiteY3" fmla="*/ 122682 h 170527"/>
                    <a:gd name="connsiteX4" fmla="*/ 101481 w 314424"/>
                    <a:gd name="connsiteY4" fmla="*/ 164592 h 170527"/>
                    <a:gd name="connsiteX5" fmla="*/ 142343 w 314424"/>
                    <a:gd name="connsiteY5" fmla="*/ 149829 h 170527"/>
                    <a:gd name="connsiteX6" fmla="*/ 222639 w 314424"/>
                    <a:gd name="connsiteY6" fmla="*/ 115348 h 170527"/>
                    <a:gd name="connsiteX7" fmla="*/ 303887 w 314424"/>
                    <a:gd name="connsiteY7" fmla="*/ 93059 h 170527"/>
                    <a:gd name="connsiteX8" fmla="*/ 262453 w 314424"/>
                    <a:gd name="connsiteY8" fmla="*/ 0 h 170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4424" h="170527">
                      <a:moveTo>
                        <a:pt x="262453" y="0"/>
                      </a:moveTo>
                      <a:lnTo>
                        <a:pt x="161965" y="47625"/>
                      </a:lnTo>
                      <a:cubicBezTo>
                        <a:pt x="131949" y="55221"/>
                        <a:pt x="102349" y="64378"/>
                        <a:pt x="73287" y="75057"/>
                      </a:cubicBezTo>
                      <a:cubicBezTo>
                        <a:pt x="73287" y="75057"/>
                        <a:pt x="3373" y="103632"/>
                        <a:pt x="135" y="122682"/>
                      </a:cubicBezTo>
                      <a:cubicBezTo>
                        <a:pt x="-3104" y="141732"/>
                        <a:pt x="52618" y="186595"/>
                        <a:pt x="101481" y="164592"/>
                      </a:cubicBezTo>
                      <a:cubicBezTo>
                        <a:pt x="114363" y="157826"/>
                        <a:pt x="128112" y="152859"/>
                        <a:pt x="142343" y="149829"/>
                      </a:cubicBezTo>
                      <a:cubicBezTo>
                        <a:pt x="172053" y="147003"/>
                        <a:pt x="200132" y="134945"/>
                        <a:pt x="222639" y="115348"/>
                      </a:cubicBezTo>
                      <a:lnTo>
                        <a:pt x="303887" y="93059"/>
                      </a:lnTo>
                      <a:cubicBezTo>
                        <a:pt x="303887" y="93059"/>
                        <a:pt x="345797" y="11716"/>
                        <a:pt x="26245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Freeform: Shape 103">
                  <a:extLst>
                    <a:ext uri="{FF2B5EF4-FFF2-40B4-BE49-F238E27FC236}">
                      <a16:creationId xmlns:a16="http://schemas.microsoft.com/office/drawing/2014/main" id="{BB249EE0-7388-4D31-BBAE-BFF6627FF6C8}"/>
                    </a:ext>
                  </a:extLst>
                </p:cNvPr>
                <p:cNvSpPr/>
                <p:nvPr/>
              </p:nvSpPr>
              <p:spPr>
                <a:xfrm>
                  <a:off x="8850306" y="4352067"/>
                  <a:ext cx="89477" cy="90445"/>
                </a:xfrm>
                <a:custGeom>
                  <a:avLst/>
                  <a:gdLst>
                    <a:gd name="connsiteX0" fmla="*/ 63474 w 89477"/>
                    <a:gd name="connsiteY0" fmla="*/ 35529 h 90445"/>
                    <a:gd name="connsiteX1" fmla="*/ 11468 w 89477"/>
                    <a:gd name="connsiteY1" fmla="*/ 88488 h 90445"/>
                    <a:gd name="connsiteX2" fmla="*/ 17088 w 89477"/>
                    <a:gd name="connsiteY2" fmla="*/ 39434 h 90445"/>
                    <a:gd name="connsiteX3" fmla="*/ 89478 w 89477"/>
                    <a:gd name="connsiteY3" fmla="*/ 0 h 90445"/>
                    <a:gd name="connsiteX4" fmla="*/ 63474 w 89477"/>
                    <a:gd name="connsiteY4" fmla="*/ 35528 h 9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477" h="90445">
                      <a:moveTo>
                        <a:pt x="63474" y="35529"/>
                      </a:moveTo>
                      <a:cubicBezTo>
                        <a:pt x="51854" y="48006"/>
                        <a:pt x="18707" y="79439"/>
                        <a:pt x="11468" y="88488"/>
                      </a:cubicBezTo>
                      <a:cubicBezTo>
                        <a:pt x="4229" y="97536"/>
                        <a:pt x="-12916" y="74200"/>
                        <a:pt x="17088" y="39434"/>
                      </a:cubicBezTo>
                      <a:cubicBezTo>
                        <a:pt x="43018" y="29903"/>
                        <a:pt x="67408" y="16617"/>
                        <a:pt x="89478" y="0"/>
                      </a:cubicBezTo>
                      <a:cubicBezTo>
                        <a:pt x="81741" y="12497"/>
                        <a:pt x="73047" y="24375"/>
                        <a:pt x="63474" y="35528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: Shape 104">
                  <a:extLst>
                    <a:ext uri="{FF2B5EF4-FFF2-40B4-BE49-F238E27FC236}">
                      <a16:creationId xmlns:a16="http://schemas.microsoft.com/office/drawing/2014/main" id="{EE73C38B-233C-4916-8AD4-9325CF61E945}"/>
                    </a:ext>
                  </a:extLst>
                </p:cNvPr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6198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Freeform: Shape 105">
                  <a:extLst>
                    <a:ext uri="{FF2B5EF4-FFF2-40B4-BE49-F238E27FC236}">
                      <a16:creationId xmlns:a16="http://schemas.microsoft.com/office/drawing/2014/main" id="{8904EE36-01FB-4B24-8153-54116E53AD02}"/>
                    </a:ext>
                  </a:extLst>
                </p:cNvPr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5721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8" name="Freeform: Shape 106">
                  <a:extLst>
                    <a:ext uri="{FF2B5EF4-FFF2-40B4-BE49-F238E27FC236}">
                      <a16:creationId xmlns:a16="http://schemas.microsoft.com/office/drawing/2014/main" id="{182CC1AB-B2F9-4C8A-8A20-3F49C5940453}"/>
                    </a:ext>
                  </a:extLst>
                </p:cNvPr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Freeform: Shape 107">
                  <a:extLst>
                    <a:ext uri="{FF2B5EF4-FFF2-40B4-BE49-F238E27FC236}">
                      <a16:creationId xmlns:a16="http://schemas.microsoft.com/office/drawing/2014/main" id="{B133426D-377F-470F-A20A-72F1A02D31FB}"/>
                    </a:ext>
                  </a:extLst>
                </p:cNvPr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Freeform: Shape 108">
                  <a:extLst>
                    <a:ext uri="{FF2B5EF4-FFF2-40B4-BE49-F238E27FC236}">
                      <a16:creationId xmlns:a16="http://schemas.microsoft.com/office/drawing/2014/main" id="{9A40D56D-1B4A-4E93-9A3E-44B530794D35}"/>
                    </a:ext>
                  </a:extLst>
                </p:cNvPr>
                <p:cNvSpPr/>
                <p:nvPr/>
              </p:nvSpPr>
              <p:spPr>
                <a:xfrm>
                  <a:off x="9092866" y="3505075"/>
                  <a:ext cx="427752" cy="449704"/>
                </a:xfrm>
                <a:custGeom>
                  <a:avLst/>
                  <a:gdLst>
                    <a:gd name="connsiteX0" fmla="*/ 46086 w 427752"/>
                    <a:gd name="connsiteY0" fmla="*/ 158049 h 449704"/>
                    <a:gd name="connsiteX1" fmla="*/ 5033 w 427752"/>
                    <a:gd name="connsiteY1" fmla="*/ 66514 h 449704"/>
                    <a:gd name="connsiteX2" fmla="*/ 315167 w 427752"/>
                    <a:gd name="connsiteY2" fmla="*/ 66514 h 449704"/>
                    <a:gd name="connsiteX3" fmla="*/ 401654 w 427752"/>
                    <a:gd name="connsiteY3" fmla="*/ 173956 h 449704"/>
                    <a:gd name="connsiteX4" fmla="*/ 427752 w 427752"/>
                    <a:gd name="connsiteY4" fmla="*/ 381315 h 449704"/>
                    <a:gd name="connsiteX5" fmla="*/ 345552 w 427752"/>
                    <a:gd name="connsiteY5" fmla="*/ 381315 h 449704"/>
                    <a:gd name="connsiteX6" fmla="*/ 198486 w 427752"/>
                    <a:gd name="connsiteY6" fmla="*/ 442752 h 44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7752" h="449704">
                      <a:moveTo>
                        <a:pt x="46086" y="158049"/>
                      </a:moveTo>
                      <a:cubicBezTo>
                        <a:pt x="46086" y="158049"/>
                        <a:pt x="-18113" y="138999"/>
                        <a:pt x="5033" y="66514"/>
                      </a:cubicBezTo>
                      <a:cubicBezTo>
                        <a:pt x="28178" y="-5971"/>
                        <a:pt x="191913" y="-37023"/>
                        <a:pt x="315167" y="66514"/>
                      </a:cubicBezTo>
                      <a:cubicBezTo>
                        <a:pt x="315167" y="66514"/>
                        <a:pt x="401654" y="53179"/>
                        <a:pt x="401654" y="173956"/>
                      </a:cubicBezTo>
                      <a:cubicBezTo>
                        <a:pt x="401654" y="294733"/>
                        <a:pt x="353267" y="349883"/>
                        <a:pt x="427752" y="381315"/>
                      </a:cubicBezTo>
                      <a:cubicBezTo>
                        <a:pt x="427752" y="381315"/>
                        <a:pt x="382318" y="424368"/>
                        <a:pt x="345552" y="381315"/>
                      </a:cubicBezTo>
                      <a:cubicBezTo>
                        <a:pt x="345552" y="381315"/>
                        <a:pt x="337836" y="475613"/>
                        <a:pt x="198486" y="4427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Freeform: Shape 109">
                  <a:extLst>
                    <a:ext uri="{FF2B5EF4-FFF2-40B4-BE49-F238E27FC236}">
                      <a16:creationId xmlns:a16="http://schemas.microsoft.com/office/drawing/2014/main" id="{1EB27444-A0DD-4E72-80EF-2994DB59B728}"/>
                    </a:ext>
                  </a:extLst>
                </p:cNvPr>
                <p:cNvSpPr/>
                <p:nvPr/>
              </p:nvSpPr>
              <p:spPr>
                <a:xfrm>
                  <a:off x="9029509" y="3898011"/>
                  <a:ext cx="391953" cy="587017"/>
                </a:xfrm>
                <a:custGeom>
                  <a:avLst/>
                  <a:gdLst>
                    <a:gd name="connsiteX0" fmla="*/ 318992 w 391953"/>
                    <a:gd name="connsiteY0" fmla="*/ 41148 h 587017"/>
                    <a:gd name="connsiteX1" fmla="*/ 391954 w 391953"/>
                    <a:gd name="connsiteY1" fmla="*/ 72200 h 587017"/>
                    <a:gd name="connsiteX2" fmla="*/ 391954 w 391953"/>
                    <a:gd name="connsiteY2" fmla="*/ 286131 h 587017"/>
                    <a:gd name="connsiteX3" fmla="*/ 355473 w 391953"/>
                    <a:gd name="connsiteY3" fmla="*/ 458724 h 587017"/>
                    <a:gd name="connsiteX4" fmla="*/ 355473 w 391953"/>
                    <a:gd name="connsiteY4" fmla="*/ 564642 h 587017"/>
                    <a:gd name="connsiteX5" fmla="*/ 90678 w 391953"/>
                    <a:gd name="connsiteY5" fmla="*/ 560260 h 587017"/>
                    <a:gd name="connsiteX6" fmla="*/ 0 w 391953"/>
                    <a:gd name="connsiteY6" fmla="*/ 468916 h 587017"/>
                    <a:gd name="connsiteX7" fmla="*/ 61627 w 391953"/>
                    <a:gd name="connsiteY7" fmla="*/ 388334 h 587017"/>
                    <a:gd name="connsiteX8" fmla="*/ 49340 w 391953"/>
                    <a:gd name="connsiteY8" fmla="*/ 285369 h 587017"/>
                    <a:gd name="connsiteX9" fmla="*/ 13811 w 391953"/>
                    <a:gd name="connsiteY9" fmla="*/ 181642 h 587017"/>
                    <a:gd name="connsiteX10" fmla="*/ 154972 w 391953"/>
                    <a:gd name="connsiteY10" fmla="*/ 0 h 587017"/>
                    <a:gd name="connsiteX11" fmla="*/ 204502 w 391953"/>
                    <a:gd name="connsiteY11" fmla="*/ 6763 h 587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1953" h="587017">
                      <a:moveTo>
                        <a:pt x="318992" y="41148"/>
                      </a:moveTo>
                      <a:lnTo>
                        <a:pt x="391954" y="72200"/>
                      </a:lnTo>
                      <a:lnTo>
                        <a:pt x="391954" y="286131"/>
                      </a:lnTo>
                      <a:cubicBezTo>
                        <a:pt x="369113" y="340876"/>
                        <a:pt x="356739" y="399419"/>
                        <a:pt x="355473" y="458724"/>
                      </a:cubicBezTo>
                      <a:lnTo>
                        <a:pt x="355473" y="564642"/>
                      </a:lnTo>
                      <a:cubicBezTo>
                        <a:pt x="355473" y="564642"/>
                        <a:pt x="206312" y="617792"/>
                        <a:pt x="90678" y="560260"/>
                      </a:cubicBezTo>
                      <a:cubicBezTo>
                        <a:pt x="34671" y="532448"/>
                        <a:pt x="0" y="468916"/>
                        <a:pt x="0" y="468916"/>
                      </a:cubicBezTo>
                      <a:cubicBezTo>
                        <a:pt x="0" y="468916"/>
                        <a:pt x="61627" y="432625"/>
                        <a:pt x="61627" y="388334"/>
                      </a:cubicBezTo>
                      <a:cubicBezTo>
                        <a:pt x="60429" y="353728"/>
                        <a:pt x="56319" y="319285"/>
                        <a:pt x="49340" y="285369"/>
                      </a:cubicBezTo>
                      <a:cubicBezTo>
                        <a:pt x="22000" y="258206"/>
                        <a:pt x="8867" y="219862"/>
                        <a:pt x="13811" y="181642"/>
                      </a:cubicBezTo>
                      <a:cubicBezTo>
                        <a:pt x="22003" y="110966"/>
                        <a:pt x="154972" y="0"/>
                        <a:pt x="154972" y="0"/>
                      </a:cubicBezTo>
                      <a:lnTo>
                        <a:pt x="204502" y="6763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Freeform: Shape 110">
                  <a:extLst>
                    <a:ext uri="{FF2B5EF4-FFF2-40B4-BE49-F238E27FC236}">
                      <a16:creationId xmlns:a16="http://schemas.microsoft.com/office/drawing/2014/main" id="{C2BB9FA5-5022-4FE3-BC8D-74817ADEA37F}"/>
                    </a:ext>
                  </a:extLst>
                </p:cNvPr>
                <p:cNvSpPr/>
                <p:nvPr/>
              </p:nvSpPr>
              <p:spPr>
                <a:xfrm>
                  <a:off x="9234011" y="3766184"/>
                  <a:ext cx="114490" cy="172974"/>
                </a:xfrm>
                <a:custGeom>
                  <a:avLst/>
                  <a:gdLst>
                    <a:gd name="connsiteX0" fmla="*/ 114491 w 114490"/>
                    <a:gd name="connsiteY0" fmla="*/ 172974 h 172974"/>
                    <a:gd name="connsiteX1" fmla="*/ 0 w 114490"/>
                    <a:gd name="connsiteY1" fmla="*/ 138589 h 172974"/>
                    <a:gd name="connsiteX2" fmla="*/ 0 w 114490"/>
                    <a:gd name="connsiteY2" fmla="*/ 0 h 172974"/>
                    <a:gd name="connsiteX3" fmla="*/ 114491 w 114490"/>
                    <a:gd name="connsiteY3" fmla="*/ 0 h 172974"/>
                    <a:gd name="connsiteX4" fmla="*/ 114491 w 114490"/>
                    <a:gd name="connsiteY4" fmla="*/ 172974 h 17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490" h="172974">
                      <a:moveTo>
                        <a:pt x="114491" y="172974"/>
                      </a:moveTo>
                      <a:lnTo>
                        <a:pt x="0" y="138589"/>
                      </a:lnTo>
                      <a:lnTo>
                        <a:pt x="0" y="0"/>
                      </a:lnTo>
                      <a:lnTo>
                        <a:pt x="114491" y="0"/>
                      </a:lnTo>
                      <a:lnTo>
                        <a:pt x="114491" y="172974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Freeform: Shape 111">
                  <a:extLst>
                    <a:ext uri="{FF2B5EF4-FFF2-40B4-BE49-F238E27FC236}">
                      <a16:creationId xmlns:a16="http://schemas.microsoft.com/office/drawing/2014/main" id="{93749D4F-7474-49FD-960A-3FB4286EFADB}"/>
                    </a:ext>
                  </a:extLst>
                </p:cNvPr>
                <p:cNvSpPr/>
                <p:nvPr/>
              </p:nvSpPr>
              <p:spPr>
                <a:xfrm>
                  <a:off x="9234011" y="3767137"/>
                  <a:ext cx="104775" cy="138112"/>
                </a:xfrm>
                <a:custGeom>
                  <a:avLst/>
                  <a:gdLst>
                    <a:gd name="connsiteX0" fmla="*/ 0 w 104775"/>
                    <a:gd name="connsiteY0" fmla="*/ 138113 h 138112"/>
                    <a:gd name="connsiteX1" fmla="*/ 104775 w 104775"/>
                    <a:gd name="connsiteY1" fmla="*/ 38100 h 138112"/>
                    <a:gd name="connsiteX2" fmla="*/ 104775 w 104775"/>
                    <a:gd name="connsiteY2" fmla="*/ 0 h 138112"/>
                    <a:gd name="connsiteX3" fmla="*/ 0 w 104775"/>
                    <a:gd name="connsiteY3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138112">
                      <a:moveTo>
                        <a:pt x="0" y="138113"/>
                      </a:moveTo>
                      <a:cubicBezTo>
                        <a:pt x="47128" y="120499"/>
                        <a:pt x="84990" y="84359"/>
                        <a:pt x="104775" y="38100"/>
                      </a:cubicBezTo>
                      <a:lnTo>
                        <a:pt x="10477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Freeform: Shape 112">
                  <a:extLst>
                    <a:ext uri="{FF2B5EF4-FFF2-40B4-BE49-F238E27FC236}">
                      <a16:creationId xmlns:a16="http://schemas.microsoft.com/office/drawing/2014/main" id="{7D2A9796-1D18-4492-8034-418FEBC08A1A}"/>
                    </a:ext>
                  </a:extLst>
                </p:cNvPr>
                <p:cNvSpPr/>
                <p:nvPr/>
              </p:nvSpPr>
              <p:spPr>
                <a:xfrm>
                  <a:off x="9114410" y="3576030"/>
                  <a:ext cx="258688" cy="310331"/>
                </a:xfrm>
                <a:custGeom>
                  <a:avLst/>
                  <a:gdLst>
                    <a:gd name="connsiteX0" fmla="*/ 92930 w 258688"/>
                    <a:gd name="connsiteY0" fmla="*/ 2417 h 310331"/>
                    <a:gd name="connsiteX1" fmla="*/ 1109 w 258688"/>
                    <a:gd name="connsiteY1" fmla="*/ 187678 h 310331"/>
                    <a:gd name="connsiteX2" fmla="*/ 90263 w 258688"/>
                    <a:gd name="connsiteY2" fmla="*/ 310170 h 310331"/>
                    <a:gd name="connsiteX3" fmla="*/ 258380 w 258688"/>
                    <a:gd name="connsiteY3" fmla="*/ 115288 h 310331"/>
                    <a:gd name="connsiteX4" fmla="*/ 92930 w 258688"/>
                    <a:gd name="connsiteY4" fmla="*/ 2417 h 310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8688" h="310331">
                      <a:moveTo>
                        <a:pt x="92930" y="2417"/>
                      </a:moveTo>
                      <a:cubicBezTo>
                        <a:pt x="92930" y="2417"/>
                        <a:pt x="-11845" y="8513"/>
                        <a:pt x="1109" y="187678"/>
                      </a:cubicBezTo>
                      <a:cubicBezTo>
                        <a:pt x="7110" y="270451"/>
                        <a:pt x="26446" y="313313"/>
                        <a:pt x="90263" y="310170"/>
                      </a:cubicBezTo>
                      <a:cubicBezTo>
                        <a:pt x="162463" y="306646"/>
                        <a:pt x="265047" y="257020"/>
                        <a:pt x="258380" y="115288"/>
                      </a:cubicBezTo>
                      <a:cubicBezTo>
                        <a:pt x="251712" y="-26444"/>
                        <a:pt x="92930" y="2417"/>
                        <a:pt x="92930" y="2417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Freeform: Shape 113">
                  <a:extLst>
                    <a:ext uri="{FF2B5EF4-FFF2-40B4-BE49-F238E27FC236}">
                      <a16:creationId xmlns:a16="http://schemas.microsoft.com/office/drawing/2014/main" id="{7A62ACA5-72A1-45E3-BE21-75E03CDCCE7F}"/>
                    </a:ext>
                  </a:extLst>
                </p:cNvPr>
                <p:cNvSpPr/>
                <p:nvPr/>
              </p:nvSpPr>
              <p:spPr>
                <a:xfrm>
                  <a:off x="9164097" y="3559206"/>
                  <a:ext cx="221947" cy="207534"/>
                </a:xfrm>
                <a:custGeom>
                  <a:avLst/>
                  <a:gdLst>
                    <a:gd name="connsiteX0" fmla="*/ 184404 w 221947"/>
                    <a:gd name="connsiteY0" fmla="*/ 206978 h 207534"/>
                    <a:gd name="connsiteX1" fmla="*/ 155829 w 221947"/>
                    <a:gd name="connsiteY1" fmla="*/ 173450 h 207534"/>
                    <a:gd name="connsiteX2" fmla="*/ 0 w 221947"/>
                    <a:gd name="connsiteY2" fmla="*/ 38100 h 207534"/>
                    <a:gd name="connsiteX3" fmla="*/ 92297 w 221947"/>
                    <a:gd name="connsiteY3" fmla="*/ 0 h 207534"/>
                    <a:gd name="connsiteX4" fmla="*/ 218122 w 221947"/>
                    <a:gd name="connsiteY4" fmla="*/ 167259 h 207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947" h="207534">
                      <a:moveTo>
                        <a:pt x="184404" y="206978"/>
                      </a:moveTo>
                      <a:cubicBezTo>
                        <a:pt x="184404" y="206978"/>
                        <a:pt x="155829" y="214598"/>
                        <a:pt x="155829" y="173450"/>
                      </a:cubicBezTo>
                      <a:cubicBezTo>
                        <a:pt x="155829" y="173450"/>
                        <a:pt x="28194" y="164783"/>
                        <a:pt x="0" y="38100"/>
                      </a:cubicBezTo>
                      <a:cubicBezTo>
                        <a:pt x="0" y="38100"/>
                        <a:pt x="12573" y="0"/>
                        <a:pt x="92297" y="0"/>
                      </a:cubicBezTo>
                      <a:cubicBezTo>
                        <a:pt x="172021" y="0"/>
                        <a:pt x="238887" y="70390"/>
                        <a:pt x="218122" y="16725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Freeform: Shape 114">
                  <a:extLst>
                    <a:ext uri="{FF2B5EF4-FFF2-40B4-BE49-F238E27FC236}">
                      <a16:creationId xmlns:a16="http://schemas.microsoft.com/office/drawing/2014/main" id="{3E19625C-018D-4F6D-8823-70B604F9501E}"/>
                    </a:ext>
                  </a:extLst>
                </p:cNvPr>
                <p:cNvSpPr/>
                <p:nvPr/>
              </p:nvSpPr>
              <p:spPr>
                <a:xfrm>
                  <a:off x="9156191" y="3727704"/>
                  <a:ext cx="36099" cy="61626"/>
                </a:xfrm>
                <a:custGeom>
                  <a:avLst/>
                  <a:gdLst>
                    <a:gd name="connsiteX0" fmla="*/ 36100 w 36099"/>
                    <a:gd name="connsiteY0" fmla="*/ 0 h 61626"/>
                    <a:gd name="connsiteX1" fmla="*/ 36100 w 36099"/>
                    <a:gd name="connsiteY1" fmla="*/ 61627 h 61626"/>
                    <a:gd name="connsiteX2" fmla="*/ 0 w 36099"/>
                    <a:gd name="connsiteY2" fmla="*/ 50578 h 61626"/>
                    <a:gd name="connsiteX3" fmla="*/ 36100 w 36099"/>
                    <a:gd name="connsiteY3" fmla="*/ 0 h 61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99" h="61626">
                      <a:moveTo>
                        <a:pt x="36100" y="0"/>
                      </a:moveTo>
                      <a:lnTo>
                        <a:pt x="36100" y="61627"/>
                      </a:lnTo>
                      <a:lnTo>
                        <a:pt x="0" y="50578"/>
                      </a:ln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Freeform: Shape 115">
                  <a:extLst>
                    <a:ext uri="{FF2B5EF4-FFF2-40B4-BE49-F238E27FC236}">
                      <a16:creationId xmlns:a16="http://schemas.microsoft.com/office/drawing/2014/main" id="{338516FA-B180-41D4-9AF6-E82C9DE9AA42}"/>
                    </a:ext>
                  </a:extLst>
                </p:cNvPr>
                <p:cNvSpPr/>
                <p:nvPr/>
              </p:nvSpPr>
              <p:spPr>
                <a:xfrm>
                  <a:off x="9221342" y="3721702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573 h 25145"/>
                    <a:gd name="connsiteX1" fmla="*/ 12573 w 25146"/>
                    <a:gd name="connsiteY1" fmla="*/ 25146 h 25145"/>
                    <a:gd name="connsiteX2" fmla="*/ 0 w 25146"/>
                    <a:gd name="connsiteY2" fmla="*/ 12573 h 25145"/>
                    <a:gd name="connsiteX3" fmla="*/ 12573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  <a:gd name="connsiteX6" fmla="*/ 25146 w 25146"/>
                    <a:gd name="connsiteY6" fmla="*/ 12573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146" h="25145">
                      <a:moveTo>
                        <a:pt x="25146" y="12573"/>
                      </a:moveTo>
                      <a:cubicBezTo>
                        <a:pt x="25146" y="19517"/>
                        <a:pt x="19517" y="25146"/>
                        <a:pt x="12573" y="25146"/>
                      </a:cubicBezTo>
                      <a:cubicBezTo>
                        <a:pt x="5629" y="25146"/>
                        <a:pt x="0" y="19517"/>
                        <a:pt x="0" y="12573"/>
                      </a:cubicBezTo>
                      <a:cubicBezTo>
                        <a:pt x="0" y="5629"/>
                        <a:pt x="5629" y="0"/>
                        <a:pt x="12573" y="0"/>
                      </a:cubicBezTo>
                      <a:cubicBezTo>
                        <a:pt x="12605" y="0"/>
                        <a:pt x="12637" y="0"/>
                        <a:pt x="12668" y="0"/>
                      </a:cubicBezTo>
                      <a:cubicBezTo>
                        <a:pt x="19560" y="0"/>
                        <a:pt x="25146" y="5586"/>
                        <a:pt x="25146" y="12478"/>
                      </a:cubicBezTo>
                      <a:cubicBezTo>
                        <a:pt x="25146" y="12510"/>
                        <a:pt x="25146" y="12542"/>
                        <a:pt x="25146" y="1257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: Shape 116">
                  <a:extLst>
                    <a:ext uri="{FF2B5EF4-FFF2-40B4-BE49-F238E27FC236}">
                      <a16:creationId xmlns:a16="http://schemas.microsoft.com/office/drawing/2014/main" id="{BB9A8C01-7A81-4779-9406-39B053E00BB8}"/>
                    </a:ext>
                  </a:extLst>
                </p:cNvPr>
                <p:cNvSpPr/>
                <p:nvPr/>
              </p:nvSpPr>
              <p:spPr>
                <a:xfrm>
                  <a:off x="9138856" y="3713035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478 h 25145"/>
                    <a:gd name="connsiteX1" fmla="*/ 12668 w 25146"/>
                    <a:gd name="connsiteY1" fmla="*/ 25146 h 25145"/>
                    <a:gd name="connsiteX2" fmla="*/ 0 w 25146"/>
                    <a:gd name="connsiteY2" fmla="*/ 12668 h 25145"/>
                    <a:gd name="connsiteX3" fmla="*/ 12478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46" h="25145">
                      <a:moveTo>
                        <a:pt x="25146" y="12478"/>
                      </a:moveTo>
                      <a:cubicBezTo>
                        <a:pt x="25198" y="19422"/>
                        <a:pt x="19612" y="25093"/>
                        <a:pt x="12668" y="25146"/>
                      </a:cubicBezTo>
                      <a:cubicBezTo>
                        <a:pt x="5724" y="25198"/>
                        <a:pt x="53" y="19611"/>
                        <a:pt x="0" y="12668"/>
                      </a:cubicBezTo>
                      <a:cubicBezTo>
                        <a:pt x="-52" y="5724"/>
                        <a:pt x="5534" y="53"/>
                        <a:pt x="12478" y="0"/>
                      </a:cubicBezTo>
                      <a:cubicBezTo>
                        <a:pt x="12541" y="0"/>
                        <a:pt x="12605" y="0"/>
                        <a:pt x="12668" y="0"/>
                      </a:cubicBezTo>
                      <a:cubicBezTo>
                        <a:pt x="19538" y="52"/>
                        <a:pt x="25094" y="5608"/>
                        <a:pt x="25146" y="1247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Freeform: Shape 117">
                  <a:extLst>
                    <a:ext uri="{FF2B5EF4-FFF2-40B4-BE49-F238E27FC236}">
                      <a16:creationId xmlns:a16="http://schemas.microsoft.com/office/drawing/2014/main" id="{FCC9DFC0-8851-4B56-B3C1-7055DC69859A}"/>
                    </a:ext>
                  </a:extLst>
                </p:cNvPr>
                <p:cNvSpPr/>
                <p:nvPr/>
              </p:nvSpPr>
              <p:spPr>
                <a:xfrm>
                  <a:off x="9135387" y="3679161"/>
                  <a:ext cx="25376" cy="20252"/>
                </a:xfrm>
                <a:custGeom>
                  <a:avLst/>
                  <a:gdLst>
                    <a:gd name="connsiteX0" fmla="*/ 802 w 25376"/>
                    <a:gd name="connsiteY0" fmla="*/ 20253 h 20252"/>
                    <a:gd name="connsiteX1" fmla="*/ 25376 w 25376"/>
                    <a:gd name="connsiteY1" fmla="*/ 5680 h 20252"/>
                    <a:gd name="connsiteX2" fmla="*/ 6326 w 25376"/>
                    <a:gd name="connsiteY2" fmla="*/ 1774 h 20252"/>
                    <a:gd name="connsiteX3" fmla="*/ 802 w 25376"/>
                    <a:gd name="connsiteY3" fmla="*/ 20253 h 2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76" h="20252">
                      <a:moveTo>
                        <a:pt x="802" y="20253"/>
                      </a:moveTo>
                      <a:lnTo>
                        <a:pt x="25376" y="5680"/>
                      </a:lnTo>
                      <a:cubicBezTo>
                        <a:pt x="25376" y="5680"/>
                        <a:pt x="15851" y="-3845"/>
                        <a:pt x="6326" y="1774"/>
                      </a:cubicBezTo>
                      <a:cubicBezTo>
                        <a:pt x="866" y="6216"/>
                        <a:pt x="-1324" y="13543"/>
                        <a:pt x="802" y="202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0" name="Freeform: Shape 118">
                  <a:extLst>
                    <a:ext uri="{FF2B5EF4-FFF2-40B4-BE49-F238E27FC236}">
                      <a16:creationId xmlns:a16="http://schemas.microsoft.com/office/drawing/2014/main" id="{2FA3613D-BA08-45A0-9492-04A2DEC45B44}"/>
                    </a:ext>
                  </a:extLst>
                </p:cNvPr>
                <p:cNvSpPr/>
                <p:nvPr/>
              </p:nvSpPr>
              <p:spPr>
                <a:xfrm>
                  <a:off x="9195434" y="3799141"/>
                  <a:ext cx="40540" cy="25668"/>
                </a:xfrm>
                <a:custGeom>
                  <a:avLst/>
                  <a:gdLst>
                    <a:gd name="connsiteX0" fmla="*/ 0 w 40540"/>
                    <a:gd name="connsiteY0" fmla="*/ 10858 h 25668"/>
                    <a:gd name="connsiteX1" fmla="*/ 40386 w 40540"/>
                    <a:gd name="connsiteY1" fmla="*/ 0 h 25668"/>
                    <a:gd name="connsiteX2" fmla="*/ 25337 w 40540"/>
                    <a:gd name="connsiteY2" fmla="*/ 25337 h 25668"/>
                    <a:gd name="connsiteX3" fmla="*/ 0 w 40540"/>
                    <a:gd name="connsiteY3" fmla="*/ 10858 h 25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40" h="25668">
                      <a:moveTo>
                        <a:pt x="0" y="10858"/>
                      </a:moveTo>
                      <a:cubicBezTo>
                        <a:pt x="14300" y="11885"/>
                        <a:pt x="28529" y="8060"/>
                        <a:pt x="40386" y="0"/>
                      </a:cubicBezTo>
                      <a:cubicBezTo>
                        <a:pt x="40386" y="0"/>
                        <a:pt x="43148" y="21336"/>
                        <a:pt x="25337" y="25337"/>
                      </a:cubicBezTo>
                      <a:cubicBezTo>
                        <a:pt x="14516" y="27190"/>
                        <a:pt x="3897" y="21122"/>
                        <a:pt x="0" y="10858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1" name="Freeform: Shape 119">
                  <a:extLst>
                    <a:ext uri="{FF2B5EF4-FFF2-40B4-BE49-F238E27FC236}">
                      <a16:creationId xmlns:a16="http://schemas.microsoft.com/office/drawing/2014/main" id="{044B38BD-924E-42D3-B380-585740AA4F3E}"/>
                    </a:ext>
                  </a:extLst>
                </p:cNvPr>
                <p:cNvSpPr/>
                <p:nvPr/>
              </p:nvSpPr>
              <p:spPr>
                <a:xfrm>
                  <a:off x="9338343" y="3718637"/>
                  <a:ext cx="69626" cy="102601"/>
                </a:xfrm>
                <a:custGeom>
                  <a:avLst/>
                  <a:gdLst>
                    <a:gd name="connsiteX0" fmla="*/ 61 w 69626"/>
                    <a:gd name="connsiteY0" fmla="*/ 52214 h 102601"/>
                    <a:gd name="connsiteX1" fmla="*/ 5681 w 69626"/>
                    <a:gd name="connsiteY1" fmla="*/ 21830 h 102601"/>
                    <a:gd name="connsiteX2" fmla="*/ 33589 w 69626"/>
                    <a:gd name="connsiteY2" fmla="*/ 17 h 102601"/>
                    <a:gd name="connsiteX3" fmla="*/ 69594 w 69626"/>
                    <a:gd name="connsiteY3" fmla="*/ 41165 h 102601"/>
                    <a:gd name="connsiteX4" fmla="*/ 1395 w 69626"/>
                    <a:gd name="connsiteY4" fmla="*/ 102602 h 102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626" h="102601">
                      <a:moveTo>
                        <a:pt x="61" y="52214"/>
                      </a:moveTo>
                      <a:cubicBezTo>
                        <a:pt x="-378" y="41792"/>
                        <a:pt x="1543" y="31405"/>
                        <a:pt x="5681" y="21830"/>
                      </a:cubicBezTo>
                      <a:cubicBezTo>
                        <a:pt x="9767" y="9620"/>
                        <a:pt x="20754" y="1033"/>
                        <a:pt x="33589" y="17"/>
                      </a:cubicBezTo>
                      <a:cubicBezTo>
                        <a:pt x="65689" y="-840"/>
                        <a:pt x="70070" y="30116"/>
                        <a:pt x="69594" y="41165"/>
                      </a:cubicBezTo>
                      <a:cubicBezTo>
                        <a:pt x="68451" y="69740"/>
                        <a:pt x="45019" y="101363"/>
                        <a:pt x="1395" y="102602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Freeform: Shape 120">
                  <a:extLst>
                    <a:ext uri="{FF2B5EF4-FFF2-40B4-BE49-F238E27FC236}">
                      <a16:creationId xmlns:a16="http://schemas.microsoft.com/office/drawing/2014/main" id="{51AF6568-4296-4CE2-AA34-6925E09E247F}"/>
                    </a:ext>
                  </a:extLst>
                </p:cNvPr>
                <p:cNvSpPr/>
                <p:nvPr/>
              </p:nvSpPr>
              <p:spPr>
                <a:xfrm>
                  <a:off x="9191337" y="3905250"/>
                  <a:ext cx="157164" cy="116138"/>
                </a:xfrm>
                <a:custGeom>
                  <a:avLst/>
                  <a:gdLst>
                    <a:gd name="connsiteX0" fmla="*/ 42674 w 157164"/>
                    <a:gd name="connsiteY0" fmla="*/ 0 h 116138"/>
                    <a:gd name="connsiteX1" fmla="*/ 8860 w 157164"/>
                    <a:gd name="connsiteY1" fmla="*/ 43910 h 116138"/>
                    <a:gd name="connsiteX2" fmla="*/ 16708 w 157164"/>
                    <a:gd name="connsiteY2" fmla="*/ 103881 h 116138"/>
                    <a:gd name="connsiteX3" fmla="*/ 22862 w 157164"/>
                    <a:gd name="connsiteY3" fmla="*/ 107823 h 116138"/>
                    <a:gd name="connsiteX4" fmla="*/ 22862 w 157164"/>
                    <a:gd name="connsiteY4" fmla="*/ 107823 h 116138"/>
                    <a:gd name="connsiteX5" fmla="*/ 113635 w 157164"/>
                    <a:gd name="connsiteY5" fmla="*/ 88773 h 116138"/>
                    <a:gd name="connsiteX6" fmla="*/ 157164 w 157164"/>
                    <a:gd name="connsiteY6" fmla="*/ 34385 h 11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164" h="116138">
                      <a:moveTo>
                        <a:pt x="42674" y="0"/>
                      </a:moveTo>
                      <a:lnTo>
                        <a:pt x="8860" y="43910"/>
                      </a:lnTo>
                      <a:cubicBezTo>
                        <a:pt x="-5533" y="62638"/>
                        <a:pt x="-2020" y="89488"/>
                        <a:pt x="16708" y="103881"/>
                      </a:cubicBezTo>
                      <a:cubicBezTo>
                        <a:pt x="18643" y="105368"/>
                        <a:pt x="20702" y="106687"/>
                        <a:pt x="22862" y="107823"/>
                      </a:cubicBezTo>
                      <a:lnTo>
                        <a:pt x="22862" y="107823"/>
                      </a:lnTo>
                      <a:cubicBezTo>
                        <a:pt x="53782" y="123997"/>
                        <a:pt x="91826" y="116013"/>
                        <a:pt x="113635" y="88773"/>
                      </a:cubicBezTo>
                      <a:lnTo>
                        <a:pt x="157164" y="34385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3" name="Freeform: Shape 121">
                  <a:extLst>
                    <a:ext uri="{FF2B5EF4-FFF2-40B4-BE49-F238E27FC236}">
                      <a16:creationId xmlns:a16="http://schemas.microsoft.com/office/drawing/2014/main" id="{90743CA0-948B-4F54-AF0A-9D26A23EE7CD}"/>
                    </a:ext>
                  </a:extLst>
                </p:cNvPr>
                <p:cNvSpPr/>
                <p:nvPr/>
              </p:nvSpPr>
              <p:spPr>
                <a:xfrm>
                  <a:off x="8979330" y="4432934"/>
                  <a:ext cx="309772" cy="178470"/>
                </a:xfrm>
                <a:custGeom>
                  <a:avLst/>
                  <a:gdLst>
                    <a:gd name="connsiteX0" fmla="*/ 254014 w 309772"/>
                    <a:gd name="connsiteY0" fmla="*/ 0 h 178470"/>
                    <a:gd name="connsiteX1" fmla="*/ 158764 w 309772"/>
                    <a:gd name="connsiteY1" fmla="*/ 52102 h 178470"/>
                    <a:gd name="connsiteX2" fmla="*/ 114758 w 309772"/>
                    <a:gd name="connsiteY2" fmla="*/ 52102 h 178470"/>
                    <a:gd name="connsiteX3" fmla="*/ 41225 w 309772"/>
                    <a:gd name="connsiteY3" fmla="*/ 62865 h 178470"/>
                    <a:gd name="connsiteX4" fmla="*/ 71229 w 309772"/>
                    <a:gd name="connsiteY4" fmla="*/ 83153 h 178470"/>
                    <a:gd name="connsiteX5" fmla="*/ 77 w 309772"/>
                    <a:gd name="connsiteY5" fmla="*/ 133445 h 178470"/>
                    <a:gd name="connsiteX6" fmla="*/ 103138 w 309772"/>
                    <a:gd name="connsiteY6" fmla="*/ 171545 h 178470"/>
                    <a:gd name="connsiteX7" fmla="*/ 143238 w 309772"/>
                    <a:gd name="connsiteY7" fmla="*/ 155162 h 178470"/>
                    <a:gd name="connsiteX8" fmla="*/ 222105 w 309772"/>
                    <a:gd name="connsiteY8" fmla="*/ 117062 h 178470"/>
                    <a:gd name="connsiteX9" fmla="*/ 302401 w 309772"/>
                    <a:gd name="connsiteY9" fmla="*/ 91345 h 178470"/>
                    <a:gd name="connsiteX10" fmla="*/ 254014 w 309772"/>
                    <a:gd name="connsiteY10" fmla="*/ 0 h 178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9772" h="178470">
                      <a:moveTo>
                        <a:pt x="254014" y="0"/>
                      </a:moveTo>
                      <a:lnTo>
                        <a:pt x="158764" y="52102"/>
                      </a:lnTo>
                      <a:cubicBezTo>
                        <a:pt x="144116" y="51012"/>
                        <a:pt x="129407" y="51012"/>
                        <a:pt x="114758" y="52102"/>
                      </a:cubicBezTo>
                      <a:cubicBezTo>
                        <a:pt x="97804" y="54197"/>
                        <a:pt x="52846" y="62389"/>
                        <a:pt x="41225" y="62865"/>
                      </a:cubicBezTo>
                      <a:cubicBezTo>
                        <a:pt x="29605" y="63341"/>
                        <a:pt x="40749" y="85058"/>
                        <a:pt x="71229" y="83153"/>
                      </a:cubicBezTo>
                      <a:cubicBezTo>
                        <a:pt x="71229" y="83153"/>
                        <a:pt x="2554" y="114586"/>
                        <a:pt x="77" y="133445"/>
                      </a:cubicBezTo>
                      <a:cubicBezTo>
                        <a:pt x="-2399" y="152305"/>
                        <a:pt x="55132" y="195167"/>
                        <a:pt x="103138" y="171545"/>
                      </a:cubicBezTo>
                      <a:cubicBezTo>
                        <a:pt x="115676" y="164243"/>
                        <a:pt x="129173" y="158729"/>
                        <a:pt x="143238" y="155162"/>
                      </a:cubicBezTo>
                      <a:cubicBezTo>
                        <a:pt x="172847" y="150964"/>
                        <a:pt x="200413" y="137648"/>
                        <a:pt x="222105" y="117062"/>
                      </a:cubicBezTo>
                      <a:lnTo>
                        <a:pt x="302401" y="91345"/>
                      </a:lnTo>
                      <a:cubicBezTo>
                        <a:pt x="302401" y="91345"/>
                        <a:pt x="337643" y="8192"/>
                        <a:pt x="254014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4" name="Freeform: Shape 122">
                  <a:extLst>
                    <a:ext uri="{FF2B5EF4-FFF2-40B4-BE49-F238E27FC236}">
                      <a16:creationId xmlns:a16="http://schemas.microsoft.com/office/drawing/2014/main" id="{4ECCE688-B470-46FA-8CF9-686C308E4A83}"/>
                    </a:ext>
                  </a:extLst>
                </p:cNvPr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Freeform: Shape 123">
                  <a:extLst>
                    <a:ext uri="{FF2B5EF4-FFF2-40B4-BE49-F238E27FC236}">
                      <a16:creationId xmlns:a16="http://schemas.microsoft.com/office/drawing/2014/main" id="{1A8986A5-5964-4A2F-A60B-782975059E39}"/>
                    </a:ext>
                  </a:extLst>
                </p:cNvPr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6" name="Freeform: Shape 124">
                  <a:extLst>
                    <a:ext uri="{FF2B5EF4-FFF2-40B4-BE49-F238E27FC236}">
                      <a16:creationId xmlns:a16="http://schemas.microsoft.com/office/drawing/2014/main" id="{D4CC03E8-5973-4684-AA77-4E5D2A973172}"/>
                    </a:ext>
                  </a:extLst>
                </p:cNvPr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7" name="Freeform: Shape 125">
                  <a:extLst>
                    <a:ext uri="{FF2B5EF4-FFF2-40B4-BE49-F238E27FC236}">
                      <a16:creationId xmlns:a16="http://schemas.microsoft.com/office/drawing/2014/main" id="{B68AA579-918D-4E02-A2AA-7AC5A680FCA0}"/>
                    </a:ext>
                  </a:extLst>
                </p:cNvPr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8" name="Freeform: Shape 126">
                  <a:extLst>
                    <a:ext uri="{FF2B5EF4-FFF2-40B4-BE49-F238E27FC236}">
                      <a16:creationId xmlns:a16="http://schemas.microsoft.com/office/drawing/2014/main" id="{47965B8C-A013-4BA0-812D-DDD41DD4F2AF}"/>
                    </a:ext>
                  </a:extLst>
                </p:cNvPr>
                <p:cNvSpPr/>
                <p:nvPr/>
              </p:nvSpPr>
              <p:spPr>
                <a:xfrm>
                  <a:off x="8506100" y="4198560"/>
                  <a:ext cx="478645" cy="552861"/>
                </a:xfrm>
                <a:custGeom>
                  <a:avLst/>
                  <a:gdLst>
                    <a:gd name="connsiteX0" fmla="*/ 201 w 478645"/>
                    <a:gd name="connsiteY0" fmla="*/ 14919 h 552861"/>
                    <a:gd name="connsiteX1" fmla="*/ 43826 w 478645"/>
                    <a:gd name="connsiteY1" fmla="*/ 300668 h 552861"/>
                    <a:gd name="connsiteX2" fmla="*/ 43826 w 478645"/>
                    <a:gd name="connsiteY2" fmla="*/ 301145 h 552861"/>
                    <a:gd name="connsiteX3" fmla="*/ 477689 w 478645"/>
                    <a:gd name="connsiteY3" fmla="*/ 552795 h 552861"/>
                    <a:gd name="connsiteX4" fmla="*/ 478579 w 478645"/>
                    <a:gd name="connsiteY4" fmla="*/ 552483 h 552861"/>
                    <a:gd name="connsiteX5" fmla="*/ 478642 w 478645"/>
                    <a:gd name="connsiteY5" fmla="*/ 552128 h 552861"/>
                    <a:gd name="connsiteX6" fmla="*/ 436256 w 478645"/>
                    <a:gd name="connsiteY6" fmla="*/ 274856 h 552861"/>
                    <a:gd name="connsiteX7" fmla="*/ 417206 w 478645"/>
                    <a:gd name="connsiteY7" fmla="*/ 246281 h 552861"/>
                    <a:gd name="connsiteX8" fmla="*/ 19442 w 478645"/>
                    <a:gd name="connsiteY8" fmla="*/ 1964 h 552861"/>
                    <a:gd name="connsiteX9" fmla="*/ 1963 w 478645"/>
                    <a:gd name="connsiteY9" fmla="*/ 5897 h 552861"/>
                    <a:gd name="connsiteX10" fmla="*/ 201 w 478645"/>
                    <a:gd name="connsiteY10" fmla="*/ 14919 h 552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8645" h="552861">
                      <a:moveTo>
                        <a:pt x="201" y="14919"/>
                      </a:moveTo>
                      <a:lnTo>
                        <a:pt x="43826" y="300668"/>
                      </a:lnTo>
                      <a:cubicBezTo>
                        <a:pt x="43781" y="300824"/>
                        <a:pt x="43781" y="300989"/>
                        <a:pt x="43826" y="301145"/>
                      </a:cubicBezTo>
                      <a:lnTo>
                        <a:pt x="477689" y="552795"/>
                      </a:lnTo>
                      <a:cubicBezTo>
                        <a:pt x="478021" y="552955"/>
                        <a:pt x="478420" y="552815"/>
                        <a:pt x="478579" y="552483"/>
                      </a:cubicBezTo>
                      <a:cubicBezTo>
                        <a:pt x="478632" y="552373"/>
                        <a:pt x="478654" y="552250"/>
                        <a:pt x="478642" y="552128"/>
                      </a:cubicBezTo>
                      <a:lnTo>
                        <a:pt x="436256" y="274856"/>
                      </a:lnTo>
                      <a:cubicBezTo>
                        <a:pt x="434423" y="262990"/>
                        <a:pt x="427454" y="252536"/>
                        <a:pt x="417206" y="246281"/>
                      </a:cubicBezTo>
                      <a:lnTo>
                        <a:pt x="19442" y="1964"/>
                      </a:lnTo>
                      <a:cubicBezTo>
                        <a:pt x="13529" y="-1776"/>
                        <a:pt x="5704" y="-16"/>
                        <a:pt x="1963" y="5897"/>
                      </a:cubicBezTo>
                      <a:cubicBezTo>
                        <a:pt x="267" y="8577"/>
                        <a:pt x="-362" y="11797"/>
                        <a:pt x="201" y="1491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9" name="Freeform: Shape 127">
                  <a:extLst>
                    <a:ext uri="{FF2B5EF4-FFF2-40B4-BE49-F238E27FC236}">
                      <a16:creationId xmlns:a16="http://schemas.microsoft.com/office/drawing/2014/main" id="{F1DECEC5-051D-4A7E-839A-AA33AF23F5C2}"/>
                    </a:ext>
                  </a:extLst>
                </p:cNvPr>
                <p:cNvSpPr/>
                <p:nvPr/>
              </p:nvSpPr>
              <p:spPr>
                <a:xfrm>
                  <a:off x="8982075" y="4586763"/>
                  <a:ext cx="251269" cy="164687"/>
                </a:xfrm>
                <a:custGeom>
                  <a:avLst/>
                  <a:gdLst>
                    <a:gd name="connsiteX0" fmla="*/ 2000 w 251269"/>
                    <a:gd name="connsiteY0" fmla="*/ 164687 h 164687"/>
                    <a:gd name="connsiteX1" fmla="*/ 233648 w 251269"/>
                    <a:gd name="connsiteY1" fmla="*/ 30480 h 164687"/>
                    <a:gd name="connsiteX2" fmla="*/ 251270 w 251269"/>
                    <a:gd name="connsiteY2" fmla="*/ 0 h 164687"/>
                    <a:gd name="connsiteX3" fmla="*/ 251270 w 251269"/>
                    <a:gd name="connsiteY3" fmla="*/ 0 h 164687"/>
                    <a:gd name="connsiteX4" fmla="*/ 0 w 251269"/>
                    <a:gd name="connsiteY4" fmla="*/ 144971 h 16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269" h="164687">
                      <a:moveTo>
                        <a:pt x="2000" y="164687"/>
                      </a:moveTo>
                      <a:lnTo>
                        <a:pt x="233648" y="30480"/>
                      </a:lnTo>
                      <a:cubicBezTo>
                        <a:pt x="244525" y="24178"/>
                        <a:pt x="251235" y="12571"/>
                        <a:pt x="251270" y="0"/>
                      </a:cubicBezTo>
                      <a:lnTo>
                        <a:pt x="251270" y="0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0" name="Freeform: Shape 128">
                  <a:extLst>
                    <a:ext uri="{FF2B5EF4-FFF2-40B4-BE49-F238E27FC236}">
                      <a16:creationId xmlns:a16="http://schemas.microsoft.com/office/drawing/2014/main" id="{D59F54F9-C854-439E-841F-03679D85572B}"/>
                    </a:ext>
                  </a:extLst>
                </p:cNvPr>
                <p:cNvSpPr/>
                <p:nvPr/>
              </p:nvSpPr>
              <p:spPr>
                <a:xfrm>
                  <a:off x="8693277" y="4429187"/>
                  <a:ext cx="64008" cy="82568"/>
                </a:xfrm>
                <a:custGeom>
                  <a:avLst/>
                  <a:gdLst>
                    <a:gd name="connsiteX0" fmla="*/ 64008 w 64008"/>
                    <a:gd name="connsiteY0" fmla="*/ 59754 h 82568"/>
                    <a:gd name="connsiteX1" fmla="*/ 32004 w 64008"/>
                    <a:gd name="connsiteY1" fmla="*/ 78233 h 82568"/>
                    <a:gd name="connsiteX2" fmla="*/ 0 w 64008"/>
                    <a:gd name="connsiteY2" fmla="*/ 22797 h 82568"/>
                    <a:gd name="connsiteX3" fmla="*/ 32004 w 64008"/>
                    <a:gd name="connsiteY3" fmla="*/ 4319 h 82568"/>
                    <a:gd name="connsiteX4" fmla="*/ 64008 w 64008"/>
                    <a:gd name="connsiteY4" fmla="*/ 59754 h 82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08" h="82568">
                      <a:moveTo>
                        <a:pt x="64008" y="59754"/>
                      </a:moveTo>
                      <a:cubicBezTo>
                        <a:pt x="64008" y="80233"/>
                        <a:pt x="49721" y="88329"/>
                        <a:pt x="32004" y="78233"/>
                      </a:cubicBezTo>
                      <a:cubicBezTo>
                        <a:pt x="13111" y="65910"/>
                        <a:pt x="1224" y="45320"/>
                        <a:pt x="0" y="22797"/>
                      </a:cubicBezTo>
                      <a:cubicBezTo>
                        <a:pt x="0" y="2414"/>
                        <a:pt x="14383" y="-5778"/>
                        <a:pt x="32004" y="4319"/>
                      </a:cubicBezTo>
                      <a:cubicBezTo>
                        <a:pt x="50908" y="16630"/>
                        <a:pt x="62799" y="37227"/>
                        <a:pt x="64008" y="5975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1" name="Freeform: Shape 129">
                  <a:extLst>
                    <a:ext uri="{FF2B5EF4-FFF2-40B4-BE49-F238E27FC236}">
                      <a16:creationId xmlns:a16="http://schemas.microsoft.com/office/drawing/2014/main" id="{4B3550ED-0054-40E3-BF0C-48AF181B7F88}"/>
                    </a:ext>
                  </a:extLst>
                </p:cNvPr>
                <p:cNvSpPr/>
                <p:nvPr/>
              </p:nvSpPr>
              <p:spPr>
                <a:xfrm>
                  <a:off x="9184481" y="4156805"/>
                  <a:ext cx="134016" cy="54048"/>
                </a:xfrm>
                <a:custGeom>
                  <a:avLst/>
                  <a:gdLst>
                    <a:gd name="connsiteX0" fmla="*/ 0 w 134016"/>
                    <a:gd name="connsiteY0" fmla="*/ 41910 h 54048"/>
                    <a:gd name="connsiteX1" fmla="*/ 134017 w 134016"/>
                    <a:gd name="connsiteY1" fmla="*/ 0 h 54048"/>
                    <a:gd name="connsiteX2" fmla="*/ 0 w 134016"/>
                    <a:gd name="connsiteY2" fmla="*/ 41910 h 54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4016" h="54048">
                      <a:moveTo>
                        <a:pt x="0" y="41910"/>
                      </a:moveTo>
                      <a:cubicBezTo>
                        <a:pt x="0" y="41910"/>
                        <a:pt x="87535" y="65722"/>
                        <a:pt x="134017" y="0"/>
                      </a:cubicBezTo>
                      <a:cubicBezTo>
                        <a:pt x="134017" y="0"/>
                        <a:pt x="103918" y="84868"/>
                        <a:pt x="0" y="4191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13" name="任意多边形: 形状 512">
            <a:extLst>
              <a:ext uri="{FF2B5EF4-FFF2-40B4-BE49-F238E27FC236}">
                <a16:creationId xmlns:a16="http://schemas.microsoft.com/office/drawing/2014/main" id="{B1C4840E-14CA-4951-9199-350FC70811D3}"/>
              </a:ext>
            </a:extLst>
          </p:cNvPr>
          <p:cNvSpPr/>
          <p:nvPr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4D59177A-1C0C-492B-839B-0C1073CA60F2}"/>
              </a:ext>
            </a:extLst>
          </p:cNvPr>
          <p:cNvGrpSpPr/>
          <p:nvPr/>
        </p:nvGrpSpPr>
        <p:grpSpPr>
          <a:xfrm>
            <a:off x="4154116" y="3340239"/>
            <a:ext cx="3514162" cy="966418"/>
            <a:chOff x="3389687" y="2343753"/>
            <a:chExt cx="3514162" cy="966418"/>
          </a:xfrm>
        </p:grpSpPr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BBF5C1AD-50B5-4C63-A2E0-AFE78143B8B3}"/>
                </a:ext>
              </a:extLst>
            </p:cNvPr>
            <p:cNvSpPr txBox="1"/>
            <p:nvPr/>
          </p:nvSpPr>
          <p:spPr>
            <a:xfrm>
              <a:off x="3389687" y="2343753"/>
              <a:ext cx="3285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如何执行计划</a:t>
              </a:r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238D45EB-2CAF-4201-BBF0-551A5663B4DA}"/>
                </a:ext>
              </a:extLst>
            </p:cNvPr>
            <p:cNvSpPr txBox="1"/>
            <p:nvPr/>
          </p:nvSpPr>
          <p:spPr>
            <a:xfrm>
              <a:off x="3389687" y="2866973"/>
              <a:ext cx="351416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E4FFEF30-47DE-47B6-B6ED-13C36D2CA8E6}"/>
              </a:ext>
            </a:extLst>
          </p:cNvPr>
          <p:cNvGrpSpPr/>
          <p:nvPr/>
        </p:nvGrpSpPr>
        <p:grpSpPr>
          <a:xfrm>
            <a:off x="5145142" y="1647454"/>
            <a:ext cx="3130714" cy="1443176"/>
            <a:chOff x="3352287" y="2072156"/>
            <a:chExt cx="3130714" cy="1443176"/>
          </a:xfrm>
        </p:grpSpPr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EFE65016-42DC-430C-A8AF-BA51AAB4E01A}"/>
                </a:ext>
              </a:extLst>
            </p:cNvPr>
            <p:cNvSpPr txBox="1"/>
            <p:nvPr/>
          </p:nvSpPr>
          <p:spPr>
            <a:xfrm>
              <a:off x="3352287" y="2072156"/>
              <a:ext cx="313071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8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8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83205CD5-ACEA-4019-AB2E-9683C6E6E6DD}"/>
                </a:ext>
              </a:extLst>
            </p:cNvPr>
            <p:cNvSpPr txBox="1"/>
            <p:nvPr/>
          </p:nvSpPr>
          <p:spPr>
            <a:xfrm>
              <a:off x="3469857" y="3197937"/>
              <a:ext cx="1189823" cy="3173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392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378E713C-570E-47CC-87A4-172C392388FE}"/>
              </a:ext>
            </a:extLst>
          </p:cNvPr>
          <p:cNvGrpSpPr/>
          <p:nvPr/>
        </p:nvGrpSpPr>
        <p:grpSpPr>
          <a:xfrm>
            <a:off x="3801451" y="2528232"/>
            <a:ext cx="4573227" cy="2436875"/>
            <a:chOff x="3801451" y="2528232"/>
            <a:chExt cx="4573227" cy="2436875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8317632D-8EDA-422C-9FD4-3EC8F1D72276}"/>
                </a:ext>
              </a:extLst>
            </p:cNvPr>
            <p:cNvGrpSpPr/>
            <p:nvPr/>
          </p:nvGrpSpPr>
          <p:grpSpPr>
            <a:xfrm>
              <a:off x="4339001" y="4107885"/>
              <a:ext cx="2166624" cy="687782"/>
              <a:chOff x="4339001" y="4107885"/>
              <a:chExt cx="2166624" cy="687782"/>
            </a:xfrm>
          </p:grpSpPr>
          <p:sp>
            <p:nvSpPr>
              <p:cNvPr id="9" name="MH_SubTitle_3">
                <a:extLst>
                  <a:ext uri="{FF2B5EF4-FFF2-40B4-BE49-F238E27FC236}">
                    <a16:creationId xmlns:a16="http://schemas.microsoft.com/office/drawing/2014/main" id="{461030BD-022C-43E9-A431-880F012E019D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 rot="20330056">
                <a:off x="4339001" y="4107885"/>
                <a:ext cx="2166624" cy="687782"/>
              </a:xfrm>
              <a:custGeom>
                <a:avLst/>
                <a:gdLst>
                  <a:gd name="connsiteX0" fmla="*/ 3130150 w 3130150"/>
                  <a:gd name="connsiteY0" fmla="*/ 7340 h 992187"/>
                  <a:gd name="connsiteX1" fmla="*/ 2739142 w 3130150"/>
                  <a:gd name="connsiteY1" fmla="*/ 992187 h 992187"/>
                  <a:gd name="connsiteX2" fmla="*/ 0 w 3130150"/>
                  <a:gd name="connsiteY2" fmla="*/ 965843 h 992187"/>
                  <a:gd name="connsiteX3" fmla="*/ 373961 w 3130150"/>
                  <a:gd name="connsiteY3" fmla="*/ 0 h 992187"/>
                  <a:gd name="connsiteX0" fmla="*/ 3131463 w 3131463"/>
                  <a:gd name="connsiteY0" fmla="*/ 7340 h 993350"/>
                  <a:gd name="connsiteX1" fmla="*/ 2740455 w 3131463"/>
                  <a:gd name="connsiteY1" fmla="*/ 992187 h 993350"/>
                  <a:gd name="connsiteX2" fmla="*/ 0 w 3131463"/>
                  <a:gd name="connsiteY2" fmla="*/ 993350 h 993350"/>
                  <a:gd name="connsiteX3" fmla="*/ 375274 w 3131463"/>
                  <a:gd name="connsiteY3" fmla="*/ 0 h 993350"/>
                  <a:gd name="connsiteX4" fmla="*/ 3131463 w 3131463"/>
                  <a:gd name="connsiteY4" fmla="*/ 7340 h 99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1463" h="993350">
                    <a:moveTo>
                      <a:pt x="3131463" y="7340"/>
                    </a:moveTo>
                    <a:lnTo>
                      <a:pt x="2740455" y="992187"/>
                    </a:lnTo>
                    <a:lnTo>
                      <a:pt x="0" y="993350"/>
                    </a:lnTo>
                    <a:lnTo>
                      <a:pt x="375274" y="0"/>
                    </a:lnTo>
                    <a:lnTo>
                      <a:pt x="3131463" y="734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9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t" rotWithShape="0">
                  <a:prstClr val="black">
                    <a:alpha val="17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sz="1600" kern="0" dirty="0">
                  <a:cs typeface="+mn-ea"/>
                  <a:sym typeface="+mn-lt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FEF4935C-0F11-4B10-B831-E95E440D084A}"/>
                  </a:ext>
                </a:extLst>
              </p:cNvPr>
              <p:cNvSpPr/>
              <p:nvPr/>
            </p:nvSpPr>
            <p:spPr>
              <a:xfrm rot="20411017">
                <a:off x="4435278" y="4249114"/>
                <a:ext cx="2050552" cy="40889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塑造品牌价值</a:t>
                </a: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EF88713E-CDD5-4862-8348-16828928982F}"/>
                </a:ext>
              </a:extLst>
            </p:cNvPr>
            <p:cNvGrpSpPr/>
            <p:nvPr/>
          </p:nvGrpSpPr>
          <p:grpSpPr>
            <a:xfrm>
              <a:off x="3801451" y="2528232"/>
              <a:ext cx="4088923" cy="838660"/>
              <a:chOff x="3801451" y="2528232"/>
              <a:chExt cx="4088923" cy="838660"/>
            </a:xfrm>
          </p:grpSpPr>
          <p:sp>
            <p:nvSpPr>
              <p:cNvPr id="7" name="MH_SubTitle_1">
                <a:extLst>
                  <a:ext uri="{FF2B5EF4-FFF2-40B4-BE49-F238E27FC236}">
                    <a16:creationId xmlns:a16="http://schemas.microsoft.com/office/drawing/2014/main" id="{C2B63BBA-6353-4863-B059-24B5D5F55ACC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 rot="20330056">
                <a:off x="3801451" y="2528232"/>
                <a:ext cx="2167722" cy="687782"/>
              </a:xfrm>
              <a:custGeom>
                <a:avLst/>
                <a:gdLst>
                  <a:gd name="connsiteX0" fmla="*/ 3130150 w 3130150"/>
                  <a:gd name="connsiteY0" fmla="*/ 7340 h 992187"/>
                  <a:gd name="connsiteX1" fmla="*/ 2739142 w 3130150"/>
                  <a:gd name="connsiteY1" fmla="*/ 992187 h 992187"/>
                  <a:gd name="connsiteX2" fmla="*/ 0 w 3130150"/>
                  <a:gd name="connsiteY2" fmla="*/ 965843 h 992187"/>
                  <a:gd name="connsiteX3" fmla="*/ 373961 w 3130150"/>
                  <a:gd name="connsiteY3" fmla="*/ 0 h 992187"/>
                  <a:gd name="connsiteX0" fmla="*/ 3131463 w 3131463"/>
                  <a:gd name="connsiteY0" fmla="*/ 7340 h 993350"/>
                  <a:gd name="connsiteX1" fmla="*/ 2740455 w 3131463"/>
                  <a:gd name="connsiteY1" fmla="*/ 992187 h 993350"/>
                  <a:gd name="connsiteX2" fmla="*/ 0 w 3131463"/>
                  <a:gd name="connsiteY2" fmla="*/ 993350 h 993350"/>
                  <a:gd name="connsiteX3" fmla="*/ 375274 w 3131463"/>
                  <a:gd name="connsiteY3" fmla="*/ 0 h 993350"/>
                  <a:gd name="connsiteX4" fmla="*/ 3131463 w 3131463"/>
                  <a:gd name="connsiteY4" fmla="*/ 7340 h 99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1463" h="993350">
                    <a:moveTo>
                      <a:pt x="3131463" y="7340"/>
                    </a:moveTo>
                    <a:lnTo>
                      <a:pt x="2740455" y="992187"/>
                    </a:lnTo>
                    <a:lnTo>
                      <a:pt x="0" y="993350"/>
                    </a:lnTo>
                    <a:lnTo>
                      <a:pt x="375274" y="0"/>
                    </a:lnTo>
                    <a:lnTo>
                      <a:pt x="3131463" y="734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9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t" rotWithShape="0">
                  <a:prstClr val="black">
                    <a:alpha val="17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sz="1600" kern="0" dirty="0">
                  <a:cs typeface="+mn-ea"/>
                  <a:sym typeface="+mn-lt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CF1069C9-FF2D-4028-8B37-D4F429E92D03}"/>
                  </a:ext>
                </a:extLst>
              </p:cNvPr>
              <p:cNvSpPr/>
              <p:nvPr/>
            </p:nvSpPr>
            <p:spPr>
              <a:xfrm rot="20411017">
                <a:off x="3859650" y="2661481"/>
                <a:ext cx="2050552" cy="40889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塑造品牌价值</a:t>
                </a: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937DE75E-CE6D-4E87-9AA9-B87AADAB6658}"/>
                  </a:ext>
                </a:extLst>
              </p:cNvPr>
              <p:cNvGrpSpPr/>
              <p:nvPr/>
            </p:nvGrpSpPr>
            <p:grpSpPr>
              <a:xfrm>
                <a:off x="5722652" y="2680210"/>
                <a:ext cx="2167722" cy="686682"/>
                <a:chOff x="5722652" y="2680210"/>
                <a:chExt cx="2167722" cy="686682"/>
              </a:xfrm>
            </p:grpSpPr>
            <p:sp>
              <p:nvSpPr>
                <p:cNvPr id="8" name="MH_SubTitle_2">
                  <a:extLst>
                    <a:ext uri="{FF2B5EF4-FFF2-40B4-BE49-F238E27FC236}">
                      <a16:creationId xmlns:a16="http://schemas.microsoft.com/office/drawing/2014/main" id="{7B80CC4D-5E22-43C1-BBB9-385C5DC060AA}"/>
                    </a:ext>
                  </a:extLst>
                </p:cNvPr>
                <p:cNvSpPr/>
                <p:nvPr>
                  <p:custDataLst>
                    <p:tags r:id="rId4"/>
                  </p:custDataLst>
                </p:nvPr>
              </p:nvSpPr>
              <p:spPr>
                <a:xfrm rot="20330056">
                  <a:off x="5722652" y="2680210"/>
                  <a:ext cx="2167722" cy="686682"/>
                </a:xfrm>
                <a:custGeom>
                  <a:avLst/>
                  <a:gdLst>
                    <a:gd name="connsiteX0" fmla="*/ 3130150 w 3130150"/>
                    <a:gd name="connsiteY0" fmla="*/ 7340 h 992187"/>
                    <a:gd name="connsiteX1" fmla="*/ 2739142 w 3130150"/>
                    <a:gd name="connsiteY1" fmla="*/ 992187 h 992187"/>
                    <a:gd name="connsiteX2" fmla="*/ 0 w 3130150"/>
                    <a:gd name="connsiteY2" fmla="*/ 965843 h 992187"/>
                    <a:gd name="connsiteX3" fmla="*/ 373961 w 3130150"/>
                    <a:gd name="connsiteY3" fmla="*/ 0 h 992187"/>
                    <a:gd name="connsiteX0" fmla="*/ 3131463 w 3131463"/>
                    <a:gd name="connsiteY0" fmla="*/ 7340 h 993350"/>
                    <a:gd name="connsiteX1" fmla="*/ 2740455 w 3131463"/>
                    <a:gd name="connsiteY1" fmla="*/ 992187 h 993350"/>
                    <a:gd name="connsiteX2" fmla="*/ 0 w 3131463"/>
                    <a:gd name="connsiteY2" fmla="*/ 993350 h 993350"/>
                    <a:gd name="connsiteX3" fmla="*/ 375274 w 3131463"/>
                    <a:gd name="connsiteY3" fmla="*/ 0 h 993350"/>
                    <a:gd name="connsiteX4" fmla="*/ 3131463 w 3131463"/>
                    <a:gd name="connsiteY4" fmla="*/ 7340 h 993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31463" h="993350">
                      <a:moveTo>
                        <a:pt x="3131463" y="7340"/>
                      </a:moveTo>
                      <a:lnTo>
                        <a:pt x="2740455" y="992187"/>
                      </a:lnTo>
                      <a:lnTo>
                        <a:pt x="0" y="993350"/>
                      </a:lnTo>
                      <a:lnTo>
                        <a:pt x="375274" y="0"/>
                      </a:lnTo>
                      <a:lnTo>
                        <a:pt x="3131463" y="734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5900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152400" dist="38100" dir="5400000" algn="t" rotWithShape="0">
                    <a:prstClr val="black">
                      <a:alpha val="22000"/>
                    </a:prstClr>
                  </a:outerShdw>
                </a:effectLst>
              </p:spPr>
              <p:txBody>
                <a:bodyPr wrap="none" lIns="0" tIns="0" rIns="0" bIns="0" anchor="ctr">
                  <a:normAutofit/>
                </a:bodyPr>
                <a:lstStyle/>
                <a:p>
                  <a:pPr algn="ctr"/>
                  <a:endParaRPr lang="zh-CN" altLang="en-US" sz="1600" kern="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id="{DF1D585B-9255-41D1-96E2-F57D470B4233}"/>
                    </a:ext>
                  </a:extLst>
                </p:cNvPr>
                <p:cNvSpPr/>
                <p:nvPr/>
              </p:nvSpPr>
              <p:spPr>
                <a:xfrm rot="20411017">
                  <a:off x="5773445" y="2852043"/>
                  <a:ext cx="2050552" cy="408894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塑造品牌价值</a:t>
                  </a:r>
                </a:p>
              </p:txBody>
            </p:sp>
          </p:grp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AD83D470-95D5-491E-B6E1-3C36EB1271E0}"/>
                </a:ext>
              </a:extLst>
            </p:cNvPr>
            <p:cNvGrpSpPr/>
            <p:nvPr/>
          </p:nvGrpSpPr>
          <p:grpSpPr>
            <a:xfrm>
              <a:off x="6206954" y="4277325"/>
              <a:ext cx="2167724" cy="687782"/>
              <a:chOff x="6206954" y="4277325"/>
              <a:chExt cx="2167724" cy="687782"/>
            </a:xfrm>
          </p:grpSpPr>
          <p:sp>
            <p:nvSpPr>
              <p:cNvPr id="10" name="MH_SubTitle_4">
                <a:extLst>
                  <a:ext uri="{FF2B5EF4-FFF2-40B4-BE49-F238E27FC236}">
                    <a16:creationId xmlns:a16="http://schemas.microsoft.com/office/drawing/2014/main" id="{A86B618D-8AC7-47EC-8805-0D6D1F755E93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 rot="20330056">
                <a:off x="6206954" y="4277325"/>
                <a:ext cx="2167724" cy="687782"/>
              </a:xfrm>
              <a:custGeom>
                <a:avLst/>
                <a:gdLst>
                  <a:gd name="connsiteX0" fmla="*/ 3130150 w 3130150"/>
                  <a:gd name="connsiteY0" fmla="*/ 7340 h 992187"/>
                  <a:gd name="connsiteX1" fmla="*/ 2739142 w 3130150"/>
                  <a:gd name="connsiteY1" fmla="*/ 992187 h 992187"/>
                  <a:gd name="connsiteX2" fmla="*/ 0 w 3130150"/>
                  <a:gd name="connsiteY2" fmla="*/ 965843 h 992187"/>
                  <a:gd name="connsiteX3" fmla="*/ 373961 w 3130150"/>
                  <a:gd name="connsiteY3" fmla="*/ 0 h 992187"/>
                  <a:gd name="connsiteX0" fmla="*/ 3131463 w 3131463"/>
                  <a:gd name="connsiteY0" fmla="*/ 7340 h 993350"/>
                  <a:gd name="connsiteX1" fmla="*/ 2740455 w 3131463"/>
                  <a:gd name="connsiteY1" fmla="*/ 992187 h 993350"/>
                  <a:gd name="connsiteX2" fmla="*/ 0 w 3131463"/>
                  <a:gd name="connsiteY2" fmla="*/ 993350 h 993350"/>
                  <a:gd name="connsiteX3" fmla="*/ 375274 w 3131463"/>
                  <a:gd name="connsiteY3" fmla="*/ 0 h 993350"/>
                  <a:gd name="connsiteX4" fmla="*/ 3131463 w 3131463"/>
                  <a:gd name="connsiteY4" fmla="*/ 7340 h 99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1463" h="993350">
                    <a:moveTo>
                      <a:pt x="3131463" y="7340"/>
                    </a:moveTo>
                    <a:lnTo>
                      <a:pt x="2740455" y="992187"/>
                    </a:lnTo>
                    <a:lnTo>
                      <a:pt x="0" y="993350"/>
                    </a:lnTo>
                    <a:lnTo>
                      <a:pt x="375274" y="0"/>
                    </a:lnTo>
                    <a:lnTo>
                      <a:pt x="3131463" y="734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59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38100" dir="5400000" algn="t" rotWithShape="0">
                  <a:prstClr val="black">
                    <a:alpha val="22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lang="zh-CN" altLang="en-US" sz="1600" kern="0" dirty="0">
                  <a:cs typeface="+mn-ea"/>
                  <a:sym typeface="+mn-lt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95080F75-A32F-40C4-A48B-EF8EBD542D05}"/>
                  </a:ext>
                </a:extLst>
              </p:cNvPr>
              <p:cNvSpPr/>
              <p:nvPr/>
            </p:nvSpPr>
            <p:spPr>
              <a:xfrm rot="20411017">
                <a:off x="6258527" y="4425474"/>
                <a:ext cx="2050552" cy="40889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bg1"/>
                    </a:solidFill>
                    <a:cs typeface="+mn-ea"/>
                    <a:sym typeface="+mn-lt"/>
                  </a:rPr>
                  <a:t>塑造品牌价值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C76B492-B766-40F1-8DF2-C86743285D37}"/>
              </a:ext>
            </a:extLst>
          </p:cNvPr>
          <p:cNvGrpSpPr/>
          <p:nvPr/>
        </p:nvGrpSpPr>
        <p:grpSpPr>
          <a:xfrm>
            <a:off x="8036361" y="2022598"/>
            <a:ext cx="2248912" cy="971342"/>
            <a:chOff x="3389687" y="2343753"/>
            <a:chExt cx="2248912" cy="97134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6AEB107-24C8-43A1-9FEE-D746FCC6C975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99764B1-45EC-4B9F-A790-49145E17784A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3EB0E58-3023-462D-B627-96937B17E7DB}"/>
              </a:ext>
            </a:extLst>
          </p:cNvPr>
          <p:cNvGrpSpPr/>
          <p:nvPr/>
        </p:nvGrpSpPr>
        <p:grpSpPr>
          <a:xfrm>
            <a:off x="8497397" y="4099115"/>
            <a:ext cx="2248912" cy="971342"/>
            <a:chOff x="3389687" y="2343753"/>
            <a:chExt cx="2248912" cy="97134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0CAB959-B74F-47AA-A7C1-E9094009FF67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DF18030-9FAB-4D78-8575-412ECF0D41EA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20AD7895-97C7-4618-AB3D-77732BA3A528}"/>
              </a:ext>
            </a:extLst>
          </p:cNvPr>
          <p:cNvGrpSpPr/>
          <p:nvPr/>
        </p:nvGrpSpPr>
        <p:grpSpPr>
          <a:xfrm>
            <a:off x="1458422" y="2508269"/>
            <a:ext cx="2248912" cy="971342"/>
            <a:chOff x="3389687" y="2343753"/>
            <a:chExt cx="2248912" cy="97134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57B4F3F-9653-4CC2-AD8D-F6804BEB5AC3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3217B6D-2729-4A30-84AA-BAF3C717AE0B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C4817BB-7EFB-4164-9914-E690BF9CF5CB}"/>
              </a:ext>
            </a:extLst>
          </p:cNvPr>
          <p:cNvGrpSpPr/>
          <p:nvPr/>
        </p:nvGrpSpPr>
        <p:grpSpPr>
          <a:xfrm>
            <a:off x="2029476" y="4511540"/>
            <a:ext cx="2248912" cy="971342"/>
            <a:chOff x="3389687" y="2343753"/>
            <a:chExt cx="2248912" cy="97134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4A3087A-7026-4FA8-A4EE-770F05083C61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E53028E-B1F6-450B-B75B-87F2274B5AF7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92A9382-F0C6-42F4-BC8A-8F50CD15F14F}"/>
              </a:ext>
            </a:extLst>
          </p:cNvPr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7B35D5D3-252A-468D-9489-8B5F374640E7}"/>
                </a:ext>
              </a:extLst>
            </p:cNvPr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62D36C14-1492-4F99-9BA7-3B7A0F0CE33E}"/>
                  </a:ext>
                </a:extLst>
              </p:cNvPr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如何执行计划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7623BB82-BC8C-46F7-99A8-DC6FB0E49D21}"/>
                  </a:ext>
                </a:extLst>
              </p:cNvPr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68E6F77-7B4F-4F77-B0A5-4894F5C27515}"/>
                </a:ext>
              </a:extLst>
            </p:cNvPr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575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>
            <a:extLst>
              <a:ext uri="{FF2B5EF4-FFF2-40B4-BE49-F238E27FC236}">
                <a16:creationId xmlns:a16="http://schemas.microsoft.com/office/drawing/2014/main" id="{9E59D36B-0859-44E5-AB4E-7E84F7671A04}"/>
              </a:ext>
            </a:extLst>
          </p:cNvPr>
          <p:cNvSpPr/>
          <p:nvPr/>
        </p:nvSpPr>
        <p:spPr>
          <a:xfrm>
            <a:off x="3931284" y="2107560"/>
            <a:ext cx="1417422" cy="1221916"/>
          </a:xfrm>
          <a:prstGeom prst="hexagon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id="{C06B590B-FFFA-4C4D-BEC3-CC03A4B6E7A1}"/>
              </a:ext>
            </a:extLst>
          </p:cNvPr>
          <p:cNvSpPr/>
          <p:nvPr/>
        </p:nvSpPr>
        <p:spPr>
          <a:xfrm>
            <a:off x="6843295" y="2107560"/>
            <a:ext cx="1417422" cy="1221916"/>
          </a:xfrm>
          <a:prstGeom prst="hexagon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312D1B19-8F85-4CA1-9572-0AB3E7B7D976}"/>
              </a:ext>
            </a:extLst>
          </p:cNvPr>
          <p:cNvSpPr/>
          <p:nvPr/>
        </p:nvSpPr>
        <p:spPr>
          <a:xfrm>
            <a:off x="3931284" y="3698406"/>
            <a:ext cx="1417422" cy="1221916"/>
          </a:xfrm>
          <a:prstGeom prst="hexagon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ED673899-9A3D-40B8-BF45-DF61BE92F54B}"/>
              </a:ext>
            </a:extLst>
          </p:cNvPr>
          <p:cNvSpPr/>
          <p:nvPr/>
        </p:nvSpPr>
        <p:spPr>
          <a:xfrm>
            <a:off x="6843295" y="3698406"/>
            <a:ext cx="1417422" cy="1221916"/>
          </a:xfrm>
          <a:prstGeom prst="hexagon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占位符 11">
            <a:extLst>
              <a:ext uri="{FF2B5EF4-FFF2-40B4-BE49-F238E27FC236}">
                <a16:creationId xmlns:a16="http://schemas.microsoft.com/office/drawing/2014/main" id="{838235A7-9171-4AA2-87E3-24AF515355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7289" y="2909907"/>
            <a:ext cx="1417422" cy="1208068"/>
          </a:xfrm>
          <a:custGeom>
            <a:avLst/>
            <a:gdLst>
              <a:gd name="connsiteX0" fmla="*/ 382545 w 1775007"/>
              <a:gd name="connsiteY0" fmla="*/ 0 h 1530180"/>
              <a:gd name="connsiteX1" fmla="*/ 1392462 w 1775007"/>
              <a:gd name="connsiteY1" fmla="*/ 0 h 1530180"/>
              <a:gd name="connsiteX2" fmla="*/ 1775007 w 1775007"/>
              <a:gd name="connsiteY2" fmla="*/ 765090 h 1530180"/>
              <a:gd name="connsiteX3" fmla="*/ 1392462 w 1775007"/>
              <a:gd name="connsiteY3" fmla="*/ 1530180 h 1530180"/>
              <a:gd name="connsiteX4" fmla="*/ 382545 w 1775007"/>
              <a:gd name="connsiteY4" fmla="*/ 1530180 h 1530180"/>
              <a:gd name="connsiteX5" fmla="*/ 0 w 1775007"/>
              <a:gd name="connsiteY5" fmla="*/ 765090 h 1530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75007" h="1530180">
                <a:moveTo>
                  <a:pt x="382545" y="0"/>
                </a:moveTo>
                <a:lnTo>
                  <a:pt x="1392462" y="0"/>
                </a:lnTo>
                <a:lnTo>
                  <a:pt x="1775007" y="765090"/>
                </a:lnTo>
                <a:lnTo>
                  <a:pt x="1392462" y="1530180"/>
                </a:lnTo>
                <a:lnTo>
                  <a:pt x="382545" y="1530180"/>
                </a:lnTo>
                <a:lnTo>
                  <a:pt x="0" y="765090"/>
                </a:lnTo>
                <a:close/>
              </a:path>
            </a:pathLst>
          </a:custGeom>
        </p:spPr>
      </p:pic>
      <p:sp>
        <p:nvSpPr>
          <p:cNvPr id="8" name="椭圆 12">
            <a:extLst>
              <a:ext uri="{FF2B5EF4-FFF2-40B4-BE49-F238E27FC236}">
                <a16:creationId xmlns:a16="http://schemas.microsoft.com/office/drawing/2014/main" id="{02C29DAD-9066-4CBC-A199-905EE92BE776}"/>
              </a:ext>
            </a:extLst>
          </p:cNvPr>
          <p:cNvSpPr/>
          <p:nvPr/>
        </p:nvSpPr>
        <p:spPr>
          <a:xfrm>
            <a:off x="4329478" y="2432127"/>
            <a:ext cx="621032" cy="572782"/>
          </a:xfrm>
          <a:custGeom>
            <a:avLst/>
            <a:gdLst>
              <a:gd name="connsiteX0" fmla="*/ 176147 w 578111"/>
              <a:gd name="connsiteY0" fmla="*/ 221031 h 533197"/>
              <a:gd name="connsiteX1" fmla="*/ 212154 w 578111"/>
              <a:gd name="connsiteY1" fmla="*/ 256947 h 533197"/>
              <a:gd name="connsiteX2" fmla="*/ 212154 w 578111"/>
              <a:gd name="connsiteY2" fmla="*/ 348118 h 533197"/>
              <a:gd name="connsiteX3" fmla="*/ 176147 w 578111"/>
              <a:gd name="connsiteY3" fmla="*/ 384955 h 533197"/>
              <a:gd name="connsiteX4" fmla="*/ 139217 w 578111"/>
              <a:gd name="connsiteY4" fmla="*/ 348118 h 533197"/>
              <a:gd name="connsiteX5" fmla="*/ 139217 w 578111"/>
              <a:gd name="connsiteY5" fmla="*/ 256947 h 533197"/>
              <a:gd name="connsiteX6" fmla="*/ 176147 w 578111"/>
              <a:gd name="connsiteY6" fmla="*/ 221031 h 533197"/>
              <a:gd name="connsiteX7" fmla="*/ 267503 w 578111"/>
              <a:gd name="connsiteY7" fmla="*/ 184193 h 533197"/>
              <a:gd name="connsiteX8" fmla="*/ 303437 w 578111"/>
              <a:gd name="connsiteY8" fmla="*/ 221030 h 533197"/>
              <a:gd name="connsiteX9" fmla="*/ 303437 w 578111"/>
              <a:gd name="connsiteY9" fmla="*/ 348119 h 533197"/>
              <a:gd name="connsiteX10" fmla="*/ 267503 w 578111"/>
              <a:gd name="connsiteY10" fmla="*/ 384956 h 533197"/>
              <a:gd name="connsiteX11" fmla="*/ 230648 w 578111"/>
              <a:gd name="connsiteY11" fmla="*/ 348119 h 533197"/>
              <a:gd name="connsiteX12" fmla="*/ 230648 w 578111"/>
              <a:gd name="connsiteY12" fmla="*/ 221030 h 533197"/>
              <a:gd name="connsiteX13" fmla="*/ 267503 w 578111"/>
              <a:gd name="connsiteY13" fmla="*/ 184193 h 533197"/>
              <a:gd name="connsiteX14" fmla="*/ 357937 w 578111"/>
              <a:gd name="connsiteY14" fmla="*/ 148390 h 533197"/>
              <a:gd name="connsiteX15" fmla="*/ 394867 w 578111"/>
              <a:gd name="connsiteY15" fmla="*/ 184289 h 533197"/>
              <a:gd name="connsiteX16" fmla="*/ 394867 w 578111"/>
              <a:gd name="connsiteY16" fmla="*/ 348136 h 533197"/>
              <a:gd name="connsiteX17" fmla="*/ 357937 w 578111"/>
              <a:gd name="connsiteY17" fmla="*/ 384955 h 533197"/>
              <a:gd name="connsiteX18" fmla="*/ 321930 w 578111"/>
              <a:gd name="connsiteY18" fmla="*/ 348136 h 533197"/>
              <a:gd name="connsiteX19" fmla="*/ 321930 w 578111"/>
              <a:gd name="connsiteY19" fmla="*/ 184289 h 533197"/>
              <a:gd name="connsiteX20" fmla="*/ 357937 w 578111"/>
              <a:gd name="connsiteY20" fmla="*/ 148390 h 533197"/>
              <a:gd name="connsiteX21" fmla="*/ 267469 w 578111"/>
              <a:gd name="connsiteY21" fmla="*/ 0 h 533197"/>
              <a:gd name="connsiteX22" fmla="*/ 529404 w 578111"/>
              <a:gd name="connsiteY22" fmla="*/ 218252 h 533197"/>
              <a:gd name="connsiteX23" fmla="*/ 566296 w 578111"/>
              <a:gd name="connsiteY23" fmla="*/ 218252 h 533197"/>
              <a:gd name="connsiteX24" fmla="*/ 576441 w 578111"/>
              <a:gd name="connsiteY24" fmla="*/ 224698 h 533197"/>
              <a:gd name="connsiteX25" fmla="*/ 575519 w 578111"/>
              <a:gd name="connsiteY25" fmla="*/ 237590 h 533197"/>
              <a:gd name="connsiteX26" fmla="*/ 514647 w 578111"/>
              <a:gd name="connsiteY26" fmla="*/ 310341 h 533197"/>
              <a:gd name="connsiteX27" fmla="*/ 505424 w 578111"/>
              <a:gd name="connsiteY27" fmla="*/ 314945 h 533197"/>
              <a:gd name="connsiteX28" fmla="*/ 496201 w 578111"/>
              <a:gd name="connsiteY28" fmla="*/ 310341 h 533197"/>
              <a:gd name="connsiteX29" fmla="*/ 435328 w 578111"/>
              <a:gd name="connsiteY29" fmla="*/ 237590 h 533197"/>
              <a:gd name="connsiteX30" fmla="*/ 433484 w 578111"/>
              <a:gd name="connsiteY30" fmla="*/ 224698 h 533197"/>
              <a:gd name="connsiteX31" fmla="*/ 444551 w 578111"/>
              <a:gd name="connsiteY31" fmla="*/ 218252 h 533197"/>
              <a:gd name="connsiteX32" fmla="*/ 480521 w 578111"/>
              <a:gd name="connsiteY32" fmla="*/ 218252 h 533197"/>
              <a:gd name="connsiteX33" fmla="*/ 267469 w 578111"/>
              <a:gd name="connsiteY33" fmla="*/ 47886 h 533197"/>
              <a:gd name="connsiteX34" fmla="*/ 48882 w 578111"/>
              <a:gd name="connsiteY34" fmla="*/ 266138 h 533197"/>
              <a:gd name="connsiteX35" fmla="*/ 267469 w 578111"/>
              <a:gd name="connsiteY35" fmla="*/ 484390 h 533197"/>
              <a:gd name="connsiteX36" fmla="*/ 456541 w 578111"/>
              <a:gd name="connsiteY36" fmla="*/ 375724 h 533197"/>
              <a:gd name="connsiteX37" fmla="*/ 489744 w 578111"/>
              <a:gd name="connsiteY37" fmla="*/ 366515 h 533197"/>
              <a:gd name="connsiteX38" fmla="*/ 498967 w 578111"/>
              <a:gd name="connsiteY38" fmla="*/ 399668 h 533197"/>
              <a:gd name="connsiteX39" fmla="*/ 267469 w 578111"/>
              <a:gd name="connsiteY39" fmla="*/ 533197 h 533197"/>
              <a:gd name="connsiteX40" fmla="*/ 0 w 578111"/>
              <a:gd name="connsiteY40" fmla="*/ 266138 h 533197"/>
              <a:gd name="connsiteX41" fmla="*/ 267469 w 578111"/>
              <a:gd name="connsiteY4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8111" h="533197">
                <a:moveTo>
                  <a:pt x="176147" y="221031"/>
                </a:moveTo>
                <a:cubicBezTo>
                  <a:pt x="196459" y="221031"/>
                  <a:pt x="212154" y="237608"/>
                  <a:pt x="212154" y="256947"/>
                </a:cubicBezTo>
                <a:lnTo>
                  <a:pt x="212154" y="348118"/>
                </a:lnTo>
                <a:cubicBezTo>
                  <a:pt x="212154" y="368378"/>
                  <a:pt x="196459" y="384955"/>
                  <a:pt x="176147" y="384955"/>
                </a:cubicBezTo>
                <a:cubicBezTo>
                  <a:pt x="155836" y="384955"/>
                  <a:pt x="139217" y="368378"/>
                  <a:pt x="139217" y="348118"/>
                </a:cubicBezTo>
                <a:lnTo>
                  <a:pt x="139217" y="256947"/>
                </a:lnTo>
                <a:cubicBezTo>
                  <a:pt x="139217" y="237608"/>
                  <a:pt x="155836" y="221031"/>
                  <a:pt x="176147" y="221031"/>
                </a:cubicBezTo>
                <a:close/>
                <a:moveTo>
                  <a:pt x="267503" y="184193"/>
                </a:moveTo>
                <a:cubicBezTo>
                  <a:pt x="286852" y="184193"/>
                  <a:pt x="303437" y="200770"/>
                  <a:pt x="303437" y="221030"/>
                </a:cubicBezTo>
                <a:lnTo>
                  <a:pt x="303437" y="348119"/>
                </a:lnTo>
                <a:cubicBezTo>
                  <a:pt x="303437" y="368379"/>
                  <a:pt x="287774" y="384956"/>
                  <a:pt x="267503" y="384956"/>
                </a:cubicBezTo>
                <a:cubicBezTo>
                  <a:pt x="247233" y="384956"/>
                  <a:pt x="230648" y="368379"/>
                  <a:pt x="230648" y="348119"/>
                </a:cubicBezTo>
                <a:lnTo>
                  <a:pt x="230648" y="221030"/>
                </a:lnTo>
                <a:cubicBezTo>
                  <a:pt x="230648" y="200770"/>
                  <a:pt x="247233" y="184193"/>
                  <a:pt x="267503" y="184193"/>
                </a:cubicBezTo>
                <a:close/>
                <a:moveTo>
                  <a:pt x="357937" y="148390"/>
                </a:moveTo>
                <a:cubicBezTo>
                  <a:pt x="378249" y="148390"/>
                  <a:pt x="394867" y="164959"/>
                  <a:pt x="394867" y="184289"/>
                </a:cubicBezTo>
                <a:lnTo>
                  <a:pt x="394867" y="348136"/>
                </a:lnTo>
                <a:cubicBezTo>
                  <a:pt x="394867" y="368386"/>
                  <a:pt x="378249" y="384955"/>
                  <a:pt x="357937" y="384955"/>
                </a:cubicBezTo>
                <a:cubicBezTo>
                  <a:pt x="338549" y="384955"/>
                  <a:pt x="321930" y="368386"/>
                  <a:pt x="321930" y="348136"/>
                </a:cubicBezTo>
                <a:lnTo>
                  <a:pt x="321930" y="184289"/>
                </a:lnTo>
                <a:cubicBezTo>
                  <a:pt x="321930" y="164959"/>
                  <a:pt x="338549" y="148390"/>
                  <a:pt x="357937" y="148390"/>
                </a:cubicBezTo>
                <a:close/>
                <a:moveTo>
                  <a:pt x="267469" y="0"/>
                </a:moveTo>
                <a:cubicBezTo>
                  <a:pt x="397514" y="0"/>
                  <a:pt x="507268" y="93931"/>
                  <a:pt x="529404" y="218252"/>
                </a:cubicBezTo>
                <a:lnTo>
                  <a:pt x="566296" y="218252"/>
                </a:lnTo>
                <a:cubicBezTo>
                  <a:pt x="570907" y="218252"/>
                  <a:pt x="574597" y="221014"/>
                  <a:pt x="576441" y="224698"/>
                </a:cubicBezTo>
                <a:cubicBezTo>
                  <a:pt x="579208" y="229302"/>
                  <a:pt x="578286" y="233907"/>
                  <a:pt x="575519" y="237590"/>
                </a:cubicBezTo>
                <a:lnTo>
                  <a:pt x="514647" y="310341"/>
                </a:lnTo>
                <a:cubicBezTo>
                  <a:pt x="511880" y="313104"/>
                  <a:pt x="509113" y="314945"/>
                  <a:pt x="505424" y="314945"/>
                </a:cubicBezTo>
                <a:cubicBezTo>
                  <a:pt x="501734" y="314945"/>
                  <a:pt x="498045" y="313104"/>
                  <a:pt x="496201" y="310341"/>
                </a:cubicBezTo>
                <a:lnTo>
                  <a:pt x="435328" y="237590"/>
                </a:lnTo>
                <a:cubicBezTo>
                  <a:pt x="431639" y="233907"/>
                  <a:pt x="431639" y="229302"/>
                  <a:pt x="433484" y="224698"/>
                </a:cubicBezTo>
                <a:cubicBezTo>
                  <a:pt x="435328" y="221014"/>
                  <a:pt x="439940" y="218252"/>
                  <a:pt x="444551" y="218252"/>
                </a:cubicBezTo>
                <a:lnTo>
                  <a:pt x="480521" y="218252"/>
                </a:lnTo>
                <a:cubicBezTo>
                  <a:pt x="458386" y="120637"/>
                  <a:pt x="370767" y="47886"/>
                  <a:pt x="267469" y="47886"/>
                </a:cubicBezTo>
                <a:cubicBezTo>
                  <a:pt x="146647" y="47886"/>
                  <a:pt x="48882" y="146422"/>
                  <a:pt x="48882" y="266138"/>
                </a:cubicBezTo>
                <a:cubicBezTo>
                  <a:pt x="48882" y="386775"/>
                  <a:pt x="146647" y="484390"/>
                  <a:pt x="267469" y="484390"/>
                </a:cubicBezTo>
                <a:cubicBezTo>
                  <a:pt x="344942" y="484390"/>
                  <a:pt x="417805" y="442949"/>
                  <a:pt x="456541" y="375724"/>
                </a:cubicBezTo>
                <a:cubicBezTo>
                  <a:pt x="462998" y="363753"/>
                  <a:pt x="477754" y="360069"/>
                  <a:pt x="489744" y="366515"/>
                </a:cubicBezTo>
                <a:cubicBezTo>
                  <a:pt x="501734" y="373883"/>
                  <a:pt x="505424" y="388617"/>
                  <a:pt x="498967" y="399668"/>
                </a:cubicBezTo>
                <a:cubicBezTo>
                  <a:pt x="451008" y="482548"/>
                  <a:pt x="362466" y="533197"/>
                  <a:pt x="267469" y="533197"/>
                </a:cubicBezTo>
                <a:cubicBezTo>
                  <a:pt x="119900" y="533197"/>
                  <a:pt x="0" y="413481"/>
                  <a:pt x="0" y="266138"/>
                </a:cubicBezTo>
                <a:cubicBezTo>
                  <a:pt x="0" y="119716"/>
                  <a:pt x="119900" y="0"/>
                  <a:pt x="26746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椭圆 13">
            <a:extLst>
              <a:ext uri="{FF2B5EF4-FFF2-40B4-BE49-F238E27FC236}">
                <a16:creationId xmlns:a16="http://schemas.microsoft.com/office/drawing/2014/main" id="{CED37759-2CC6-4EFD-92A3-F72F3C2F8148}"/>
              </a:ext>
            </a:extLst>
          </p:cNvPr>
          <p:cNvSpPr/>
          <p:nvPr/>
        </p:nvSpPr>
        <p:spPr>
          <a:xfrm>
            <a:off x="7241488" y="2412395"/>
            <a:ext cx="621034" cy="612246"/>
          </a:xfrm>
          <a:custGeom>
            <a:avLst/>
            <a:gdLst>
              <a:gd name="connsiteX0" fmla="*/ 481576 w 607554"/>
              <a:gd name="connsiteY0" fmla="*/ 446886 h 598959"/>
              <a:gd name="connsiteX1" fmla="*/ 481576 w 607554"/>
              <a:gd name="connsiteY1" fmla="*/ 503769 h 598959"/>
              <a:gd name="connsiteX2" fmla="*/ 519134 w 607554"/>
              <a:gd name="connsiteY2" fmla="*/ 503769 h 598959"/>
              <a:gd name="connsiteX3" fmla="*/ 519134 w 607554"/>
              <a:gd name="connsiteY3" fmla="*/ 446886 h 598959"/>
              <a:gd name="connsiteX4" fmla="*/ 481576 w 607554"/>
              <a:gd name="connsiteY4" fmla="*/ 270994 h 598959"/>
              <a:gd name="connsiteX5" fmla="*/ 481576 w 607554"/>
              <a:gd name="connsiteY5" fmla="*/ 327877 h 598959"/>
              <a:gd name="connsiteX6" fmla="*/ 519134 w 607554"/>
              <a:gd name="connsiteY6" fmla="*/ 327877 h 598959"/>
              <a:gd name="connsiteX7" fmla="*/ 519134 w 607554"/>
              <a:gd name="connsiteY7" fmla="*/ 270994 h 598959"/>
              <a:gd name="connsiteX8" fmla="*/ 195909 w 607554"/>
              <a:gd name="connsiteY8" fmla="*/ 265961 h 598959"/>
              <a:gd name="connsiteX9" fmla="*/ 358877 w 607554"/>
              <a:gd name="connsiteY9" fmla="*/ 265961 h 598959"/>
              <a:gd name="connsiteX10" fmla="*/ 378725 w 607554"/>
              <a:gd name="connsiteY10" fmla="*/ 285870 h 598959"/>
              <a:gd name="connsiteX11" fmla="*/ 358877 w 607554"/>
              <a:gd name="connsiteY11" fmla="*/ 305689 h 598959"/>
              <a:gd name="connsiteX12" fmla="*/ 195909 w 607554"/>
              <a:gd name="connsiteY12" fmla="*/ 305689 h 598959"/>
              <a:gd name="connsiteX13" fmla="*/ 176061 w 607554"/>
              <a:gd name="connsiteY13" fmla="*/ 285870 h 598959"/>
              <a:gd name="connsiteX14" fmla="*/ 195909 w 607554"/>
              <a:gd name="connsiteY14" fmla="*/ 265961 h 598959"/>
              <a:gd name="connsiteX15" fmla="*/ 195909 w 607554"/>
              <a:gd name="connsiteY15" fmla="*/ 169145 h 598959"/>
              <a:gd name="connsiteX16" fmla="*/ 358877 w 607554"/>
              <a:gd name="connsiteY16" fmla="*/ 169145 h 598959"/>
              <a:gd name="connsiteX17" fmla="*/ 378725 w 607554"/>
              <a:gd name="connsiteY17" fmla="*/ 189053 h 598959"/>
              <a:gd name="connsiteX18" fmla="*/ 358877 w 607554"/>
              <a:gd name="connsiteY18" fmla="*/ 208873 h 598959"/>
              <a:gd name="connsiteX19" fmla="*/ 195909 w 607554"/>
              <a:gd name="connsiteY19" fmla="*/ 208873 h 598959"/>
              <a:gd name="connsiteX20" fmla="*/ 176061 w 607554"/>
              <a:gd name="connsiteY20" fmla="*/ 189053 h 598959"/>
              <a:gd name="connsiteX21" fmla="*/ 195909 w 607554"/>
              <a:gd name="connsiteY21" fmla="*/ 169145 h 598959"/>
              <a:gd name="connsiteX22" fmla="*/ 481576 w 607554"/>
              <a:gd name="connsiteY22" fmla="*/ 95190 h 598959"/>
              <a:gd name="connsiteX23" fmla="*/ 481576 w 607554"/>
              <a:gd name="connsiteY23" fmla="*/ 152073 h 598959"/>
              <a:gd name="connsiteX24" fmla="*/ 552954 w 607554"/>
              <a:gd name="connsiteY24" fmla="*/ 152073 h 598959"/>
              <a:gd name="connsiteX25" fmla="*/ 565858 w 607554"/>
              <a:gd name="connsiteY25" fmla="*/ 123631 h 598959"/>
              <a:gd name="connsiteX26" fmla="*/ 552954 w 607554"/>
              <a:gd name="connsiteY26" fmla="*/ 95190 h 598959"/>
              <a:gd name="connsiteX27" fmla="*/ 118547 w 607554"/>
              <a:gd name="connsiteY27" fmla="*/ 39640 h 598959"/>
              <a:gd name="connsiteX28" fmla="*/ 118547 w 607554"/>
              <a:gd name="connsiteY28" fmla="*/ 559230 h 598959"/>
              <a:gd name="connsiteX29" fmla="*/ 441793 w 607554"/>
              <a:gd name="connsiteY29" fmla="*/ 559230 h 598959"/>
              <a:gd name="connsiteX30" fmla="*/ 441793 w 607554"/>
              <a:gd name="connsiteY30" fmla="*/ 39640 h 598959"/>
              <a:gd name="connsiteX31" fmla="*/ 39783 w 607554"/>
              <a:gd name="connsiteY31" fmla="*/ 39640 h 598959"/>
              <a:gd name="connsiteX32" fmla="*/ 39783 w 607554"/>
              <a:gd name="connsiteY32" fmla="*/ 559230 h 598959"/>
              <a:gd name="connsiteX33" fmla="*/ 78764 w 607554"/>
              <a:gd name="connsiteY33" fmla="*/ 559230 h 598959"/>
              <a:gd name="connsiteX34" fmla="*/ 78764 w 607554"/>
              <a:gd name="connsiteY34" fmla="*/ 39640 h 598959"/>
              <a:gd name="connsiteX35" fmla="*/ 19847 w 607554"/>
              <a:gd name="connsiteY35" fmla="*/ 0 h 598959"/>
              <a:gd name="connsiteX36" fmla="*/ 461729 w 607554"/>
              <a:gd name="connsiteY36" fmla="*/ 0 h 598959"/>
              <a:gd name="connsiteX37" fmla="*/ 481576 w 607554"/>
              <a:gd name="connsiteY37" fmla="*/ 19820 h 598959"/>
              <a:gd name="connsiteX38" fmla="*/ 481576 w 607554"/>
              <a:gd name="connsiteY38" fmla="*/ 55461 h 598959"/>
              <a:gd name="connsiteX39" fmla="*/ 565769 w 607554"/>
              <a:gd name="connsiteY39" fmla="*/ 55461 h 598959"/>
              <a:gd name="connsiteX40" fmla="*/ 583836 w 607554"/>
              <a:gd name="connsiteY40" fmla="*/ 67104 h 598959"/>
              <a:gd name="connsiteX41" fmla="*/ 605819 w 607554"/>
              <a:gd name="connsiteY41" fmla="*/ 115454 h 598959"/>
              <a:gd name="connsiteX42" fmla="*/ 605819 w 607554"/>
              <a:gd name="connsiteY42" fmla="*/ 131808 h 598959"/>
              <a:gd name="connsiteX43" fmla="*/ 583836 w 607554"/>
              <a:gd name="connsiteY43" fmla="*/ 180159 h 598959"/>
              <a:gd name="connsiteX44" fmla="*/ 565769 w 607554"/>
              <a:gd name="connsiteY44" fmla="*/ 191802 h 598959"/>
              <a:gd name="connsiteX45" fmla="*/ 481576 w 607554"/>
              <a:gd name="connsiteY45" fmla="*/ 191802 h 598959"/>
              <a:gd name="connsiteX46" fmla="*/ 481576 w 607554"/>
              <a:gd name="connsiteY46" fmla="*/ 231264 h 598959"/>
              <a:gd name="connsiteX47" fmla="*/ 539070 w 607554"/>
              <a:gd name="connsiteY47" fmla="*/ 231264 h 598959"/>
              <a:gd name="connsiteX48" fmla="*/ 558916 w 607554"/>
              <a:gd name="connsiteY48" fmla="*/ 251173 h 598959"/>
              <a:gd name="connsiteX49" fmla="*/ 558916 w 607554"/>
              <a:gd name="connsiteY49" fmla="*/ 347786 h 598959"/>
              <a:gd name="connsiteX50" fmla="*/ 539070 w 607554"/>
              <a:gd name="connsiteY50" fmla="*/ 367606 h 598959"/>
              <a:gd name="connsiteX51" fmla="*/ 481576 w 607554"/>
              <a:gd name="connsiteY51" fmla="*/ 367606 h 598959"/>
              <a:gd name="connsiteX52" fmla="*/ 481576 w 607554"/>
              <a:gd name="connsiteY52" fmla="*/ 407157 h 598959"/>
              <a:gd name="connsiteX53" fmla="*/ 539070 w 607554"/>
              <a:gd name="connsiteY53" fmla="*/ 407157 h 598959"/>
              <a:gd name="connsiteX54" fmla="*/ 558916 w 607554"/>
              <a:gd name="connsiteY54" fmla="*/ 426977 h 598959"/>
              <a:gd name="connsiteX55" fmla="*/ 558916 w 607554"/>
              <a:gd name="connsiteY55" fmla="*/ 523589 h 598959"/>
              <a:gd name="connsiteX56" fmla="*/ 539070 w 607554"/>
              <a:gd name="connsiteY56" fmla="*/ 543498 h 598959"/>
              <a:gd name="connsiteX57" fmla="*/ 481576 w 607554"/>
              <a:gd name="connsiteY57" fmla="*/ 543498 h 598959"/>
              <a:gd name="connsiteX58" fmla="*/ 481576 w 607554"/>
              <a:gd name="connsiteY58" fmla="*/ 579139 h 598959"/>
              <a:gd name="connsiteX59" fmla="*/ 461729 w 607554"/>
              <a:gd name="connsiteY59" fmla="*/ 598959 h 598959"/>
              <a:gd name="connsiteX60" fmla="*/ 19847 w 607554"/>
              <a:gd name="connsiteY60" fmla="*/ 598959 h 598959"/>
              <a:gd name="connsiteX61" fmla="*/ 0 w 607554"/>
              <a:gd name="connsiteY61" fmla="*/ 579139 h 598959"/>
              <a:gd name="connsiteX62" fmla="*/ 0 w 607554"/>
              <a:gd name="connsiteY62" fmla="*/ 19820 h 598959"/>
              <a:gd name="connsiteX63" fmla="*/ 19847 w 607554"/>
              <a:gd name="connsiteY63" fmla="*/ 0 h 59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7554" h="598959">
                <a:moveTo>
                  <a:pt x="481576" y="446886"/>
                </a:moveTo>
                <a:lnTo>
                  <a:pt x="481576" y="503769"/>
                </a:lnTo>
                <a:lnTo>
                  <a:pt x="519134" y="503769"/>
                </a:lnTo>
                <a:lnTo>
                  <a:pt x="519134" y="446886"/>
                </a:lnTo>
                <a:close/>
                <a:moveTo>
                  <a:pt x="481576" y="270994"/>
                </a:moveTo>
                <a:lnTo>
                  <a:pt x="481576" y="327877"/>
                </a:lnTo>
                <a:lnTo>
                  <a:pt x="519134" y="327877"/>
                </a:lnTo>
                <a:lnTo>
                  <a:pt x="519134" y="270994"/>
                </a:lnTo>
                <a:close/>
                <a:moveTo>
                  <a:pt x="195909" y="265961"/>
                </a:moveTo>
                <a:lnTo>
                  <a:pt x="358877" y="265961"/>
                </a:lnTo>
                <a:cubicBezTo>
                  <a:pt x="369825" y="265961"/>
                  <a:pt x="378725" y="274849"/>
                  <a:pt x="378725" y="285870"/>
                </a:cubicBezTo>
                <a:cubicBezTo>
                  <a:pt x="378725" y="296801"/>
                  <a:pt x="369825" y="305689"/>
                  <a:pt x="358877" y="305689"/>
                </a:cubicBezTo>
                <a:lnTo>
                  <a:pt x="195909" y="305689"/>
                </a:lnTo>
                <a:cubicBezTo>
                  <a:pt x="184962" y="305689"/>
                  <a:pt x="176061" y="296801"/>
                  <a:pt x="176061" y="285870"/>
                </a:cubicBezTo>
                <a:cubicBezTo>
                  <a:pt x="176061" y="274849"/>
                  <a:pt x="184962" y="265961"/>
                  <a:pt x="195909" y="265961"/>
                </a:cubicBezTo>
                <a:close/>
                <a:moveTo>
                  <a:pt x="195909" y="169145"/>
                </a:moveTo>
                <a:lnTo>
                  <a:pt x="358877" y="169145"/>
                </a:lnTo>
                <a:cubicBezTo>
                  <a:pt x="369825" y="169145"/>
                  <a:pt x="378725" y="178033"/>
                  <a:pt x="378725" y="189053"/>
                </a:cubicBezTo>
                <a:cubicBezTo>
                  <a:pt x="378725" y="199985"/>
                  <a:pt x="369825" y="208873"/>
                  <a:pt x="358877" y="208873"/>
                </a:cubicBezTo>
                <a:lnTo>
                  <a:pt x="195909" y="208873"/>
                </a:lnTo>
                <a:cubicBezTo>
                  <a:pt x="184962" y="208873"/>
                  <a:pt x="176061" y="199985"/>
                  <a:pt x="176061" y="189053"/>
                </a:cubicBezTo>
                <a:cubicBezTo>
                  <a:pt x="176061" y="178033"/>
                  <a:pt x="184962" y="169145"/>
                  <a:pt x="195909" y="169145"/>
                </a:cubicBezTo>
                <a:close/>
                <a:moveTo>
                  <a:pt x="481576" y="95190"/>
                </a:moveTo>
                <a:lnTo>
                  <a:pt x="481576" y="152073"/>
                </a:lnTo>
                <a:lnTo>
                  <a:pt x="552954" y="152073"/>
                </a:lnTo>
                <a:lnTo>
                  <a:pt x="565858" y="123631"/>
                </a:lnTo>
                <a:lnTo>
                  <a:pt x="552954" y="95190"/>
                </a:lnTo>
                <a:close/>
                <a:moveTo>
                  <a:pt x="118547" y="39640"/>
                </a:moveTo>
                <a:lnTo>
                  <a:pt x="118547" y="559230"/>
                </a:lnTo>
                <a:lnTo>
                  <a:pt x="441793" y="559230"/>
                </a:lnTo>
                <a:lnTo>
                  <a:pt x="441793" y="39640"/>
                </a:lnTo>
                <a:close/>
                <a:moveTo>
                  <a:pt x="39783" y="39640"/>
                </a:moveTo>
                <a:lnTo>
                  <a:pt x="39783" y="559230"/>
                </a:lnTo>
                <a:lnTo>
                  <a:pt x="78764" y="559230"/>
                </a:lnTo>
                <a:lnTo>
                  <a:pt x="78764" y="39640"/>
                </a:lnTo>
                <a:close/>
                <a:moveTo>
                  <a:pt x="19847" y="0"/>
                </a:moveTo>
                <a:lnTo>
                  <a:pt x="461729" y="0"/>
                </a:lnTo>
                <a:cubicBezTo>
                  <a:pt x="472676" y="0"/>
                  <a:pt x="481576" y="8888"/>
                  <a:pt x="481576" y="19820"/>
                </a:cubicBezTo>
                <a:lnTo>
                  <a:pt x="481576" y="55461"/>
                </a:lnTo>
                <a:lnTo>
                  <a:pt x="565769" y="55461"/>
                </a:lnTo>
                <a:cubicBezTo>
                  <a:pt x="573512" y="55461"/>
                  <a:pt x="580632" y="59994"/>
                  <a:pt x="583836" y="67104"/>
                </a:cubicBezTo>
                <a:lnTo>
                  <a:pt x="605819" y="115454"/>
                </a:lnTo>
                <a:cubicBezTo>
                  <a:pt x="608133" y="120609"/>
                  <a:pt x="608133" y="126653"/>
                  <a:pt x="605819" y="131808"/>
                </a:cubicBezTo>
                <a:lnTo>
                  <a:pt x="583836" y="180159"/>
                </a:lnTo>
                <a:cubicBezTo>
                  <a:pt x="580632" y="187269"/>
                  <a:pt x="573512" y="191802"/>
                  <a:pt x="565769" y="191802"/>
                </a:cubicBezTo>
                <a:lnTo>
                  <a:pt x="481576" y="191802"/>
                </a:lnTo>
                <a:lnTo>
                  <a:pt x="481576" y="231264"/>
                </a:lnTo>
                <a:lnTo>
                  <a:pt x="539070" y="231264"/>
                </a:lnTo>
                <a:cubicBezTo>
                  <a:pt x="550017" y="231264"/>
                  <a:pt x="558916" y="240152"/>
                  <a:pt x="558916" y="251173"/>
                </a:cubicBezTo>
                <a:lnTo>
                  <a:pt x="558916" y="347786"/>
                </a:lnTo>
                <a:cubicBezTo>
                  <a:pt x="558916" y="358718"/>
                  <a:pt x="550017" y="367606"/>
                  <a:pt x="539070" y="367606"/>
                </a:cubicBezTo>
                <a:lnTo>
                  <a:pt x="481576" y="367606"/>
                </a:lnTo>
                <a:lnTo>
                  <a:pt x="481576" y="407157"/>
                </a:lnTo>
                <a:lnTo>
                  <a:pt x="539070" y="407157"/>
                </a:lnTo>
                <a:cubicBezTo>
                  <a:pt x="550017" y="407157"/>
                  <a:pt x="558916" y="416045"/>
                  <a:pt x="558916" y="426977"/>
                </a:cubicBezTo>
                <a:lnTo>
                  <a:pt x="558916" y="523589"/>
                </a:lnTo>
                <a:cubicBezTo>
                  <a:pt x="558916" y="534610"/>
                  <a:pt x="550017" y="543498"/>
                  <a:pt x="539070" y="543498"/>
                </a:cubicBezTo>
                <a:lnTo>
                  <a:pt x="481576" y="543498"/>
                </a:lnTo>
                <a:lnTo>
                  <a:pt x="481576" y="579139"/>
                </a:lnTo>
                <a:cubicBezTo>
                  <a:pt x="481576" y="590071"/>
                  <a:pt x="472676" y="598959"/>
                  <a:pt x="461729" y="598959"/>
                </a:cubicBezTo>
                <a:lnTo>
                  <a:pt x="19847" y="598959"/>
                </a:lnTo>
                <a:cubicBezTo>
                  <a:pt x="8900" y="598959"/>
                  <a:pt x="0" y="590071"/>
                  <a:pt x="0" y="579139"/>
                </a:cubicBezTo>
                <a:lnTo>
                  <a:pt x="0" y="19820"/>
                </a:lnTo>
                <a:cubicBezTo>
                  <a:pt x="0" y="8888"/>
                  <a:pt x="8900" y="0"/>
                  <a:pt x="19847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椭圆 14">
            <a:extLst>
              <a:ext uri="{FF2B5EF4-FFF2-40B4-BE49-F238E27FC236}">
                <a16:creationId xmlns:a16="http://schemas.microsoft.com/office/drawing/2014/main" id="{6A46231D-CD3E-4759-968B-41A68BF5F612}"/>
              </a:ext>
            </a:extLst>
          </p:cNvPr>
          <p:cNvSpPr/>
          <p:nvPr/>
        </p:nvSpPr>
        <p:spPr>
          <a:xfrm>
            <a:off x="4329478" y="3968923"/>
            <a:ext cx="621032" cy="620216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椭圆 15">
            <a:extLst>
              <a:ext uri="{FF2B5EF4-FFF2-40B4-BE49-F238E27FC236}">
                <a16:creationId xmlns:a16="http://schemas.microsoft.com/office/drawing/2014/main" id="{6B88C7A9-AF62-4B9C-A97F-16195A413BB9}"/>
              </a:ext>
            </a:extLst>
          </p:cNvPr>
          <p:cNvSpPr/>
          <p:nvPr/>
        </p:nvSpPr>
        <p:spPr>
          <a:xfrm>
            <a:off x="7241488" y="3971318"/>
            <a:ext cx="621034" cy="61542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78425" h="573203">
                <a:moveTo>
                  <a:pt x="35688" y="330987"/>
                </a:moveTo>
                <a:cubicBezTo>
                  <a:pt x="32039" y="330987"/>
                  <a:pt x="29102" y="334008"/>
                  <a:pt x="29102" y="337651"/>
                </a:cubicBezTo>
                <a:lnTo>
                  <a:pt x="29102" y="484438"/>
                </a:lnTo>
                <a:cubicBezTo>
                  <a:pt x="29102" y="488081"/>
                  <a:pt x="32039" y="491102"/>
                  <a:pt x="35688" y="491102"/>
                </a:cubicBezTo>
                <a:lnTo>
                  <a:pt x="240293" y="491102"/>
                </a:lnTo>
                <a:cubicBezTo>
                  <a:pt x="243942" y="491102"/>
                  <a:pt x="246968" y="488081"/>
                  <a:pt x="246968" y="484438"/>
                </a:cubicBezTo>
                <a:lnTo>
                  <a:pt x="246968" y="337651"/>
                </a:lnTo>
                <a:cubicBezTo>
                  <a:pt x="246968" y="334008"/>
                  <a:pt x="243942" y="330987"/>
                  <a:pt x="240293" y="330987"/>
                </a:cubicBezTo>
                <a:close/>
                <a:moveTo>
                  <a:pt x="440550" y="305700"/>
                </a:moveTo>
                <a:cubicBezTo>
                  <a:pt x="444243" y="305700"/>
                  <a:pt x="447936" y="307122"/>
                  <a:pt x="450784" y="309967"/>
                </a:cubicBezTo>
                <a:lnTo>
                  <a:pt x="487627" y="346765"/>
                </a:lnTo>
                <a:cubicBezTo>
                  <a:pt x="493323" y="352454"/>
                  <a:pt x="493323" y="361520"/>
                  <a:pt x="487627" y="367209"/>
                </a:cubicBezTo>
                <a:cubicBezTo>
                  <a:pt x="484780" y="370053"/>
                  <a:pt x="481042" y="371475"/>
                  <a:pt x="477304" y="371475"/>
                </a:cubicBezTo>
                <a:cubicBezTo>
                  <a:pt x="473477" y="371475"/>
                  <a:pt x="469829" y="370053"/>
                  <a:pt x="466981" y="367209"/>
                </a:cubicBezTo>
                <a:lnTo>
                  <a:pt x="454967" y="355298"/>
                </a:lnTo>
                <a:lnTo>
                  <a:pt x="454967" y="470137"/>
                </a:lnTo>
                <a:cubicBezTo>
                  <a:pt x="454967" y="478137"/>
                  <a:pt x="448470" y="484714"/>
                  <a:pt x="440372" y="484714"/>
                </a:cubicBezTo>
                <a:lnTo>
                  <a:pt x="328329" y="484714"/>
                </a:lnTo>
                <a:cubicBezTo>
                  <a:pt x="320320" y="484714"/>
                  <a:pt x="313734" y="478137"/>
                  <a:pt x="313734" y="470137"/>
                </a:cubicBezTo>
                <a:cubicBezTo>
                  <a:pt x="313734" y="462049"/>
                  <a:pt x="320320" y="455560"/>
                  <a:pt x="328329" y="455560"/>
                </a:cubicBezTo>
                <a:lnTo>
                  <a:pt x="328329" y="455649"/>
                </a:lnTo>
                <a:lnTo>
                  <a:pt x="426044" y="455649"/>
                </a:lnTo>
                <a:lnTo>
                  <a:pt x="426044" y="355298"/>
                </a:lnTo>
                <a:lnTo>
                  <a:pt x="414030" y="367209"/>
                </a:lnTo>
                <a:cubicBezTo>
                  <a:pt x="408334" y="372897"/>
                  <a:pt x="399168" y="372897"/>
                  <a:pt x="393472" y="367209"/>
                </a:cubicBezTo>
                <a:cubicBezTo>
                  <a:pt x="387777" y="361520"/>
                  <a:pt x="387777" y="352454"/>
                  <a:pt x="393472" y="346765"/>
                </a:cubicBezTo>
                <a:lnTo>
                  <a:pt x="430316" y="309967"/>
                </a:lnTo>
                <a:cubicBezTo>
                  <a:pt x="433163" y="307122"/>
                  <a:pt x="436856" y="305700"/>
                  <a:pt x="440550" y="305700"/>
                </a:cubicBezTo>
                <a:close/>
                <a:moveTo>
                  <a:pt x="35688" y="302020"/>
                </a:moveTo>
                <a:lnTo>
                  <a:pt x="240293" y="302020"/>
                </a:lnTo>
                <a:cubicBezTo>
                  <a:pt x="259961" y="302020"/>
                  <a:pt x="275981" y="318014"/>
                  <a:pt x="275981" y="337651"/>
                </a:cubicBezTo>
                <a:lnTo>
                  <a:pt x="275981" y="484438"/>
                </a:lnTo>
                <a:cubicBezTo>
                  <a:pt x="275981" y="504075"/>
                  <a:pt x="259961" y="520068"/>
                  <a:pt x="240293" y="520068"/>
                </a:cubicBezTo>
                <a:lnTo>
                  <a:pt x="152631" y="520068"/>
                </a:lnTo>
                <a:lnTo>
                  <a:pt x="152631" y="544059"/>
                </a:lnTo>
                <a:lnTo>
                  <a:pt x="179152" y="544059"/>
                </a:lnTo>
                <a:cubicBezTo>
                  <a:pt x="187251" y="544059"/>
                  <a:pt x="193747" y="550545"/>
                  <a:pt x="193747" y="558631"/>
                </a:cubicBezTo>
                <a:cubicBezTo>
                  <a:pt x="193747" y="566628"/>
                  <a:pt x="187251" y="573203"/>
                  <a:pt x="179152" y="573203"/>
                </a:cubicBezTo>
                <a:lnTo>
                  <a:pt x="96829" y="573203"/>
                </a:lnTo>
                <a:cubicBezTo>
                  <a:pt x="88730" y="573203"/>
                  <a:pt x="82234" y="566628"/>
                  <a:pt x="82234" y="558631"/>
                </a:cubicBezTo>
                <a:cubicBezTo>
                  <a:pt x="82234" y="550545"/>
                  <a:pt x="88730" y="544059"/>
                  <a:pt x="96829" y="544059"/>
                </a:cubicBezTo>
                <a:lnTo>
                  <a:pt x="123439" y="544059"/>
                </a:lnTo>
                <a:lnTo>
                  <a:pt x="123439" y="520068"/>
                </a:lnTo>
                <a:lnTo>
                  <a:pt x="35688" y="520068"/>
                </a:lnTo>
                <a:cubicBezTo>
                  <a:pt x="16020" y="520068"/>
                  <a:pt x="0" y="504075"/>
                  <a:pt x="0" y="484438"/>
                </a:cubicBezTo>
                <a:lnTo>
                  <a:pt x="0" y="337651"/>
                </a:lnTo>
                <a:cubicBezTo>
                  <a:pt x="0" y="318014"/>
                  <a:pt x="16020" y="302020"/>
                  <a:pt x="35688" y="302020"/>
                </a:cubicBezTo>
                <a:close/>
                <a:moveTo>
                  <a:pt x="138020" y="94487"/>
                </a:moveTo>
                <a:lnTo>
                  <a:pt x="250020" y="94487"/>
                </a:lnTo>
                <a:cubicBezTo>
                  <a:pt x="258122" y="94487"/>
                  <a:pt x="264621" y="100974"/>
                  <a:pt x="264621" y="109060"/>
                </a:cubicBezTo>
                <a:cubicBezTo>
                  <a:pt x="264621" y="117147"/>
                  <a:pt x="258122" y="123634"/>
                  <a:pt x="250020" y="123634"/>
                </a:cubicBezTo>
                <a:lnTo>
                  <a:pt x="250020" y="123545"/>
                </a:lnTo>
                <a:lnTo>
                  <a:pt x="152710" y="123545"/>
                </a:lnTo>
                <a:lnTo>
                  <a:pt x="152710" y="223873"/>
                </a:lnTo>
                <a:lnTo>
                  <a:pt x="164729" y="211876"/>
                </a:lnTo>
                <a:cubicBezTo>
                  <a:pt x="170427" y="206189"/>
                  <a:pt x="179508" y="206189"/>
                  <a:pt x="185206" y="211876"/>
                </a:cubicBezTo>
                <a:cubicBezTo>
                  <a:pt x="190904" y="217563"/>
                  <a:pt x="190904" y="226716"/>
                  <a:pt x="185206" y="232404"/>
                </a:cubicBezTo>
                <a:lnTo>
                  <a:pt x="148436" y="269104"/>
                </a:lnTo>
                <a:cubicBezTo>
                  <a:pt x="145588" y="271948"/>
                  <a:pt x="141759" y="273370"/>
                  <a:pt x="138109" y="273370"/>
                </a:cubicBezTo>
                <a:cubicBezTo>
                  <a:pt x="134281" y="273370"/>
                  <a:pt x="130630" y="271948"/>
                  <a:pt x="127781" y="269104"/>
                </a:cubicBezTo>
                <a:lnTo>
                  <a:pt x="91012" y="232404"/>
                </a:lnTo>
                <a:cubicBezTo>
                  <a:pt x="85314" y="226716"/>
                  <a:pt x="85314" y="217563"/>
                  <a:pt x="91012" y="211876"/>
                </a:cubicBezTo>
                <a:cubicBezTo>
                  <a:pt x="96710" y="206189"/>
                  <a:pt x="105791" y="206189"/>
                  <a:pt x="111489" y="211876"/>
                </a:cubicBezTo>
                <a:lnTo>
                  <a:pt x="123508" y="223873"/>
                </a:lnTo>
                <a:lnTo>
                  <a:pt x="123508" y="109060"/>
                </a:lnTo>
                <a:cubicBezTo>
                  <a:pt x="123508" y="100974"/>
                  <a:pt x="129918" y="94487"/>
                  <a:pt x="138020" y="94487"/>
                </a:cubicBezTo>
                <a:close/>
                <a:moveTo>
                  <a:pt x="338148" y="29153"/>
                </a:moveTo>
                <a:cubicBezTo>
                  <a:pt x="334410" y="29153"/>
                  <a:pt x="331473" y="32176"/>
                  <a:pt x="331473" y="35820"/>
                </a:cubicBezTo>
                <a:lnTo>
                  <a:pt x="331473" y="182566"/>
                </a:lnTo>
                <a:cubicBezTo>
                  <a:pt x="331473" y="186210"/>
                  <a:pt x="334410" y="189143"/>
                  <a:pt x="338148" y="189143"/>
                </a:cubicBezTo>
                <a:lnTo>
                  <a:pt x="542650" y="189143"/>
                </a:lnTo>
                <a:cubicBezTo>
                  <a:pt x="546388" y="189143"/>
                  <a:pt x="549325" y="186210"/>
                  <a:pt x="549325" y="182566"/>
                </a:cubicBezTo>
                <a:lnTo>
                  <a:pt x="549325" y="35820"/>
                </a:lnTo>
                <a:cubicBezTo>
                  <a:pt x="549325" y="32176"/>
                  <a:pt x="546388" y="29153"/>
                  <a:pt x="542650" y="29153"/>
                </a:cubicBezTo>
                <a:close/>
                <a:moveTo>
                  <a:pt x="338148" y="0"/>
                </a:moveTo>
                <a:lnTo>
                  <a:pt x="542650" y="0"/>
                </a:lnTo>
                <a:cubicBezTo>
                  <a:pt x="562407" y="0"/>
                  <a:pt x="578425" y="16177"/>
                  <a:pt x="578425" y="35820"/>
                </a:cubicBezTo>
                <a:lnTo>
                  <a:pt x="578425" y="182388"/>
                </a:lnTo>
                <a:cubicBezTo>
                  <a:pt x="578425" y="202120"/>
                  <a:pt x="562407" y="218119"/>
                  <a:pt x="542650" y="218119"/>
                </a:cubicBezTo>
                <a:lnTo>
                  <a:pt x="454994" y="218119"/>
                </a:lnTo>
                <a:lnTo>
                  <a:pt x="454994" y="242029"/>
                </a:lnTo>
                <a:lnTo>
                  <a:pt x="481602" y="242029"/>
                </a:lnTo>
                <a:cubicBezTo>
                  <a:pt x="489611" y="242029"/>
                  <a:pt x="496197" y="248518"/>
                  <a:pt x="496197" y="256606"/>
                </a:cubicBezTo>
                <a:cubicBezTo>
                  <a:pt x="496197" y="264694"/>
                  <a:pt x="489611" y="271183"/>
                  <a:pt x="481602" y="271183"/>
                </a:cubicBezTo>
                <a:lnTo>
                  <a:pt x="399196" y="271183"/>
                </a:lnTo>
                <a:cubicBezTo>
                  <a:pt x="391187" y="271183"/>
                  <a:pt x="384601" y="264694"/>
                  <a:pt x="384601" y="256606"/>
                </a:cubicBezTo>
                <a:cubicBezTo>
                  <a:pt x="384601" y="248518"/>
                  <a:pt x="391187" y="242029"/>
                  <a:pt x="399196" y="242029"/>
                </a:cubicBezTo>
                <a:lnTo>
                  <a:pt x="425804" y="242029"/>
                </a:lnTo>
                <a:lnTo>
                  <a:pt x="425804" y="218119"/>
                </a:lnTo>
                <a:lnTo>
                  <a:pt x="338148" y="218119"/>
                </a:lnTo>
                <a:cubicBezTo>
                  <a:pt x="318391" y="218119"/>
                  <a:pt x="302373" y="202120"/>
                  <a:pt x="302373" y="182388"/>
                </a:cubicBezTo>
                <a:lnTo>
                  <a:pt x="302373" y="35731"/>
                </a:lnTo>
                <a:cubicBezTo>
                  <a:pt x="302373" y="15999"/>
                  <a:pt x="318391" y="0"/>
                  <a:pt x="33814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EA8D859-47FF-4167-9E59-9F56DE05E8CA}"/>
              </a:ext>
            </a:extLst>
          </p:cNvPr>
          <p:cNvGrpSpPr/>
          <p:nvPr/>
        </p:nvGrpSpPr>
        <p:grpSpPr>
          <a:xfrm>
            <a:off x="8497397" y="2232847"/>
            <a:ext cx="2248912" cy="971342"/>
            <a:chOff x="3389687" y="2343753"/>
            <a:chExt cx="2248912" cy="97134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02D7A12-412C-4CA2-9AEF-AD8E49295980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58A668E-64D2-4217-B224-4C110CE2F404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6974668-7ABD-48E6-9A5B-DFC9D3612F94}"/>
              </a:ext>
            </a:extLst>
          </p:cNvPr>
          <p:cNvGrpSpPr/>
          <p:nvPr/>
        </p:nvGrpSpPr>
        <p:grpSpPr>
          <a:xfrm>
            <a:off x="8497397" y="3823693"/>
            <a:ext cx="2248912" cy="971342"/>
            <a:chOff x="3389687" y="2343753"/>
            <a:chExt cx="2248912" cy="97134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198CC0-617C-443D-8092-FA859C90BDCC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B4556F2-6EFD-4879-BB5C-ADDD357D4E4F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F623FF8-3A41-4FC1-BD47-7B0CF70AFF6E}"/>
              </a:ext>
            </a:extLst>
          </p:cNvPr>
          <p:cNvGrpSpPr/>
          <p:nvPr/>
        </p:nvGrpSpPr>
        <p:grpSpPr>
          <a:xfrm>
            <a:off x="1458422" y="2232847"/>
            <a:ext cx="2248912" cy="971342"/>
            <a:chOff x="3389687" y="2343753"/>
            <a:chExt cx="2248912" cy="97134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E9C45F9-9701-4158-AF33-6506869A012B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36D5178-93D1-4673-80ED-82964CF6E9B5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C8AD0BE-2B99-4E65-AD05-4A305C034B27}"/>
              </a:ext>
            </a:extLst>
          </p:cNvPr>
          <p:cNvGrpSpPr/>
          <p:nvPr/>
        </p:nvGrpSpPr>
        <p:grpSpPr>
          <a:xfrm>
            <a:off x="1458422" y="3823693"/>
            <a:ext cx="2248912" cy="971342"/>
            <a:chOff x="3389687" y="2343753"/>
            <a:chExt cx="2248912" cy="97134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8FC5C88-676D-48A0-89FC-7F85CFECD5B4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8E8E5E3-0CE0-41DE-8E19-A819C45F8848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12BA4EA-F852-4CEB-9A44-3FDEB4A1F28B}"/>
              </a:ext>
            </a:extLst>
          </p:cNvPr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B029A2BC-11C9-49E0-96EF-66C00AE5BAC6}"/>
                </a:ext>
              </a:extLst>
            </p:cNvPr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FACDBD89-6655-4BF9-8365-3A549457C94E}"/>
                  </a:ext>
                </a:extLst>
              </p:cNvPr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如何执行计划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3820B612-EE27-464F-9FD0-E8FFA0856F77}"/>
                  </a:ext>
                </a:extLst>
              </p:cNvPr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2ACD8D6-D676-4AB9-A709-A00DCF589705}"/>
                </a:ext>
              </a:extLst>
            </p:cNvPr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00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35">
            <a:extLst>
              <a:ext uri="{FF2B5EF4-FFF2-40B4-BE49-F238E27FC236}">
                <a16:creationId xmlns:a16="http://schemas.microsoft.com/office/drawing/2014/main" id="{478454C8-15CB-4A28-8255-2F52ED8014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4575" y="2075068"/>
            <a:ext cx="2294499" cy="1529666"/>
          </a:xfrm>
          <a:custGeom>
            <a:avLst/>
            <a:gdLst>
              <a:gd name="connsiteX0" fmla="*/ 0 w 2294499"/>
              <a:gd name="connsiteY0" fmla="*/ 0 h 1622543"/>
              <a:gd name="connsiteX1" fmla="*/ 2294499 w 2294499"/>
              <a:gd name="connsiteY1" fmla="*/ 0 h 1622543"/>
              <a:gd name="connsiteX2" fmla="*/ 2294499 w 2294499"/>
              <a:gd name="connsiteY2" fmla="*/ 1622543 h 1622543"/>
              <a:gd name="connsiteX3" fmla="*/ 0 w 2294499"/>
              <a:gd name="connsiteY3" fmla="*/ 1622543 h 162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622543">
                <a:moveTo>
                  <a:pt x="0" y="0"/>
                </a:moveTo>
                <a:lnTo>
                  <a:pt x="2294499" y="0"/>
                </a:lnTo>
                <a:lnTo>
                  <a:pt x="2294499" y="1622543"/>
                </a:lnTo>
                <a:lnTo>
                  <a:pt x="0" y="1622543"/>
                </a:lnTo>
                <a:close/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图片占位符 37">
            <a:extLst>
              <a:ext uri="{FF2B5EF4-FFF2-40B4-BE49-F238E27FC236}">
                <a16:creationId xmlns:a16="http://schemas.microsoft.com/office/drawing/2014/main" id="{E3EDF3BF-1C65-49A6-B194-E24BCC3B04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21151" y="2092229"/>
            <a:ext cx="2294499" cy="1495343"/>
          </a:xfrm>
          <a:custGeom>
            <a:avLst/>
            <a:gdLst>
              <a:gd name="connsiteX0" fmla="*/ 0 w 2294499"/>
              <a:gd name="connsiteY0" fmla="*/ 0 h 1622543"/>
              <a:gd name="connsiteX1" fmla="*/ 2294499 w 2294499"/>
              <a:gd name="connsiteY1" fmla="*/ 0 h 1622543"/>
              <a:gd name="connsiteX2" fmla="*/ 2294499 w 2294499"/>
              <a:gd name="connsiteY2" fmla="*/ 1622543 h 1622543"/>
              <a:gd name="connsiteX3" fmla="*/ 0 w 2294499"/>
              <a:gd name="connsiteY3" fmla="*/ 1622543 h 162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622543">
                <a:moveTo>
                  <a:pt x="0" y="0"/>
                </a:moveTo>
                <a:lnTo>
                  <a:pt x="2294499" y="0"/>
                </a:lnTo>
                <a:lnTo>
                  <a:pt x="2294499" y="1622543"/>
                </a:lnTo>
                <a:lnTo>
                  <a:pt x="0" y="1622543"/>
                </a:lnTo>
                <a:close/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4" name="图片占位符 36">
            <a:extLst>
              <a:ext uri="{FF2B5EF4-FFF2-40B4-BE49-F238E27FC236}">
                <a16:creationId xmlns:a16="http://schemas.microsoft.com/office/drawing/2014/main" id="{D399BEFC-B726-4896-B0C2-8603D94A01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21151" y="3935982"/>
            <a:ext cx="2294499" cy="1529666"/>
          </a:xfrm>
          <a:custGeom>
            <a:avLst/>
            <a:gdLst>
              <a:gd name="connsiteX0" fmla="*/ 0 w 2294499"/>
              <a:gd name="connsiteY0" fmla="*/ 0 h 1622543"/>
              <a:gd name="connsiteX1" fmla="*/ 2294499 w 2294499"/>
              <a:gd name="connsiteY1" fmla="*/ 0 h 1622543"/>
              <a:gd name="connsiteX2" fmla="*/ 2294499 w 2294499"/>
              <a:gd name="connsiteY2" fmla="*/ 1622543 h 1622543"/>
              <a:gd name="connsiteX3" fmla="*/ 0 w 2294499"/>
              <a:gd name="connsiteY3" fmla="*/ 1622543 h 162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622543">
                <a:moveTo>
                  <a:pt x="0" y="0"/>
                </a:moveTo>
                <a:lnTo>
                  <a:pt x="2294499" y="0"/>
                </a:lnTo>
                <a:lnTo>
                  <a:pt x="2294499" y="1622543"/>
                </a:lnTo>
                <a:lnTo>
                  <a:pt x="0" y="1622543"/>
                </a:lnTo>
                <a:close/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5" name="图片占位符 38">
            <a:extLst>
              <a:ext uri="{FF2B5EF4-FFF2-40B4-BE49-F238E27FC236}">
                <a16:creationId xmlns:a16="http://schemas.microsoft.com/office/drawing/2014/main" id="{65F80865-1F51-44F7-A208-84A857B0227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4575" y="3937500"/>
            <a:ext cx="2294499" cy="1526630"/>
          </a:xfrm>
          <a:custGeom>
            <a:avLst/>
            <a:gdLst>
              <a:gd name="connsiteX0" fmla="*/ 0 w 2294499"/>
              <a:gd name="connsiteY0" fmla="*/ 0 h 1622543"/>
              <a:gd name="connsiteX1" fmla="*/ 2294499 w 2294499"/>
              <a:gd name="connsiteY1" fmla="*/ 0 h 1622543"/>
              <a:gd name="connsiteX2" fmla="*/ 2294499 w 2294499"/>
              <a:gd name="connsiteY2" fmla="*/ 1622543 h 1622543"/>
              <a:gd name="connsiteX3" fmla="*/ 0 w 2294499"/>
              <a:gd name="connsiteY3" fmla="*/ 1622543 h 162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499" h="1622543">
                <a:moveTo>
                  <a:pt x="0" y="0"/>
                </a:moveTo>
                <a:lnTo>
                  <a:pt x="2294499" y="0"/>
                </a:lnTo>
                <a:lnTo>
                  <a:pt x="2294499" y="1622543"/>
                </a:lnTo>
                <a:lnTo>
                  <a:pt x="0" y="1622543"/>
                </a:lnTo>
                <a:close/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D8CBD1C7-50B6-454A-B3D0-6DAE7553AAA8}"/>
              </a:ext>
            </a:extLst>
          </p:cNvPr>
          <p:cNvGrpSpPr/>
          <p:nvPr/>
        </p:nvGrpSpPr>
        <p:grpSpPr>
          <a:xfrm>
            <a:off x="1252364" y="2204978"/>
            <a:ext cx="584200" cy="584200"/>
            <a:chOff x="1028700" y="1853169"/>
            <a:chExt cx="787400" cy="78740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0B5DA89-C5F0-40EF-98E3-39C5CA218C8F}"/>
                </a:ext>
              </a:extLst>
            </p:cNvPr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84B47BCE-36CD-48ED-B2F3-A19EB7987D39}"/>
                </a:ext>
              </a:extLst>
            </p:cNvPr>
            <p:cNvSpPr/>
            <p:nvPr/>
          </p:nvSpPr>
          <p:spPr>
            <a:xfrm>
              <a:off x="1237694" y="2063723"/>
              <a:ext cx="369412" cy="366291"/>
            </a:xfrm>
            <a:custGeom>
              <a:avLst/>
              <a:gdLst>
                <a:gd name="connsiteX0" fmla="*/ 192254 w 338138"/>
                <a:gd name="connsiteY0" fmla="*/ 135421 h 335282"/>
                <a:gd name="connsiteX1" fmla="*/ 152810 w 338138"/>
                <a:gd name="connsiteY1" fmla="*/ 151158 h 335282"/>
                <a:gd name="connsiteX2" fmla="*/ 152810 w 338138"/>
                <a:gd name="connsiteY2" fmla="*/ 229842 h 335282"/>
                <a:gd name="connsiteX3" fmla="*/ 232697 w 338138"/>
                <a:gd name="connsiteY3" fmla="*/ 229842 h 335282"/>
                <a:gd name="connsiteX4" fmla="*/ 232697 w 338138"/>
                <a:gd name="connsiteY4" fmla="*/ 151158 h 335282"/>
                <a:gd name="connsiteX5" fmla="*/ 192254 w 338138"/>
                <a:gd name="connsiteY5" fmla="*/ 135421 h 335282"/>
                <a:gd name="connsiteX6" fmla="*/ 238125 w 338138"/>
                <a:gd name="connsiteY6" fmla="*/ 69850 h 335282"/>
                <a:gd name="connsiteX7" fmla="*/ 225425 w 338138"/>
                <a:gd name="connsiteY7" fmla="*/ 80963 h 335282"/>
                <a:gd name="connsiteX8" fmla="*/ 238125 w 338138"/>
                <a:gd name="connsiteY8" fmla="*/ 92076 h 335282"/>
                <a:gd name="connsiteX9" fmla="*/ 250825 w 338138"/>
                <a:gd name="connsiteY9" fmla="*/ 80963 h 335282"/>
                <a:gd name="connsiteX10" fmla="*/ 238125 w 338138"/>
                <a:gd name="connsiteY10" fmla="*/ 69850 h 335282"/>
                <a:gd name="connsiteX11" fmla="*/ 214313 w 338138"/>
                <a:gd name="connsiteY11" fmla="*/ 57150 h 335282"/>
                <a:gd name="connsiteX12" fmla="*/ 263526 w 338138"/>
                <a:gd name="connsiteY12" fmla="*/ 57150 h 335282"/>
                <a:gd name="connsiteX13" fmla="*/ 263526 w 338138"/>
                <a:gd name="connsiteY13" fmla="*/ 106363 h 335282"/>
                <a:gd name="connsiteX14" fmla="*/ 214313 w 338138"/>
                <a:gd name="connsiteY14" fmla="*/ 106363 h 335282"/>
                <a:gd name="connsiteX15" fmla="*/ 49213 w 338138"/>
                <a:gd name="connsiteY15" fmla="*/ 57150 h 335282"/>
                <a:gd name="connsiteX16" fmla="*/ 195263 w 338138"/>
                <a:gd name="connsiteY16" fmla="*/ 57150 h 335282"/>
                <a:gd name="connsiteX17" fmla="*/ 195263 w 338138"/>
                <a:gd name="connsiteY17" fmla="*/ 106363 h 335282"/>
                <a:gd name="connsiteX18" fmla="*/ 49213 w 338138"/>
                <a:gd name="connsiteY18" fmla="*/ 106363 h 335282"/>
                <a:gd name="connsiteX19" fmla="*/ 22225 w 338138"/>
                <a:gd name="connsiteY19" fmla="*/ 28575 h 335282"/>
                <a:gd name="connsiteX20" fmla="*/ 22225 w 338138"/>
                <a:gd name="connsiteY20" fmla="*/ 269875 h 335282"/>
                <a:gd name="connsiteX21" fmla="*/ 241853 w 338138"/>
                <a:gd name="connsiteY21" fmla="*/ 269875 h 335282"/>
                <a:gd name="connsiteX22" fmla="*/ 247114 w 338138"/>
                <a:gd name="connsiteY22" fmla="*/ 259384 h 335282"/>
                <a:gd name="connsiteX23" fmla="*/ 233962 w 338138"/>
                <a:gd name="connsiteY23" fmla="*/ 248892 h 335282"/>
                <a:gd name="connsiteX24" fmla="*/ 155054 w 338138"/>
                <a:gd name="connsiteY24" fmla="*/ 251515 h 335282"/>
                <a:gd name="connsiteX25" fmla="*/ 49843 w 338138"/>
                <a:gd name="connsiteY25" fmla="*/ 251515 h 335282"/>
                <a:gd name="connsiteX26" fmla="*/ 49843 w 338138"/>
                <a:gd name="connsiteY26" fmla="*/ 231844 h 335282"/>
                <a:gd name="connsiteX27" fmla="*/ 135327 w 338138"/>
                <a:gd name="connsiteY27" fmla="*/ 231844 h 335282"/>
                <a:gd name="connsiteX28" fmla="*/ 122175 w 338138"/>
                <a:gd name="connsiteY28" fmla="*/ 201682 h 335282"/>
                <a:gd name="connsiteX29" fmla="*/ 49843 w 338138"/>
                <a:gd name="connsiteY29" fmla="*/ 201682 h 335282"/>
                <a:gd name="connsiteX30" fmla="*/ 49843 w 338138"/>
                <a:gd name="connsiteY30" fmla="*/ 183322 h 335282"/>
                <a:gd name="connsiteX31" fmla="*/ 120860 w 338138"/>
                <a:gd name="connsiteY31" fmla="*/ 183322 h 335282"/>
                <a:gd name="connsiteX32" fmla="*/ 131381 w 338138"/>
                <a:gd name="connsiteY32" fmla="*/ 153159 h 335282"/>
                <a:gd name="connsiteX33" fmla="*/ 49843 w 338138"/>
                <a:gd name="connsiteY33" fmla="*/ 153159 h 335282"/>
                <a:gd name="connsiteX34" fmla="*/ 49843 w 338138"/>
                <a:gd name="connsiteY34" fmla="*/ 134800 h 335282"/>
                <a:gd name="connsiteX35" fmla="*/ 147163 w 338138"/>
                <a:gd name="connsiteY35" fmla="*/ 134800 h 335282"/>
                <a:gd name="connsiteX36" fmla="*/ 243168 w 338138"/>
                <a:gd name="connsiteY36" fmla="*/ 138734 h 335282"/>
                <a:gd name="connsiteX37" fmla="*/ 251059 w 338138"/>
                <a:gd name="connsiteY37" fmla="*/ 231844 h 335282"/>
                <a:gd name="connsiteX38" fmla="*/ 264210 w 338138"/>
                <a:gd name="connsiteY38" fmla="*/ 243647 h 335282"/>
                <a:gd name="connsiteX39" fmla="*/ 272101 w 338138"/>
                <a:gd name="connsiteY39" fmla="*/ 238401 h 335282"/>
                <a:gd name="connsiteX40" fmla="*/ 290513 w 338138"/>
                <a:gd name="connsiteY40" fmla="*/ 256761 h 335282"/>
                <a:gd name="connsiteX41" fmla="*/ 290513 w 338138"/>
                <a:gd name="connsiteY41" fmla="*/ 28575 h 335282"/>
                <a:gd name="connsiteX42" fmla="*/ 22225 w 338138"/>
                <a:gd name="connsiteY42" fmla="*/ 28575 h 335282"/>
                <a:gd name="connsiteX43" fmla="*/ 0 w 338138"/>
                <a:gd name="connsiteY43" fmla="*/ 0 h 335282"/>
                <a:gd name="connsiteX44" fmla="*/ 311721 w 338138"/>
                <a:gd name="connsiteY44" fmla="*/ 0 h 335282"/>
                <a:gd name="connsiteX45" fmla="*/ 311721 w 338138"/>
                <a:gd name="connsiteY45" fmla="*/ 278479 h 335282"/>
                <a:gd name="connsiteX46" fmla="*/ 338138 w 338138"/>
                <a:gd name="connsiteY46" fmla="*/ 304875 h 335282"/>
                <a:gd name="connsiteX47" fmla="*/ 330213 w 338138"/>
                <a:gd name="connsiteY47" fmla="*/ 325992 h 335282"/>
                <a:gd name="connsiteX48" fmla="*/ 307759 w 338138"/>
                <a:gd name="connsiteY48" fmla="*/ 335230 h 335282"/>
                <a:gd name="connsiteX49" fmla="*/ 262850 w 338138"/>
                <a:gd name="connsiteY49" fmla="*/ 291677 h 335282"/>
                <a:gd name="connsiteX50" fmla="*/ 0 w 338138"/>
                <a:gd name="connsiteY50" fmla="*/ 291677 h 335282"/>
                <a:gd name="connsiteX51" fmla="*/ 0 w 338138"/>
                <a:gd name="connsiteY51" fmla="*/ 0 h 33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335282">
                  <a:moveTo>
                    <a:pt x="192254" y="135421"/>
                  </a:moveTo>
                  <a:cubicBezTo>
                    <a:pt x="177774" y="135421"/>
                    <a:pt x="163461" y="140666"/>
                    <a:pt x="152810" y="151158"/>
                  </a:cubicBezTo>
                  <a:cubicBezTo>
                    <a:pt x="130175" y="173452"/>
                    <a:pt x="130175" y="207548"/>
                    <a:pt x="152810" y="229842"/>
                  </a:cubicBezTo>
                  <a:cubicBezTo>
                    <a:pt x="174113" y="250825"/>
                    <a:pt x="210062" y="250825"/>
                    <a:pt x="232697" y="229842"/>
                  </a:cubicBezTo>
                  <a:cubicBezTo>
                    <a:pt x="254000" y="207548"/>
                    <a:pt x="254000" y="173452"/>
                    <a:pt x="232697" y="151158"/>
                  </a:cubicBezTo>
                  <a:cubicBezTo>
                    <a:pt x="221379" y="140666"/>
                    <a:pt x="206733" y="135421"/>
                    <a:pt x="192254" y="135421"/>
                  </a:cubicBezTo>
                  <a:close/>
                  <a:moveTo>
                    <a:pt x="238125" y="69850"/>
                  </a:moveTo>
                  <a:cubicBezTo>
                    <a:pt x="231111" y="69850"/>
                    <a:pt x="225425" y="74825"/>
                    <a:pt x="225425" y="80963"/>
                  </a:cubicBezTo>
                  <a:cubicBezTo>
                    <a:pt x="225425" y="87101"/>
                    <a:pt x="231111" y="92076"/>
                    <a:pt x="238125" y="92076"/>
                  </a:cubicBezTo>
                  <a:cubicBezTo>
                    <a:pt x="245139" y="92076"/>
                    <a:pt x="250825" y="87101"/>
                    <a:pt x="250825" y="80963"/>
                  </a:cubicBezTo>
                  <a:cubicBezTo>
                    <a:pt x="250825" y="74825"/>
                    <a:pt x="245139" y="69850"/>
                    <a:pt x="238125" y="69850"/>
                  </a:cubicBezTo>
                  <a:close/>
                  <a:moveTo>
                    <a:pt x="214313" y="57150"/>
                  </a:moveTo>
                  <a:lnTo>
                    <a:pt x="263526" y="57150"/>
                  </a:lnTo>
                  <a:lnTo>
                    <a:pt x="263526" y="106363"/>
                  </a:lnTo>
                  <a:lnTo>
                    <a:pt x="214313" y="106363"/>
                  </a:lnTo>
                  <a:close/>
                  <a:moveTo>
                    <a:pt x="49213" y="57150"/>
                  </a:moveTo>
                  <a:lnTo>
                    <a:pt x="195263" y="57150"/>
                  </a:lnTo>
                  <a:lnTo>
                    <a:pt x="195263" y="106363"/>
                  </a:lnTo>
                  <a:lnTo>
                    <a:pt x="49213" y="106363"/>
                  </a:lnTo>
                  <a:close/>
                  <a:moveTo>
                    <a:pt x="22225" y="28575"/>
                  </a:moveTo>
                  <a:cubicBezTo>
                    <a:pt x="22225" y="28575"/>
                    <a:pt x="22225" y="28575"/>
                    <a:pt x="22225" y="269875"/>
                  </a:cubicBezTo>
                  <a:lnTo>
                    <a:pt x="241853" y="269875"/>
                  </a:lnTo>
                  <a:cubicBezTo>
                    <a:pt x="241853" y="269875"/>
                    <a:pt x="241853" y="269875"/>
                    <a:pt x="247114" y="259384"/>
                  </a:cubicBezTo>
                  <a:cubicBezTo>
                    <a:pt x="247114" y="259384"/>
                    <a:pt x="247114" y="259384"/>
                    <a:pt x="233962" y="248892"/>
                  </a:cubicBezTo>
                  <a:cubicBezTo>
                    <a:pt x="210289" y="264629"/>
                    <a:pt x="178726" y="265941"/>
                    <a:pt x="155054" y="251515"/>
                  </a:cubicBezTo>
                  <a:cubicBezTo>
                    <a:pt x="155054" y="251515"/>
                    <a:pt x="155054" y="251515"/>
                    <a:pt x="49843" y="251515"/>
                  </a:cubicBezTo>
                  <a:cubicBezTo>
                    <a:pt x="49843" y="251515"/>
                    <a:pt x="49843" y="251515"/>
                    <a:pt x="49843" y="231844"/>
                  </a:cubicBezTo>
                  <a:cubicBezTo>
                    <a:pt x="49843" y="231844"/>
                    <a:pt x="49843" y="231844"/>
                    <a:pt x="135327" y="231844"/>
                  </a:cubicBezTo>
                  <a:cubicBezTo>
                    <a:pt x="128751" y="222664"/>
                    <a:pt x="123490" y="213484"/>
                    <a:pt x="122175" y="201682"/>
                  </a:cubicBezTo>
                  <a:cubicBezTo>
                    <a:pt x="122175" y="201682"/>
                    <a:pt x="122175" y="201682"/>
                    <a:pt x="49843" y="201682"/>
                  </a:cubicBezTo>
                  <a:cubicBezTo>
                    <a:pt x="49843" y="201682"/>
                    <a:pt x="49843" y="201682"/>
                    <a:pt x="49843" y="183322"/>
                  </a:cubicBezTo>
                  <a:cubicBezTo>
                    <a:pt x="49843" y="183322"/>
                    <a:pt x="49843" y="183322"/>
                    <a:pt x="120860" y="183322"/>
                  </a:cubicBezTo>
                  <a:cubicBezTo>
                    <a:pt x="122175" y="172831"/>
                    <a:pt x="124806" y="162339"/>
                    <a:pt x="131381" y="153159"/>
                  </a:cubicBezTo>
                  <a:cubicBezTo>
                    <a:pt x="131381" y="153159"/>
                    <a:pt x="131381" y="153159"/>
                    <a:pt x="49843" y="153159"/>
                  </a:cubicBezTo>
                  <a:cubicBezTo>
                    <a:pt x="49843" y="153159"/>
                    <a:pt x="49843" y="153159"/>
                    <a:pt x="49843" y="134800"/>
                  </a:cubicBezTo>
                  <a:cubicBezTo>
                    <a:pt x="49843" y="134800"/>
                    <a:pt x="49843" y="134800"/>
                    <a:pt x="147163" y="134800"/>
                  </a:cubicBezTo>
                  <a:cubicBezTo>
                    <a:pt x="174781" y="111194"/>
                    <a:pt x="216865" y="112506"/>
                    <a:pt x="243168" y="138734"/>
                  </a:cubicBezTo>
                  <a:cubicBezTo>
                    <a:pt x="269471" y="164962"/>
                    <a:pt x="270786" y="202993"/>
                    <a:pt x="251059" y="231844"/>
                  </a:cubicBezTo>
                  <a:cubicBezTo>
                    <a:pt x="251059" y="231844"/>
                    <a:pt x="251059" y="231844"/>
                    <a:pt x="264210" y="243647"/>
                  </a:cubicBezTo>
                  <a:cubicBezTo>
                    <a:pt x="264210" y="243647"/>
                    <a:pt x="264210" y="243647"/>
                    <a:pt x="272101" y="238401"/>
                  </a:cubicBezTo>
                  <a:cubicBezTo>
                    <a:pt x="272101" y="238401"/>
                    <a:pt x="272101" y="238401"/>
                    <a:pt x="290513" y="256761"/>
                  </a:cubicBezTo>
                  <a:cubicBezTo>
                    <a:pt x="290513" y="256761"/>
                    <a:pt x="290513" y="256761"/>
                    <a:pt x="290513" y="28575"/>
                  </a:cubicBezTo>
                  <a:cubicBezTo>
                    <a:pt x="290513" y="28575"/>
                    <a:pt x="290513" y="28575"/>
                    <a:pt x="22225" y="28575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311721" y="0"/>
                  </a:cubicBezTo>
                  <a:cubicBezTo>
                    <a:pt x="311721" y="0"/>
                    <a:pt x="311721" y="0"/>
                    <a:pt x="311721" y="278479"/>
                  </a:cubicBezTo>
                  <a:cubicBezTo>
                    <a:pt x="311721" y="278479"/>
                    <a:pt x="311721" y="278479"/>
                    <a:pt x="338138" y="304875"/>
                  </a:cubicBezTo>
                  <a:cubicBezTo>
                    <a:pt x="338138" y="304875"/>
                    <a:pt x="338138" y="316753"/>
                    <a:pt x="330213" y="325992"/>
                  </a:cubicBezTo>
                  <a:cubicBezTo>
                    <a:pt x="320967" y="336550"/>
                    <a:pt x="307759" y="335230"/>
                    <a:pt x="307759" y="335230"/>
                  </a:cubicBezTo>
                  <a:cubicBezTo>
                    <a:pt x="307759" y="335230"/>
                    <a:pt x="307759" y="335230"/>
                    <a:pt x="262850" y="291677"/>
                  </a:cubicBezTo>
                  <a:cubicBezTo>
                    <a:pt x="262850" y="291677"/>
                    <a:pt x="262850" y="291677"/>
                    <a:pt x="0" y="291677"/>
                  </a:cubicBezTo>
                  <a:cubicBezTo>
                    <a:pt x="0" y="291677"/>
                    <a:pt x="0" y="29167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E242C3F-16ED-4AA6-8441-DE536F5635CE}"/>
              </a:ext>
            </a:extLst>
          </p:cNvPr>
          <p:cNvGrpSpPr/>
          <p:nvPr/>
        </p:nvGrpSpPr>
        <p:grpSpPr>
          <a:xfrm>
            <a:off x="1252364" y="3452753"/>
            <a:ext cx="584200" cy="584200"/>
            <a:chOff x="1028700" y="1853169"/>
            <a:chExt cx="787400" cy="78740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4A620433-D551-4A71-8EDB-2441443DE1F7}"/>
                </a:ext>
              </a:extLst>
            </p:cNvPr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ECBB02D-FBD5-48BC-878C-D800AE0BAEB1}"/>
                </a:ext>
              </a:extLst>
            </p:cNvPr>
            <p:cNvSpPr/>
            <p:nvPr/>
          </p:nvSpPr>
          <p:spPr>
            <a:xfrm>
              <a:off x="1237694" y="2062163"/>
              <a:ext cx="369412" cy="369412"/>
            </a:xfrm>
            <a:custGeom>
              <a:avLst/>
              <a:gdLst>
                <a:gd name="connsiteX0" fmla="*/ 311151 w 331788"/>
                <a:gd name="connsiteY0" fmla="*/ 34925 h 331788"/>
                <a:gd name="connsiteX1" fmla="*/ 331788 w 331788"/>
                <a:gd name="connsiteY1" fmla="*/ 92075 h 331788"/>
                <a:gd name="connsiteX2" fmla="*/ 311151 w 331788"/>
                <a:gd name="connsiteY2" fmla="*/ 98425 h 331788"/>
                <a:gd name="connsiteX3" fmla="*/ 304801 w 331788"/>
                <a:gd name="connsiteY3" fmla="*/ 76200 h 331788"/>
                <a:gd name="connsiteX4" fmla="*/ 254001 w 331788"/>
                <a:gd name="connsiteY4" fmla="*/ 222251 h 331788"/>
                <a:gd name="connsiteX5" fmla="*/ 206376 w 331788"/>
                <a:gd name="connsiteY5" fmla="*/ 146050 h 331788"/>
                <a:gd name="connsiteX6" fmla="*/ 157163 w 331788"/>
                <a:gd name="connsiteY6" fmla="*/ 241301 h 331788"/>
                <a:gd name="connsiteX7" fmla="*/ 103188 w 331788"/>
                <a:gd name="connsiteY7" fmla="*/ 163513 h 331788"/>
                <a:gd name="connsiteX8" fmla="*/ 61913 w 331788"/>
                <a:gd name="connsiteY8" fmla="*/ 242888 h 331788"/>
                <a:gd name="connsiteX9" fmla="*/ 44450 w 331788"/>
                <a:gd name="connsiteY9" fmla="*/ 231776 h 331788"/>
                <a:gd name="connsiteX10" fmla="*/ 101600 w 331788"/>
                <a:gd name="connsiteY10" fmla="*/ 123825 h 331788"/>
                <a:gd name="connsiteX11" fmla="*/ 153988 w 331788"/>
                <a:gd name="connsiteY11" fmla="*/ 201613 h 331788"/>
                <a:gd name="connsiteX12" fmla="*/ 203201 w 331788"/>
                <a:gd name="connsiteY12" fmla="*/ 106363 h 331788"/>
                <a:gd name="connsiteX13" fmla="*/ 247651 w 331788"/>
                <a:gd name="connsiteY13" fmla="*/ 174625 h 331788"/>
                <a:gd name="connsiteX14" fmla="*/ 284163 w 331788"/>
                <a:gd name="connsiteY14" fmla="*/ 69850 h 331788"/>
                <a:gd name="connsiteX15" fmla="*/ 263526 w 331788"/>
                <a:gd name="connsiteY15" fmla="*/ 79375 h 331788"/>
                <a:gd name="connsiteX16" fmla="*/ 255588 w 331788"/>
                <a:gd name="connsiteY16" fmla="*/ 61913 h 331788"/>
                <a:gd name="connsiteX17" fmla="*/ 0 w 331788"/>
                <a:gd name="connsiteY17" fmla="*/ 0 h 331788"/>
                <a:gd name="connsiteX18" fmla="*/ 20637 w 331788"/>
                <a:gd name="connsiteY18" fmla="*/ 0 h 331788"/>
                <a:gd name="connsiteX19" fmla="*/ 20637 w 331788"/>
                <a:gd name="connsiteY19" fmla="*/ 311151 h 331788"/>
                <a:gd name="connsiteX20" fmla="*/ 331788 w 331788"/>
                <a:gd name="connsiteY20" fmla="*/ 311151 h 331788"/>
                <a:gd name="connsiteX21" fmla="*/ 331788 w 331788"/>
                <a:gd name="connsiteY21" fmla="*/ 331788 h 331788"/>
                <a:gd name="connsiteX22" fmla="*/ 0 w 331788"/>
                <a:gd name="connsiteY22" fmla="*/ 331788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1788" h="331788">
                  <a:moveTo>
                    <a:pt x="311151" y="34925"/>
                  </a:moveTo>
                  <a:lnTo>
                    <a:pt x="331788" y="92075"/>
                  </a:lnTo>
                  <a:lnTo>
                    <a:pt x="311151" y="98425"/>
                  </a:lnTo>
                  <a:lnTo>
                    <a:pt x="304801" y="76200"/>
                  </a:lnTo>
                  <a:lnTo>
                    <a:pt x="254001" y="222251"/>
                  </a:lnTo>
                  <a:lnTo>
                    <a:pt x="206376" y="146050"/>
                  </a:lnTo>
                  <a:lnTo>
                    <a:pt x="157163" y="241301"/>
                  </a:lnTo>
                  <a:lnTo>
                    <a:pt x="103188" y="163513"/>
                  </a:lnTo>
                  <a:lnTo>
                    <a:pt x="61913" y="242888"/>
                  </a:lnTo>
                  <a:lnTo>
                    <a:pt x="44450" y="231776"/>
                  </a:lnTo>
                  <a:lnTo>
                    <a:pt x="101600" y="123825"/>
                  </a:lnTo>
                  <a:lnTo>
                    <a:pt x="153988" y="201613"/>
                  </a:lnTo>
                  <a:lnTo>
                    <a:pt x="203201" y="106363"/>
                  </a:lnTo>
                  <a:lnTo>
                    <a:pt x="247651" y="174625"/>
                  </a:lnTo>
                  <a:lnTo>
                    <a:pt x="284163" y="69850"/>
                  </a:lnTo>
                  <a:lnTo>
                    <a:pt x="263526" y="79375"/>
                  </a:lnTo>
                  <a:lnTo>
                    <a:pt x="255588" y="61913"/>
                  </a:lnTo>
                  <a:close/>
                  <a:moveTo>
                    <a:pt x="0" y="0"/>
                  </a:moveTo>
                  <a:lnTo>
                    <a:pt x="20637" y="0"/>
                  </a:lnTo>
                  <a:lnTo>
                    <a:pt x="20637" y="311151"/>
                  </a:lnTo>
                  <a:lnTo>
                    <a:pt x="331788" y="311151"/>
                  </a:lnTo>
                  <a:lnTo>
                    <a:pt x="331788" y="331788"/>
                  </a:lnTo>
                  <a:lnTo>
                    <a:pt x="0" y="3317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00D54F1-975D-4F70-9866-FB0D4A0FE68A}"/>
              </a:ext>
            </a:extLst>
          </p:cNvPr>
          <p:cNvGrpSpPr/>
          <p:nvPr/>
        </p:nvGrpSpPr>
        <p:grpSpPr>
          <a:xfrm>
            <a:off x="1252364" y="4700528"/>
            <a:ext cx="584200" cy="584200"/>
            <a:chOff x="1028700" y="1853169"/>
            <a:chExt cx="787400" cy="78740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3559DB1E-0ED5-4B60-BB96-37F356143CB6}"/>
                </a:ext>
              </a:extLst>
            </p:cNvPr>
            <p:cNvSpPr/>
            <p:nvPr/>
          </p:nvSpPr>
          <p:spPr>
            <a:xfrm>
              <a:off x="1028700" y="1853169"/>
              <a:ext cx="787400" cy="7874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00" ker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6FD0843-745F-42EC-A8DE-A901859A6EE4}"/>
                </a:ext>
              </a:extLst>
            </p:cNvPr>
            <p:cNvSpPr/>
            <p:nvPr/>
          </p:nvSpPr>
          <p:spPr>
            <a:xfrm>
              <a:off x="1237694" y="2087311"/>
              <a:ext cx="369412" cy="319115"/>
            </a:xfrm>
            <a:custGeom>
              <a:avLst/>
              <a:gdLst>
                <a:gd name="T0" fmla="*/ 185 w 256"/>
                <a:gd name="T1" fmla="*/ 0 h 222"/>
                <a:gd name="T2" fmla="*/ 256 w 256"/>
                <a:gd name="T3" fmla="*/ 71 h 222"/>
                <a:gd name="T4" fmla="*/ 128 w 256"/>
                <a:gd name="T5" fmla="*/ 222 h 222"/>
                <a:gd name="T6" fmla="*/ 0 w 256"/>
                <a:gd name="T7" fmla="*/ 71 h 222"/>
                <a:gd name="T8" fmla="*/ 71 w 256"/>
                <a:gd name="T9" fmla="*/ 0 h 222"/>
                <a:gd name="T10" fmla="*/ 128 w 256"/>
                <a:gd name="T11" fmla="*/ 30 h 222"/>
                <a:gd name="T12" fmla="*/ 185 w 256"/>
                <a:gd name="T13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22">
                  <a:moveTo>
                    <a:pt x="185" y="0"/>
                  </a:moveTo>
                  <a:cubicBezTo>
                    <a:pt x="224" y="0"/>
                    <a:pt x="256" y="32"/>
                    <a:pt x="256" y="71"/>
                  </a:cubicBezTo>
                  <a:cubicBezTo>
                    <a:pt x="256" y="136"/>
                    <a:pt x="128" y="222"/>
                    <a:pt x="128" y="222"/>
                  </a:cubicBezTo>
                  <a:cubicBezTo>
                    <a:pt x="128" y="222"/>
                    <a:pt x="0" y="139"/>
                    <a:pt x="0" y="71"/>
                  </a:cubicBezTo>
                  <a:cubicBezTo>
                    <a:pt x="0" y="23"/>
                    <a:pt x="32" y="0"/>
                    <a:pt x="71" y="0"/>
                  </a:cubicBezTo>
                  <a:cubicBezTo>
                    <a:pt x="94" y="0"/>
                    <a:pt x="115" y="12"/>
                    <a:pt x="128" y="30"/>
                  </a:cubicBezTo>
                  <a:cubicBezTo>
                    <a:pt x="141" y="12"/>
                    <a:pt x="162" y="0"/>
                    <a:pt x="18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6A190DA-F872-499E-B98E-6BFFE20D37B1}"/>
              </a:ext>
            </a:extLst>
          </p:cNvPr>
          <p:cNvGrpSpPr/>
          <p:nvPr/>
        </p:nvGrpSpPr>
        <p:grpSpPr>
          <a:xfrm>
            <a:off x="2038641" y="2097131"/>
            <a:ext cx="3638259" cy="795909"/>
            <a:chOff x="3389686" y="2343753"/>
            <a:chExt cx="3638259" cy="79590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7EC8909-C577-4578-A192-EDC772070D4A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DF94850-D150-454F-A494-1E11AA13A47F}"/>
                </a:ext>
              </a:extLst>
            </p:cNvPr>
            <p:cNvSpPr txBox="1"/>
            <p:nvPr/>
          </p:nvSpPr>
          <p:spPr>
            <a:xfrm>
              <a:off x="3389686" y="2696464"/>
              <a:ext cx="363825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CDF0ACC-8CFE-4972-B67E-153A822A5A51}"/>
              </a:ext>
            </a:extLst>
          </p:cNvPr>
          <p:cNvGrpSpPr/>
          <p:nvPr/>
        </p:nvGrpSpPr>
        <p:grpSpPr>
          <a:xfrm>
            <a:off x="2038641" y="3346898"/>
            <a:ext cx="3638259" cy="795909"/>
            <a:chOff x="3389686" y="2343753"/>
            <a:chExt cx="3638259" cy="79590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F8D5D34-E8BA-4C45-A92C-A5477B2CB1A0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010157A-705F-45AA-B96C-440BE222975B}"/>
                </a:ext>
              </a:extLst>
            </p:cNvPr>
            <p:cNvSpPr txBox="1"/>
            <p:nvPr/>
          </p:nvSpPr>
          <p:spPr>
            <a:xfrm>
              <a:off x="3389686" y="2696464"/>
              <a:ext cx="363825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2806455-5C74-43AE-9220-FE73B6B3C452}"/>
              </a:ext>
            </a:extLst>
          </p:cNvPr>
          <p:cNvGrpSpPr/>
          <p:nvPr/>
        </p:nvGrpSpPr>
        <p:grpSpPr>
          <a:xfrm>
            <a:off x="2038641" y="4594672"/>
            <a:ext cx="3638259" cy="795909"/>
            <a:chOff x="3389686" y="2343753"/>
            <a:chExt cx="3638259" cy="79590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B656CE5-8CCE-4A3E-B032-013C1AB80612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3790E7E-1546-4B97-BE8E-6E529D2D20CC}"/>
                </a:ext>
              </a:extLst>
            </p:cNvPr>
            <p:cNvSpPr txBox="1"/>
            <p:nvPr/>
          </p:nvSpPr>
          <p:spPr>
            <a:xfrm>
              <a:off x="3389686" y="2696464"/>
              <a:ext cx="3638259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D333228-496B-4728-9A42-D8456D82D8A9}"/>
              </a:ext>
            </a:extLst>
          </p:cNvPr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7A3822D-EA8C-48DC-8D36-A1DF3601F5CA}"/>
                </a:ext>
              </a:extLst>
            </p:cNvPr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348C077E-0CFD-4C09-B783-B6DA2280EF2D}"/>
                  </a:ext>
                </a:extLst>
              </p:cNvPr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如何执行计划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A8363F15-B59A-4FB3-AC5C-DAB46B719BA4}"/>
                  </a:ext>
                </a:extLst>
              </p:cNvPr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1FA17DC-D76B-4E4F-8D4F-DB9C67AEE01E}"/>
                </a:ext>
              </a:extLst>
            </p:cNvPr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708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0FF55CB-8448-4787-AC6D-D22FFFE4B677}"/>
              </a:ext>
            </a:extLst>
          </p:cNvPr>
          <p:cNvSpPr/>
          <p:nvPr/>
        </p:nvSpPr>
        <p:spPr>
          <a:xfrm>
            <a:off x="4562940" y="2230726"/>
            <a:ext cx="3099495" cy="1901537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6" name="图片占位符 23">
            <a:extLst>
              <a:ext uri="{FF2B5EF4-FFF2-40B4-BE49-F238E27FC236}">
                <a16:creationId xmlns:a16="http://schemas.microsoft.com/office/drawing/2014/main" id="{B1A24F4C-4FCE-4BDF-83B5-A9B702EC92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8309" y="2230727"/>
            <a:ext cx="2852305" cy="1901536"/>
          </a:xfrm>
          <a:custGeom>
            <a:avLst/>
            <a:gdLst>
              <a:gd name="connsiteX0" fmla="*/ 0 w 3099495"/>
              <a:gd name="connsiteY0" fmla="*/ 0 h 1901537"/>
              <a:gd name="connsiteX1" fmla="*/ 3099495 w 3099495"/>
              <a:gd name="connsiteY1" fmla="*/ 0 h 1901537"/>
              <a:gd name="connsiteX2" fmla="*/ 3099495 w 3099495"/>
              <a:gd name="connsiteY2" fmla="*/ 1901537 h 1901537"/>
              <a:gd name="connsiteX3" fmla="*/ 0 w 3099495"/>
              <a:gd name="connsiteY3" fmla="*/ 1901537 h 190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495" h="1901537">
                <a:moveTo>
                  <a:pt x="0" y="0"/>
                </a:moveTo>
                <a:lnTo>
                  <a:pt x="3099495" y="0"/>
                </a:lnTo>
                <a:lnTo>
                  <a:pt x="3099495" y="1901537"/>
                </a:lnTo>
                <a:lnTo>
                  <a:pt x="0" y="1901537"/>
                </a:lnTo>
                <a:close/>
              </a:path>
            </a:pathLst>
          </a:custGeom>
        </p:spPr>
      </p:pic>
      <p:pic>
        <p:nvPicPr>
          <p:cNvPr id="7" name="图片占位符 44">
            <a:extLst>
              <a:ext uri="{FF2B5EF4-FFF2-40B4-BE49-F238E27FC236}">
                <a16:creationId xmlns:a16="http://schemas.microsoft.com/office/drawing/2014/main" id="{3841CC64-82E7-4FF2-B8A5-4C50395663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41389" y="2230727"/>
            <a:ext cx="2852305" cy="1901536"/>
          </a:xfrm>
          <a:custGeom>
            <a:avLst/>
            <a:gdLst>
              <a:gd name="connsiteX0" fmla="*/ 0 w 3099495"/>
              <a:gd name="connsiteY0" fmla="*/ 0 h 1901537"/>
              <a:gd name="connsiteX1" fmla="*/ 3099495 w 3099495"/>
              <a:gd name="connsiteY1" fmla="*/ 0 h 1901537"/>
              <a:gd name="connsiteX2" fmla="*/ 3099495 w 3099495"/>
              <a:gd name="connsiteY2" fmla="*/ 1901537 h 1901537"/>
              <a:gd name="connsiteX3" fmla="*/ 0 w 3099495"/>
              <a:gd name="connsiteY3" fmla="*/ 1901537 h 190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495" h="1901537">
                <a:moveTo>
                  <a:pt x="0" y="0"/>
                </a:moveTo>
                <a:lnTo>
                  <a:pt x="3099495" y="0"/>
                </a:lnTo>
                <a:lnTo>
                  <a:pt x="3099495" y="1901537"/>
                </a:lnTo>
                <a:lnTo>
                  <a:pt x="0" y="1901537"/>
                </a:lnTo>
                <a:close/>
              </a:path>
            </a:pathLst>
          </a:cu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7F2EB8DD-4D95-44D0-A079-D9878A417328}"/>
              </a:ext>
            </a:extLst>
          </p:cNvPr>
          <p:cNvGrpSpPr/>
          <p:nvPr/>
        </p:nvGrpSpPr>
        <p:grpSpPr>
          <a:xfrm>
            <a:off x="1602286" y="4543694"/>
            <a:ext cx="8987428" cy="892595"/>
            <a:chOff x="1602286" y="4543694"/>
            <a:chExt cx="8987428" cy="892595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885E24D-0926-4464-A0D1-1D0F0140600E}"/>
                </a:ext>
              </a:extLst>
            </p:cNvPr>
            <p:cNvSpPr txBox="1"/>
            <p:nvPr/>
          </p:nvSpPr>
          <p:spPr>
            <a:xfrm>
              <a:off x="1602286" y="4911594"/>
              <a:ext cx="8987428" cy="5246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print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5907C0B-1F7D-4303-A03D-28342E9EEE30}"/>
                </a:ext>
              </a:extLst>
            </p:cNvPr>
            <p:cNvSpPr txBox="1"/>
            <p:nvPr/>
          </p:nvSpPr>
          <p:spPr>
            <a:xfrm>
              <a:off x="1602286" y="4543694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6CD0C513-C57B-45AF-A389-C33C29AB6B3E}"/>
              </a:ext>
            </a:extLst>
          </p:cNvPr>
          <p:cNvSpPr txBox="1"/>
          <p:nvPr/>
        </p:nvSpPr>
        <p:spPr>
          <a:xfrm>
            <a:off x="4675686" y="2562094"/>
            <a:ext cx="2842714" cy="11652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The user print the presentation and make it into a it into a film to be used in a wider </a:t>
            </a:r>
            <a:r>
              <a:rPr lang="en-US" altLang="zh-CN" sz="1200" dirty="0" err="1">
                <a:solidFill>
                  <a:schemeClr val="bg1"/>
                </a:solidFill>
                <a:cs typeface="+mn-ea"/>
                <a:sym typeface="+mn-lt"/>
              </a:rPr>
              <a:t>fieldThe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user print the presentation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EEEF462-2600-4C57-870C-2E090349D8A8}"/>
              </a:ext>
            </a:extLst>
          </p:cNvPr>
          <p:cNvGrpSpPr/>
          <p:nvPr/>
        </p:nvGrpSpPr>
        <p:grpSpPr>
          <a:xfrm>
            <a:off x="484840" y="268131"/>
            <a:ext cx="5955922" cy="841796"/>
            <a:chOff x="484840" y="268131"/>
            <a:chExt cx="5955922" cy="841796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FEA75B12-3FC3-4261-A13D-95763A97EE65}"/>
                </a:ext>
              </a:extLst>
            </p:cNvPr>
            <p:cNvGrpSpPr/>
            <p:nvPr/>
          </p:nvGrpSpPr>
          <p:grpSpPr>
            <a:xfrm>
              <a:off x="1428110" y="349966"/>
              <a:ext cx="5012652" cy="759961"/>
              <a:chOff x="3389687" y="2200691"/>
              <a:chExt cx="5012652" cy="759961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A840896E-EABE-493B-9DDF-6B9B756BA75D}"/>
                  </a:ext>
                </a:extLst>
              </p:cNvPr>
              <p:cNvSpPr txBox="1"/>
              <p:nvPr/>
            </p:nvSpPr>
            <p:spPr>
              <a:xfrm>
                <a:off x="3389687" y="2200691"/>
                <a:ext cx="31307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如何执行计划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FC4492CB-DCC1-431B-986E-D58EBF0E2374}"/>
                  </a:ext>
                </a:extLst>
              </p:cNvPr>
              <p:cNvSpPr txBox="1"/>
              <p:nvPr/>
            </p:nvSpPr>
            <p:spPr>
              <a:xfrm>
                <a:off x="3389687" y="2708339"/>
                <a:ext cx="5012652" cy="252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>
                  <a:lnSpc>
                    <a:spcPct val="114000"/>
                  </a:lnSpc>
                </a:pPr>
                <a:r>
                  <a:rPr lang="en-US" altLang="zh-CN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The user print the presentation and make it into a it into a film</a:t>
                </a: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C99B0C2-A8B1-4549-B37A-869AF4CC503F}"/>
                </a:ext>
              </a:extLst>
            </p:cNvPr>
            <p:cNvSpPr txBox="1"/>
            <p:nvPr/>
          </p:nvSpPr>
          <p:spPr>
            <a:xfrm>
              <a:off x="484840" y="268131"/>
              <a:ext cx="8734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667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任意多边形: 形状 366">
            <a:extLst>
              <a:ext uri="{FF2B5EF4-FFF2-40B4-BE49-F238E27FC236}">
                <a16:creationId xmlns:a16="http://schemas.microsoft.com/office/drawing/2014/main" id="{2AFDA43C-20ED-43EF-856E-56217F65B5C3}"/>
              </a:ext>
            </a:extLst>
          </p:cNvPr>
          <p:cNvSpPr/>
          <p:nvPr/>
        </p:nvSpPr>
        <p:spPr>
          <a:xfrm>
            <a:off x="-1" y="989350"/>
            <a:ext cx="11146971" cy="5868651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38000"/>
                </a:srgbClr>
              </a:gs>
              <a:gs pos="100000">
                <a:srgbClr val="0070C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9" name="任意多边形: 形状 518">
            <a:extLst>
              <a:ext uri="{FF2B5EF4-FFF2-40B4-BE49-F238E27FC236}">
                <a16:creationId xmlns:a16="http://schemas.microsoft.com/office/drawing/2014/main" id="{95B6E96C-9ED2-4445-983F-114C13365645}"/>
              </a:ext>
            </a:extLst>
          </p:cNvPr>
          <p:cNvSpPr/>
          <p:nvPr/>
        </p:nvSpPr>
        <p:spPr>
          <a:xfrm>
            <a:off x="-1" y="989350"/>
            <a:ext cx="11146971" cy="5868651"/>
          </a:xfrm>
          <a:custGeom>
            <a:avLst/>
            <a:gdLst>
              <a:gd name="connsiteX0" fmla="*/ 4036815 w 11146971"/>
              <a:gd name="connsiteY0" fmla="*/ 301 h 5868651"/>
              <a:gd name="connsiteX1" fmla="*/ 4987217 w 11146971"/>
              <a:gd name="connsiteY1" fmla="*/ 41165 h 5868651"/>
              <a:gd name="connsiteX2" fmla="*/ 9519672 w 11146971"/>
              <a:gd name="connsiteY2" fmla="*/ 1579680 h 5868651"/>
              <a:gd name="connsiteX3" fmla="*/ 11050702 w 11146971"/>
              <a:gd name="connsiteY3" fmla="*/ 3742308 h 5868651"/>
              <a:gd name="connsiteX4" fmla="*/ 8009841 w 11146971"/>
              <a:gd name="connsiteY4" fmla="*/ 4440015 h 5868651"/>
              <a:gd name="connsiteX5" fmla="*/ 7984311 w 11146971"/>
              <a:gd name="connsiteY5" fmla="*/ 4445823 h 5868651"/>
              <a:gd name="connsiteX6" fmla="*/ 7943907 w 11146971"/>
              <a:gd name="connsiteY6" fmla="*/ 4430034 h 5868651"/>
              <a:gd name="connsiteX7" fmla="*/ 5683985 w 11146971"/>
              <a:gd name="connsiteY7" fmla="*/ 4082503 h 5868651"/>
              <a:gd name="connsiteX8" fmla="*/ 5059172 w 11146971"/>
              <a:gd name="connsiteY8" fmla="*/ 4142486 h 5868651"/>
              <a:gd name="connsiteX9" fmla="*/ 3324634 w 11146971"/>
              <a:gd name="connsiteY9" fmla="*/ 5862462 h 5868651"/>
              <a:gd name="connsiteX10" fmla="*/ 3312620 w 11146971"/>
              <a:gd name="connsiteY10" fmla="*/ 5868651 h 5868651"/>
              <a:gd name="connsiteX11" fmla="*/ 0 w 11146971"/>
              <a:gd name="connsiteY11" fmla="*/ 5868651 h 5868651"/>
              <a:gd name="connsiteX12" fmla="*/ 0 w 11146971"/>
              <a:gd name="connsiteY12" fmla="*/ 517560 h 5868651"/>
              <a:gd name="connsiteX13" fmla="*/ 304656 w 11146971"/>
              <a:gd name="connsiteY13" fmla="*/ 459472 h 5868651"/>
              <a:gd name="connsiteX14" fmla="*/ 4036815 w 11146971"/>
              <a:gd name="connsiteY14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146971" h="5868651">
                <a:moveTo>
                  <a:pt x="4036815" y="301"/>
                </a:moveTo>
                <a:cubicBezTo>
                  <a:pt x="4360144" y="-2151"/>
                  <a:pt x="4677412" y="10322"/>
                  <a:pt x="4987217" y="41165"/>
                </a:cubicBezTo>
                <a:cubicBezTo>
                  <a:pt x="6639517" y="205660"/>
                  <a:pt x="8509091" y="962823"/>
                  <a:pt x="9519672" y="1579680"/>
                </a:cubicBezTo>
                <a:cubicBezTo>
                  <a:pt x="10530253" y="2196537"/>
                  <a:pt x="11452408" y="3214956"/>
                  <a:pt x="11050702" y="3742308"/>
                </a:cubicBezTo>
                <a:cubicBezTo>
                  <a:pt x="10749423" y="4137822"/>
                  <a:pt x="9137863" y="4208126"/>
                  <a:pt x="8009841" y="4440015"/>
                </a:cubicBezTo>
                <a:lnTo>
                  <a:pt x="7984311" y="4445823"/>
                </a:lnTo>
                <a:lnTo>
                  <a:pt x="7943907" y="4430034"/>
                </a:lnTo>
                <a:cubicBezTo>
                  <a:pt x="7326548" y="4208205"/>
                  <a:pt x="6396999" y="4073388"/>
                  <a:pt x="5683985" y="4082503"/>
                </a:cubicBezTo>
                <a:cubicBezTo>
                  <a:pt x="5444651" y="4085563"/>
                  <a:pt x="5229715" y="4104840"/>
                  <a:pt x="5059172" y="4142486"/>
                </a:cubicBezTo>
                <a:cubicBezTo>
                  <a:pt x="4206458" y="4330719"/>
                  <a:pt x="4429558" y="5226948"/>
                  <a:pt x="3324634" y="5862462"/>
                </a:cubicBezTo>
                <a:lnTo>
                  <a:pt x="3312620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304656" y="459472"/>
                </a:lnTo>
                <a:cubicBezTo>
                  <a:pt x="1584234" y="218946"/>
                  <a:pt x="2851275" y="9292"/>
                  <a:pt x="4036815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38000"/>
                </a:srgbClr>
              </a:gs>
              <a:gs pos="100000">
                <a:srgbClr val="0070C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0" name="矩形: 圆角 519">
            <a:extLst>
              <a:ext uri="{FF2B5EF4-FFF2-40B4-BE49-F238E27FC236}">
                <a16:creationId xmlns:a16="http://schemas.microsoft.com/office/drawing/2014/main" id="{ADED0FA7-5C64-4618-844D-792602BCBE14}"/>
              </a:ext>
            </a:extLst>
          </p:cNvPr>
          <p:cNvSpPr/>
          <p:nvPr/>
        </p:nvSpPr>
        <p:spPr>
          <a:xfrm>
            <a:off x="963819" y="4932385"/>
            <a:ext cx="2400250" cy="4802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0" name="任意多边形: 形状 509">
            <a:extLst>
              <a:ext uri="{FF2B5EF4-FFF2-40B4-BE49-F238E27FC236}">
                <a16:creationId xmlns:a16="http://schemas.microsoft.com/office/drawing/2014/main" id="{16A58FE3-8B0B-43E0-A7B5-4FB997BFAF31}"/>
              </a:ext>
            </a:extLst>
          </p:cNvPr>
          <p:cNvSpPr/>
          <p:nvPr/>
        </p:nvSpPr>
        <p:spPr>
          <a:xfrm>
            <a:off x="10091944" y="0"/>
            <a:ext cx="2100056" cy="1730154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8" name="任意多边形: 形状 517">
            <a:extLst>
              <a:ext uri="{FF2B5EF4-FFF2-40B4-BE49-F238E27FC236}">
                <a16:creationId xmlns:a16="http://schemas.microsoft.com/office/drawing/2014/main" id="{B4651435-DC86-4486-97F8-745CD85AB235}"/>
              </a:ext>
            </a:extLst>
          </p:cNvPr>
          <p:cNvSpPr/>
          <p:nvPr/>
        </p:nvSpPr>
        <p:spPr>
          <a:xfrm>
            <a:off x="6424601" y="5486974"/>
            <a:ext cx="2303736" cy="1422828"/>
          </a:xfrm>
          <a:custGeom>
            <a:avLst/>
            <a:gdLst>
              <a:gd name="connsiteX0" fmla="*/ 1655005 w 2303736"/>
              <a:gd name="connsiteY0" fmla="*/ 0 h 1422828"/>
              <a:gd name="connsiteX1" fmla="*/ 1774834 w 2303736"/>
              <a:gd name="connsiteY1" fmla="*/ 46824 h 1422828"/>
              <a:gd name="connsiteX2" fmla="*/ 2213294 w 2303736"/>
              <a:gd name="connsiteY2" fmla="*/ 335292 h 1422828"/>
              <a:gd name="connsiteX3" fmla="*/ 2083838 w 2303736"/>
              <a:gd name="connsiteY3" fmla="*/ 1300715 h 1422828"/>
              <a:gd name="connsiteX4" fmla="*/ 2015935 w 2303736"/>
              <a:gd name="connsiteY4" fmla="*/ 1422828 h 1422828"/>
              <a:gd name="connsiteX5" fmla="*/ 0 w 2303736"/>
              <a:gd name="connsiteY5" fmla="*/ 1422828 h 1422828"/>
              <a:gd name="connsiteX6" fmla="*/ 41144 w 2303736"/>
              <a:gd name="connsiteY6" fmla="*/ 1264532 h 1422828"/>
              <a:gd name="connsiteX7" fmla="*/ 780131 w 2303736"/>
              <a:gd name="connsiteY7" fmla="*/ 297971 h 1422828"/>
              <a:gd name="connsiteX8" fmla="*/ 1409641 w 2303736"/>
              <a:gd name="connsiteY8" fmla="*/ 55812 h 1422828"/>
              <a:gd name="connsiteX9" fmla="*/ 1655005 w 2303736"/>
              <a:gd name="connsiteY9" fmla="*/ 0 h 1422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03736" h="1422828">
                <a:moveTo>
                  <a:pt x="1655005" y="0"/>
                </a:moveTo>
                <a:lnTo>
                  <a:pt x="1774834" y="46824"/>
                </a:lnTo>
                <a:cubicBezTo>
                  <a:pt x="1977099" y="133071"/>
                  <a:pt x="2131727" y="230139"/>
                  <a:pt x="2213294" y="335292"/>
                </a:cubicBezTo>
                <a:cubicBezTo>
                  <a:pt x="2388977" y="561776"/>
                  <a:pt x="2288700" y="912348"/>
                  <a:pt x="2083838" y="1300715"/>
                </a:cubicBezTo>
                <a:lnTo>
                  <a:pt x="2015935" y="1422828"/>
                </a:lnTo>
                <a:lnTo>
                  <a:pt x="0" y="1422828"/>
                </a:lnTo>
                <a:lnTo>
                  <a:pt x="41144" y="1264532"/>
                </a:lnTo>
                <a:cubicBezTo>
                  <a:pt x="161151" y="894569"/>
                  <a:pt x="375900" y="560438"/>
                  <a:pt x="780131" y="297971"/>
                </a:cubicBezTo>
                <a:cubicBezTo>
                  <a:pt x="931718" y="199546"/>
                  <a:pt x="1150898" y="121362"/>
                  <a:pt x="1409641" y="55812"/>
                </a:cubicBezTo>
                <a:lnTo>
                  <a:pt x="1655005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47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8" name="组合 497">
            <a:extLst>
              <a:ext uri="{FF2B5EF4-FFF2-40B4-BE49-F238E27FC236}">
                <a16:creationId xmlns:a16="http://schemas.microsoft.com/office/drawing/2014/main" id="{D0BDA3DA-0556-4EE6-B49F-ECFC4B7AB716}"/>
              </a:ext>
            </a:extLst>
          </p:cNvPr>
          <p:cNvGrpSpPr/>
          <p:nvPr/>
        </p:nvGrpSpPr>
        <p:grpSpPr>
          <a:xfrm>
            <a:off x="6417858" y="176935"/>
            <a:ext cx="4729112" cy="5012735"/>
            <a:chOff x="7787402" y="1543050"/>
            <a:chExt cx="4161978" cy="4411588"/>
          </a:xfrm>
        </p:grpSpPr>
        <p:grpSp>
          <p:nvGrpSpPr>
            <p:cNvPr id="379" name="Group 11">
              <a:extLst>
                <a:ext uri="{FF2B5EF4-FFF2-40B4-BE49-F238E27FC236}">
                  <a16:creationId xmlns:a16="http://schemas.microsoft.com/office/drawing/2014/main" id="{25E7858F-A0FA-4422-8B81-91B0788DDC0D}"/>
                </a:ext>
              </a:extLst>
            </p:cNvPr>
            <p:cNvGrpSpPr/>
            <p:nvPr/>
          </p:nvGrpSpPr>
          <p:grpSpPr>
            <a:xfrm>
              <a:off x="7787402" y="4311279"/>
              <a:ext cx="4078120" cy="1643359"/>
              <a:chOff x="7787402" y="4311279"/>
              <a:chExt cx="4078120" cy="1643359"/>
            </a:xfrm>
          </p:grpSpPr>
          <p:grpSp>
            <p:nvGrpSpPr>
              <p:cNvPr id="381" name="Graphic 11">
                <a:extLst>
                  <a:ext uri="{FF2B5EF4-FFF2-40B4-BE49-F238E27FC236}">
                    <a16:creationId xmlns:a16="http://schemas.microsoft.com/office/drawing/2014/main" id="{9C4344FB-663C-4557-85A9-5B4227597199}"/>
                  </a:ext>
                </a:extLst>
              </p:cNvPr>
              <p:cNvGrpSpPr/>
              <p:nvPr/>
            </p:nvGrpSpPr>
            <p:grpSpPr>
              <a:xfrm>
                <a:off x="7787402" y="4311279"/>
                <a:ext cx="3799381" cy="1643359"/>
                <a:chOff x="8222456" y="4524824"/>
                <a:chExt cx="3424059" cy="1481019"/>
              </a:xfrm>
              <a:solidFill>
                <a:srgbClr val="E0E0E0"/>
              </a:solidFill>
            </p:grpSpPr>
            <p:sp>
              <p:nvSpPr>
                <p:cNvPr id="390" name="Freeform: Shape 15">
                  <a:extLst>
                    <a:ext uri="{FF2B5EF4-FFF2-40B4-BE49-F238E27FC236}">
                      <a16:creationId xmlns:a16="http://schemas.microsoft.com/office/drawing/2014/main" id="{B61BF449-64C1-4FAB-9894-F5517789A871}"/>
                    </a:ext>
                  </a:extLst>
                </p:cNvPr>
                <p:cNvSpPr/>
                <p:nvPr/>
              </p:nvSpPr>
              <p:spPr>
                <a:xfrm>
                  <a:off x="8222456" y="5194458"/>
                  <a:ext cx="619696" cy="357758"/>
                </a:xfrm>
                <a:custGeom>
                  <a:avLst/>
                  <a:gdLst>
                    <a:gd name="connsiteX0" fmla="*/ 619697 w 619696"/>
                    <a:gd name="connsiteY0" fmla="*/ 178880 h 357758"/>
                    <a:gd name="connsiteX1" fmla="*/ 309848 w 619696"/>
                    <a:gd name="connsiteY1" fmla="*/ 357759 h 357758"/>
                    <a:gd name="connsiteX2" fmla="*/ 0 w 619696"/>
                    <a:gd name="connsiteY2" fmla="*/ 178880 h 357758"/>
                    <a:gd name="connsiteX3" fmla="*/ 309848 w 619696"/>
                    <a:gd name="connsiteY3" fmla="*/ 0 h 357758"/>
                    <a:gd name="connsiteX4" fmla="*/ 619697 w 619696"/>
                    <a:gd name="connsiteY4" fmla="*/ 178880 h 35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696" h="357758">
                      <a:moveTo>
                        <a:pt x="619697" y="178880"/>
                      </a:moveTo>
                      <a:cubicBezTo>
                        <a:pt x="619697" y="277672"/>
                        <a:pt x="480973" y="357759"/>
                        <a:pt x="309848" y="357759"/>
                      </a:cubicBezTo>
                      <a:cubicBezTo>
                        <a:pt x="138724" y="357759"/>
                        <a:pt x="0" y="277672"/>
                        <a:pt x="0" y="178880"/>
                      </a:cubicBezTo>
                      <a:cubicBezTo>
                        <a:pt x="0" y="80087"/>
                        <a:pt x="138724" y="0"/>
                        <a:pt x="309848" y="0"/>
                      </a:cubicBezTo>
                      <a:cubicBezTo>
                        <a:pt x="480973" y="0"/>
                        <a:pt x="619697" y="80087"/>
                        <a:pt x="619697" y="1788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: Shape 16">
                  <a:extLst>
                    <a:ext uri="{FF2B5EF4-FFF2-40B4-BE49-F238E27FC236}">
                      <a16:creationId xmlns:a16="http://schemas.microsoft.com/office/drawing/2014/main" id="{0298B7DD-E32C-4A3C-867D-BDA19CEBF280}"/>
                    </a:ext>
                  </a:extLst>
                </p:cNvPr>
                <p:cNvSpPr/>
                <p:nvPr/>
              </p:nvSpPr>
              <p:spPr>
                <a:xfrm>
                  <a:off x="8337422" y="4620767"/>
                  <a:ext cx="1474089" cy="853725"/>
                </a:xfrm>
                <a:custGeom>
                  <a:avLst/>
                  <a:gdLst>
                    <a:gd name="connsiteX0" fmla="*/ 1474089 w 1474089"/>
                    <a:gd name="connsiteY0" fmla="*/ 360902 h 853725"/>
                    <a:gd name="connsiteX1" fmla="*/ 620554 w 1474089"/>
                    <a:gd name="connsiteY1" fmla="*/ 853726 h 853725"/>
                    <a:gd name="connsiteX2" fmla="*/ 0 w 1474089"/>
                    <a:gd name="connsiteY2" fmla="*/ 492728 h 853725"/>
                    <a:gd name="connsiteX3" fmla="*/ 853535 w 1474089"/>
                    <a:gd name="connsiteY3" fmla="*/ 0 h 853725"/>
                    <a:gd name="connsiteX4" fmla="*/ 1474089 w 1474089"/>
                    <a:gd name="connsiteY4" fmla="*/ 360902 h 85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089" h="853725">
                      <a:moveTo>
                        <a:pt x="1474089" y="360902"/>
                      </a:moveTo>
                      <a:lnTo>
                        <a:pt x="620554" y="853726"/>
                      </a:lnTo>
                      <a:lnTo>
                        <a:pt x="0" y="492728"/>
                      </a:lnTo>
                      <a:lnTo>
                        <a:pt x="853535" y="0"/>
                      </a:lnTo>
                      <a:lnTo>
                        <a:pt x="1474089" y="36090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: Shape 17">
                  <a:extLst>
                    <a:ext uri="{FF2B5EF4-FFF2-40B4-BE49-F238E27FC236}">
                      <a16:creationId xmlns:a16="http://schemas.microsoft.com/office/drawing/2014/main" id="{84032601-B474-48F4-B0E5-5B74199F9603}"/>
                    </a:ext>
                  </a:extLst>
                </p:cNvPr>
                <p:cNvSpPr/>
                <p:nvPr/>
              </p:nvSpPr>
              <p:spPr>
                <a:xfrm>
                  <a:off x="9089778" y="4524824"/>
                  <a:ext cx="2556737" cy="1481019"/>
                </a:xfrm>
                <a:custGeom>
                  <a:avLst/>
                  <a:gdLst>
                    <a:gd name="connsiteX0" fmla="*/ 2112669 w 2556737"/>
                    <a:gd name="connsiteY0" fmla="*/ 1468877 h 1481019"/>
                    <a:gd name="connsiteX1" fmla="*/ 14407 w 2556737"/>
                    <a:gd name="connsiteY1" fmla="*/ 257392 h 1481019"/>
                    <a:gd name="connsiteX2" fmla="*/ 3767 w 2556737"/>
                    <a:gd name="connsiteY2" fmla="*/ 218407 h 1481019"/>
                    <a:gd name="connsiteX3" fmla="*/ 14407 w 2556737"/>
                    <a:gd name="connsiteY3" fmla="*/ 207767 h 1481019"/>
                    <a:gd name="connsiteX4" fmla="*/ 353116 w 2556737"/>
                    <a:gd name="connsiteY4" fmla="*/ 12218 h 1481019"/>
                    <a:gd name="connsiteX5" fmla="*/ 443985 w 2556737"/>
                    <a:gd name="connsiteY5" fmla="*/ 12218 h 1481019"/>
                    <a:gd name="connsiteX6" fmla="*/ 2542247 w 2556737"/>
                    <a:gd name="connsiteY6" fmla="*/ 1223608 h 1481019"/>
                    <a:gd name="connsiteX7" fmla="*/ 2553018 w 2556737"/>
                    <a:gd name="connsiteY7" fmla="*/ 1262557 h 1481019"/>
                    <a:gd name="connsiteX8" fmla="*/ 2542247 w 2556737"/>
                    <a:gd name="connsiteY8" fmla="*/ 1273329 h 1481019"/>
                    <a:gd name="connsiteX9" fmla="*/ 2203633 w 2556737"/>
                    <a:gd name="connsiteY9" fmla="*/ 1468877 h 1481019"/>
                    <a:gd name="connsiteX10" fmla="*/ 2112670 w 2556737"/>
                    <a:gd name="connsiteY10" fmla="*/ 1468877 h 148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56737" h="1481019">
                      <a:moveTo>
                        <a:pt x="2112669" y="1468877"/>
                      </a:moveTo>
                      <a:lnTo>
                        <a:pt x="14407" y="257392"/>
                      </a:lnTo>
                      <a:cubicBezTo>
                        <a:pt x="704" y="249565"/>
                        <a:pt x="-4060" y="232110"/>
                        <a:pt x="3767" y="218407"/>
                      </a:cubicBezTo>
                      <a:cubicBezTo>
                        <a:pt x="6300" y="213973"/>
                        <a:pt x="9974" y="210299"/>
                        <a:pt x="14407" y="207767"/>
                      </a:cubicBezTo>
                      <a:lnTo>
                        <a:pt x="353116" y="12218"/>
                      </a:lnTo>
                      <a:cubicBezTo>
                        <a:pt x="381215" y="-4073"/>
                        <a:pt x="415886" y="-4073"/>
                        <a:pt x="443985" y="12218"/>
                      </a:cubicBezTo>
                      <a:lnTo>
                        <a:pt x="2542247" y="1223608"/>
                      </a:lnTo>
                      <a:cubicBezTo>
                        <a:pt x="2555977" y="1231389"/>
                        <a:pt x="2560799" y="1248828"/>
                        <a:pt x="2553018" y="1262557"/>
                      </a:cubicBezTo>
                      <a:cubicBezTo>
                        <a:pt x="2550469" y="1267056"/>
                        <a:pt x="2546746" y="1270779"/>
                        <a:pt x="2542247" y="1273329"/>
                      </a:cubicBezTo>
                      <a:lnTo>
                        <a:pt x="2203633" y="1468877"/>
                      </a:lnTo>
                      <a:cubicBezTo>
                        <a:pt x="2175473" y="1485067"/>
                        <a:pt x="2140830" y="1485067"/>
                        <a:pt x="2112670" y="146887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2" name="Graphic 11">
                <a:extLst>
                  <a:ext uri="{FF2B5EF4-FFF2-40B4-BE49-F238E27FC236}">
                    <a16:creationId xmlns:a16="http://schemas.microsoft.com/office/drawing/2014/main" id="{9378A1C3-906E-4EBE-B752-B7E5D59D22F4}"/>
                  </a:ext>
                </a:extLst>
              </p:cNvPr>
              <p:cNvGrpSpPr/>
              <p:nvPr/>
            </p:nvGrpSpPr>
            <p:grpSpPr>
              <a:xfrm>
                <a:off x="11406006" y="4528876"/>
                <a:ext cx="459516" cy="864177"/>
                <a:chOff x="11483596" y="4720925"/>
                <a:chExt cx="414123" cy="778809"/>
              </a:xfrm>
            </p:grpSpPr>
            <p:sp>
              <p:nvSpPr>
                <p:cNvPr id="383" name="Freeform: Shape 19">
                  <a:extLst>
                    <a:ext uri="{FF2B5EF4-FFF2-40B4-BE49-F238E27FC236}">
                      <a16:creationId xmlns:a16="http://schemas.microsoft.com/office/drawing/2014/main" id="{A462FE6F-A6CF-4712-9412-F38B94E37D68}"/>
                    </a:ext>
                  </a:extLst>
                </p:cNvPr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Freeform: Shape 20">
                  <a:extLst>
                    <a:ext uri="{FF2B5EF4-FFF2-40B4-BE49-F238E27FC236}">
                      <a16:creationId xmlns:a16="http://schemas.microsoft.com/office/drawing/2014/main" id="{BFD929CE-7B5B-4FDD-B599-19C1C6D162F6}"/>
                    </a:ext>
                  </a:extLst>
                </p:cNvPr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: Shape 21">
                  <a:extLst>
                    <a:ext uri="{FF2B5EF4-FFF2-40B4-BE49-F238E27FC236}">
                      <a16:creationId xmlns:a16="http://schemas.microsoft.com/office/drawing/2014/main" id="{747597DB-9CD7-44DE-8090-4F4BBA2757C4}"/>
                    </a:ext>
                  </a:extLst>
                </p:cNvPr>
                <p:cNvSpPr/>
                <p:nvPr/>
              </p:nvSpPr>
              <p:spPr>
                <a:xfrm>
                  <a:off x="11537832" y="4769809"/>
                  <a:ext cx="115552" cy="634008"/>
                </a:xfrm>
                <a:custGeom>
                  <a:avLst/>
                  <a:gdLst>
                    <a:gd name="connsiteX0" fmla="*/ 46758 w 115552"/>
                    <a:gd name="connsiteY0" fmla="*/ 634008 h 634008"/>
                    <a:gd name="connsiteX1" fmla="*/ 42757 w 115552"/>
                    <a:gd name="connsiteY1" fmla="*/ 631246 h 634008"/>
                    <a:gd name="connsiteX2" fmla="*/ 85 w 115552"/>
                    <a:gd name="connsiteY2" fmla="*/ 307968 h 634008"/>
                    <a:gd name="connsiteX3" fmla="*/ 108194 w 115552"/>
                    <a:gd name="connsiteY3" fmla="*/ 1262 h 634008"/>
                    <a:gd name="connsiteX4" fmla="*/ 114290 w 115552"/>
                    <a:gd name="connsiteY4" fmla="*/ 1262 h 634008"/>
                    <a:gd name="connsiteX5" fmla="*/ 114290 w 115552"/>
                    <a:gd name="connsiteY5" fmla="*/ 7359 h 634008"/>
                    <a:gd name="connsiteX6" fmla="*/ 8658 w 115552"/>
                    <a:gd name="connsiteY6" fmla="*/ 308063 h 634008"/>
                    <a:gd name="connsiteX7" fmla="*/ 50758 w 115552"/>
                    <a:gd name="connsiteY7" fmla="*/ 628293 h 634008"/>
                    <a:gd name="connsiteX8" fmla="*/ 48335 w 115552"/>
                    <a:gd name="connsiteY8" fmla="*/ 633703 h 634008"/>
                    <a:gd name="connsiteX9" fmla="*/ 48282 w 115552"/>
                    <a:gd name="connsiteY9" fmla="*/ 633723 h 634008"/>
                    <a:gd name="connsiteX10" fmla="*/ 46758 w 115552"/>
                    <a:gd name="connsiteY10" fmla="*/ 634008 h 634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5552" h="634008">
                      <a:moveTo>
                        <a:pt x="46758" y="634008"/>
                      </a:moveTo>
                      <a:cubicBezTo>
                        <a:pt x="44981" y="634006"/>
                        <a:pt x="43389" y="632907"/>
                        <a:pt x="42757" y="631246"/>
                      </a:cubicBezTo>
                      <a:cubicBezTo>
                        <a:pt x="42281" y="630008"/>
                        <a:pt x="-2201" y="506373"/>
                        <a:pt x="85" y="307968"/>
                      </a:cubicBezTo>
                      <a:cubicBezTo>
                        <a:pt x="2371" y="109562"/>
                        <a:pt x="107146" y="2310"/>
                        <a:pt x="108194" y="1262"/>
                      </a:cubicBezTo>
                      <a:cubicBezTo>
                        <a:pt x="109877" y="-421"/>
                        <a:pt x="112607" y="-421"/>
                        <a:pt x="114290" y="1262"/>
                      </a:cubicBezTo>
                      <a:cubicBezTo>
                        <a:pt x="115973" y="2946"/>
                        <a:pt x="115973" y="5675"/>
                        <a:pt x="114290" y="7359"/>
                      </a:cubicBezTo>
                      <a:cubicBezTo>
                        <a:pt x="113242" y="8406"/>
                        <a:pt x="10944" y="112134"/>
                        <a:pt x="8658" y="308063"/>
                      </a:cubicBezTo>
                      <a:cubicBezTo>
                        <a:pt x="6372" y="503992"/>
                        <a:pt x="50377" y="627055"/>
                        <a:pt x="50758" y="628293"/>
                      </a:cubicBezTo>
                      <a:cubicBezTo>
                        <a:pt x="51583" y="630456"/>
                        <a:pt x="50498" y="632878"/>
                        <a:pt x="48335" y="633703"/>
                      </a:cubicBezTo>
                      <a:cubicBezTo>
                        <a:pt x="48318" y="633709"/>
                        <a:pt x="48300" y="633716"/>
                        <a:pt x="48282" y="633723"/>
                      </a:cubicBezTo>
                      <a:cubicBezTo>
                        <a:pt x="47795" y="633910"/>
                        <a:pt x="47279" y="634007"/>
                        <a:pt x="46758" y="6340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: Shape 22">
                  <a:extLst>
                    <a:ext uri="{FF2B5EF4-FFF2-40B4-BE49-F238E27FC236}">
                      <a16:creationId xmlns:a16="http://schemas.microsoft.com/office/drawing/2014/main" id="{114DA95A-CF4D-4F9A-B0F1-85FAC90F7705}"/>
                    </a:ext>
                  </a:extLst>
                </p:cNvPr>
                <p:cNvSpPr/>
                <p:nvPr/>
              </p:nvSpPr>
              <p:spPr>
                <a:xfrm>
                  <a:off x="11515370" y="4921971"/>
                  <a:ext cx="382349" cy="577763"/>
                </a:xfrm>
                <a:custGeom>
                  <a:avLst/>
                  <a:gdLst>
                    <a:gd name="connsiteX0" fmla="*/ 47979 w 382349"/>
                    <a:gd name="connsiteY0" fmla="*/ 463464 h 577763"/>
                    <a:gd name="connsiteX1" fmla="*/ 242860 w 382349"/>
                    <a:gd name="connsiteY1" fmla="*/ 577764 h 577763"/>
                    <a:gd name="connsiteX2" fmla="*/ 325252 w 382349"/>
                    <a:gd name="connsiteY2" fmla="*/ 480704 h 577763"/>
                    <a:gd name="connsiteX3" fmla="*/ 327443 w 382349"/>
                    <a:gd name="connsiteY3" fmla="*/ 340020 h 577763"/>
                    <a:gd name="connsiteX4" fmla="*/ 382021 w 382349"/>
                    <a:gd name="connsiteY4" fmla="*/ 264487 h 577763"/>
                    <a:gd name="connsiteX5" fmla="*/ 343921 w 382349"/>
                    <a:gd name="connsiteY5" fmla="*/ 197812 h 577763"/>
                    <a:gd name="connsiteX6" fmla="*/ 322966 w 382349"/>
                    <a:gd name="connsiteY6" fmla="*/ 109801 h 577763"/>
                    <a:gd name="connsiteX7" fmla="*/ 330681 w 382349"/>
                    <a:gd name="connsiteY7" fmla="*/ 4073 h 577763"/>
                    <a:gd name="connsiteX8" fmla="*/ 228287 w 382349"/>
                    <a:gd name="connsiteY8" fmla="*/ 39030 h 577763"/>
                    <a:gd name="connsiteX9" fmla="*/ 145039 w 382349"/>
                    <a:gd name="connsiteY9" fmla="*/ 101323 h 577763"/>
                    <a:gd name="connsiteX10" fmla="*/ 59314 w 382349"/>
                    <a:gd name="connsiteY10" fmla="*/ 158473 h 577763"/>
                    <a:gd name="connsiteX11" fmla="*/ 62171 w 382349"/>
                    <a:gd name="connsiteY11" fmla="*/ 246294 h 577763"/>
                    <a:gd name="connsiteX12" fmla="*/ 47979 w 382349"/>
                    <a:gd name="connsiteY12" fmla="*/ 463464 h 57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2349" h="577763">
                      <a:moveTo>
                        <a:pt x="47979" y="463464"/>
                      </a:moveTo>
                      <a:lnTo>
                        <a:pt x="242860" y="577764"/>
                      </a:lnTo>
                      <a:cubicBezTo>
                        <a:pt x="242860" y="577764"/>
                        <a:pt x="332015" y="564619"/>
                        <a:pt x="325252" y="480704"/>
                      </a:cubicBezTo>
                      <a:cubicBezTo>
                        <a:pt x="318489" y="396789"/>
                        <a:pt x="282294" y="376882"/>
                        <a:pt x="327443" y="340020"/>
                      </a:cubicBezTo>
                      <a:cubicBezTo>
                        <a:pt x="372591" y="303158"/>
                        <a:pt x="384593" y="300682"/>
                        <a:pt x="382021" y="264487"/>
                      </a:cubicBezTo>
                      <a:cubicBezTo>
                        <a:pt x="379449" y="228292"/>
                        <a:pt x="355541" y="212575"/>
                        <a:pt x="343921" y="197812"/>
                      </a:cubicBezTo>
                      <a:cubicBezTo>
                        <a:pt x="332300" y="183048"/>
                        <a:pt x="300582" y="153425"/>
                        <a:pt x="322966" y="109801"/>
                      </a:cubicBezTo>
                      <a:cubicBezTo>
                        <a:pt x="345350" y="66176"/>
                        <a:pt x="375925" y="24076"/>
                        <a:pt x="330681" y="4073"/>
                      </a:cubicBezTo>
                      <a:cubicBezTo>
                        <a:pt x="303725" y="-7833"/>
                        <a:pt x="258386" y="7121"/>
                        <a:pt x="228287" y="39030"/>
                      </a:cubicBezTo>
                      <a:cubicBezTo>
                        <a:pt x="198188" y="70939"/>
                        <a:pt x="173518" y="93894"/>
                        <a:pt x="145039" y="101323"/>
                      </a:cubicBezTo>
                      <a:cubicBezTo>
                        <a:pt x="116559" y="108753"/>
                        <a:pt x="57123" y="109324"/>
                        <a:pt x="59314" y="158473"/>
                      </a:cubicBezTo>
                      <a:cubicBezTo>
                        <a:pt x="61505" y="207622"/>
                        <a:pt x="74077" y="224482"/>
                        <a:pt x="62171" y="246294"/>
                      </a:cubicBezTo>
                      <a:cubicBezTo>
                        <a:pt x="39311" y="288204"/>
                        <a:pt x="-56796" y="309921"/>
                        <a:pt x="47979" y="463464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: Shape 23">
                  <a:extLst>
                    <a:ext uri="{FF2B5EF4-FFF2-40B4-BE49-F238E27FC236}">
                      <a16:creationId xmlns:a16="http://schemas.microsoft.com/office/drawing/2014/main" id="{8A22007C-476A-42F4-9519-E1D3F2E40D5C}"/>
                    </a:ext>
                  </a:extLst>
                </p:cNvPr>
                <p:cNvSpPr/>
                <p:nvPr/>
              </p:nvSpPr>
              <p:spPr>
                <a:xfrm>
                  <a:off x="11637374" y="4947925"/>
                  <a:ext cx="188004" cy="488468"/>
                </a:xfrm>
                <a:custGeom>
                  <a:avLst/>
                  <a:gdLst>
                    <a:gd name="connsiteX0" fmla="*/ 4938 w 188004"/>
                    <a:gd name="connsiteY0" fmla="*/ 488469 h 488468"/>
                    <a:gd name="connsiteX1" fmla="*/ 652 w 188004"/>
                    <a:gd name="connsiteY1" fmla="*/ 484563 h 488468"/>
                    <a:gd name="connsiteX2" fmla="*/ 180770 w 188004"/>
                    <a:gd name="connsiteY2" fmla="*/ 1265 h 488468"/>
                    <a:gd name="connsiteX3" fmla="*/ 186696 w 188004"/>
                    <a:gd name="connsiteY3" fmla="*/ 1191 h 488468"/>
                    <a:gd name="connsiteX4" fmla="*/ 186770 w 188004"/>
                    <a:gd name="connsiteY4" fmla="*/ 1265 h 488468"/>
                    <a:gd name="connsiteX5" fmla="*/ 186770 w 188004"/>
                    <a:gd name="connsiteY5" fmla="*/ 7361 h 488468"/>
                    <a:gd name="connsiteX6" fmla="*/ 9415 w 188004"/>
                    <a:gd name="connsiteY6" fmla="*/ 483611 h 488468"/>
                    <a:gd name="connsiteX7" fmla="*/ 5510 w 188004"/>
                    <a:gd name="connsiteY7" fmla="*/ 488278 h 488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004" h="488468">
                      <a:moveTo>
                        <a:pt x="4938" y="488469"/>
                      </a:moveTo>
                      <a:cubicBezTo>
                        <a:pt x="2729" y="488434"/>
                        <a:pt x="892" y="486760"/>
                        <a:pt x="652" y="484563"/>
                      </a:cubicBezTo>
                      <a:cubicBezTo>
                        <a:pt x="652" y="481611"/>
                        <a:pt x="-20684" y="191670"/>
                        <a:pt x="180770" y="1265"/>
                      </a:cubicBezTo>
                      <a:cubicBezTo>
                        <a:pt x="182386" y="-392"/>
                        <a:pt x="185039" y="-425"/>
                        <a:pt x="186696" y="1191"/>
                      </a:cubicBezTo>
                      <a:cubicBezTo>
                        <a:pt x="186721" y="1215"/>
                        <a:pt x="186746" y="1240"/>
                        <a:pt x="186770" y="1265"/>
                      </a:cubicBezTo>
                      <a:cubicBezTo>
                        <a:pt x="188415" y="2964"/>
                        <a:pt x="188415" y="5662"/>
                        <a:pt x="186770" y="7361"/>
                      </a:cubicBezTo>
                      <a:cubicBezTo>
                        <a:pt x="-11635" y="194908"/>
                        <a:pt x="9129" y="480849"/>
                        <a:pt x="9415" y="483611"/>
                      </a:cubicBezTo>
                      <a:cubicBezTo>
                        <a:pt x="9582" y="485964"/>
                        <a:pt x="7856" y="488027"/>
                        <a:pt x="5510" y="4882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: Shape 24">
                  <a:extLst>
                    <a:ext uri="{FF2B5EF4-FFF2-40B4-BE49-F238E27FC236}">
                      <a16:creationId xmlns:a16="http://schemas.microsoft.com/office/drawing/2014/main" id="{ABDFBE94-0CDD-474F-B119-3AFC6B6F98AF}"/>
                    </a:ext>
                  </a:extLst>
                </p:cNvPr>
                <p:cNvSpPr/>
                <p:nvPr/>
              </p:nvSpPr>
              <p:spPr>
                <a:xfrm>
                  <a:off x="11611579" y="5059529"/>
                  <a:ext cx="69980" cy="128261"/>
                </a:xfrm>
                <a:custGeom>
                  <a:avLst/>
                  <a:gdLst>
                    <a:gd name="connsiteX0" fmla="*/ 66070 w 69980"/>
                    <a:gd name="connsiteY0" fmla="*/ 127880 h 128261"/>
                    <a:gd name="connsiteX1" fmla="*/ 61784 w 69980"/>
                    <a:gd name="connsiteY1" fmla="*/ 123975 h 128261"/>
                    <a:gd name="connsiteX2" fmla="*/ 1776 w 69980"/>
                    <a:gd name="connsiteY2" fmla="*/ 7770 h 128261"/>
                    <a:gd name="connsiteX3" fmla="*/ 812 w 69980"/>
                    <a:gd name="connsiteY3" fmla="*/ 1786 h 128261"/>
                    <a:gd name="connsiteX4" fmla="*/ 824 w 69980"/>
                    <a:gd name="connsiteY4" fmla="*/ 1769 h 128261"/>
                    <a:gd name="connsiteX5" fmla="*/ 6667 w 69980"/>
                    <a:gd name="connsiteY5" fmla="*/ 771 h 128261"/>
                    <a:gd name="connsiteX6" fmla="*/ 6730 w 69980"/>
                    <a:gd name="connsiteY6" fmla="*/ 817 h 128261"/>
                    <a:gd name="connsiteX7" fmla="*/ 69976 w 69980"/>
                    <a:gd name="connsiteY7" fmla="*/ 123689 h 128261"/>
                    <a:gd name="connsiteX8" fmla="*/ 65975 w 69980"/>
                    <a:gd name="connsiteY8" fmla="*/ 128261 h 128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980" h="128261">
                      <a:moveTo>
                        <a:pt x="66070" y="127880"/>
                      </a:moveTo>
                      <a:cubicBezTo>
                        <a:pt x="63844" y="127889"/>
                        <a:pt x="61982" y="126192"/>
                        <a:pt x="61784" y="123975"/>
                      </a:cubicBezTo>
                      <a:cubicBezTo>
                        <a:pt x="58447" y="78683"/>
                        <a:pt x="36774" y="36713"/>
                        <a:pt x="1776" y="7770"/>
                      </a:cubicBezTo>
                      <a:cubicBezTo>
                        <a:pt x="-142" y="6384"/>
                        <a:pt x="-574" y="3704"/>
                        <a:pt x="812" y="1786"/>
                      </a:cubicBezTo>
                      <a:cubicBezTo>
                        <a:pt x="816" y="1780"/>
                        <a:pt x="820" y="1775"/>
                        <a:pt x="824" y="1769"/>
                      </a:cubicBezTo>
                      <a:cubicBezTo>
                        <a:pt x="2162" y="-120"/>
                        <a:pt x="4777" y="-567"/>
                        <a:pt x="6667" y="771"/>
                      </a:cubicBezTo>
                      <a:cubicBezTo>
                        <a:pt x="6688" y="786"/>
                        <a:pt x="6709" y="801"/>
                        <a:pt x="6730" y="817"/>
                      </a:cubicBezTo>
                      <a:cubicBezTo>
                        <a:pt x="44116" y="31088"/>
                        <a:pt x="67065" y="75673"/>
                        <a:pt x="69976" y="123689"/>
                      </a:cubicBezTo>
                      <a:cubicBezTo>
                        <a:pt x="70087" y="126040"/>
                        <a:pt x="68320" y="128059"/>
                        <a:pt x="65975" y="1282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: Shape 25">
                  <a:extLst>
                    <a:ext uri="{FF2B5EF4-FFF2-40B4-BE49-F238E27FC236}">
                      <a16:creationId xmlns:a16="http://schemas.microsoft.com/office/drawing/2014/main" id="{33876D36-978A-4780-8AAA-99DA8F15F5D7}"/>
                    </a:ext>
                  </a:extLst>
                </p:cNvPr>
                <p:cNvSpPr/>
                <p:nvPr/>
              </p:nvSpPr>
              <p:spPr>
                <a:xfrm>
                  <a:off x="11658764" y="5186075"/>
                  <a:ext cx="174460" cy="50982"/>
                </a:xfrm>
                <a:custGeom>
                  <a:avLst/>
                  <a:gdLst>
                    <a:gd name="connsiteX0" fmla="*/ 4122 w 174460"/>
                    <a:gd name="connsiteY0" fmla="*/ 50960 h 50982"/>
                    <a:gd name="connsiteX1" fmla="*/ 1265 w 174460"/>
                    <a:gd name="connsiteY1" fmla="*/ 49817 h 50982"/>
                    <a:gd name="connsiteX2" fmla="*/ 1191 w 174460"/>
                    <a:gd name="connsiteY2" fmla="*/ 43891 h 50982"/>
                    <a:gd name="connsiteX3" fmla="*/ 1265 w 174460"/>
                    <a:gd name="connsiteY3" fmla="*/ 43817 h 50982"/>
                    <a:gd name="connsiteX4" fmla="*/ 170714 w 174460"/>
                    <a:gd name="connsiteY4" fmla="*/ 3049 h 50982"/>
                    <a:gd name="connsiteX5" fmla="*/ 174429 w 174460"/>
                    <a:gd name="connsiteY5" fmla="*/ 7812 h 50982"/>
                    <a:gd name="connsiteX6" fmla="*/ 169571 w 174460"/>
                    <a:gd name="connsiteY6" fmla="*/ 11527 h 50982"/>
                    <a:gd name="connsiteX7" fmla="*/ 7646 w 174460"/>
                    <a:gd name="connsiteY7" fmla="*/ 49626 h 50982"/>
                    <a:gd name="connsiteX8" fmla="*/ 4122 w 174460"/>
                    <a:gd name="connsiteY8" fmla="*/ 50960 h 50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460" h="50982">
                      <a:moveTo>
                        <a:pt x="4122" y="50960"/>
                      </a:moveTo>
                      <a:cubicBezTo>
                        <a:pt x="3055" y="50975"/>
                        <a:pt x="2027" y="50564"/>
                        <a:pt x="1265" y="49817"/>
                      </a:cubicBezTo>
                      <a:cubicBezTo>
                        <a:pt x="-392" y="48201"/>
                        <a:pt x="-425" y="45548"/>
                        <a:pt x="1191" y="43891"/>
                      </a:cubicBezTo>
                      <a:cubicBezTo>
                        <a:pt x="1215" y="43866"/>
                        <a:pt x="1240" y="43841"/>
                        <a:pt x="1265" y="43817"/>
                      </a:cubicBezTo>
                      <a:cubicBezTo>
                        <a:pt x="3360" y="41530"/>
                        <a:pt x="53938" y="-13334"/>
                        <a:pt x="170714" y="3049"/>
                      </a:cubicBezTo>
                      <a:cubicBezTo>
                        <a:pt x="173051" y="3347"/>
                        <a:pt x="174710" y="5473"/>
                        <a:pt x="174429" y="7812"/>
                      </a:cubicBezTo>
                      <a:cubicBezTo>
                        <a:pt x="174085" y="10162"/>
                        <a:pt x="171930" y="11810"/>
                        <a:pt x="169571" y="11527"/>
                      </a:cubicBezTo>
                      <a:cubicBezTo>
                        <a:pt x="57557" y="-3904"/>
                        <a:pt x="8123" y="48960"/>
                        <a:pt x="7646" y="49626"/>
                      </a:cubicBezTo>
                      <a:cubicBezTo>
                        <a:pt x="6749" y="50604"/>
                        <a:pt x="5442" y="51098"/>
                        <a:pt x="4122" y="509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3" name="Graphic 11">
              <a:extLst>
                <a:ext uri="{FF2B5EF4-FFF2-40B4-BE49-F238E27FC236}">
                  <a16:creationId xmlns:a16="http://schemas.microsoft.com/office/drawing/2014/main" id="{DF30BB43-4B88-4E7A-977A-E0E77A832CCE}"/>
                </a:ext>
              </a:extLst>
            </p:cNvPr>
            <p:cNvGrpSpPr/>
            <p:nvPr/>
          </p:nvGrpSpPr>
          <p:grpSpPr>
            <a:xfrm>
              <a:off x="8872737" y="2630863"/>
              <a:ext cx="2379309" cy="3233948"/>
              <a:chOff x="9200576" y="3010408"/>
              <a:chExt cx="2144269" cy="2914482"/>
            </a:xfrm>
          </p:grpSpPr>
          <p:sp>
            <p:nvSpPr>
              <p:cNvPr id="394" name="Freeform: Shape 27">
                <a:extLst>
                  <a:ext uri="{FF2B5EF4-FFF2-40B4-BE49-F238E27FC236}">
                    <a16:creationId xmlns:a16="http://schemas.microsoft.com/office/drawing/2014/main" id="{B5496E36-40CA-443F-BB04-5EAD10AE4BE5}"/>
                  </a:ext>
                </a:extLst>
              </p:cNvPr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5" name="Freeform: Shape 28">
                <a:extLst>
                  <a:ext uri="{FF2B5EF4-FFF2-40B4-BE49-F238E27FC236}">
                    <a16:creationId xmlns:a16="http://schemas.microsoft.com/office/drawing/2014/main" id="{CF967866-FB40-4E20-A50C-C96E5BCB3EE9}"/>
                  </a:ext>
                </a:extLst>
              </p:cNvPr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6" name="Freeform: Shape 29">
                <a:extLst>
                  <a:ext uri="{FF2B5EF4-FFF2-40B4-BE49-F238E27FC236}">
                    <a16:creationId xmlns:a16="http://schemas.microsoft.com/office/drawing/2014/main" id="{B0B8C346-DDDE-4B94-BBBA-183C2F88448B}"/>
                  </a:ext>
                </a:extLst>
              </p:cNvPr>
              <p:cNvSpPr/>
              <p:nvPr/>
            </p:nvSpPr>
            <p:spPr>
              <a:xfrm>
                <a:off x="9569195" y="3010408"/>
                <a:ext cx="1681543" cy="2095545"/>
              </a:xfrm>
              <a:custGeom>
                <a:avLst/>
                <a:gdLst>
                  <a:gd name="connsiteX0" fmla="*/ 1614011 w 1681543"/>
                  <a:gd name="connsiteY0" fmla="*/ 2089467 h 2095545"/>
                  <a:gd name="connsiteX1" fmla="*/ 22479 w 1681543"/>
                  <a:gd name="connsiteY1" fmla="*/ 1170495 h 2095545"/>
                  <a:gd name="connsiteX2" fmla="*/ 0 w 1681543"/>
                  <a:gd name="connsiteY2" fmla="*/ 1131633 h 2095545"/>
                  <a:gd name="connsiteX3" fmla="*/ 0 w 1681543"/>
                  <a:gd name="connsiteY3" fmla="*/ 44926 h 2095545"/>
                  <a:gd name="connsiteX4" fmla="*/ 44990 w 1681543"/>
                  <a:gd name="connsiteY4" fmla="*/ 0 h 2095545"/>
                  <a:gd name="connsiteX5" fmla="*/ 67342 w 1681543"/>
                  <a:gd name="connsiteY5" fmla="*/ 5968 h 2095545"/>
                  <a:gd name="connsiteX6" fmla="*/ 1659065 w 1681543"/>
                  <a:gd name="connsiteY6" fmla="*/ 924941 h 2095545"/>
                  <a:gd name="connsiteX7" fmla="*/ 1681543 w 1681543"/>
                  <a:gd name="connsiteY7" fmla="*/ 963898 h 2095545"/>
                  <a:gd name="connsiteX8" fmla="*/ 1681543 w 1681543"/>
                  <a:gd name="connsiteY8" fmla="*/ 2050605 h 2095545"/>
                  <a:gd name="connsiteX9" fmla="*/ 1636568 w 1681543"/>
                  <a:gd name="connsiteY9" fmla="*/ 2095545 h 2095545"/>
                  <a:gd name="connsiteX10" fmla="*/ 1614011 w 1681543"/>
                  <a:gd name="connsiteY10" fmla="*/ 2089467 h 209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545">
                    <a:moveTo>
                      <a:pt x="1614011" y="2089467"/>
                    </a:moveTo>
                    <a:lnTo>
                      <a:pt x="22479" y="1170495"/>
                    </a:lnTo>
                    <a:cubicBezTo>
                      <a:pt x="8577" y="1162491"/>
                      <a:pt x="6" y="1147674"/>
                      <a:pt x="0" y="1131633"/>
                    </a:cubicBezTo>
                    <a:lnTo>
                      <a:pt x="0" y="44926"/>
                    </a:lnTo>
                    <a:cubicBezTo>
                      <a:pt x="18" y="20096"/>
                      <a:pt x="20161" y="-18"/>
                      <a:pt x="44990" y="0"/>
                    </a:cubicBezTo>
                    <a:cubicBezTo>
                      <a:pt x="52834" y="6"/>
                      <a:pt x="60539" y="2063"/>
                      <a:pt x="67342" y="5968"/>
                    </a:cubicBezTo>
                    <a:lnTo>
                      <a:pt x="1659065" y="924941"/>
                    </a:lnTo>
                    <a:cubicBezTo>
                      <a:pt x="1672967" y="932990"/>
                      <a:pt x="1681532" y="947833"/>
                      <a:pt x="1681543" y="963898"/>
                    </a:cubicBezTo>
                    <a:lnTo>
                      <a:pt x="1681543" y="2050605"/>
                    </a:lnTo>
                    <a:cubicBezTo>
                      <a:pt x="1681534" y="2075435"/>
                      <a:pt x="1661398" y="2095555"/>
                      <a:pt x="1636568" y="2095545"/>
                    </a:cubicBezTo>
                    <a:cubicBezTo>
                      <a:pt x="1628645" y="2095542"/>
                      <a:pt x="1620863" y="2093445"/>
                      <a:pt x="1614011" y="208946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7" name="Freeform: Shape 30">
                <a:extLst>
                  <a:ext uri="{FF2B5EF4-FFF2-40B4-BE49-F238E27FC236}">
                    <a16:creationId xmlns:a16="http://schemas.microsoft.com/office/drawing/2014/main" id="{0983EB78-D863-45F7-BEA9-429D10A3520E}"/>
                  </a:ext>
                </a:extLst>
              </p:cNvPr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8" name="Freeform: Shape 31">
                <a:extLst>
                  <a:ext uri="{FF2B5EF4-FFF2-40B4-BE49-F238E27FC236}">
                    <a16:creationId xmlns:a16="http://schemas.microsoft.com/office/drawing/2014/main" id="{AE97F334-147A-4C0D-A6F2-FEDCDEA4465A}"/>
                  </a:ext>
                </a:extLst>
              </p:cNvPr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9" name="Freeform: Shape 32">
                <a:extLst>
                  <a:ext uri="{FF2B5EF4-FFF2-40B4-BE49-F238E27FC236}">
                    <a16:creationId xmlns:a16="http://schemas.microsoft.com/office/drawing/2014/main" id="{8268B85D-BBB8-4C94-8D72-E27200C6113A}"/>
                  </a:ext>
                </a:extLst>
              </p:cNvPr>
              <p:cNvSpPr/>
              <p:nvPr/>
            </p:nvSpPr>
            <p:spPr>
              <a:xfrm>
                <a:off x="9496901" y="3050724"/>
                <a:ext cx="1681543" cy="2095845"/>
              </a:xfrm>
              <a:custGeom>
                <a:avLst/>
                <a:gdLst>
                  <a:gd name="connsiteX0" fmla="*/ 1614107 w 1681543"/>
                  <a:gd name="connsiteY0" fmla="*/ 2089822 h 2095845"/>
                  <a:gd name="connsiteX1" fmla="*/ 22384 w 1681543"/>
                  <a:gd name="connsiteY1" fmla="*/ 1170850 h 2095845"/>
                  <a:gd name="connsiteX2" fmla="*/ 0 w 1681543"/>
                  <a:gd name="connsiteY2" fmla="*/ 1131893 h 2095845"/>
                  <a:gd name="connsiteX3" fmla="*/ 0 w 1681543"/>
                  <a:gd name="connsiteY3" fmla="*/ 44900 h 2095845"/>
                  <a:gd name="connsiteX4" fmla="*/ 44826 w 1681543"/>
                  <a:gd name="connsiteY4" fmla="*/ 0 h 2095845"/>
                  <a:gd name="connsiteX5" fmla="*/ 67342 w 1681543"/>
                  <a:gd name="connsiteY5" fmla="*/ 6038 h 2095845"/>
                  <a:gd name="connsiteX6" fmla="*/ 1659065 w 1681543"/>
                  <a:gd name="connsiteY6" fmla="*/ 925010 h 2095845"/>
                  <a:gd name="connsiteX7" fmla="*/ 1681544 w 1681543"/>
                  <a:gd name="connsiteY7" fmla="*/ 963872 h 2095845"/>
                  <a:gd name="connsiteX8" fmla="*/ 1681544 w 1681543"/>
                  <a:gd name="connsiteY8" fmla="*/ 2050865 h 2095845"/>
                  <a:gd name="connsiteX9" fmla="*/ 1636608 w 1681543"/>
                  <a:gd name="connsiteY9" fmla="*/ 2095846 h 2095845"/>
                  <a:gd name="connsiteX10" fmla="*/ 1614106 w 1681543"/>
                  <a:gd name="connsiteY10" fmla="*/ 2089822 h 209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845">
                    <a:moveTo>
                      <a:pt x="1614107" y="2089822"/>
                    </a:moveTo>
                    <a:lnTo>
                      <a:pt x="22384" y="1170850"/>
                    </a:lnTo>
                    <a:cubicBezTo>
                      <a:pt x="8532" y="1162763"/>
                      <a:pt x="11" y="1147933"/>
                      <a:pt x="0" y="1131893"/>
                    </a:cubicBezTo>
                    <a:lnTo>
                      <a:pt x="0" y="44900"/>
                    </a:lnTo>
                    <a:cubicBezTo>
                      <a:pt x="-20" y="20123"/>
                      <a:pt x="20049" y="21"/>
                      <a:pt x="44826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2967" y="933014"/>
                      <a:pt x="1681538" y="947831"/>
                      <a:pt x="1681544" y="963872"/>
                    </a:cubicBezTo>
                    <a:lnTo>
                      <a:pt x="1681544" y="2050865"/>
                    </a:lnTo>
                    <a:cubicBezTo>
                      <a:pt x="1681556" y="2075695"/>
                      <a:pt x="1661438" y="2095833"/>
                      <a:pt x="1636608" y="2095846"/>
                    </a:cubicBezTo>
                    <a:cubicBezTo>
                      <a:pt x="1628708" y="2095850"/>
                      <a:pt x="1620948" y="2093772"/>
                      <a:pt x="1614106" y="208982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0" name="Freeform: Shape 33">
                <a:extLst>
                  <a:ext uri="{FF2B5EF4-FFF2-40B4-BE49-F238E27FC236}">
                    <a16:creationId xmlns:a16="http://schemas.microsoft.com/office/drawing/2014/main" id="{BF03394B-2326-4BCD-B56F-5C3005303542}"/>
                  </a:ext>
                </a:extLst>
              </p:cNvPr>
              <p:cNvSpPr/>
              <p:nvPr/>
            </p:nvSpPr>
            <p:spPr>
              <a:xfrm>
                <a:off x="9424606" y="3093587"/>
                <a:ext cx="1681543" cy="2095464"/>
              </a:xfrm>
              <a:custGeom>
                <a:avLst/>
                <a:gdLst>
                  <a:gd name="connsiteX0" fmla="*/ 1614107 w 1681543"/>
                  <a:gd name="connsiteY0" fmla="*/ 2089441 h 2095464"/>
                  <a:gd name="connsiteX1" fmla="*/ 22479 w 1681543"/>
                  <a:gd name="connsiteY1" fmla="*/ 1170565 h 2095464"/>
                  <a:gd name="connsiteX2" fmla="*/ 0 w 1681543"/>
                  <a:gd name="connsiteY2" fmla="*/ 1131607 h 2095464"/>
                  <a:gd name="connsiteX3" fmla="*/ 0 w 1681543"/>
                  <a:gd name="connsiteY3" fmla="*/ 44900 h 2095464"/>
                  <a:gd name="connsiteX4" fmla="*/ 44825 w 1681543"/>
                  <a:gd name="connsiteY4" fmla="*/ 0 h 2095464"/>
                  <a:gd name="connsiteX5" fmla="*/ 67342 w 1681543"/>
                  <a:gd name="connsiteY5" fmla="*/ 6038 h 2095464"/>
                  <a:gd name="connsiteX6" fmla="*/ 1659065 w 1681543"/>
                  <a:gd name="connsiteY6" fmla="*/ 925010 h 2095464"/>
                  <a:gd name="connsiteX7" fmla="*/ 1681544 w 1681543"/>
                  <a:gd name="connsiteY7" fmla="*/ 964063 h 2095464"/>
                  <a:gd name="connsiteX8" fmla="*/ 1681544 w 1681543"/>
                  <a:gd name="connsiteY8" fmla="*/ 2050579 h 2095464"/>
                  <a:gd name="connsiteX9" fmla="*/ 1636513 w 1681543"/>
                  <a:gd name="connsiteY9" fmla="*/ 2095465 h 2095464"/>
                  <a:gd name="connsiteX10" fmla="*/ 1614107 w 1681543"/>
                  <a:gd name="connsiteY10" fmla="*/ 2089442 h 209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464">
                    <a:moveTo>
                      <a:pt x="1614107" y="2089441"/>
                    </a:moveTo>
                    <a:lnTo>
                      <a:pt x="22479" y="1170565"/>
                    </a:lnTo>
                    <a:cubicBezTo>
                      <a:pt x="8576" y="1162515"/>
                      <a:pt x="12" y="1147672"/>
                      <a:pt x="0" y="1131607"/>
                    </a:cubicBezTo>
                    <a:lnTo>
                      <a:pt x="0" y="44900"/>
                    </a:lnTo>
                    <a:cubicBezTo>
                      <a:pt x="-21" y="20123"/>
                      <a:pt x="20049" y="21"/>
                      <a:pt x="44825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3026" y="933047"/>
                      <a:pt x="1681606" y="947953"/>
                      <a:pt x="1681544" y="964063"/>
                    </a:cubicBezTo>
                    <a:lnTo>
                      <a:pt x="1681544" y="2050579"/>
                    </a:lnTo>
                    <a:cubicBezTo>
                      <a:pt x="1681503" y="2075409"/>
                      <a:pt x="1661342" y="2095505"/>
                      <a:pt x="1636513" y="2095465"/>
                    </a:cubicBezTo>
                    <a:cubicBezTo>
                      <a:pt x="1628646" y="2095452"/>
                      <a:pt x="1620920" y="2093375"/>
                      <a:pt x="1614107" y="208944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1" name="Freeform: Shape 34">
                <a:extLst>
                  <a:ext uri="{FF2B5EF4-FFF2-40B4-BE49-F238E27FC236}">
                    <a16:creationId xmlns:a16="http://schemas.microsoft.com/office/drawing/2014/main" id="{26683095-63EA-4D91-BD81-DAD27261C5AE}"/>
                  </a:ext>
                </a:extLst>
              </p:cNvPr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2" name="Freeform: Shape 35">
                <a:extLst>
                  <a:ext uri="{FF2B5EF4-FFF2-40B4-BE49-F238E27FC236}">
                    <a16:creationId xmlns:a16="http://schemas.microsoft.com/office/drawing/2014/main" id="{A086AC8E-DB70-42E0-84B4-FE9D032AF3FD}"/>
                  </a:ext>
                </a:extLst>
              </p:cNvPr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84CF"/>
                  </a:gs>
                  <a:gs pos="0">
                    <a:srgbClr val="00B0F0">
                      <a:alpha val="38000"/>
                    </a:srgbClr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3" name="Freeform: Shape 36">
                <a:extLst>
                  <a:ext uri="{FF2B5EF4-FFF2-40B4-BE49-F238E27FC236}">
                    <a16:creationId xmlns:a16="http://schemas.microsoft.com/office/drawing/2014/main" id="{E30837D8-E20A-4C57-A7B5-E8CAB4629FE7}"/>
                  </a:ext>
                </a:extLst>
              </p:cNvPr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4" name="Freeform: Shape 37">
                <a:extLst>
                  <a:ext uri="{FF2B5EF4-FFF2-40B4-BE49-F238E27FC236}">
                    <a16:creationId xmlns:a16="http://schemas.microsoft.com/office/drawing/2014/main" id="{C1A07F72-4521-4699-A48A-1A58FD98F895}"/>
                  </a:ext>
                </a:extLst>
              </p:cNvPr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5" name="Freeform: Shape 38">
                <a:extLst>
                  <a:ext uri="{FF2B5EF4-FFF2-40B4-BE49-F238E27FC236}">
                    <a16:creationId xmlns:a16="http://schemas.microsoft.com/office/drawing/2014/main" id="{22C3F198-E35A-427F-99EB-C510C29F455B}"/>
                  </a:ext>
                </a:extLst>
              </p:cNvPr>
              <p:cNvSpPr/>
              <p:nvPr/>
            </p:nvSpPr>
            <p:spPr>
              <a:xfrm>
                <a:off x="9984009" y="4559712"/>
                <a:ext cx="402526" cy="651224"/>
              </a:xfrm>
              <a:custGeom>
                <a:avLst/>
                <a:gdLst>
                  <a:gd name="connsiteX0" fmla="*/ 0 w 402526"/>
                  <a:gd name="connsiteY0" fmla="*/ 296418 h 651224"/>
                  <a:gd name="connsiteX1" fmla="*/ 194596 w 402526"/>
                  <a:gd name="connsiteY1" fmla="*/ 651224 h 651224"/>
                  <a:gd name="connsiteX2" fmla="*/ 402527 w 402526"/>
                  <a:gd name="connsiteY2" fmla="*/ 525209 h 651224"/>
                  <a:gd name="connsiteX3" fmla="*/ 320326 w 402526"/>
                  <a:gd name="connsiteY3" fmla="*/ 478822 h 651224"/>
                  <a:gd name="connsiteX4" fmla="*/ 320326 w 402526"/>
                  <a:gd name="connsiteY4" fmla="*/ 127635 h 651224"/>
                  <a:gd name="connsiteX5" fmla="*/ 98774 w 402526"/>
                  <a:gd name="connsiteY5" fmla="*/ 0 h 651224"/>
                  <a:gd name="connsiteX6" fmla="*/ 98774 w 402526"/>
                  <a:gd name="connsiteY6" fmla="*/ 354044 h 651224"/>
                  <a:gd name="connsiteX7" fmla="*/ 0 w 402526"/>
                  <a:gd name="connsiteY7" fmla="*/ 296418 h 6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526" h="651224">
                    <a:moveTo>
                      <a:pt x="0" y="296418"/>
                    </a:moveTo>
                    <a:lnTo>
                      <a:pt x="194596" y="651224"/>
                    </a:lnTo>
                    <a:lnTo>
                      <a:pt x="402527" y="525209"/>
                    </a:lnTo>
                    <a:lnTo>
                      <a:pt x="320326" y="478822"/>
                    </a:lnTo>
                    <a:lnTo>
                      <a:pt x="320326" y="127635"/>
                    </a:lnTo>
                    <a:lnTo>
                      <a:pt x="98774" y="0"/>
                    </a:lnTo>
                    <a:lnTo>
                      <a:pt x="98774" y="354044"/>
                    </a:lnTo>
                    <a:lnTo>
                      <a:pt x="0" y="2964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sp>
          <p:nvSpPr>
            <p:cNvPr id="408" name="Freeform: Shape 41">
              <a:extLst>
                <a:ext uri="{FF2B5EF4-FFF2-40B4-BE49-F238E27FC236}">
                  <a16:creationId xmlns:a16="http://schemas.microsoft.com/office/drawing/2014/main" id="{B1DAEBAD-BEB4-4042-8181-02BE38FDBD95}"/>
                </a:ext>
              </a:extLst>
            </p:cNvPr>
            <p:cNvSpPr/>
            <p:nvPr/>
          </p:nvSpPr>
          <p:spPr>
            <a:xfrm>
              <a:off x="7869857" y="2100189"/>
              <a:ext cx="2230339" cy="1442595"/>
            </a:xfrm>
            <a:custGeom>
              <a:avLst/>
              <a:gdLst>
                <a:gd name="connsiteX0" fmla="*/ 1037513 w 2010015"/>
                <a:gd name="connsiteY0" fmla="*/ 0 h 1300088"/>
                <a:gd name="connsiteX1" fmla="*/ 106634 w 2010015"/>
                <a:gd name="connsiteY1" fmla="*/ 681228 h 1300088"/>
                <a:gd name="connsiteX2" fmla="*/ 27863 w 2010015"/>
                <a:gd name="connsiteY2" fmla="*/ 635889 h 1300088"/>
                <a:gd name="connsiteX3" fmla="*/ 6358 w 2010015"/>
                <a:gd name="connsiteY3" fmla="*/ 641507 h 1300088"/>
                <a:gd name="connsiteX4" fmla="*/ 4241 w 2010015"/>
                <a:gd name="connsiteY4" fmla="*/ 648367 h 1300088"/>
                <a:gd name="connsiteX5" fmla="*/ 68534 w 2010015"/>
                <a:gd name="connsiteY5" fmla="*/ 1097470 h 1300088"/>
                <a:gd name="connsiteX6" fmla="*/ 180358 w 2010015"/>
                <a:gd name="connsiteY6" fmla="*/ 1294924 h 1300088"/>
                <a:gd name="connsiteX7" fmla="*/ 199492 w 2010015"/>
                <a:gd name="connsiteY7" fmla="*/ 1297144 h 1300088"/>
                <a:gd name="connsiteX8" fmla="*/ 203694 w 2010015"/>
                <a:gd name="connsiteY8" fmla="*/ 1291495 h 1300088"/>
                <a:gd name="connsiteX9" fmla="*/ 344093 w 2010015"/>
                <a:gd name="connsiteY9" fmla="*/ 1053370 h 1300088"/>
                <a:gd name="connsiteX10" fmla="*/ 471537 w 2010015"/>
                <a:gd name="connsiteY10" fmla="*/ 924687 h 1300088"/>
                <a:gd name="connsiteX11" fmla="*/ 474519 w 2010015"/>
                <a:gd name="connsiteY11" fmla="*/ 895338 h 1300088"/>
                <a:gd name="connsiteX12" fmla="*/ 468680 w 2010015"/>
                <a:gd name="connsiteY12" fmla="*/ 890397 h 1300088"/>
                <a:gd name="connsiteX13" fmla="*/ 374192 w 2010015"/>
                <a:gd name="connsiteY13" fmla="*/ 835819 h 1300088"/>
                <a:gd name="connsiteX14" fmla="*/ 1410277 w 2010015"/>
                <a:gd name="connsiteY14" fmla="*/ 248888 h 1300088"/>
                <a:gd name="connsiteX15" fmla="*/ 2010015 w 2010015"/>
                <a:gd name="connsiteY15" fmla="*/ 888683 h 1300088"/>
                <a:gd name="connsiteX16" fmla="*/ 1037513 w 2010015"/>
                <a:gd name="connsiteY16" fmla="*/ 0 h 13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10015" h="1300088">
                  <a:moveTo>
                    <a:pt x="1037513" y="0"/>
                  </a:moveTo>
                  <a:cubicBezTo>
                    <a:pt x="611934" y="-8"/>
                    <a:pt x="235350" y="275581"/>
                    <a:pt x="106634" y="681228"/>
                  </a:cubicBezTo>
                  <a:lnTo>
                    <a:pt x="27863" y="635889"/>
                  </a:lnTo>
                  <a:cubicBezTo>
                    <a:pt x="20373" y="631502"/>
                    <a:pt x="10745" y="634017"/>
                    <a:pt x="6358" y="641507"/>
                  </a:cubicBezTo>
                  <a:cubicBezTo>
                    <a:pt x="5133" y="643600"/>
                    <a:pt x="4408" y="645947"/>
                    <a:pt x="4241" y="648367"/>
                  </a:cubicBezTo>
                  <a:cubicBezTo>
                    <a:pt x="-10071" y="801044"/>
                    <a:pt x="11961" y="954941"/>
                    <a:pt x="68534" y="1097470"/>
                  </a:cubicBezTo>
                  <a:cubicBezTo>
                    <a:pt x="96355" y="1168211"/>
                    <a:pt x="133999" y="1234682"/>
                    <a:pt x="180358" y="1294924"/>
                  </a:cubicBezTo>
                  <a:cubicBezTo>
                    <a:pt x="185029" y="1300821"/>
                    <a:pt x="193595" y="1301815"/>
                    <a:pt x="199492" y="1297144"/>
                  </a:cubicBezTo>
                  <a:cubicBezTo>
                    <a:pt x="201364" y="1295662"/>
                    <a:pt x="202813" y="1293714"/>
                    <a:pt x="203694" y="1291495"/>
                  </a:cubicBezTo>
                  <a:cubicBezTo>
                    <a:pt x="238022" y="1205397"/>
                    <a:pt x="285374" y="1125085"/>
                    <a:pt x="344093" y="1053370"/>
                  </a:cubicBezTo>
                  <a:cubicBezTo>
                    <a:pt x="382072" y="1006239"/>
                    <a:pt x="424776" y="963120"/>
                    <a:pt x="471537" y="924687"/>
                  </a:cubicBezTo>
                  <a:cubicBezTo>
                    <a:pt x="480465" y="917406"/>
                    <a:pt x="481800" y="904266"/>
                    <a:pt x="474519" y="895338"/>
                  </a:cubicBezTo>
                  <a:cubicBezTo>
                    <a:pt x="472894" y="893345"/>
                    <a:pt x="470914" y="891670"/>
                    <a:pt x="468680" y="890397"/>
                  </a:cubicBezTo>
                  <a:lnTo>
                    <a:pt x="374192" y="835819"/>
                  </a:lnTo>
                  <a:cubicBezTo>
                    <a:pt x="498222" y="387635"/>
                    <a:pt x="962094" y="124857"/>
                    <a:pt x="1410277" y="248888"/>
                  </a:cubicBezTo>
                  <a:cubicBezTo>
                    <a:pt x="1714234" y="333005"/>
                    <a:pt x="1945699" y="579929"/>
                    <a:pt x="2010015" y="888683"/>
                  </a:cubicBezTo>
                  <a:cubicBezTo>
                    <a:pt x="1964532" y="385491"/>
                    <a:pt x="1542755" y="68"/>
                    <a:pt x="103751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2D050"/>
                </a:gs>
                <a:gs pos="0">
                  <a:srgbClr val="6FCEF4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09" name="Graphic 11">
              <a:extLst>
                <a:ext uri="{FF2B5EF4-FFF2-40B4-BE49-F238E27FC236}">
                  <a16:creationId xmlns:a16="http://schemas.microsoft.com/office/drawing/2014/main" id="{83D76A96-84A7-45EF-96FE-F63D6CDEE421}"/>
                </a:ext>
              </a:extLst>
            </p:cNvPr>
            <p:cNvGrpSpPr/>
            <p:nvPr/>
          </p:nvGrpSpPr>
          <p:grpSpPr>
            <a:xfrm>
              <a:off x="9951187" y="1543050"/>
              <a:ext cx="1998193" cy="2101880"/>
              <a:chOff x="10172489" y="2030055"/>
              <a:chExt cx="1800801" cy="1894245"/>
            </a:xfrm>
          </p:grpSpPr>
          <p:sp>
            <p:nvSpPr>
              <p:cNvPr id="410" name="Freeform: Shape 43">
                <a:extLst>
                  <a:ext uri="{FF2B5EF4-FFF2-40B4-BE49-F238E27FC236}">
                    <a16:creationId xmlns:a16="http://schemas.microsoft.com/office/drawing/2014/main" id="{BCA6AE60-8E7B-4C7F-B67E-4A3673B7E132}"/>
                  </a:ext>
                </a:extLst>
              </p:cNvPr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1" name="Freeform: Shape 44">
                <a:extLst>
                  <a:ext uri="{FF2B5EF4-FFF2-40B4-BE49-F238E27FC236}">
                    <a16:creationId xmlns:a16="http://schemas.microsoft.com/office/drawing/2014/main" id="{337834E1-0741-49D4-8BF8-67A49ECD7ACB}"/>
                  </a:ext>
                </a:extLst>
              </p:cNvPr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2" name="Freeform: Shape 45">
                <a:extLst>
                  <a:ext uri="{FF2B5EF4-FFF2-40B4-BE49-F238E27FC236}">
                    <a16:creationId xmlns:a16="http://schemas.microsoft.com/office/drawing/2014/main" id="{2670E600-D4E4-4A57-98CE-432B50CF8BC5}"/>
                  </a:ext>
                </a:extLst>
              </p:cNvPr>
              <p:cNvSpPr/>
              <p:nvPr/>
            </p:nvSpPr>
            <p:spPr>
              <a:xfrm rot="-1800000">
                <a:off x="10866794" y="2099573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3" name="Freeform: Shape 46">
                <a:extLst>
                  <a:ext uri="{FF2B5EF4-FFF2-40B4-BE49-F238E27FC236}">
                    <a16:creationId xmlns:a16="http://schemas.microsoft.com/office/drawing/2014/main" id="{1AF71B91-1DB5-405B-B5BC-479B58F73E75}"/>
                  </a:ext>
                </a:extLst>
              </p:cNvPr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4" name="Freeform: Shape 47">
                <a:extLst>
                  <a:ext uri="{FF2B5EF4-FFF2-40B4-BE49-F238E27FC236}">
                    <a16:creationId xmlns:a16="http://schemas.microsoft.com/office/drawing/2014/main" id="{94FFBAC1-34A9-42E4-99D4-21CFBF2F9C89}"/>
                  </a:ext>
                </a:extLst>
              </p:cNvPr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5" name="Freeform: Shape 48">
                <a:extLst>
                  <a:ext uri="{FF2B5EF4-FFF2-40B4-BE49-F238E27FC236}">
                    <a16:creationId xmlns:a16="http://schemas.microsoft.com/office/drawing/2014/main" id="{40360C4B-012B-457D-9E45-7981DDB25E18}"/>
                  </a:ext>
                </a:extLst>
              </p:cNvPr>
              <p:cNvSpPr/>
              <p:nvPr/>
            </p:nvSpPr>
            <p:spPr>
              <a:xfrm>
                <a:off x="10988704" y="2306964"/>
                <a:ext cx="205463" cy="335905"/>
              </a:xfrm>
              <a:custGeom>
                <a:avLst/>
                <a:gdLst>
                  <a:gd name="connsiteX0" fmla="*/ 14861 w 205463"/>
                  <a:gd name="connsiteY0" fmla="*/ 236210 h 335905"/>
                  <a:gd name="connsiteX1" fmla="*/ 185073 w 205463"/>
                  <a:gd name="connsiteY1" fmla="*/ 334032 h 335905"/>
                  <a:gd name="connsiteX2" fmla="*/ 203592 w 205463"/>
                  <a:gd name="connsiteY2" fmla="*/ 329243 h 335905"/>
                  <a:gd name="connsiteX3" fmla="*/ 205457 w 205463"/>
                  <a:gd name="connsiteY3" fmla="*/ 321935 h 335905"/>
                  <a:gd name="connsiteX4" fmla="*/ 205456 w 205463"/>
                  <a:gd name="connsiteY4" fmla="*/ 125720 h 335905"/>
                  <a:gd name="connsiteX5" fmla="*/ 190597 w 205463"/>
                  <a:gd name="connsiteY5" fmla="*/ 100003 h 335905"/>
                  <a:gd name="connsiteX6" fmla="*/ 20386 w 205463"/>
                  <a:gd name="connsiteY6" fmla="*/ 1800 h 335905"/>
                  <a:gd name="connsiteX7" fmla="*/ 1799 w 205463"/>
                  <a:gd name="connsiteY7" fmla="*/ 6860 h 335905"/>
                  <a:gd name="connsiteX8" fmla="*/ 2 w 205463"/>
                  <a:gd name="connsiteY8" fmla="*/ 13611 h 335905"/>
                  <a:gd name="connsiteX9" fmla="*/ 2 w 205463"/>
                  <a:gd name="connsiteY9" fmla="*/ 210112 h 335905"/>
                  <a:gd name="connsiteX10" fmla="*/ 14861 w 205463"/>
                  <a:gd name="connsiteY10" fmla="*/ 236210 h 33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3" h="335905">
                    <a:moveTo>
                      <a:pt x="14861" y="236210"/>
                    </a:moveTo>
                    <a:lnTo>
                      <a:pt x="185073" y="334032"/>
                    </a:lnTo>
                    <a:cubicBezTo>
                      <a:pt x="191509" y="337823"/>
                      <a:pt x="199800" y="335680"/>
                      <a:pt x="203592" y="329243"/>
                    </a:cubicBezTo>
                    <a:cubicBezTo>
                      <a:pt x="204894" y="327033"/>
                      <a:pt x="205541" y="324499"/>
                      <a:pt x="205457" y="321935"/>
                    </a:cubicBezTo>
                    <a:lnTo>
                      <a:pt x="205456" y="125720"/>
                    </a:lnTo>
                    <a:cubicBezTo>
                      <a:pt x="205450" y="115110"/>
                      <a:pt x="199786" y="105308"/>
                      <a:pt x="190597" y="100003"/>
                    </a:cubicBezTo>
                    <a:lnTo>
                      <a:pt x="20386" y="1800"/>
                    </a:lnTo>
                    <a:cubicBezTo>
                      <a:pt x="13856" y="-1935"/>
                      <a:pt x="5534" y="331"/>
                      <a:pt x="1799" y="6860"/>
                    </a:cubicBezTo>
                    <a:cubicBezTo>
                      <a:pt x="624" y="8916"/>
                      <a:pt x="4" y="11243"/>
                      <a:pt x="2" y="13611"/>
                    </a:cubicBezTo>
                    <a:lnTo>
                      <a:pt x="2" y="210112"/>
                    </a:lnTo>
                    <a:cubicBezTo>
                      <a:pt x="-128" y="220858"/>
                      <a:pt x="5554" y="230837"/>
                      <a:pt x="14861" y="23621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6" name="Freeform: Shape 49">
                <a:extLst>
                  <a:ext uri="{FF2B5EF4-FFF2-40B4-BE49-F238E27FC236}">
                    <a16:creationId xmlns:a16="http://schemas.microsoft.com/office/drawing/2014/main" id="{2AF81BFC-7486-4171-B722-E0EFC94B35E4}"/>
                  </a:ext>
                </a:extLst>
              </p:cNvPr>
              <p:cNvSpPr/>
              <p:nvPr/>
            </p:nvSpPr>
            <p:spPr>
              <a:xfrm>
                <a:off x="10988705" y="2306896"/>
                <a:ext cx="205455" cy="335682"/>
              </a:xfrm>
              <a:custGeom>
                <a:avLst/>
                <a:gdLst>
                  <a:gd name="connsiteX0" fmla="*/ 205455 w 205455"/>
                  <a:gd name="connsiteY0" fmla="*/ 125788 h 335682"/>
                  <a:gd name="connsiteX1" fmla="*/ 205455 w 205455"/>
                  <a:gd name="connsiteY1" fmla="*/ 322003 h 335682"/>
                  <a:gd name="connsiteX2" fmla="*/ 192084 w 205455"/>
                  <a:gd name="connsiteY2" fmla="*/ 335682 h 335682"/>
                  <a:gd name="connsiteX3" fmla="*/ 185072 w 205455"/>
                  <a:gd name="connsiteY3" fmla="*/ 333814 h 335682"/>
                  <a:gd name="connsiteX4" fmla="*/ 14860 w 205455"/>
                  <a:gd name="connsiteY4" fmla="*/ 236278 h 335682"/>
                  <a:gd name="connsiteX5" fmla="*/ 1 w 205455"/>
                  <a:gd name="connsiteY5" fmla="*/ 210656 h 335682"/>
                  <a:gd name="connsiteX6" fmla="*/ 1 w 205455"/>
                  <a:gd name="connsiteY6" fmla="*/ 13679 h 335682"/>
                  <a:gd name="connsiteX7" fmla="*/ 13372 w 205455"/>
                  <a:gd name="connsiteY7" fmla="*/ 1 h 335682"/>
                  <a:gd name="connsiteX8" fmla="*/ 20384 w 205455"/>
                  <a:gd name="connsiteY8" fmla="*/ 1868 h 335682"/>
                  <a:gd name="connsiteX9" fmla="*/ 190596 w 205455"/>
                  <a:gd name="connsiteY9" fmla="*/ 100166 h 335682"/>
                  <a:gd name="connsiteX10" fmla="*/ 205455 w 205455"/>
                  <a:gd name="connsiteY10" fmla="*/ 125788 h 33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55" h="335682">
                    <a:moveTo>
                      <a:pt x="205455" y="125788"/>
                    </a:moveTo>
                    <a:lnTo>
                      <a:pt x="205455" y="322003"/>
                    </a:lnTo>
                    <a:cubicBezTo>
                      <a:pt x="205540" y="329473"/>
                      <a:pt x="199553" y="335597"/>
                      <a:pt x="192084" y="335682"/>
                    </a:cubicBezTo>
                    <a:cubicBezTo>
                      <a:pt x="189620" y="335710"/>
                      <a:pt x="187195" y="335064"/>
                      <a:pt x="185072" y="333814"/>
                    </a:cubicBezTo>
                    <a:lnTo>
                      <a:pt x="14860" y="236278"/>
                    </a:lnTo>
                    <a:cubicBezTo>
                      <a:pt x="5657" y="231034"/>
                      <a:pt x="-17" y="221248"/>
                      <a:pt x="1" y="210656"/>
                    </a:cubicBezTo>
                    <a:lnTo>
                      <a:pt x="1" y="13679"/>
                    </a:lnTo>
                    <a:cubicBezTo>
                      <a:pt x="-84" y="6210"/>
                      <a:pt x="5903" y="86"/>
                      <a:pt x="13372" y="1"/>
                    </a:cubicBezTo>
                    <a:cubicBezTo>
                      <a:pt x="15836" y="-27"/>
                      <a:pt x="18261" y="619"/>
                      <a:pt x="20384" y="1868"/>
                    </a:cubicBezTo>
                    <a:lnTo>
                      <a:pt x="190596" y="100166"/>
                    </a:lnTo>
                    <a:cubicBezTo>
                      <a:pt x="199799" y="105411"/>
                      <a:pt x="205473" y="115196"/>
                      <a:pt x="205455" y="12578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7" name="Freeform: Shape 50">
                <a:extLst>
                  <a:ext uri="{FF2B5EF4-FFF2-40B4-BE49-F238E27FC236}">
                    <a16:creationId xmlns:a16="http://schemas.microsoft.com/office/drawing/2014/main" id="{7B3E4B70-2FF9-40F5-95F6-88DE9025BD29}"/>
                  </a:ext>
                </a:extLst>
              </p:cNvPr>
              <p:cNvSpPr/>
              <p:nvPr/>
            </p:nvSpPr>
            <p:spPr>
              <a:xfrm>
                <a:off x="10988706" y="2460402"/>
                <a:ext cx="205454" cy="182176"/>
              </a:xfrm>
              <a:custGeom>
                <a:avLst/>
                <a:gdLst>
                  <a:gd name="connsiteX0" fmla="*/ 205454 w 205454"/>
                  <a:gd name="connsiteY0" fmla="*/ 161544 h 182176"/>
                  <a:gd name="connsiteX1" fmla="*/ 205454 w 205454"/>
                  <a:gd name="connsiteY1" fmla="*/ 168497 h 182176"/>
                  <a:gd name="connsiteX2" fmla="*/ 192083 w 205454"/>
                  <a:gd name="connsiteY2" fmla="*/ 182175 h 182176"/>
                  <a:gd name="connsiteX3" fmla="*/ 185071 w 205454"/>
                  <a:gd name="connsiteY3" fmla="*/ 180308 h 182176"/>
                  <a:gd name="connsiteX4" fmla="*/ 14859 w 205454"/>
                  <a:gd name="connsiteY4" fmla="*/ 82772 h 182176"/>
                  <a:gd name="connsiteX5" fmla="*/ 0 w 205454"/>
                  <a:gd name="connsiteY5" fmla="*/ 57150 h 182176"/>
                  <a:gd name="connsiteX6" fmla="*/ 0 w 205454"/>
                  <a:gd name="connsiteY6" fmla="*/ 38100 h 182176"/>
                  <a:gd name="connsiteX7" fmla="*/ 44577 w 205454"/>
                  <a:gd name="connsiteY7" fmla="*/ 0 h 182176"/>
                  <a:gd name="connsiteX8" fmla="*/ 97155 w 205454"/>
                  <a:gd name="connsiteY8" fmla="*/ 74866 h 182176"/>
                  <a:gd name="connsiteX9" fmla="*/ 148495 w 205454"/>
                  <a:gd name="connsiteY9" fmla="*/ 13811 h 18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454" h="182176">
                    <a:moveTo>
                      <a:pt x="205454" y="161544"/>
                    </a:moveTo>
                    <a:lnTo>
                      <a:pt x="205454" y="168497"/>
                    </a:lnTo>
                    <a:cubicBezTo>
                      <a:pt x="205539" y="175967"/>
                      <a:pt x="199552" y="182091"/>
                      <a:pt x="192083" y="182175"/>
                    </a:cubicBezTo>
                    <a:cubicBezTo>
                      <a:pt x="189619" y="182203"/>
                      <a:pt x="187194" y="181558"/>
                      <a:pt x="185071" y="180308"/>
                    </a:cubicBezTo>
                    <a:lnTo>
                      <a:pt x="14859" y="82772"/>
                    </a:lnTo>
                    <a:cubicBezTo>
                      <a:pt x="5656" y="77528"/>
                      <a:pt x="-18" y="67742"/>
                      <a:pt x="0" y="57150"/>
                    </a:cubicBezTo>
                    <a:lnTo>
                      <a:pt x="0" y="38100"/>
                    </a:lnTo>
                    <a:lnTo>
                      <a:pt x="44577" y="0"/>
                    </a:lnTo>
                    <a:lnTo>
                      <a:pt x="97155" y="74866"/>
                    </a:lnTo>
                    <a:lnTo>
                      <a:pt x="148495" y="1381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8" name="Freeform: Shape 51">
                <a:extLst>
                  <a:ext uri="{FF2B5EF4-FFF2-40B4-BE49-F238E27FC236}">
                    <a16:creationId xmlns:a16="http://schemas.microsoft.com/office/drawing/2014/main" id="{29AD02F7-E6F4-413B-A2F6-AE65CDCD6DD2}"/>
                  </a:ext>
                </a:extLst>
              </p:cNvPr>
              <p:cNvSpPr/>
              <p:nvPr/>
            </p:nvSpPr>
            <p:spPr>
              <a:xfrm>
                <a:off x="11047380" y="2385237"/>
                <a:ext cx="45815" cy="59074"/>
              </a:xfrm>
              <a:custGeom>
                <a:avLst/>
                <a:gdLst>
                  <a:gd name="connsiteX0" fmla="*/ 0 w 45815"/>
                  <a:gd name="connsiteY0" fmla="*/ 16205 h 59074"/>
                  <a:gd name="connsiteX1" fmla="*/ 22860 w 45815"/>
                  <a:gd name="connsiteY1" fmla="*/ 55924 h 59074"/>
                  <a:gd name="connsiteX2" fmla="*/ 45816 w 45815"/>
                  <a:gd name="connsiteY2" fmla="*/ 42685 h 59074"/>
                  <a:gd name="connsiteX3" fmla="*/ 22860 w 45815"/>
                  <a:gd name="connsiteY3" fmla="*/ 2966 h 59074"/>
                  <a:gd name="connsiteX4" fmla="*/ 0 w 45815"/>
                  <a:gd name="connsiteY4" fmla="*/ 16205 h 5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15" h="59074">
                    <a:moveTo>
                      <a:pt x="0" y="16205"/>
                    </a:moveTo>
                    <a:cubicBezTo>
                      <a:pt x="886" y="32322"/>
                      <a:pt x="9369" y="47062"/>
                      <a:pt x="22860" y="55924"/>
                    </a:cubicBezTo>
                    <a:cubicBezTo>
                      <a:pt x="35528" y="63259"/>
                      <a:pt x="45816" y="57353"/>
                      <a:pt x="45816" y="42685"/>
                    </a:cubicBezTo>
                    <a:cubicBezTo>
                      <a:pt x="44908" y="26550"/>
                      <a:pt x="36387" y="11807"/>
                      <a:pt x="22860" y="2966"/>
                    </a:cubicBezTo>
                    <a:cubicBezTo>
                      <a:pt x="10287" y="-3988"/>
                      <a:pt x="0" y="1632"/>
                      <a:pt x="0" y="16205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9" name="Freeform: Shape 52">
                <a:extLst>
                  <a:ext uri="{FF2B5EF4-FFF2-40B4-BE49-F238E27FC236}">
                    <a16:creationId xmlns:a16="http://schemas.microsoft.com/office/drawing/2014/main" id="{FDCB8C08-3575-449E-9B44-5DB790888585}"/>
                  </a:ext>
                </a:extLst>
              </p:cNvPr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0" name="Freeform: Shape 53">
                <a:extLst>
                  <a:ext uri="{FF2B5EF4-FFF2-40B4-BE49-F238E27FC236}">
                    <a16:creationId xmlns:a16="http://schemas.microsoft.com/office/drawing/2014/main" id="{7A867541-F8FB-4347-9763-1C4E21EF8E45}"/>
                  </a:ext>
                </a:extLst>
              </p:cNvPr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1" name="Freeform: Shape 54">
                <a:extLst>
                  <a:ext uri="{FF2B5EF4-FFF2-40B4-BE49-F238E27FC236}">
                    <a16:creationId xmlns:a16="http://schemas.microsoft.com/office/drawing/2014/main" id="{EEB33240-8B7A-4337-9C98-921C481225CE}"/>
                  </a:ext>
                </a:extLst>
              </p:cNvPr>
              <p:cNvSpPr/>
              <p:nvPr/>
            </p:nvSpPr>
            <p:spPr>
              <a:xfrm rot="-1800000">
                <a:off x="11343563" y="3077586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6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2" name="Freeform: Shape 55">
                <a:extLst>
                  <a:ext uri="{FF2B5EF4-FFF2-40B4-BE49-F238E27FC236}">
                    <a16:creationId xmlns:a16="http://schemas.microsoft.com/office/drawing/2014/main" id="{1BE4E2FD-4790-4060-9C3F-3EEBADF9AE02}"/>
                  </a:ext>
                </a:extLst>
              </p:cNvPr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3" name="Freeform: Shape 56">
                <a:extLst>
                  <a:ext uri="{FF2B5EF4-FFF2-40B4-BE49-F238E27FC236}">
                    <a16:creationId xmlns:a16="http://schemas.microsoft.com/office/drawing/2014/main" id="{737AED52-5E08-40B9-9502-8D0B85C8D0E8}"/>
                  </a:ext>
                </a:extLst>
              </p:cNvPr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4" name="Freeform: Shape 57">
                <a:extLst>
                  <a:ext uri="{FF2B5EF4-FFF2-40B4-BE49-F238E27FC236}">
                    <a16:creationId xmlns:a16="http://schemas.microsoft.com/office/drawing/2014/main" id="{5FEB077D-463F-4BE8-93B2-A6F659BEDEEC}"/>
                  </a:ext>
                </a:extLst>
              </p:cNvPr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5" name="Freeform: Shape 58">
                <a:extLst>
                  <a:ext uri="{FF2B5EF4-FFF2-40B4-BE49-F238E27FC236}">
                    <a16:creationId xmlns:a16="http://schemas.microsoft.com/office/drawing/2014/main" id="{1E24F796-FD0D-43F6-BEE0-073C856E4B99}"/>
                  </a:ext>
                </a:extLst>
              </p:cNvPr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6" name="Freeform: Shape 59">
                <a:extLst>
                  <a:ext uri="{FF2B5EF4-FFF2-40B4-BE49-F238E27FC236}">
                    <a16:creationId xmlns:a16="http://schemas.microsoft.com/office/drawing/2014/main" id="{77365885-B0FD-48FD-B38B-006001B3D137}"/>
                  </a:ext>
                </a:extLst>
              </p:cNvPr>
              <p:cNvSpPr/>
              <p:nvPr/>
            </p:nvSpPr>
            <p:spPr>
              <a:xfrm>
                <a:off x="11478559" y="3389554"/>
                <a:ext cx="179201" cy="108217"/>
              </a:xfrm>
              <a:custGeom>
                <a:avLst/>
                <a:gdLst>
                  <a:gd name="connsiteX0" fmla="*/ 173373 w 179201"/>
                  <a:gd name="connsiteY0" fmla="*/ 108216 h 108217"/>
                  <a:gd name="connsiteX1" fmla="*/ 170421 w 179201"/>
                  <a:gd name="connsiteY1" fmla="*/ 107359 h 108217"/>
                  <a:gd name="connsiteX2" fmla="*/ 2876 w 179201"/>
                  <a:gd name="connsiteY2" fmla="*/ 10870 h 108217"/>
                  <a:gd name="connsiteX3" fmla="*/ 780 w 179201"/>
                  <a:gd name="connsiteY3" fmla="*/ 2869 h 108217"/>
                  <a:gd name="connsiteX4" fmla="*/ 8686 w 179201"/>
                  <a:gd name="connsiteY4" fmla="*/ 774 h 108217"/>
                  <a:gd name="connsiteX5" fmla="*/ 176326 w 179201"/>
                  <a:gd name="connsiteY5" fmla="*/ 97452 h 108217"/>
                  <a:gd name="connsiteX6" fmla="*/ 178422 w 179201"/>
                  <a:gd name="connsiteY6" fmla="*/ 105453 h 108217"/>
                  <a:gd name="connsiteX7" fmla="*/ 173373 w 179201"/>
                  <a:gd name="connsiteY7" fmla="*/ 108216 h 108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217">
                    <a:moveTo>
                      <a:pt x="173373" y="108216"/>
                    </a:moveTo>
                    <a:cubicBezTo>
                      <a:pt x="172330" y="108200"/>
                      <a:pt x="171310" y="107904"/>
                      <a:pt x="170421" y="107359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452"/>
                    </a:lnTo>
                    <a:cubicBezTo>
                      <a:pt x="179087" y="99103"/>
                      <a:pt x="180019" y="102661"/>
                      <a:pt x="178422" y="105453"/>
                    </a:cubicBezTo>
                    <a:cubicBezTo>
                      <a:pt x="177359" y="107216"/>
                      <a:pt x="175431" y="108271"/>
                      <a:pt x="173373" y="10821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7" name="Freeform: Shape 60">
                <a:extLst>
                  <a:ext uri="{FF2B5EF4-FFF2-40B4-BE49-F238E27FC236}">
                    <a16:creationId xmlns:a16="http://schemas.microsoft.com/office/drawing/2014/main" id="{7FEC7699-B5E6-4997-B27B-9AB2F409FBE6}"/>
                  </a:ext>
                </a:extLst>
              </p:cNvPr>
              <p:cNvSpPr/>
              <p:nvPr/>
            </p:nvSpPr>
            <p:spPr>
              <a:xfrm>
                <a:off x="11478559" y="3446133"/>
                <a:ext cx="179201" cy="108406"/>
              </a:xfrm>
              <a:custGeom>
                <a:avLst/>
                <a:gdLst>
                  <a:gd name="connsiteX0" fmla="*/ 173373 w 179201"/>
                  <a:gd name="connsiteY0" fmla="*/ 108406 h 108406"/>
                  <a:gd name="connsiteX1" fmla="*/ 170421 w 179201"/>
                  <a:gd name="connsiteY1" fmla="*/ 107644 h 108406"/>
                  <a:gd name="connsiteX2" fmla="*/ 2876 w 179201"/>
                  <a:gd name="connsiteY2" fmla="*/ 10870 h 108406"/>
                  <a:gd name="connsiteX3" fmla="*/ 780 w 179201"/>
                  <a:gd name="connsiteY3" fmla="*/ 2869 h 108406"/>
                  <a:gd name="connsiteX4" fmla="*/ 8686 w 179201"/>
                  <a:gd name="connsiteY4" fmla="*/ 774 h 108406"/>
                  <a:gd name="connsiteX5" fmla="*/ 176326 w 179201"/>
                  <a:gd name="connsiteY5" fmla="*/ 97167 h 108406"/>
                  <a:gd name="connsiteX6" fmla="*/ 178422 w 179201"/>
                  <a:gd name="connsiteY6" fmla="*/ 105168 h 108406"/>
                  <a:gd name="connsiteX7" fmla="*/ 173373 w 17920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167"/>
                    </a:lnTo>
                    <a:cubicBezTo>
                      <a:pt x="179087" y="98818"/>
                      <a:pt x="180019" y="102375"/>
                      <a:pt x="178422" y="105168"/>
                    </a:cubicBezTo>
                    <a:cubicBezTo>
                      <a:pt x="177486" y="107114"/>
                      <a:pt x="175533" y="108367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8" name="Freeform: Shape 61">
                <a:extLst>
                  <a:ext uri="{FF2B5EF4-FFF2-40B4-BE49-F238E27FC236}">
                    <a16:creationId xmlns:a16="http://schemas.microsoft.com/office/drawing/2014/main" id="{479D336E-5979-43D8-8D35-80E28FAB4954}"/>
                  </a:ext>
                </a:extLst>
              </p:cNvPr>
              <p:cNvSpPr/>
              <p:nvPr/>
            </p:nvSpPr>
            <p:spPr>
              <a:xfrm>
                <a:off x="11478559" y="3502902"/>
                <a:ext cx="179261" cy="108406"/>
              </a:xfrm>
              <a:custGeom>
                <a:avLst/>
                <a:gdLst>
                  <a:gd name="connsiteX0" fmla="*/ 173373 w 179261"/>
                  <a:gd name="connsiteY0" fmla="*/ 108406 h 108406"/>
                  <a:gd name="connsiteX1" fmla="*/ 170421 w 179261"/>
                  <a:gd name="connsiteY1" fmla="*/ 107644 h 108406"/>
                  <a:gd name="connsiteX2" fmla="*/ 2876 w 179261"/>
                  <a:gd name="connsiteY2" fmla="*/ 10870 h 108406"/>
                  <a:gd name="connsiteX3" fmla="*/ 780 w 179261"/>
                  <a:gd name="connsiteY3" fmla="*/ 2869 h 108406"/>
                  <a:gd name="connsiteX4" fmla="*/ 8686 w 179261"/>
                  <a:gd name="connsiteY4" fmla="*/ 774 h 108406"/>
                  <a:gd name="connsiteX5" fmla="*/ 176326 w 179261"/>
                  <a:gd name="connsiteY5" fmla="*/ 97548 h 108406"/>
                  <a:gd name="connsiteX6" fmla="*/ 178499 w 179261"/>
                  <a:gd name="connsiteY6" fmla="*/ 105472 h 108406"/>
                  <a:gd name="connsiteX7" fmla="*/ 173373 w 17926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6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548"/>
                    </a:lnTo>
                    <a:cubicBezTo>
                      <a:pt x="179115" y="99136"/>
                      <a:pt x="180087" y="102684"/>
                      <a:pt x="178499" y="105472"/>
                    </a:cubicBezTo>
                    <a:cubicBezTo>
                      <a:pt x="177452" y="107310"/>
                      <a:pt x="175489" y="108434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9" name="Freeform: Shape 62">
                <a:extLst>
                  <a:ext uri="{FF2B5EF4-FFF2-40B4-BE49-F238E27FC236}">
                    <a16:creationId xmlns:a16="http://schemas.microsoft.com/office/drawing/2014/main" id="{C87CE751-1F85-4493-8121-FD36D5F0544D}"/>
                  </a:ext>
                </a:extLst>
              </p:cNvPr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0" name="Freeform: Shape 63">
                <a:extLst>
                  <a:ext uri="{FF2B5EF4-FFF2-40B4-BE49-F238E27FC236}">
                    <a16:creationId xmlns:a16="http://schemas.microsoft.com/office/drawing/2014/main" id="{A75EE45C-C8A9-41DB-9469-CA97E72BA9CE}"/>
                  </a:ext>
                </a:extLst>
              </p:cNvPr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1" name="Freeform: Shape 64">
                <a:extLst>
                  <a:ext uri="{FF2B5EF4-FFF2-40B4-BE49-F238E27FC236}">
                    <a16:creationId xmlns:a16="http://schemas.microsoft.com/office/drawing/2014/main" id="{764C2C33-7CA1-4E0D-AA39-15AC71673C56}"/>
                  </a:ext>
                </a:extLst>
              </p:cNvPr>
              <p:cNvSpPr/>
              <p:nvPr/>
            </p:nvSpPr>
            <p:spPr>
              <a:xfrm rot="-1800000">
                <a:off x="10336899" y="250631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2" name="Freeform: Shape 65">
                <a:extLst>
                  <a:ext uri="{FF2B5EF4-FFF2-40B4-BE49-F238E27FC236}">
                    <a16:creationId xmlns:a16="http://schemas.microsoft.com/office/drawing/2014/main" id="{C23BC521-AD18-4975-9521-C7723C8FFB09}"/>
                  </a:ext>
                </a:extLst>
              </p:cNvPr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3" name="Freeform: Shape 66">
                <a:extLst>
                  <a:ext uri="{FF2B5EF4-FFF2-40B4-BE49-F238E27FC236}">
                    <a16:creationId xmlns:a16="http://schemas.microsoft.com/office/drawing/2014/main" id="{D871DE77-072D-466E-AF5E-2402E1604082}"/>
                  </a:ext>
                </a:extLst>
              </p:cNvPr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4" name="Freeform: Shape 67">
                <a:extLst>
                  <a:ext uri="{FF2B5EF4-FFF2-40B4-BE49-F238E27FC236}">
                    <a16:creationId xmlns:a16="http://schemas.microsoft.com/office/drawing/2014/main" id="{D135A1DD-DA4D-49AA-AC9F-3D985042BDE5}"/>
                  </a:ext>
                </a:extLst>
              </p:cNvPr>
              <p:cNvSpPr/>
              <p:nvPr/>
            </p:nvSpPr>
            <p:spPr>
              <a:xfrm>
                <a:off x="10509694" y="2837695"/>
                <a:ext cx="103529" cy="115340"/>
              </a:xfrm>
              <a:custGeom>
                <a:avLst/>
                <a:gdLst>
                  <a:gd name="connsiteX0" fmla="*/ 0 w 103529"/>
                  <a:gd name="connsiteY0" fmla="*/ 13232 h 115340"/>
                  <a:gd name="connsiteX1" fmla="*/ 0 w 103529"/>
                  <a:gd name="connsiteY1" fmla="*/ 102100 h 115340"/>
                  <a:gd name="connsiteX2" fmla="*/ 13240 w 103529"/>
                  <a:gd name="connsiteY2" fmla="*/ 115340 h 115340"/>
                  <a:gd name="connsiteX3" fmla="*/ 90297 w 103529"/>
                  <a:gd name="connsiteY3" fmla="*/ 115340 h 115340"/>
                  <a:gd name="connsiteX4" fmla="*/ 103530 w 103529"/>
                  <a:gd name="connsiteY4" fmla="*/ 102094 h 115340"/>
                  <a:gd name="connsiteX5" fmla="*/ 100298 w 103529"/>
                  <a:gd name="connsiteY5" fmla="*/ 93433 h 115340"/>
                  <a:gd name="connsiteX6" fmla="*/ 23241 w 103529"/>
                  <a:gd name="connsiteY6" fmla="*/ 4564 h 115340"/>
                  <a:gd name="connsiteX7" fmla="*/ 4564 w 103529"/>
                  <a:gd name="connsiteY7" fmla="*/ 3239 h 115340"/>
                  <a:gd name="connsiteX8" fmla="*/ 0 w 103529"/>
                  <a:gd name="connsiteY8" fmla="*/ 13232 h 11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529" h="115340">
                    <a:moveTo>
                      <a:pt x="0" y="13232"/>
                    </a:moveTo>
                    <a:lnTo>
                      <a:pt x="0" y="102100"/>
                    </a:lnTo>
                    <a:cubicBezTo>
                      <a:pt x="0" y="109412"/>
                      <a:pt x="5928" y="115340"/>
                      <a:pt x="13240" y="115340"/>
                    </a:cubicBezTo>
                    <a:lnTo>
                      <a:pt x="90297" y="115340"/>
                    </a:lnTo>
                    <a:cubicBezTo>
                      <a:pt x="97609" y="115336"/>
                      <a:pt x="103534" y="109406"/>
                      <a:pt x="103530" y="102094"/>
                    </a:cubicBezTo>
                    <a:cubicBezTo>
                      <a:pt x="103528" y="98912"/>
                      <a:pt x="102381" y="95838"/>
                      <a:pt x="100298" y="93433"/>
                    </a:cubicBezTo>
                    <a:lnTo>
                      <a:pt x="23241" y="4564"/>
                    </a:lnTo>
                    <a:cubicBezTo>
                      <a:pt x="18450" y="-959"/>
                      <a:pt x="10088" y="-1553"/>
                      <a:pt x="4564" y="3239"/>
                    </a:cubicBezTo>
                    <a:cubicBezTo>
                      <a:pt x="1667" y="5752"/>
                      <a:pt x="2" y="9397"/>
                      <a:pt x="0" y="1323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5" name="Freeform: Shape 68">
                <a:extLst>
                  <a:ext uri="{FF2B5EF4-FFF2-40B4-BE49-F238E27FC236}">
                    <a16:creationId xmlns:a16="http://schemas.microsoft.com/office/drawing/2014/main" id="{774B0F77-31DA-4A68-94F8-EFBE5A014A42}"/>
                  </a:ext>
                </a:extLst>
              </p:cNvPr>
              <p:cNvSpPr/>
              <p:nvPr/>
            </p:nvSpPr>
            <p:spPr>
              <a:xfrm>
                <a:off x="11100816" y="2830925"/>
                <a:ext cx="13430" cy="31527"/>
              </a:xfrm>
              <a:custGeom>
                <a:avLst/>
                <a:gdLst>
                  <a:gd name="connsiteX0" fmla="*/ 6763 w 13430"/>
                  <a:gd name="connsiteY0" fmla="*/ 31528 h 31527"/>
                  <a:gd name="connsiteX1" fmla="*/ 0 w 13430"/>
                  <a:gd name="connsiteY1" fmla="*/ 24765 h 31527"/>
                  <a:gd name="connsiteX2" fmla="*/ 0 w 13430"/>
                  <a:gd name="connsiteY2" fmla="*/ 6763 h 31527"/>
                  <a:gd name="connsiteX3" fmla="*/ 6763 w 13430"/>
                  <a:gd name="connsiteY3" fmla="*/ 0 h 31527"/>
                  <a:gd name="connsiteX4" fmla="*/ 13431 w 13430"/>
                  <a:gd name="connsiteY4" fmla="*/ 6667 h 31527"/>
                  <a:gd name="connsiteX5" fmla="*/ 13430 w 13430"/>
                  <a:gd name="connsiteY5" fmla="*/ 6763 h 31527"/>
                  <a:gd name="connsiteX6" fmla="*/ 13430 w 13430"/>
                  <a:gd name="connsiteY6" fmla="*/ 24765 h 31527"/>
                  <a:gd name="connsiteX7" fmla="*/ 6859 w 13430"/>
                  <a:gd name="connsiteY7" fmla="*/ 31527 h 31527"/>
                  <a:gd name="connsiteX8" fmla="*/ 6763 w 13430"/>
                  <a:gd name="connsiteY8" fmla="*/ 31528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527">
                    <a:moveTo>
                      <a:pt x="6763" y="31528"/>
                    </a:moveTo>
                    <a:cubicBezTo>
                      <a:pt x="3028" y="31528"/>
                      <a:pt x="0" y="28500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83" y="28447"/>
                      <a:pt x="10541" y="31474"/>
                      <a:pt x="6859" y="31527"/>
                    </a:cubicBezTo>
                    <a:cubicBezTo>
                      <a:pt x="6827" y="31528"/>
                      <a:pt x="6795" y="31528"/>
                      <a:pt x="6763" y="3152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6" name="Freeform: Shape 69">
                <a:extLst>
                  <a:ext uri="{FF2B5EF4-FFF2-40B4-BE49-F238E27FC236}">
                    <a16:creationId xmlns:a16="http://schemas.microsoft.com/office/drawing/2014/main" id="{94B1A7C7-ACC4-4AC5-AB92-26DBE8401FD0}"/>
                  </a:ext>
                </a:extLst>
              </p:cNvPr>
              <p:cNvSpPr/>
              <p:nvPr/>
            </p:nvSpPr>
            <p:spPr>
              <a:xfrm>
                <a:off x="11100816" y="2884931"/>
                <a:ext cx="13441" cy="985075"/>
              </a:xfrm>
              <a:custGeom>
                <a:avLst/>
                <a:gdLst>
                  <a:gd name="connsiteX0" fmla="*/ 6763 w 13441"/>
                  <a:gd name="connsiteY0" fmla="*/ 985076 h 985075"/>
                  <a:gd name="connsiteX1" fmla="*/ 0 w 13441"/>
                  <a:gd name="connsiteY1" fmla="*/ 978313 h 985075"/>
                  <a:gd name="connsiteX2" fmla="*/ 0 w 13441"/>
                  <a:gd name="connsiteY2" fmla="*/ 942308 h 985075"/>
                  <a:gd name="connsiteX3" fmla="*/ 6763 w 13441"/>
                  <a:gd name="connsiteY3" fmla="*/ 935545 h 985075"/>
                  <a:gd name="connsiteX4" fmla="*/ 13431 w 13441"/>
                  <a:gd name="connsiteY4" fmla="*/ 942212 h 985075"/>
                  <a:gd name="connsiteX5" fmla="*/ 13430 w 13441"/>
                  <a:gd name="connsiteY5" fmla="*/ 942308 h 985075"/>
                  <a:gd name="connsiteX6" fmla="*/ 13430 w 13441"/>
                  <a:gd name="connsiteY6" fmla="*/ 978313 h 985075"/>
                  <a:gd name="connsiteX7" fmla="*/ 6859 w 13441"/>
                  <a:gd name="connsiteY7" fmla="*/ 985075 h 985075"/>
                  <a:gd name="connsiteX8" fmla="*/ 6763 w 13441"/>
                  <a:gd name="connsiteY8" fmla="*/ 985076 h 985075"/>
                  <a:gd name="connsiteX9" fmla="*/ 6763 w 13441"/>
                  <a:gd name="connsiteY9" fmla="*/ 913067 h 985075"/>
                  <a:gd name="connsiteX10" fmla="*/ 0 w 13441"/>
                  <a:gd name="connsiteY10" fmla="*/ 906304 h 985075"/>
                  <a:gd name="connsiteX11" fmla="*/ 0 w 13441"/>
                  <a:gd name="connsiteY11" fmla="*/ 870395 h 985075"/>
                  <a:gd name="connsiteX12" fmla="*/ 6763 w 13441"/>
                  <a:gd name="connsiteY12" fmla="*/ 863632 h 985075"/>
                  <a:gd name="connsiteX13" fmla="*/ 13431 w 13441"/>
                  <a:gd name="connsiteY13" fmla="*/ 870299 h 985075"/>
                  <a:gd name="connsiteX14" fmla="*/ 13430 w 13441"/>
                  <a:gd name="connsiteY14" fmla="*/ 870395 h 985075"/>
                  <a:gd name="connsiteX15" fmla="*/ 13430 w 13441"/>
                  <a:gd name="connsiteY15" fmla="*/ 906018 h 985075"/>
                  <a:gd name="connsiteX16" fmla="*/ 7155 w 13441"/>
                  <a:gd name="connsiteY16" fmla="*/ 913056 h 985075"/>
                  <a:gd name="connsiteX17" fmla="*/ 6763 w 13441"/>
                  <a:gd name="connsiteY17" fmla="*/ 913067 h 985075"/>
                  <a:gd name="connsiteX18" fmla="*/ 6763 w 13441"/>
                  <a:gd name="connsiteY18" fmla="*/ 841153 h 985075"/>
                  <a:gd name="connsiteX19" fmla="*/ 0 w 13441"/>
                  <a:gd name="connsiteY19" fmla="*/ 834390 h 985075"/>
                  <a:gd name="connsiteX20" fmla="*/ 0 w 13441"/>
                  <a:gd name="connsiteY20" fmla="*/ 798386 h 985075"/>
                  <a:gd name="connsiteX21" fmla="*/ 6763 w 13441"/>
                  <a:gd name="connsiteY21" fmla="*/ 791623 h 985075"/>
                  <a:gd name="connsiteX22" fmla="*/ 13431 w 13441"/>
                  <a:gd name="connsiteY22" fmla="*/ 798290 h 985075"/>
                  <a:gd name="connsiteX23" fmla="*/ 13430 w 13441"/>
                  <a:gd name="connsiteY23" fmla="*/ 798386 h 985075"/>
                  <a:gd name="connsiteX24" fmla="*/ 13430 w 13441"/>
                  <a:gd name="connsiteY24" fmla="*/ 834390 h 985075"/>
                  <a:gd name="connsiteX25" fmla="*/ 6859 w 13441"/>
                  <a:gd name="connsiteY25" fmla="*/ 841152 h 985075"/>
                  <a:gd name="connsiteX26" fmla="*/ 6763 w 13441"/>
                  <a:gd name="connsiteY26" fmla="*/ 841153 h 985075"/>
                  <a:gd name="connsiteX27" fmla="*/ 6763 w 13441"/>
                  <a:gd name="connsiteY27" fmla="*/ 769144 h 985075"/>
                  <a:gd name="connsiteX28" fmla="*/ 0 w 13441"/>
                  <a:gd name="connsiteY28" fmla="*/ 762381 h 985075"/>
                  <a:gd name="connsiteX29" fmla="*/ 0 w 13441"/>
                  <a:gd name="connsiteY29" fmla="*/ 726377 h 985075"/>
                  <a:gd name="connsiteX30" fmla="*/ 6667 w 13441"/>
                  <a:gd name="connsiteY30" fmla="*/ 719708 h 985075"/>
                  <a:gd name="connsiteX31" fmla="*/ 6763 w 13441"/>
                  <a:gd name="connsiteY31" fmla="*/ 719709 h 985075"/>
                  <a:gd name="connsiteX32" fmla="*/ 13430 w 13441"/>
                  <a:gd name="connsiteY32" fmla="*/ 726377 h 985075"/>
                  <a:gd name="connsiteX33" fmla="*/ 13430 w 13441"/>
                  <a:gd name="connsiteY33" fmla="*/ 762381 h 985075"/>
                  <a:gd name="connsiteX34" fmla="*/ 6859 w 13441"/>
                  <a:gd name="connsiteY34" fmla="*/ 769143 h 985075"/>
                  <a:gd name="connsiteX35" fmla="*/ 6763 w 13441"/>
                  <a:gd name="connsiteY35" fmla="*/ 769144 h 985075"/>
                  <a:gd name="connsiteX36" fmla="*/ 6763 w 13441"/>
                  <a:gd name="connsiteY36" fmla="*/ 697230 h 985075"/>
                  <a:gd name="connsiteX37" fmla="*/ 0 w 13441"/>
                  <a:gd name="connsiteY37" fmla="*/ 690467 h 985075"/>
                  <a:gd name="connsiteX38" fmla="*/ 0 w 13441"/>
                  <a:gd name="connsiteY38" fmla="*/ 654463 h 985075"/>
                  <a:gd name="connsiteX39" fmla="*/ 6763 w 13441"/>
                  <a:gd name="connsiteY39" fmla="*/ 647700 h 985075"/>
                  <a:gd name="connsiteX40" fmla="*/ 13431 w 13441"/>
                  <a:gd name="connsiteY40" fmla="*/ 654367 h 985075"/>
                  <a:gd name="connsiteX41" fmla="*/ 13430 w 13441"/>
                  <a:gd name="connsiteY41" fmla="*/ 654463 h 985075"/>
                  <a:gd name="connsiteX42" fmla="*/ 13430 w 13441"/>
                  <a:gd name="connsiteY42" fmla="*/ 690467 h 985075"/>
                  <a:gd name="connsiteX43" fmla="*/ 6859 w 13441"/>
                  <a:gd name="connsiteY43" fmla="*/ 697229 h 985075"/>
                  <a:gd name="connsiteX44" fmla="*/ 6763 w 13441"/>
                  <a:gd name="connsiteY44" fmla="*/ 697230 h 985075"/>
                  <a:gd name="connsiteX45" fmla="*/ 6763 w 13441"/>
                  <a:gd name="connsiteY45" fmla="*/ 625221 h 985075"/>
                  <a:gd name="connsiteX46" fmla="*/ 0 w 13441"/>
                  <a:gd name="connsiteY46" fmla="*/ 618458 h 985075"/>
                  <a:gd name="connsiteX47" fmla="*/ 0 w 13441"/>
                  <a:gd name="connsiteY47" fmla="*/ 582168 h 985075"/>
                  <a:gd name="connsiteX48" fmla="*/ 6763 w 13441"/>
                  <a:gd name="connsiteY48" fmla="*/ 575405 h 985075"/>
                  <a:gd name="connsiteX49" fmla="*/ 13431 w 13441"/>
                  <a:gd name="connsiteY49" fmla="*/ 582072 h 985075"/>
                  <a:gd name="connsiteX50" fmla="*/ 13430 w 13441"/>
                  <a:gd name="connsiteY50" fmla="*/ 582168 h 985075"/>
                  <a:gd name="connsiteX51" fmla="*/ 13430 w 13441"/>
                  <a:gd name="connsiteY51" fmla="*/ 618173 h 985075"/>
                  <a:gd name="connsiteX52" fmla="*/ 7155 w 13441"/>
                  <a:gd name="connsiteY52" fmla="*/ 625210 h 985075"/>
                  <a:gd name="connsiteX53" fmla="*/ 6763 w 13441"/>
                  <a:gd name="connsiteY53" fmla="*/ 625221 h 985075"/>
                  <a:gd name="connsiteX54" fmla="*/ 6763 w 13441"/>
                  <a:gd name="connsiteY54" fmla="*/ 553212 h 985075"/>
                  <a:gd name="connsiteX55" fmla="*/ 1 w 13441"/>
                  <a:gd name="connsiteY55" fmla="*/ 546641 h 985075"/>
                  <a:gd name="connsiteX56" fmla="*/ 0 w 13441"/>
                  <a:gd name="connsiteY56" fmla="*/ 546545 h 985075"/>
                  <a:gd name="connsiteX57" fmla="*/ 0 w 13441"/>
                  <a:gd name="connsiteY57" fmla="*/ 510540 h 985075"/>
                  <a:gd name="connsiteX58" fmla="*/ 6763 w 13441"/>
                  <a:gd name="connsiteY58" fmla="*/ 503777 h 985075"/>
                  <a:gd name="connsiteX59" fmla="*/ 13431 w 13441"/>
                  <a:gd name="connsiteY59" fmla="*/ 510444 h 985075"/>
                  <a:gd name="connsiteX60" fmla="*/ 13430 w 13441"/>
                  <a:gd name="connsiteY60" fmla="*/ 510540 h 985075"/>
                  <a:gd name="connsiteX61" fmla="*/ 13430 w 13441"/>
                  <a:gd name="connsiteY61" fmla="*/ 546545 h 985075"/>
                  <a:gd name="connsiteX62" fmla="*/ 7155 w 13441"/>
                  <a:gd name="connsiteY62" fmla="*/ 553582 h 985075"/>
                  <a:gd name="connsiteX63" fmla="*/ 6763 w 13441"/>
                  <a:gd name="connsiteY63" fmla="*/ 553593 h 985075"/>
                  <a:gd name="connsiteX64" fmla="*/ 6763 w 13441"/>
                  <a:gd name="connsiteY64" fmla="*/ 481298 h 985075"/>
                  <a:gd name="connsiteX65" fmla="*/ 0 w 13441"/>
                  <a:gd name="connsiteY65" fmla="*/ 474536 h 985075"/>
                  <a:gd name="connsiteX66" fmla="*/ 0 w 13441"/>
                  <a:gd name="connsiteY66" fmla="*/ 438531 h 985075"/>
                  <a:gd name="connsiteX67" fmla="*/ 6763 w 13441"/>
                  <a:gd name="connsiteY67" fmla="*/ 431768 h 985075"/>
                  <a:gd name="connsiteX68" fmla="*/ 13431 w 13441"/>
                  <a:gd name="connsiteY68" fmla="*/ 438435 h 985075"/>
                  <a:gd name="connsiteX69" fmla="*/ 13430 w 13441"/>
                  <a:gd name="connsiteY69" fmla="*/ 438531 h 985075"/>
                  <a:gd name="connsiteX70" fmla="*/ 13430 w 13441"/>
                  <a:gd name="connsiteY70" fmla="*/ 474536 h 985075"/>
                  <a:gd name="connsiteX71" fmla="*/ 6859 w 13441"/>
                  <a:gd name="connsiteY71" fmla="*/ 481298 h 985075"/>
                  <a:gd name="connsiteX72" fmla="*/ 6763 w 13441"/>
                  <a:gd name="connsiteY72" fmla="*/ 481298 h 985075"/>
                  <a:gd name="connsiteX73" fmla="*/ 6763 w 13441"/>
                  <a:gd name="connsiteY73" fmla="*/ 409289 h 985075"/>
                  <a:gd name="connsiteX74" fmla="*/ 0 w 13441"/>
                  <a:gd name="connsiteY74" fmla="*/ 402527 h 985075"/>
                  <a:gd name="connsiteX75" fmla="*/ 0 w 13441"/>
                  <a:gd name="connsiteY75" fmla="*/ 366617 h 985075"/>
                  <a:gd name="connsiteX76" fmla="*/ 6763 w 13441"/>
                  <a:gd name="connsiteY76" fmla="*/ 359854 h 985075"/>
                  <a:gd name="connsiteX77" fmla="*/ 13431 w 13441"/>
                  <a:gd name="connsiteY77" fmla="*/ 366521 h 985075"/>
                  <a:gd name="connsiteX78" fmla="*/ 13430 w 13441"/>
                  <a:gd name="connsiteY78" fmla="*/ 366617 h 985075"/>
                  <a:gd name="connsiteX79" fmla="*/ 13430 w 13441"/>
                  <a:gd name="connsiteY79" fmla="*/ 402527 h 985075"/>
                  <a:gd name="connsiteX80" fmla="*/ 6859 w 13441"/>
                  <a:gd name="connsiteY80" fmla="*/ 409289 h 985075"/>
                  <a:gd name="connsiteX81" fmla="*/ 6763 w 13441"/>
                  <a:gd name="connsiteY81" fmla="*/ 409289 h 985075"/>
                  <a:gd name="connsiteX82" fmla="*/ 6763 w 13441"/>
                  <a:gd name="connsiteY82" fmla="*/ 337376 h 985075"/>
                  <a:gd name="connsiteX83" fmla="*/ 0 w 13441"/>
                  <a:gd name="connsiteY83" fmla="*/ 330613 h 985075"/>
                  <a:gd name="connsiteX84" fmla="*/ 0 w 13441"/>
                  <a:gd name="connsiteY84" fmla="*/ 294608 h 985075"/>
                  <a:gd name="connsiteX85" fmla="*/ 6763 w 13441"/>
                  <a:gd name="connsiteY85" fmla="*/ 287845 h 985075"/>
                  <a:gd name="connsiteX86" fmla="*/ 13431 w 13441"/>
                  <a:gd name="connsiteY86" fmla="*/ 294512 h 985075"/>
                  <a:gd name="connsiteX87" fmla="*/ 13430 w 13441"/>
                  <a:gd name="connsiteY87" fmla="*/ 294608 h 985075"/>
                  <a:gd name="connsiteX88" fmla="*/ 13430 w 13441"/>
                  <a:gd name="connsiteY88" fmla="*/ 330613 h 985075"/>
                  <a:gd name="connsiteX89" fmla="*/ 6859 w 13441"/>
                  <a:gd name="connsiteY89" fmla="*/ 337375 h 985075"/>
                  <a:gd name="connsiteX90" fmla="*/ 6763 w 13441"/>
                  <a:gd name="connsiteY90" fmla="*/ 337376 h 985075"/>
                  <a:gd name="connsiteX91" fmla="*/ 6763 w 13441"/>
                  <a:gd name="connsiteY91" fmla="*/ 265367 h 985075"/>
                  <a:gd name="connsiteX92" fmla="*/ 0 w 13441"/>
                  <a:gd name="connsiteY92" fmla="*/ 258604 h 985075"/>
                  <a:gd name="connsiteX93" fmla="*/ 0 w 13441"/>
                  <a:gd name="connsiteY93" fmla="*/ 222599 h 985075"/>
                  <a:gd name="connsiteX94" fmla="*/ 6667 w 13441"/>
                  <a:gd name="connsiteY94" fmla="*/ 215931 h 985075"/>
                  <a:gd name="connsiteX95" fmla="*/ 6763 w 13441"/>
                  <a:gd name="connsiteY95" fmla="*/ 215932 h 985075"/>
                  <a:gd name="connsiteX96" fmla="*/ 13430 w 13441"/>
                  <a:gd name="connsiteY96" fmla="*/ 222599 h 985075"/>
                  <a:gd name="connsiteX97" fmla="*/ 13430 w 13441"/>
                  <a:gd name="connsiteY97" fmla="*/ 258318 h 985075"/>
                  <a:gd name="connsiteX98" fmla="*/ 7155 w 13441"/>
                  <a:gd name="connsiteY98" fmla="*/ 265356 h 985075"/>
                  <a:gd name="connsiteX99" fmla="*/ 6763 w 13441"/>
                  <a:gd name="connsiteY99" fmla="*/ 265367 h 985075"/>
                  <a:gd name="connsiteX100" fmla="*/ 6763 w 13441"/>
                  <a:gd name="connsiteY100" fmla="*/ 193453 h 985075"/>
                  <a:gd name="connsiteX101" fmla="*/ 0 w 13441"/>
                  <a:gd name="connsiteY101" fmla="*/ 186690 h 985075"/>
                  <a:gd name="connsiteX102" fmla="*/ 0 w 13441"/>
                  <a:gd name="connsiteY102" fmla="*/ 150686 h 985075"/>
                  <a:gd name="connsiteX103" fmla="*/ 6763 w 13441"/>
                  <a:gd name="connsiteY103" fmla="*/ 143923 h 985075"/>
                  <a:gd name="connsiteX104" fmla="*/ 13431 w 13441"/>
                  <a:gd name="connsiteY104" fmla="*/ 150590 h 985075"/>
                  <a:gd name="connsiteX105" fmla="*/ 13430 w 13441"/>
                  <a:gd name="connsiteY105" fmla="*/ 150686 h 985075"/>
                  <a:gd name="connsiteX106" fmla="*/ 13430 w 13441"/>
                  <a:gd name="connsiteY106" fmla="*/ 186690 h 985075"/>
                  <a:gd name="connsiteX107" fmla="*/ 6859 w 13441"/>
                  <a:gd name="connsiteY107" fmla="*/ 193452 h 985075"/>
                  <a:gd name="connsiteX108" fmla="*/ 6763 w 13441"/>
                  <a:gd name="connsiteY108" fmla="*/ 193453 h 985075"/>
                  <a:gd name="connsiteX109" fmla="*/ 6763 w 13441"/>
                  <a:gd name="connsiteY109" fmla="*/ 121444 h 985075"/>
                  <a:gd name="connsiteX110" fmla="*/ 0 w 13441"/>
                  <a:gd name="connsiteY110" fmla="*/ 114681 h 985075"/>
                  <a:gd name="connsiteX111" fmla="*/ 0 w 13441"/>
                  <a:gd name="connsiteY111" fmla="*/ 78677 h 985075"/>
                  <a:gd name="connsiteX112" fmla="*/ 6763 w 13441"/>
                  <a:gd name="connsiteY112" fmla="*/ 71914 h 985075"/>
                  <a:gd name="connsiteX113" fmla="*/ 13431 w 13441"/>
                  <a:gd name="connsiteY113" fmla="*/ 78581 h 985075"/>
                  <a:gd name="connsiteX114" fmla="*/ 13430 w 13441"/>
                  <a:gd name="connsiteY114" fmla="*/ 78677 h 985075"/>
                  <a:gd name="connsiteX115" fmla="*/ 13430 w 13441"/>
                  <a:gd name="connsiteY115" fmla="*/ 114681 h 985075"/>
                  <a:gd name="connsiteX116" fmla="*/ 6859 w 13441"/>
                  <a:gd name="connsiteY116" fmla="*/ 121443 h 985075"/>
                  <a:gd name="connsiteX117" fmla="*/ 6763 w 13441"/>
                  <a:gd name="connsiteY117" fmla="*/ 121444 h 985075"/>
                  <a:gd name="connsiteX118" fmla="*/ 6763 w 13441"/>
                  <a:gd name="connsiteY118" fmla="*/ 49435 h 985075"/>
                  <a:gd name="connsiteX119" fmla="*/ 1 w 13441"/>
                  <a:gd name="connsiteY119" fmla="*/ 42863 h 985075"/>
                  <a:gd name="connsiteX120" fmla="*/ 0 w 13441"/>
                  <a:gd name="connsiteY120" fmla="*/ 42767 h 985075"/>
                  <a:gd name="connsiteX121" fmla="*/ 0 w 13441"/>
                  <a:gd name="connsiteY121" fmla="*/ 6763 h 985075"/>
                  <a:gd name="connsiteX122" fmla="*/ 6763 w 13441"/>
                  <a:gd name="connsiteY122" fmla="*/ 0 h 985075"/>
                  <a:gd name="connsiteX123" fmla="*/ 13431 w 13441"/>
                  <a:gd name="connsiteY123" fmla="*/ 6667 h 985075"/>
                  <a:gd name="connsiteX124" fmla="*/ 13430 w 13441"/>
                  <a:gd name="connsiteY124" fmla="*/ 6763 h 985075"/>
                  <a:gd name="connsiteX125" fmla="*/ 13430 w 13441"/>
                  <a:gd name="connsiteY125" fmla="*/ 42767 h 985075"/>
                  <a:gd name="connsiteX126" fmla="*/ 6763 w 13441"/>
                  <a:gd name="connsiteY126" fmla="*/ 49435 h 9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41" h="985075">
                    <a:moveTo>
                      <a:pt x="6763" y="985076"/>
                    </a:moveTo>
                    <a:cubicBezTo>
                      <a:pt x="3028" y="985076"/>
                      <a:pt x="0" y="982048"/>
                      <a:pt x="0" y="978313"/>
                    </a:cubicBezTo>
                    <a:lnTo>
                      <a:pt x="0" y="942308"/>
                    </a:lnTo>
                    <a:cubicBezTo>
                      <a:pt x="0" y="938573"/>
                      <a:pt x="3028" y="935545"/>
                      <a:pt x="6763" y="935545"/>
                    </a:cubicBezTo>
                    <a:cubicBezTo>
                      <a:pt x="10445" y="935545"/>
                      <a:pt x="13431" y="938530"/>
                      <a:pt x="13431" y="942212"/>
                    </a:cubicBezTo>
                    <a:cubicBezTo>
                      <a:pt x="13431" y="942244"/>
                      <a:pt x="13431" y="942276"/>
                      <a:pt x="13430" y="942308"/>
                    </a:cubicBezTo>
                    <a:lnTo>
                      <a:pt x="13430" y="978313"/>
                    </a:lnTo>
                    <a:cubicBezTo>
                      <a:pt x="13483" y="981995"/>
                      <a:pt x="10541" y="985022"/>
                      <a:pt x="6859" y="985075"/>
                    </a:cubicBezTo>
                    <a:cubicBezTo>
                      <a:pt x="6827" y="985075"/>
                      <a:pt x="6795" y="985076"/>
                      <a:pt x="6763" y="985076"/>
                    </a:cubicBezTo>
                    <a:close/>
                    <a:moveTo>
                      <a:pt x="6763" y="913067"/>
                    </a:moveTo>
                    <a:cubicBezTo>
                      <a:pt x="3028" y="913067"/>
                      <a:pt x="0" y="910039"/>
                      <a:pt x="0" y="906304"/>
                    </a:cubicBezTo>
                    <a:lnTo>
                      <a:pt x="0" y="870395"/>
                    </a:lnTo>
                    <a:cubicBezTo>
                      <a:pt x="0" y="866660"/>
                      <a:pt x="3028" y="863632"/>
                      <a:pt x="6763" y="863632"/>
                    </a:cubicBezTo>
                    <a:cubicBezTo>
                      <a:pt x="10445" y="863631"/>
                      <a:pt x="13431" y="866616"/>
                      <a:pt x="13431" y="870299"/>
                    </a:cubicBezTo>
                    <a:cubicBezTo>
                      <a:pt x="13431" y="870331"/>
                      <a:pt x="13431" y="870363"/>
                      <a:pt x="13430" y="870395"/>
                    </a:cubicBezTo>
                    <a:lnTo>
                      <a:pt x="13430" y="906018"/>
                    </a:lnTo>
                    <a:cubicBezTo>
                      <a:pt x="13641" y="909694"/>
                      <a:pt x="10831" y="912845"/>
                      <a:pt x="7155" y="913056"/>
                    </a:cubicBezTo>
                    <a:cubicBezTo>
                      <a:pt x="7024" y="913063"/>
                      <a:pt x="6893" y="913067"/>
                      <a:pt x="6763" y="913067"/>
                    </a:cubicBezTo>
                    <a:close/>
                    <a:moveTo>
                      <a:pt x="6763" y="841153"/>
                    </a:moveTo>
                    <a:cubicBezTo>
                      <a:pt x="3028" y="841153"/>
                      <a:pt x="0" y="838125"/>
                      <a:pt x="0" y="834390"/>
                    </a:cubicBezTo>
                    <a:lnTo>
                      <a:pt x="0" y="798386"/>
                    </a:lnTo>
                    <a:cubicBezTo>
                      <a:pt x="0" y="794651"/>
                      <a:pt x="3028" y="791623"/>
                      <a:pt x="6763" y="791623"/>
                    </a:cubicBezTo>
                    <a:cubicBezTo>
                      <a:pt x="10445" y="791622"/>
                      <a:pt x="13431" y="794607"/>
                      <a:pt x="13431" y="798290"/>
                    </a:cubicBezTo>
                    <a:cubicBezTo>
                      <a:pt x="13431" y="798322"/>
                      <a:pt x="13431" y="798354"/>
                      <a:pt x="13430" y="798386"/>
                    </a:cubicBezTo>
                    <a:lnTo>
                      <a:pt x="13430" y="834390"/>
                    </a:lnTo>
                    <a:cubicBezTo>
                      <a:pt x="13483" y="838072"/>
                      <a:pt x="10541" y="841099"/>
                      <a:pt x="6859" y="841152"/>
                    </a:cubicBezTo>
                    <a:cubicBezTo>
                      <a:pt x="6827" y="841153"/>
                      <a:pt x="6795" y="841153"/>
                      <a:pt x="6763" y="841153"/>
                    </a:cubicBezTo>
                    <a:close/>
                    <a:moveTo>
                      <a:pt x="6763" y="769144"/>
                    </a:moveTo>
                    <a:cubicBezTo>
                      <a:pt x="3028" y="769144"/>
                      <a:pt x="0" y="766116"/>
                      <a:pt x="0" y="762381"/>
                    </a:cubicBezTo>
                    <a:lnTo>
                      <a:pt x="0" y="726377"/>
                    </a:lnTo>
                    <a:cubicBezTo>
                      <a:pt x="0" y="722694"/>
                      <a:pt x="2984" y="719709"/>
                      <a:pt x="6667" y="719708"/>
                    </a:cubicBezTo>
                    <a:cubicBezTo>
                      <a:pt x="6699" y="719708"/>
                      <a:pt x="6731" y="719709"/>
                      <a:pt x="6763" y="719709"/>
                    </a:cubicBezTo>
                    <a:cubicBezTo>
                      <a:pt x="10445" y="719709"/>
                      <a:pt x="13430" y="722694"/>
                      <a:pt x="13430" y="726377"/>
                    </a:cubicBezTo>
                    <a:lnTo>
                      <a:pt x="13430" y="762381"/>
                    </a:lnTo>
                    <a:cubicBezTo>
                      <a:pt x="13483" y="766063"/>
                      <a:pt x="10541" y="769091"/>
                      <a:pt x="6859" y="769143"/>
                    </a:cubicBezTo>
                    <a:cubicBezTo>
                      <a:pt x="6827" y="769144"/>
                      <a:pt x="6795" y="769144"/>
                      <a:pt x="6763" y="769144"/>
                    </a:cubicBezTo>
                    <a:close/>
                    <a:moveTo>
                      <a:pt x="6763" y="697230"/>
                    </a:moveTo>
                    <a:cubicBezTo>
                      <a:pt x="3028" y="697230"/>
                      <a:pt x="0" y="694202"/>
                      <a:pt x="0" y="690467"/>
                    </a:cubicBezTo>
                    <a:lnTo>
                      <a:pt x="0" y="654463"/>
                    </a:lnTo>
                    <a:cubicBezTo>
                      <a:pt x="0" y="650728"/>
                      <a:pt x="3028" y="647700"/>
                      <a:pt x="6763" y="647700"/>
                    </a:cubicBezTo>
                    <a:cubicBezTo>
                      <a:pt x="10445" y="647700"/>
                      <a:pt x="13431" y="650684"/>
                      <a:pt x="13431" y="654367"/>
                    </a:cubicBezTo>
                    <a:cubicBezTo>
                      <a:pt x="13431" y="654399"/>
                      <a:pt x="13431" y="654431"/>
                      <a:pt x="13430" y="654463"/>
                    </a:cubicBezTo>
                    <a:lnTo>
                      <a:pt x="13430" y="690467"/>
                    </a:lnTo>
                    <a:cubicBezTo>
                      <a:pt x="13483" y="694149"/>
                      <a:pt x="10541" y="697177"/>
                      <a:pt x="6859" y="697229"/>
                    </a:cubicBezTo>
                    <a:cubicBezTo>
                      <a:pt x="6827" y="697230"/>
                      <a:pt x="6795" y="697230"/>
                      <a:pt x="6763" y="697230"/>
                    </a:cubicBezTo>
                    <a:close/>
                    <a:moveTo>
                      <a:pt x="6763" y="625221"/>
                    </a:moveTo>
                    <a:cubicBezTo>
                      <a:pt x="3028" y="625221"/>
                      <a:pt x="0" y="622193"/>
                      <a:pt x="0" y="618458"/>
                    </a:cubicBezTo>
                    <a:lnTo>
                      <a:pt x="0" y="582168"/>
                    </a:lnTo>
                    <a:cubicBezTo>
                      <a:pt x="0" y="578433"/>
                      <a:pt x="3028" y="575405"/>
                      <a:pt x="6763" y="575405"/>
                    </a:cubicBezTo>
                    <a:cubicBezTo>
                      <a:pt x="10445" y="575405"/>
                      <a:pt x="13431" y="578390"/>
                      <a:pt x="13431" y="582072"/>
                    </a:cubicBezTo>
                    <a:cubicBezTo>
                      <a:pt x="13431" y="582104"/>
                      <a:pt x="13431" y="582136"/>
                      <a:pt x="13430" y="582168"/>
                    </a:cubicBezTo>
                    <a:lnTo>
                      <a:pt x="13430" y="618173"/>
                    </a:lnTo>
                    <a:cubicBezTo>
                      <a:pt x="13641" y="621849"/>
                      <a:pt x="10831" y="625000"/>
                      <a:pt x="7155" y="625210"/>
                    </a:cubicBezTo>
                    <a:cubicBezTo>
                      <a:pt x="7024" y="625218"/>
                      <a:pt x="6893" y="625221"/>
                      <a:pt x="6763" y="625221"/>
                    </a:cubicBezTo>
                    <a:close/>
                    <a:moveTo>
                      <a:pt x="6763" y="553212"/>
                    </a:moveTo>
                    <a:cubicBezTo>
                      <a:pt x="3081" y="553265"/>
                      <a:pt x="53" y="550322"/>
                      <a:pt x="1" y="546641"/>
                    </a:cubicBezTo>
                    <a:cubicBezTo>
                      <a:pt x="0" y="546609"/>
                      <a:pt x="0" y="546577"/>
                      <a:pt x="0" y="546545"/>
                    </a:cubicBezTo>
                    <a:lnTo>
                      <a:pt x="0" y="510540"/>
                    </a:lnTo>
                    <a:cubicBezTo>
                      <a:pt x="0" y="506805"/>
                      <a:pt x="3028" y="503777"/>
                      <a:pt x="6763" y="503777"/>
                    </a:cubicBezTo>
                    <a:cubicBezTo>
                      <a:pt x="10445" y="503777"/>
                      <a:pt x="13431" y="506762"/>
                      <a:pt x="13431" y="510444"/>
                    </a:cubicBezTo>
                    <a:cubicBezTo>
                      <a:pt x="13431" y="510476"/>
                      <a:pt x="13431" y="510508"/>
                      <a:pt x="13430" y="510540"/>
                    </a:cubicBezTo>
                    <a:lnTo>
                      <a:pt x="13430" y="546545"/>
                    </a:lnTo>
                    <a:cubicBezTo>
                      <a:pt x="13641" y="550221"/>
                      <a:pt x="10831" y="553372"/>
                      <a:pt x="7155" y="553582"/>
                    </a:cubicBezTo>
                    <a:cubicBezTo>
                      <a:pt x="7024" y="553590"/>
                      <a:pt x="6893" y="553593"/>
                      <a:pt x="6763" y="553593"/>
                    </a:cubicBezTo>
                    <a:close/>
                    <a:moveTo>
                      <a:pt x="6763" y="481298"/>
                    </a:moveTo>
                    <a:cubicBezTo>
                      <a:pt x="3028" y="481298"/>
                      <a:pt x="0" y="478271"/>
                      <a:pt x="0" y="474536"/>
                    </a:cubicBezTo>
                    <a:lnTo>
                      <a:pt x="0" y="438531"/>
                    </a:lnTo>
                    <a:cubicBezTo>
                      <a:pt x="0" y="434796"/>
                      <a:pt x="3028" y="431768"/>
                      <a:pt x="6763" y="431768"/>
                    </a:cubicBezTo>
                    <a:cubicBezTo>
                      <a:pt x="10445" y="431768"/>
                      <a:pt x="13431" y="434753"/>
                      <a:pt x="13431" y="438435"/>
                    </a:cubicBezTo>
                    <a:cubicBezTo>
                      <a:pt x="13431" y="438467"/>
                      <a:pt x="13431" y="438499"/>
                      <a:pt x="13430" y="438531"/>
                    </a:cubicBezTo>
                    <a:lnTo>
                      <a:pt x="13430" y="474536"/>
                    </a:lnTo>
                    <a:cubicBezTo>
                      <a:pt x="13483" y="478218"/>
                      <a:pt x="10541" y="481245"/>
                      <a:pt x="6859" y="481298"/>
                    </a:cubicBezTo>
                    <a:cubicBezTo>
                      <a:pt x="6827" y="481298"/>
                      <a:pt x="6795" y="481298"/>
                      <a:pt x="6763" y="481298"/>
                    </a:cubicBezTo>
                    <a:close/>
                    <a:moveTo>
                      <a:pt x="6763" y="409289"/>
                    </a:moveTo>
                    <a:cubicBezTo>
                      <a:pt x="3028" y="409289"/>
                      <a:pt x="0" y="406262"/>
                      <a:pt x="0" y="402527"/>
                    </a:cubicBezTo>
                    <a:lnTo>
                      <a:pt x="0" y="366617"/>
                    </a:lnTo>
                    <a:cubicBezTo>
                      <a:pt x="0" y="362882"/>
                      <a:pt x="3028" y="359854"/>
                      <a:pt x="6763" y="359854"/>
                    </a:cubicBezTo>
                    <a:cubicBezTo>
                      <a:pt x="10445" y="359854"/>
                      <a:pt x="13431" y="362839"/>
                      <a:pt x="13431" y="366521"/>
                    </a:cubicBezTo>
                    <a:cubicBezTo>
                      <a:pt x="13431" y="366553"/>
                      <a:pt x="13431" y="366585"/>
                      <a:pt x="13430" y="366617"/>
                    </a:cubicBezTo>
                    <a:lnTo>
                      <a:pt x="13430" y="402527"/>
                    </a:lnTo>
                    <a:cubicBezTo>
                      <a:pt x="13483" y="406209"/>
                      <a:pt x="10541" y="409236"/>
                      <a:pt x="6859" y="409289"/>
                    </a:cubicBezTo>
                    <a:cubicBezTo>
                      <a:pt x="6827" y="409289"/>
                      <a:pt x="6795" y="409289"/>
                      <a:pt x="6763" y="409289"/>
                    </a:cubicBezTo>
                    <a:close/>
                    <a:moveTo>
                      <a:pt x="6763" y="337376"/>
                    </a:moveTo>
                    <a:cubicBezTo>
                      <a:pt x="3028" y="337376"/>
                      <a:pt x="0" y="334348"/>
                      <a:pt x="0" y="330613"/>
                    </a:cubicBezTo>
                    <a:lnTo>
                      <a:pt x="0" y="294608"/>
                    </a:lnTo>
                    <a:cubicBezTo>
                      <a:pt x="0" y="290873"/>
                      <a:pt x="3028" y="287845"/>
                      <a:pt x="6763" y="287845"/>
                    </a:cubicBezTo>
                    <a:cubicBezTo>
                      <a:pt x="10445" y="287845"/>
                      <a:pt x="13431" y="290830"/>
                      <a:pt x="13431" y="294512"/>
                    </a:cubicBezTo>
                    <a:cubicBezTo>
                      <a:pt x="13431" y="294544"/>
                      <a:pt x="13431" y="294576"/>
                      <a:pt x="13430" y="294608"/>
                    </a:cubicBezTo>
                    <a:lnTo>
                      <a:pt x="13430" y="330613"/>
                    </a:lnTo>
                    <a:cubicBezTo>
                      <a:pt x="13483" y="334295"/>
                      <a:pt x="10541" y="337322"/>
                      <a:pt x="6859" y="337375"/>
                    </a:cubicBezTo>
                    <a:cubicBezTo>
                      <a:pt x="6827" y="337375"/>
                      <a:pt x="6795" y="337376"/>
                      <a:pt x="6763" y="337376"/>
                    </a:cubicBezTo>
                    <a:close/>
                    <a:moveTo>
                      <a:pt x="6763" y="265367"/>
                    </a:moveTo>
                    <a:cubicBezTo>
                      <a:pt x="3028" y="265367"/>
                      <a:pt x="0" y="262339"/>
                      <a:pt x="0" y="258604"/>
                    </a:cubicBezTo>
                    <a:lnTo>
                      <a:pt x="0" y="222599"/>
                    </a:lnTo>
                    <a:cubicBezTo>
                      <a:pt x="0" y="218917"/>
                      <a:pt x="2984" y="215931"/>
                      <a:pt x="6667" y="215931"/>
                    </a:cubicBezTo>
                    <a:cubicBezTo>
                      <a:pt x="6699" y="215931"/>
                      <a:pt x="6731" y="215931"/>
                      <a:pt x="6763" y="215932"/>
                    </a:cubicBezTo>
                    <a:cubicBezTo>
                      <a:pt x="10445" y="215932"/>
                      <a:pt x="13430" y="218917"/>
                      <a:pt x="13430" y="222599"/>
                    </a:cubicBezTo>
                    <a:lnTo>
                      <a:pt x="13430" y="258318"/>
                    </a:lnTo>
                    <a:cubicBezTo>
                      <a:pt x="13641" y="261994"/>
                      <a:pt x="10831" y="265145"/>
                      <a:pt x="7155" y="265356"/>
                    </a:cubicBezTo>
                    <a:cubicBezTo>
                      <a:pt x="7024" y="265363"/>
                      <a:pt x="6893" y="265367"/>
                      <a:pt x="6763" y="265367"/>
                    </a:cubicBezTo>
                    <a:close/>
                    <a:moveTo>
                      <a:pt x="6763" y="193453"/>
                    </a:moveTo>
                    <a:cubicBezTo>
                      <a:pt x="3028" y="193453"/>
                      <a:pt x="0" y="190425"/>
                      <a:pt x="0" y="186690"/>
                    </a:cubicBezTo>
                    <a:lnTo>
                      <a:pt x="0" y="150686"/>
                    </a:lnTo>
                    <a:cubicBezTo>
                      <a:pt x="0" y="146951"/>
                      <a:pt x="3028" y="143923"/>
                      <a:pt x="6763" y="143923"/>
                    </a:cubicBezTo>
                    <a:cubicBezTo>
                      <a:pt x="10445" y="143922"/>
                      <a:pt x="13431" y="146907"/>
                      <a:pt x="13431" y="150590"/>
                    </a:cubicBezTo>
                    <a:cubicBezTo>
                      <a:pt x="13431" y="150622"/>
                      <a:pt x="13431" y="150654"/>
                      <a:pt x="13430" y="150686"/>
                    </a:cubicBezTo>
                    <a:lnTo>
                      <a:pt x="13430" y="186690"/>
                    </a:lnTo>
                    <a:cubicBezTo>
                      <a:pt x="13483" y="190372"/>
                      <a:pt x="10541" y="193400"/>
                      <a:pt x="6859" y="193452"/>
                    </a:cubicBezTo>
                    <a:cubicBezTo>
                      <a:pt x="6827" y="193453"/>
                      <a:pt x="6795" y="193453"/>
                      <a:pt x="6763" y="193453"/>
                    </a:cubicBezTo>
                    <a:close/>
                    <a:moveTo>
                      <a:pt x="6763" y="121444"/>
                    </a:moveTo>
                    <a:cubicBezTo>
                      <a:pt x="3028" y="121444"/>
                      <a:pt x="0" y="118416"/>
                      <a:pt x="0" y="114681"/>
                    </a:cubicBezTo>
                    <a:lnTo>
                      <a:pt x="0" y="78677"/>
                    </a:lnTo>
                    <a:cubicBezTo>
                      <a:pt x="0" y="74942"/>
                      <a:pt x="3028" y="71914"/>
                      <a:pt x="6763" y="71914"/>
                    </a:cubicBezTo>
                    <a:cubicBezTo>
                      <a:pt x="10445" y="71913"/>
                      <a:pt x="13431" y="74898"/>
                      <a:pt x="13431" y="78581"/>
                    </a:cubicBezTo>
                    <a:cubicBezTo>
                      <a:pt x="13431" y="78613"/>
                      <a:pt x="13431" y="78645"/>
                      <a:pt x="13430" y="78677"/>
                    </a:cubicBezTo>
                    <a:lnTo>
                      <a:pt x="13430" y="114681"/>
                    </a:lnTo>
                    <a:cubicBezTo>
                      <a:pt x="13483" y="118363"/>
                      <a:pt x="10541" y="121390"/>
                      <a:pt x="6859" y="121443"/>
                    </a:cubicBezTo>
                    <a:cubicBezTo>
                      <a:pt x="6827" y="121444"/>
                      <a:pt x="6795" y="121444"/>
                      <a:pt x="6763" y="121444"/>
                    </a:cubicBezTo>
                    <a:close/>
                    <a:moveTo>
                      <a:pt x="6763" y="49435"/>
                    </a:moveTo>
                    <a:cubicBezTo>
                      <a:pt x="3081" y="49487"/>
                      <a:pt x="53" y="46545"/>
                      <a:pt x="1" y="42863"/>
                    </a:cubicBezTo>
                    <a:cubicBezTo>
                      <a:pt x="0" y="42831"/>
                      <a:pt x="0" y="42799"/>
                      <a:pt x="0" y="42767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42767"/>
                    </a:lnTo>
                    <a:cubicBezTo>
                      <a:pt x="13430" y="46450"/>
                      <a:pt x="10445" y="49435"/>
                      <a:pt x="6763" y="49435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7" name="Freeform: Shape 70">
                <a:extLst>
                  <a:ext uri="{FF2B5EF4-FFF2-40B4-BE49-F238E27FC236}">
                    <a16:creationId xmlns:a16="http://schemas.microsoft.com/office/drawing/2014/main" id="{191992DF-E7B0-47BE-93B7-7E2737B2FE24}"/>
                  </a:ext>
                </a:extLst>
              </p:cNvPr>
              <p:cNvSpPr/>
              <p:nvPr/>
            </p:nvSpPr>
            <p:spPr>
              <a:xfrm>
                <a:off x="11100816" y="3892867"/>
                <a:ext cx="13430" cy="31433"/>
              </a:xfrm>
              <a:custGeom>
                <a:avLst/>
                <a:gdLst>
                  <a:gd name="connsiteX0" fmla="*/ 6763 w 13430"/>
                  <a:gd name="connsiteY0" fmla="*/ 31433 h 31433"/>
                  <a:gd name="connsiteX1" fmla="*/ 1 w 13430"/>
                  <a:gd name="connsiteY1" fmla="*/ 24861 h 31433"/>
                  <a:gd name="connsiteX2" fmla="*/ 0 w 13430"/>
                  <a:gd name="connsiteY2" fmla="*/ 24765 h 31433"/>
                  <a:gd name="connsiteX3" fmla="*/ 0 w 13430"/>
                  <a:gd name="connsiteY3" fmla="*/ 6763 h 31433"/>
                  <a:gd name="connsiteX4" fmla="*/ 6763 w 13430"/>
                  <a:gd name="connsiteY4" fmla="*/ 0 h 31433"/>
                  <a:gd name="connsiteX5" fmla="*/ 13431 w 13430"/>
                  <a:gd name="connsiteY5" fmla="*/ 6667 h 31433"/>
                  <a:gd name="connsiteX6" fmla="*/ 13430 w 13430"/>
                  <a:gd name="connsiteY6" fmla="*/ 6763 h 31433"/>
                  <a:gd name="connsiteX7" fmla="*/ 13430 w 13430"/>
                  <a:gd name="connsiteY7" fmla="*/ 24765 h 31433"/>
                  <a:gd name="connsiteX8" fmla="*/ 6763 w 13430"/>
                  <a:gd name="connsiteY8" fmla="*/ 31433 h 3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433">
                    <a:moveTo>
                      <a:pt x="6763" y="31433"/>
                    </a:moveTo>
                    <a:cubicBezTo>
                      <a:pt x="3081" y="31485"/>
                      <a:pt x="53" y="28543"/>
                      <a:pt x="1" y="24861"/>
                    </a:cubicBezTo>
                    <a:cubicBezTo>
                      <a:pt x="0" y="24829"/>
                      <a:pt x="0" y="24797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30" y="28447"/>
                      <a:pt x="10445" y="31433"/>
                      <a:pt x="6763" y="3143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8" name="Freeform: Shape 71">
                <a:extLst>
                  <a:ext uri="{FF2B5EF4-FFF2-40B4-BE49-F238E27FC236}">
                    <a16:creationId xmlns:a16="http://schemas.microsoft.com/office/drawing/2014/main" id="{CA394C6B-B59A-48DE-8F10-69A6626A7EFD}"/>
                  </a:ext>
                </a:extLst>
              </p:cNvPr>
              <p:cNvSpPr/>
              <p:nvPr/>
            </p:nvSpPr>
            <p:spPr>
              <a:xfrm>
                <a:off x="11270865" y="3459817"/>
                <a:ext cx="29590" cy="21475"/>
              </a:xfrm>
              <a:custGeom>
                <a:avLst/>
                <a:gdLst>
                  <a:gd name="connsiteX0" fmla="*/ 6735 w 29590"/>
                  <a:gd name="connsiteY0" fmla="*/ 21474 h 21475"/>
                  <a:gd name="connsiteX1" fmla="*/ 734 w 29590"/>
                  <a:gd name="connsiteY1" fmla="*/ 17760 h 21475"/>
                  <a:gd name="connsiteX2" fmla="*/ 3630 w 29590"/>
                  <a:gd name="connsiteY2" fmla="*/ 8786 h 21475"/>
                  <a:gd name="connsiteX3" fmla="*/ 3782 w 29590"/>
                  <a:gd name="connsiteY3" fmla="*/ 8711 h 21475"/>
                  <a:gd name="connsiteX4" fmla="*/ 19879 w 29590"/>
                  <a:gd name="connsiteY4" fmla="*/ 710 h 21475"/>
                  <a:gd name="connsiteX5" fmla="*/ 28881 w 29590"/>
                  <a:gd name="connsiteY5" fmla="*/ 3710 h 21475"/>
                  <a:gd name="connsiteX6" fmla="*/ 25880 w 29590"/>
                  <a:gd name="connsiteY6" fmla="*/ 12711 h 21475"/>
                  <a:gd name="connsiteX7" fmla="*/ 9783 w 29590"/>
                  <a:gd name="connsiteY7" fmla="*/ 20808 h 21475"/>
                  <a:gd name="connsiteX8" fmla="*/ 6735 w 29590"/>
                  <a:gd name="connsiteY8" fmla="*/ 21474 h 2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90" h="21475">
                    <a:moveTo>
                      <a:pt x="6735" y="21474"/>
                    </a:moveTo>
                    <a:cubicBezTo>
                      <a:pt x="4183" y="21506"/>
                      <a:pt x="1844" y="20058"/>
                      <a:pt x="734" y="17760"/>
                    </a:cubicBezTo>
                    <a:cubicBezTo>
                      <a:pt x="-944" y="14482"/>
                      <a:pt x="353" y="10464"/>
                      <a:pt x="3630" y="8786"/>
                    </a:cubicBezTo>
                    <a:cubicBezTo>
                      <a:pt x="3681" y="8760"/>
                      <a:pt x="3731" y="8735"/>
                      <a:pt x="3782" y="8711"/>
                    </a:cubicBezTo>
                    <a:lnTo>
                      <a:pt x="19879" y="710"/>
                    </a:lnTo>
                    <a:cubicBezTo>
                      <a:pt x="23193" y="-947"/>
                      <a:pt x="27223" y="396"/>
                      <a:pt x="28881" y="3710"/>
                    </a:cubicBezTo>
                    <a:cubicBezTo>
                      <a:pt x="30538" y="7024"/>
                      <a:pt x="29194" y="11054"/>
                      <a:pt x="25880" y="12711"/>
                    </a:cubicBezTo>
                    <a:lnTo>
                      <a:pt x="9783" y="20808"/>
                    </a:lnTo>
                    <a:cubicBezTo>
                      <a:pt x="8833" y="21264"/>
                      <a:pt x="7789" y="21493"/>
                      <a:pt x="6735" y="2147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9" name="Freeform: Shape 72">
                <a:extLst>
                  <a:ext uri="{FF2B5EF4-FFF2-40B4-BE49-F238E27FC236}">
                    <a16:creationId xmlns:a16="http://schemas.microsoft.com/office/drawing/2014/main" id="{920B5801-7311-4F47-A558-5814ECC41724}"/>
                  </a:ext>
                </a:extLst>
              </p:cNvPr>
              <p:cNvSpPr/>
              <p:nvPr/>
            </p:nvSpPr>
            <p:spPr>
              <a:xfrm>
                <a:off x="11191407" y="3486865"/>
                <a:ext cx="54044" cy="33860"/>
              </a:xfrm>
              <a:custGeom>
                <a:avLst/>
                <a:gdLst>
                  <a:gd name="connsiteX0" fmla="*/ 6945 w 54044"/>
                  <a:gd name="connsiteY0" fmla="*/ 33860 h 33860"/>
                  <a:gd name="connsiteX1" fmla="*/ 944 w 54044"/>
                  <a:gd name="connsiteY1" fmla="*/ 30145 h 33860"/>
                  <a:gd name="connsiteX2" fmla="*/ 3250 w 54044"/>
                  <a:gd name="connsiteY2" fmla="*/ 21002 h 33860"/>
                  <a:gd name="connsiteX3" fmla="*/ 3992 w 54044"/>
                  <a:gd name="connsiteY3" fmla="*/ 20620 h 33860"/>
                  <a:gd name="connsiteX4" fmla="*/ 43616 w 54044"/>
                  <a:gd name="connsiteY4" fmla="*/ 903 h 33860"/>
                  <a:gd name="connsiteX5" fmla="*/ 52851 w 54044"/>
                  <a:gd name="connsiteY5" fmla="*/ 3389 h 33860"/>
                  <a:gd name="connsiteX6" fmla="*/ 53141 w 54044"/>
                  <a:gd name="connsiteY6" fmla="*/ 3951 h 33860"/>
                  <a:gd name="connsiteX7" fmla="*/ 50656 w 54044"/>
                  <a:gd name="connsiteY7" fmla="*/ 13187 h 33860"/>
                  <a:gd name="connsiteX8" fmla="*/ 50093 w 54044"/>
                  <a:gd name="connsiteY8" fmla="*/ 13476 h 33860"/>
                  <a:gd name="connsiteX9" fmla="*/ 9993 w 54044"/>
                  <a:gd name="connsiteY9" fmla="*/ 33193 h 33860"/>
                  <a:gd name="connsiteX10" fmla="*/ 6945 w 54044"/>
                  <a:gd name="connsiteY10" fmla="*/ 33860 h 33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044" h="33860">
                    <a:moveTo>
                      <a:pt x="6945" y="33860"/>
                    </a:moveTo>
                    <a:cubicBezTo>
                      <a:pt x="4393" y="33892"/>
                      <a:pt x="2054" y="32443"/>
                      <a:pt x="944" y="30145"/>
                    </a:cubicBezTo>
                    <a:cubicBezTo>
                      <a:pt x="-944" y="26984"/>
                      <a:pt x="89" y="22890"/>
                      <a:pt x="3250" y="21002"/>
                    </a:cubicBezTo>
                    <a:cubicBezTo>
                      <a:pt x="3489" y="20860"/>
                      <a:pt x="3737" y="20732"/>
                      <a:pt x="3992" y="20620"/>
                    </a:cubicBezTo>
                    <a:lnTo>
                      <a:pt x="43616" y="903"/>
                    </a:lnTo>
                    <a:cubicBezTo>
                      <a:pt x="46853" y="-960"/>
                      <a:pt x="50987" y="152"/>
                      <a:pt x="52851" y="3389"/>
                    </a:cubicBezTo>
                    <a:cubicBezTo>
                      <a:pt x="52957" y="3572"/>
                      <a:pt x="53053" y="3759"/>
                      <a:pt x="53141" y="3951"/>
                    </a:cubicBezTo>
                    <a:cubicBezTo>
                      <a:pt x="55005" y="7188"/>
                      <a:pt x="53892" y="11323"/>
                      <a:pt x="50656" y="13187"/>
                    </a:cubicBezTo>
                    <a:cubicBezTo>
                      <a:pt x="50473" y="13292"/>
                      <a:pt x="50285" y="13389"/>
                      <a:pt x="50093" y="13476"/>
                    </a:cubicBezTo>
                    <a:lnTo>
                      <a:pt x="9993" y="33193"/>
                    </a:lnTo>
                    <a:cubicBezTo>
                      <a:pt x="9043" y="33650"/>
                      <a:pt x="7999" y="33878"/>
                      <a:pt x="6945" y="3386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0" name="Freeform: Shape 73">
                <a:extLst>
                  <a:ext uri="{FF2B5EF4-FFF2-40B4-BE49-F238E27FC236}">
                    <a16:creationId xmlns:a16="http://schemas.microsoft.com/office/drawing/2014/main" id="{DE727464-5AD4-4934-A1A6-965AED10AAFA}"/>
                  </a:ext>
                </a:extLst>
              </p:cNvPr>
              <p:cNvSpPr/>
              <p:nvPr/>
            </p:nvSpPr>
            <p:spPr>
              <a:xfrm>
                <a:off x="11135685" y="3526299"/>
                <a:ext cx="30315" cy="22144"/>
              </a:xfrm>
              <a:custGeom>
                <a:avLst/>
                <a:gdLst>
                  <a:gd name="connsiteX0" fmla="*/ 6945 w 30315"/>
                  <a:gd name="connsiteY0" fmla="*/ 22144 h 22144"/>
                  <a:gd name="connsiteX1" fmla="*/ 944 w 30315"/>
                  <a:gd name="connsiteY1" fmla="*/ 18429 h 22144"/>
                  <a:gd name="connsiteX2" fmla="*/ 3250 w 30315"/>
                  <a:gd name="connsiteY2" fmla="*/ 9286 h 22144"/>
                  <a:gd name="connsiteX3" fmla="*/ 3992 w 30315"/>
                  <a:gd name="connsiteY3" fmla="*/ 8904 h 22144"/>
                  <a:gd name="connsiteX4" fmla="*/ 20089 w 30315"/>
                  <a:gd name="connsiteY4" fmla="*/ 903 h 22144"/>
                  <a:gd name="connsiteX5" fmla="*/ 29325 w 30315"/>
                  <a:gd name="connsiteY5" fmla="*/ 3389 h 22144"/>
                  <a:gd name="connsiteX6" fmla="*/ 29614 w 30315"/>
                  <a:gd name="connsiteY6" fmla="*/ 3951 h 22144"/>
                  <a:gd name="connsiteX7" fmla="*/ 26566 w 30315"/>
                  <a:gd name="connsiteY7" fmla="*/ 13000 h 22144"/>
                  <a:gd name="connsiteX8" fmla="*/ 10469 w 30315"/>
                  <a:gd name="connsiteY8" fmla="*/ 21001 h 22144"/>
                  <a:gd name="connsiteX9" fmla="*/ 6945 w 30315"/>
                  <a:gd name="connsiteY9" fmla="*/ 22144 h 2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315" h="22144">
                    <a:moveTo>
                      <a:pt x="6945" y="22144"/>
                    </a:moveTo>
                    <a:cubicBezTo>
                      <a:pt x="4393" y="22176"/>
                      <a:pt x="2054" y="20728"/>
                      <a:pt x="944" y="18429"/>
                    </a:cubicBezTo>
                    <a:cubicBezTo>
                      <a:pt x="-944" y="15268"/>
                      <a:pt x="89" y="11174"/>
                      <a:pt x="3250" y="9286"/>
                    </a:cubicBezTo>
                    <a:cubicBezTo>
                      <a:pt x="3489" y="9144"/>
                      <a:pt x="3737" y="9016"/>
                      <a:pt x="3992" y="8904"/>
                    </a:cubicBezTo>
                    <a:lnTo>
                      <a:pt x="20089" y="903"/>
                    </a:lnTo>
                    <a:cubicBezTo>
                      <a:pt x="23326" y="-960"/>
                      <a:pt x="27461" y="152"/>
                      <a:pt x="29325" y="3389"/>
                    </a:cubicBezTo>
                    <a:cubicBezTo>
                      <a:pt x="29430" y="3572"/>
                      <a:pt x="29527" y="3759"/>
                      <a:pt x="29614" y="3951"/>
                    </a:cubicBezTo>
                    <a:cubicBezTo>
                      <a:pt x="31265" y="7292"/>
                      <a:pt x="29902" y="11339"/>
                      <a:pt x="26566" y="13000"/>
                    </a:cubicBezTo>
                    <a:lnTo>
                      <a:pt x="10469" y="21001"/>
                    </a:lnTo>
                    <a:cubicBezTo>
                      <a:pt x="9424" y="21703"/>
                      <a:pt x="8203" y="22099"/>
                      <a:pt x="6945" y="2214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1" name="Freeform: Shape 74">
                <a:extLst>
                  <a:ext uri="{FF2B5EF4-FFF2-40B4-BE49-F238E27FC236}">
                    <a16:creationId xmlns:a16="http://schemas.microsoft.com/office/drawing/2014/main" id="{05C91810-E223-4A33-A3B8-13713D77FDEC}"/>
                  </a:ext>
                </a:extLst>
              </p:cNvPr>
              <p:cNvSpPr/>
              <p:nvPr/>
            </p:nvSpPr>
            <p:spPr>
              <a:xfrm>
                <a:off x="10876873" y="3031140"/>
                <a:ext cx="23402" cy="29242"/>
              </a:xfrm>
              <a:custGeom>
                <a:avLst/>
                <a:gdLst>
                  <a:gd name="connsiteX0" fmla="*/ 16392 w 23402"/>
                  <a:gd name="connsiteY0" fmla="*/ 29242 h 29242"/>
                  <a:gd name="connsiteX1" fmla="*/ 10677 w 23402"/>
                  <a:gd name="connsiteY1" fmla="*/ 26004 h 29242"/>
                  <a:gd name="connsiteX2" fmla="*/ 1152 w 23402"/>
                  <a:gd name="connsiteY2" fmla="*/ 10573 h 29242"/>
                  <a:gd name="connsiteX3" fmla="*/ 2922 w 23402"/>
                  <a:gd name="connsiteY3" fmla="*/ 1311 h 29242"/>
                  <a:gd name="connsiteX4" fmla="*/ 3343 w 23402"/>
                  <a:gd name="connsiteY4" fmla="*/ 1048 h 29242"/>
                  <a:gd name="connsiteX5" fmla="*/ 12796 w 23402"/>
                  <a:gd name="connsiteY5" fmla="*/ 3217 h 29242"/>
                  <a:gd name="connsiteX6" fmla="*/ 12868 w 23402"/>
                  <a:gd name="connsiteY6" fmla="*/ 3334 h 29242"/>
                  <a:gd name="connsiteX7" fmla="*/ 22393 w 23402"/>
                  <a:gd name="connsiteY7" fmla="*/ 18765 h 29242"/>
                  <a:gd name="connsiteX8" fmla="*/ 20260 w 23402"/>
                  <a:gd name="connsiteY8" fmla="*/ 27949 h 29242"/>
                  <a:gd name="connsiteX9" fmla="*/ 16583 w 23402"/>
                  <a:gd name="connsiteY9" fmla="*/ 28956 h 2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" h="29242">
                    <a:moveTo>
                      <a:pt x="16392" y="29242"/>
                    </a:moveTo>
                    <a:cubicBezTo>
                      <a:pt x="14046" y="29260"/>
                      <a:pt x="11868" y="28026"/>
                      <a:pt x="10677" y="26004"/>
                    </a:cubicBezTo>
                    <a:lnTo>
                      <a:pt x="1152" y="10573"/>
                    </a:lnTo>
                    <a:cubicBezTo>
                      <a:pt x="-916" y="7527"/>
                      <a:pt x="-124" y="3380"/>
                      <a:pt x="2922" y="1311"/>
                    </a:cubicBezTo>
                    <a:cubicBezTo>
                      <a:pt x="3059" y="1218"/>
                      <a:pt x="3200" y="1131"/>
                      <a:pt x="3343" y="1048"/>
                    </a:cubicBezTo>
                    <a:cubicBezTo>
                      <a:pt x="6552" y="-964"/>
                      <a:pt x="10785" y="7"/>
                      <a:pt x="12796" y="3217"/>
                    </a:cubicBezTo>
                    <a:cubicBezTo>
                      <a:pt x="12821" y="3256"/>
                      <a:pt x="12844" y="3295"/>
                      <a:pt x="12868" y="3334"/>
                    </a:cubicBezTo>
                    <a:lnTo>
                      <a:pt x="22393" y="18765"/>
                    </a:lnTo>
                    <a:cubicBezTo>
                      <a:pt x="24340" y="21890"/>
                      <a:pt x="23386" y="26002"/>
                      <a:pt x="20260" y="27949"/>
                    </a:cubicBezTo>
                    <a:cubicBezTo>
                      <a:pt x="19159" y="28636"/>
                      <a:pt x="17880" y="28986"/>
                      <a:pt x="16583" y="28956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2" name="Freeform: Shape 75">
                <a:extLst>
                  <a:ext uri="{FF2B5EF4-FFF2-40B4-BE49-F238E27FC236}">
                    <a16:creationId xmlns:a16="http://schemas.microsoft.com/office/drawing/2014/main" id="{D82D3367-214E-4C0B-995C-4508AFCAA673}"/>
                  </a:ext>
                </a:extLst>
              </p:cNvPr>
              <p:cNvSpPr/>
              <p:nvPr/>
            </p:nvSpPr>
            <p:spPr>
              <a:xfrm>
                <a:off x="10904972" y="3077375"/>
                <a:ext cx="142884" cy="226952"/>
              </a:xfrm>
              <a:custGeom>
                <a:avLst/>
                <a:gdLst>
                  <a:gd name="connsiteX0" fmla="*/ 136122 w 142884"/>
                  <a:gd name="connsiteY0" fmla="*/ 226942 h 226952"/>
                  <a:gd name="connsiteX1" fmla="*/ 130311 w 142884"/>
                  <a:gd name="connsiteY1" fmla="*/ 223704 h 226952"/>
                  <a:gd name="connsiteX2" fmla="*/ 111833 w 142884"/>
                  <a:gd name="connsiteY2" fmla="*/ 193224 h 226952"/>
                  <a:gd name="connsiteX3" fmla="*/ 113622 w 142884"/>
                  <a:gd name="connsiteY3" fmla="*/ 183829 h 226952"/>
                  <a:gd name="connsiteX4" fmla="*/ 123017 w 142884"/>
                  <a:gd name="connsiteY4" fmla="*/ 185618 h 226952"/>
                  <a:gd name="connsiteX5" fmla="*/ 123358 w 142884"/>
                  <a:gd name="connsiteY5" fmla="*/ 186175 h 226952"/>
                  <a:gd name="connsiteX6" fmla="*/ 141836 w 142884"/>
                  <a:gd name="connsiteY6" fmla="*/ 216655 h 226952"/>
                  <a:gd name="connsiteX7" fmla="*/ 139668 w 142884"/>
                  <a:gd name="connsiteY7" fmla="*/ 226108 h 226952"/>
                  <a:gd name="connsiteX8" fmla="*/ 139550 w 142884"/>
                  <a:gd name="connsiteY8" fmla="*/ 226180 h 226952"/>
                  <a:gd name="connsiteX9" fmla="*/ 136121 w 142884"/>
                  <a:gd name="connsiteY9" fmla="*/ 226942 h 226952"/>
                  <a:gd name="connsiteX10" fmla="*/ 99165 w 142884"/>
                  <a:gd name="connsiteY10" fmla="*/ 165982 h 226952"/>
                  <a:gd name="connsiteX11" fmla="*/ 93354 w 142884"/>
                  <a:gd name="connsiteY11" fmla="*/ 162744 h 226952"/>
                  <a:gd name="connsiteX12" fmla="*/ 74876 w 142884"/>
                  <a:gd name="connsiteY12" fmla="*/ 132264 h 226952"/>
                  <a:gd name="connsiteX13" fmla="*/ 77044 w 142884"/>
                  <a:gd name="connsiteY13" fmla="*/ 122811 h 226952"/>
                  <a:gd name="connsiteX14" fmla="*/ 77162 w 142884"/>
                  <a:gd name="connsiteY14" fmla="*/ 122739 h 226952"/>
                  <a:gd name="connsiteX15" fmla="*/ 86514 w 142884"/>
                  <a:gd name="connsiteY15" fmla="*/ 124742 h 226952"/>
                  <a:gd name="connsiteX16" fmla="*/ 86687 w 142884"/>
                  <a:gd name="connsiteY16" fmla="*/ 125025 h 226952"/>
                  <a:gd name="connsiteX17" fmla="*/ 105165 w 142884"/>
                  <a:gd name="connsiteY17" fmla="*/ 155505 h 226952"/>
                  <a:gd name="connsiteX18" fmla="*/ 102661 w 142884"/>
                  <a:gd name="connsiteY18" fmla="*/ 164875 h 226952"/>
                  <a:gd name="connsiteX19" fmla="*/ 99450 w 142884"/>
                  <a:gd name="connsiteY19" fmla="*/ 165792 h 226952"/>
                  <a:gd name="connsiteX20" fmla="*/ 62207 w 142884"/>
                  <a:gd name="connsiteY20" fmla="*/ 105022 h 226952"/>
                  <a:gd name="connsiteX21" fmla="*/ 56397 w 142884"/>
                  <a:gd name="connsiteY21" fmla="*/ 101689 h 226952"/>
                  <a:gd name="connsiteX22" fmla="*/ 37919 w 142884"/>
                  <a:gd name="connsiteY22" fmla="*/ 71209 h 226952"/>
                  <a:gd name="connsiteX23" fmla="*/ 41115 w 142884"/>
                  <a:gd name="connsiteY23" fmla="*/ 62195 h 226952"/>
                  <a:gd name="connsiteX24" fmla="*/ 49444 w 142884"/>
                  <a:gd name="connsiteY24" fmla="*/ 64255 h 226952"/>
                  <a:gd name="connsiteX25" fmla="*/ 67827 w 142884"/>
                  <a:gd name="connsiteY25" fmla="*/ 94450 h 226952"/>
                  <a:gd name="connsiteX26" fmla="*/ 66057 w 142884"/>
                  <a:gd name="connsiteY26" fmla="*/ 103711 h 226952"/>
                  <a:gd name="connsiteX27" fmla="*/ 65637 w 142884"/>
                  <a:gd name="connsiteY27" fmla="*/ 103975 h 226952"/>
                  <a:gd name="connsiteX28" fmla="*/ 62208 w 142884"/>
                  <a:gd name="connsiteY28" fmla="*/ 105022 h 226952"/>
                  <a:gd name="connsiteX29" fmla="*/ 25250 w 142884"/>
                  <a:gd name="connsiteY29" fmla="*/ 43967 h 226952"/>
                  <a:gd name="connsiteX30" fmla="*/ 19440 w 142884"/>
                  <a:gd name="connsiteY30" fmla="*/ 40729 h 226952"/>
                  <a:gd name="connsiteX31" fmla="*/ 962 w 142884"/>
                  <a:gd name="connsiteY31" fmla="*/ 10249 h 226952"/>
                  <a:gd name="connsiteX32" fmla="*/ 3295 w 142884"/>
                  <a:gd name="connsiteY32" fmla="*/ 962 h 226952"/>
                  <a:gd name="connsiteX33" fmla="*/ 12582 w 142884"/>
                  <a:gd name="connsiteY33" fmla="*/ 3295 h 226952"/>
                  <a:gd name="connsiteX34" fmla="*/ 31061 w 142884"/>
                  <a:gd name="connsiteY34" fmla="*/ 33775 h 226952"/>
                  <a:gd name="connsiteX35" fmla="*/ 28928 w 142884"/>
                  <a:gd name="connsiteY35" fmla="*/ 42960 h 226952"/>
                  <a:gd name="connsiteX36" fmla="*/ 25250 w 142884"/>
                  <a:gd name="connsiteY36" fmla="*/ 43967 h 22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42884" h="226952">
                    <a:moveTo>
                      <a:pt x="136122" y="226942"/>
                    </a:moveTo>
                    <a:cubicBezTo>
                      <a:pt x="133751" y="226956"/>
                      <a:pt x="131547" y="225727"/>
                      <a:pt x="130311" y="223704"/>
                    </a:cubicBezTo>
                    <a:lnTo>
                      <a:pt x="111833" y="193224"/>
                    </a:lnTo>
                    <a:cubicBezTo>
                      <a:pt x="109732" y="190135"/>
                      <a:pt x="110534" y="185929"/>
                      <a:pt x="113622" y="183829"/>
                    </a:cubicBezTo>
                    <a:cubicBezTo>
                      <a:pt x="116711" y="181729"/>
                      <a:pt x="120917" y="182530"/>
                      <a:pt x="123017" y="185618"/>
                    </a:cubicBezTo>
                    <a:cubicBezTo>
                      <a:pt x="123140" y="185798"/>
                      <a:pt x="123253" y="185984"/>
                      <a:pt x="123358" y="186175"/>
                    </a:cubicBezTo>
                    <a:lnTo>
                      <a:pt x="141836" y="216655"/>
                    </a:lnTo>
                    <a:cubicBezTo>
                      <a:pt x="143848" y="219865"/>
                      <a:pt x="142877" y="224097"/>
                      <a:pt x="139668" y="226108"/>
                    </a:cubicBezTo>
                    <a:cubicBezTo>
                      <a:pt x="139629" y="226133"/>
                      <a:pt x="139590" y="226157"/>
                      <a:pt x="139550" y="226180"/>
                    </a:cubicBezTo>
                    <a:cubicBezTo>
                      <a:pt x="138499" y="226745"/>
                      <a:pt x="137312" y="227009"/>
                      <a:pt x="136121" y="226942"/>
                    </a:cubicBezTo>
                    <a:close/>
                    <a:moveTo>
                      <a:pt x="99165" y="165982"/>
                    </a:moveTo>
                    <a:cubicBezTo>
                      <a:pt x="96794" y="165996"/>
                      <a:pt x="94590" y="164767"/>
                      <a:pt x="93354" y="162744"/>
                    </a:cubicBezTo>
                    <a:lnTo>
                      <a:pt x="74876" y="132264"/>
                    </a:lnTo>
                    <a:cubicBezTo>
                      <a:pt x="72864" y="129055"/>
                      <a:pt x="73835" y="124822"/>
                      <a:pt x="77044" y="122811"/>
                    </a:cubicBezTo>
                    <a:cubicBezTo>
                      <a:pt x="77083" y="122786"/>
                      <a:pt x="77122" y="122762"/>
                      <a:pt x="77162" y="122739"/>
                    </a:cubicBezTo>
                    <a:cubicBezTo>
                      <a:pt x="80297" y="120710"/>
                      <a:pt x="84484" y="121607"/>
                      <a:pt x="86514" y="124742"/>
                    </a:cubicBezTo>
                    <a:cubicBezTo>
                      <a:pt x="86574" y="124835"/>
                      <a:pt x="86631" y="124929"/>
                      <a:pt x="86687" y="125025"/>
                    </a:cubicBezTo>
                    <a:lnTo>
                      <a:pt x="105165" y="155505"/>
                    </a:lnTo>
                    <a:cubicBezTo>
                      <a:pt x="107061" y="158784"/>
                      <a:pt x="105940" y="162979"/>
                      <a:pt x="102661" y="164875"/>
                    </a:cubicBezTo>
                    <a:cubicBezTo>
                      <a:pt x="101683" y="165440"/>
                      <a:pt x="100580" y="165755"/>
                      <a:pt x="99450" y="165792"/>
                    </a:cubicBezTo>
                    <a:close/>
                    <a:moveTo>
                      <a:pt x="62207" y="105022"/>
                    </a:moveTo>
                    <a:cubicBezTo>
                      <a:pt x="59828" y="104979"/>
                      <a:pt x="57636" y="103721"/>
                      <a:pt x="56397" y="101689"/>
                    </a:cubicBezTo>
                    <a:lnTo>
                      <a:pt x="37919" y="71209"/>
                    </a:lnTo>
                    <a:cubicBezTo>
                      <a:pt x="36312" y="67837"/>
                      <a:pt x="37743" y="63801"/>
                      <a:pt x="41115" y="62195"/>
                    </a:cubicBezTo>
                    <a:cubicBezTo>
                      <a:pt x="44027" y="60807"/>
                      <a:pt x="47514" y="61670"/>
                      <a:pt x="49444" y="64255"/>
                    </a:cubicBezTo>
                    <a:lnTo>
                      <a:pt x="67827" y="94450"/>
                    </a:lnTo>
                    <a:cubicBezTo>
                      <a:pt x="69896" y="97496"/>
                      <a:pt x="69104" y="101642"/>
                      <a:pt x="66057" y="103711"/>
                    </a:cubicBezTo>
                    <a:cubicBezTo>
                      <a:pt x="65920" y="103804"/>
                      <a:pt x="65780" y="103892"/>
                      <a:pt x="65637" y="103975"/>
                    </a:cubicBezTo>
                    <a:cubicBezTo>
                      <a:pt x="64601" y="104610"/>
                      <a:pt x="63421" y="104970"/>
                      <a:pt x="62208" y="105022"/>
                    </a:cubicBezTo>
                    <a:close/>
                    <a:moveTo>
                      <a:pt x="25250" y="43967"/>
                    </a:moveTo>
                    <a:cubicBezTo>
                      <a:pt x="22885" y="43962"/>
                      <a:pt x="20689" y="42738"/>
                      <a:pt x="19440" y="40729"/>
                    </a:cubicBezTo>
                    <a:lnTo>
                      <a:pt x="962" y="10249"/>
                    </a:lnTo>
                    <a:cubicBezTo>
                      <a:pt x="-958" y="7040"/>
                      <a:pt x="87" y="2882"/>
                      <a:pt x="3295" y="962"/>
                    </a:cubicBezTo>
                    <a:cubicBezTo>
                      <a:pt x="6504" y="-958"/>
                      <a:pt x="10662" y="86"/>
                      <a:pt x="12582" y="3295"/>
                    </a:cubicBezTo>
                    <a:lnTo>
                      <a:pt x="31061" y="33775"/>
                    </a:lnTo>
                    <a:cubicBezTo>
                      <a:pt x="33008" y="36901"/>
                      <a:pt x="32053" y="41013"/>
                      <a:pt x="28928" y="42960"/>
                    </a:cubicBezTo>
                    <a:cubicBezTo>
                      <a:pt x="27826" y="43647"/>
                      <a:pt x="26548" y="43996"/>
                      <a:pt x="25250" y="4396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3" name="Freeform: Shape 76">
                <a:extLst>
                  <a:ext uri="{FF2B5EF4-FFF2-40B4-BE49-F238E27FC236}">
                    <a16:creationId xmlns:a16="http://schemas.microsoft.com/office/drawing/2014/main" id="{FEACAF6F-BC96-43D9-9A16-F08A2F5C7E5D}"/>
                  </a:ext>
                </a:extLst>
              </p:cNvPr>
              <p:cNvSpPr/>
              <p:nvPr/>
            </p:nvSpPr>
            <p:spPr>
              <a:xfrm>
                <a:off x="11052741" y="3321550"/>
                <a:ext cx="23007" cy="28690"/>
              </a:xfrm>
              <a:custGeom>
                <a:avLst/>
                <a:gdLst>
                  <a:gd name="connsiteX0" fmla="*/ 16071 w 23007"/>
                  <a:gd name="connsiteY0" fmla="*/ 28678 h 28690"/>
                  <a:gd name="connsiteX1" fmla="*/ 10356 w 23007"/>
                  <a:gd name="connsiteY1" fmla="*/ 25344 h 28690"/>
                  <a:gd name="connsiteX2" fmla="*/ 831 w 23007"/>
                  <a:gd name="connsiteY2" fmla="*/ 10009 h 28690"/>
                  <a:gd name="connsiteX3" fmla="*/ 3518 w 23007"/>
                  <a:gd name="connsiteY3" fmla="*/ 830 h 28690"/>
                  <a:gd name="connsiteX4" fmla="*/ 12357 w 23007"/>
                  <a:gd name="connsiteY4" fmla="*/ 2961 h 28690"/>
                  <a:gd name="connsiteX5" fmla="*/ 21881 w 23007"/>
                  <a:gd name="connsiteY5" fmla="*/ 18391 h 28690"/>
                  <a:gd name="connsiteX6" fmla="*/ 20046 w 23007"/>
                  <a:gd name="connsiteY6" fmla="*/ 27640 h 28690"/>
                  <a:gd name="connsiteX7" fmla="*/ 19595 w 23007"/>
                  <a:gd name="connsiteY7" fmla="*/ 27916 h 28690"/>
                  <a:gd name="connsiteX8" fmla="*/ 16071 w 23007"/>
                  <a:gd name="connsiteY8" fmla="*/ 28678 h 2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07" h="28690">
                    <a:moveTo>
                      <a:pt x="16071" y="28678"/>
                    </a:moveTo>
                    <a:cubicBezTo>
                      <a:pt x="13710" y="28657"/>
                      <a:pt x="11536" y="27389"/>
                      <a:pt x="10356" y="25344"/>
                    </a:cubicBezTo>
                    <a:lnTo>
                      <a:pt x="831" y="10009"/>
                    </a:lnTo>
                    <a:cubicBezTo>
                      <a:pt x="-962" y="6732"/>
                      <a:pt x="242" y="2623"/>
                      <a:pt x="3518" y="830"/>
                    </a:cubicBezTo>
                    <a:cubicBezTo>
                      <a:pt x="6573" y="-841"/>
                      <a:pt x="10398" y="81"/>
                      <a:pt x="12357" y="2961"/>
                    </a:cubicBezTo>
                    <a:lnTo>
                      <a:pt x="21881" y="18391"/>
                    </a:lnTo>
                    <a:cubicBezTo>
                      <a:pt x="23929" y="21452"/>
                      <a:pt x="23107" y="25593"/>
                      <a:pt x="20046" y="27640"/>
                    </a:cubicBezTo>
                    <a:cubicBezTo>
                      <a:pt x="19899" y="27738"/>
                      <a:pt x="19749" y="27830"/>
                      <a:pt x="19595" y="27916"/>
                    </a:cubicBezTo>
                    <a:cubicBezTo>
                      <a:pt x="18513" y="28489"/>
                      <a:pt x="17293" y="28752"/>
                      <a:pt x="16071" y="2867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grpSp>
          <p:nvGrpSpPr>
            <p:cNvPr id="444" name="Group 12">
              <a:extLst>
                <a:ext uri="{FF2B5EF4-FFF2-40B4-BE49-F238E27FC236}">
                  <a16:creationId xmlns:a16="http://schemas.microsoft.com/office/drawing/2014/main" id="{320FC64D-5755-443E-B1EA-F3D791CFD7BF}"/>
                </a:ext>
              </a:extLst>
            </p:cNvPr>
            <p:cNvGrpSpPr/>
            <p:nvPr/>
          </p:nvGrpSpPr>
          <p:grpSpPr>
            <a:xfrm>
              <a:off x="7847619" y="3179752"/>
              <a:ext cx="1385846" cy="2189206"/>
              <a:chOff x="7847619" y="3179752"/>
              <a:chExt cx="1385846" cy="2189206"/>
            </a:xfrm>
          </p:grpSpPr>
          <p:grpSp>
            <p:nvGrpSpPr>
              <p:cNvPr id="445" name="Graphic 11">
                <a:extLst>
                  <a:ext uri="{FF2B5EF4-FFF2-40B4-BE49-F238E27FC236}">
                    <a16:creationId xmlns:a16="http://schemas.microsoft.com/office/drawing/2014/main" id="{A1384589-725F-4F4F-8246-C0A121593303}"/>
                  </a:ext>
                </a:extLst>
              </p:cNvPr>
              <p:cNvGrpSpPr/>
              <p:nvPr/>
            </p:nvGrpSpPr>
            <p:grpSpPr>
              <a:xfrm>
                <a:off x="8052584" y="4136286"/>
                <a:ext cx="1180881" cy="1088402"/>
                <a:chOff x="8461438" y="4367117"/>
                <a:chExt cx="1064228" cy="980884"/>
              </a:xfrm>
            </p:grpSpPr>
            <p:sp>
              <p:nvSpPr>
                <p:cNvPr id="492" name="Freeform: Shape 78">
                  <a:extLst>
                    <a:ext uri="{FF2B5EF4-FFF2-40B4-BE49-F238E27FC236}">
                      <a16:creationId xmlns:a16="http://schemas.microsoft.com/office/drawing/2014/main" id="{E2DB49E7-881E-4F0F-9AB1-33A04EB9AD8F}"/>
                    </a:ext>
                  </a:extLst>
                </p:cNvPr>
                <p:cNvSpPr/>
                <p:nvPr/>
              </p:nvSpPr>
              <p:spPr>
                <a:xfrm>
                  <a:off x="8461438" y="4367117"/>
                  <a:ext cx="1064228" cy="980884"/>
                </a:xfrm>
                <a:custGeom>
                  <a:avLst/>
                  <a:gdLst>
                    <a:gd name="connsiteX0" fmla="*/ 650367 w 1064228"/>
                    <a:gd name="connsiteY0" fmla="*/ 0 h 980884"/>
                    <a:gd name="connsiteX1" fmla="*/ 223076 w 1064228"/>
                    <a:gd name="connsiteY1" fmla="*/ 252698 h 980884"/>
                    <a:gd name="connsiteX2" fmla="*/ 223076 w 1064228"/>
                    <a:gd name="connsiteY2" fmla="*/ 488823 h 980884"/>
                    <a:gd name="connsiteX3" fmla="*/ 0 w 1064228"/>
                    <a:gd name="connsiteY3" fmla="*/ 613791 h 980884"/>
                    <a:gd name="connsiteX4" fmla="*/ 0 w 1064228"/>
                    <a:gd name="connsiteY4" fmla="*/ 740759 h 980884"/>
                    <a:gd name="connsiteX5" fmla="*/ 413957 w 1064228"/>
                    <a:gd name="connsiteY5" fmla="*/ 980885 h 980884"/>
                    <a:gd name="connsiteX6" fmla="*/ 1064228 w 1064228"/>
                    <a:gd name="connsiteY6" fmla="*/ 615982 h 980884"/>
                    <a:gd name="connsiteX7" fmla="*/ 1064228 w 1064228"/>
                    <a:gd name="connsiteY7" fmla="*/ 240125 h 980884"/>
                    <a:gd name="connsiteX8" fmla="*/ 650367 w 1064228"/>
                    <a:gd name="connsiteY8" fmla="*/ 0 h 98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4228" h="980884">
                      <a:moveTo>
                        <a:pt x="650367" y="0"/>
                      </a:moveTo>
                      <a:lnTo>
                        <a:pt x="223076" y="252698"/>
                      </a:lnTo>
                      <a:lnTo>
                        <a:pt x="223076" y="488823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413957" y="980885"/>
                      </a:lnTo>
                      <a:lnTo>
                        <a:pt x="1064228" y="615982"/>
                      </a:lnTo>
                      <a:lnTo>
                        <a:pt x="1064228" y="240125"/>
                      </a:lnTo>
                      <a:lnTo>
                        <a:pt x="650367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3" name="Freeform: Shape 79">
                  <a:extLst>
                    <a:ext uri="{FF2B5EF4-FFF2-40B4-BE49-F238E27FC236}">
                      <a16:creationId xmlns:a16="http://schemas.microsoft.com/office/drawing/2014/main" id="{452FF7AC-824D-4268-A4D0-B9C831D25C00}"/>
                    </a:ext>
                  </a:extLst>
                </p:cNvPr>
                <p:cNvSpPr/>
                <p:nvPr/>
              </p:nvSpPr>
              <p:spPr>
                <a:xfrm>
                  <a:off x="8461438" y="4980908"/>
                  <a:ext cx="413956" cy="367093"/>
                </a:xfrm>
                <a:custGeom>
                  <a:avLst/>
                  <a:gdLst>
                    <a:gd name="connsiteX0" fmla="*/ 0 w 413956"/>
                    <a:gd name="connsiteY0" fmla="*/ 0 h 367093"/>
                    <a:gd name="connsiteX1" fmla="*/ 413957 w 413956"/>
                    <a:gd name="connsiteY1" fmla="*/ 240125 h 367093"/>
                    <a:gd name="connsiteX2" fmla="*/ 413957 w 413956"/>
                    <a:gd name="connsiteY2" fmla="*/ 367094 h 367093"/>
                    <a:gd name="connsiteX3" fmla="*/ 0 w 413956"/>
                    <a:gd name="connsiteY3" fmla="*/ 126968 h 367093"/>
                    <a:gd name="connsiteX4" fmla="*/ 0 w 413956"/>
                    <a:gd name="connsiteY4" fmla="*/ 0 h 367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956" h="367093">
                      <a:moveTo>
                        <a:pt x="0" y="0"/>
                      </a:moveTo>
                      <a:lnTo>
                        <a:pt x="413957" y="240125"/>
                      </a:lnTo>
                      <a:lnTo>
                        <a:pt x="413957" y="367094"/>
                      </a:lnTo>
                      <a:lnTo>
                        <a:pt x="0" y="1269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4" name="Freeform: Shape 80">
                  <a:extLst>
                    <a:ext uri="{FF2B5EF4-FFF2-40B4-BE49-F238E27FC236}">
                      <a16:creationId xmlns:a16="http://schemas.microsoft.com/office/drawing/2014/main" id="{042F38FE-86C2-4A8B-BE16-BD575051174A}"/>
                    </a:ext>
                  </a:extLst>
                </p:cNvPr>
                <p:cNvSpPr/>
                <p:nvPr/>
              </p:nvSpPr>
              <p:spPr>
                <a:xfrm>
                  <a:off x="8875395" y="4607242"/>
                  <a:ext cx="650271" cy="740759"/>
                </a:xfrm>
                <a:custGeom>
                  <a:avLst/>
                  <a:gdLst>
                    <a:gd name="connsiteX0" fmla="*/ 222980 w 650271"/>
                    <a:gd name="connsiteY0" fmla="*/ 252793 h 740759"/>
                    <a:gd name="connsiteX1" fmla="*/ 222980 w 650271"/>
                    <a:gd name="connsiteY1" fmla="*/ 488918 h 740759"/>
                    <a:gd name="connsiteX2" fmla="*/ 0 w 650271"/>
                    <a:gd name="connsiteY2" fmla="*/ 613791 h 740759"/>
                    <a:gd name="connsiteX3" fmla="*/ 0 w 650271"/>
                    <a:gd name="connsiteY3" fmla="*/ 740759 h 740759"/>
                    <a:gd name="connsiteX4" fmla="*/ 650272 w 650271"/>
                    <a:gd name="connsiteY4" fmla="*/ 375856 h 740759"/>
                    <a:gd name="connsiteX5" fmla="*/ 650272 w 650271"/>
                    <a:gd name="connsiteY5" fmla="*/ 0 h 740759"/>
                    <a:gd name="connsiteX6" fmla="*/ 222980 w 650271"/>
                    <a:gd name="connsiteY6" fmla="*/ 252793 h 74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0271" h="740759">
                      <a:moveTo>
                        <a:pt x="222980" y="252793"/>
                      </a:moveTo>
                      <a:lnTo>
                        <a:pt x="222980" y="488918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650272" y="375856"/>
                      </a:lnTo>
                      <a:lnTo>
                        <a:pt x="650272" y="0"/>
                      </a:lnTo>
                      <a:lnTo>
                        <a:pt x="222980" y="25279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5" name="Freeform: Shape 81">
                  <a:extLst>
                    <a:ext uri="{FF2B5EF4-FFF2-40B4-BE49-F238E27FC236}">
                      <a16:creationId xmlns:a16="http://schemas.microsoft.com/office/drawing/2014/main" id="{6391DDD9-4FD0-43C6-8FFD-878E28D9B55E}"/>
                    </a:ext>
                  </a:extLst>
                </p:cNvPr>
                <p:cNvSpPr/>
                <p:nvPr/>
              </p:nvSpPr>
              <p:spPr>
                <a:xfrm>
                  <a:off x="8461438" y="4855940"/>
                  <a:ext cx="636936" cy="365093"/>
                </a:xfrm>
                <a:custGeom>
                  <a:avLst/>
                  <a:gdLst>
                    <a:gd name="connsiteX0" fmla="*/ 413957 w 636936"/>
                    <a:gd name="connsiteY0" fmla="*/ 365093 h 365093"/>
                    <a:gd name="connsiteX1" fmla="*/ 636937 w 636936"/>
                    <a:gd name="connsiteY1" fmla="*/ 240221 h 365093"/>
                    <a:gd name="connsiteX2" fmla="*/ 223076 w 636936"/>
                    <a:gd name="connsiteY2" fmla="*/ 0 h 365093"/>
                    <a:gd name="connsiteX3" fmla="*/ 0 w 636936"/>
                    <a:gd name="connsiteY3" fmla="*/ 124968 h 365093"/>
                    <a:gd name="connsiteX4" fmla="*/ 413957 w 636936"/>
                    <a:gd name="connsiteY4" fmla="*/ 365093 h 365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936" h="365093">
                      <a:moveTo>
                        <a:pt x="413957" y="365093"/>
                      </a:moveTo>
                      <a:lnTo>
                        <a:pt x="636937" y="240221"/>
                      </a:lnTo>
                      <a:lnTo>
                        <a:pt x="223076" y="0"/>
                      </a:lnTo>
                      <a:lnTo>
                        <a:pt x="0" y="124968"/>
                      </a:lnTo>
                      <a:lnTo>
                        <a:pt x="413957" y="365093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6" name="Freeform: Shape 82">
                  <a:extLst>
                    <a:ext uri="{FF2B5EF4-FFF2-40B4-BE49-F238E27FC236}">
                      <a16:creationId xmlns:a16="http://schemas.microsoft.com/office/drawing/2014/main" id="{0153D212-7E37-4D70-88B9-52D73D8556C7}"/>
                    </a:ext>
                  </a:extLst>
                </p:cNvPr>
                <p:cNvSpPr/>
                <p:nvPr/>
              </p:nvSpPr>
              <p:spPr>
                <a:xfrm>
                  <a:off x="8684514" y="4619815"/>
                  <a:ext cx="413861" cy="476345"/>
                </a:xfrm>
                <a:custGeom>
                  <a:avLst/>
                  <a:gdLst>
                    <a:gd name="connsiteX0" fmla="*/ 413861 w 413861"/>
                    <a:gd name="connsiteY0" fmla="*/ 476345 h 476345"/>
                    <a:gd name="connsiteX1" fmla="*/ 413861 w 413861"/>
                    <a:gd name="connsiteY1" fmla="*/ 240221 h 476345"/>
                    <a:gd name="connsiteX2" fmla="*/ 0 w 413861"/>
                    <a:gd name="connsiteY2" fmla="*/ 0 h 476345"/>
                    <a:gd name="connsiteX3" fmla="*/ 0 w 413861"/>
                    <a:gd name="connsiteY3" fmla="*/ 236125 h 476345"/>
                    <a:gd name="connsiteX4" fmla="*/ 413861 w 413861"/>
                    <a:gd name="connsiteY4" fmla="*/ 476345 h 476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861" h="476345">
                      <a:moveTo>
                        <a:pt x="413861" y="476345"/>
                      </a:moveTo>
                      <a:lnTo>
                        <a:pt x="413861" y="240221"/>
                      </a:lnTo>
                      <a:lnTo>
                        <a:pt x="0" y="0"/>
                      </a:lnTo>
                      <a:lnTo>
                        <a:pt x="0" y="236125"/>
                      </a:lnTo>
                      <a:lnTo>
                        <a:pt x="413861" y="476345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7" name="Freeform: Shape 83">
                  <a:extLst>
                    <a:ext uri="{FF2B5EF4-FFF2-40B4-BE49-F238E27FC236}">
                      <a16:creationId xmlns:a16="http://schemas.microsoft.com/office/drawing/2014/main" id="{2762D1BA-61A6-42F7-AA60-02567CAA7C09}"/>
                    </a:ext>
                  </a:extLst>
                </p:cNvPr>
                <p:cNvSpPr/>
                <p:nvPr/>
              </p:nvSpPr>
              <p:spPr>
                <a:xfrm>
                  <a:off x="8684514" y="4367117"/>
                  <a:ext cx="841152" cy="492918"/>
                </a:xfrm>
                <a:custGeom>
                  <a:avLst/>
                  <a:gdLst>
                    <a:gd name="connsiteX0" fmla="*/ 413861 w 841152"/>
                    <a:gd name="connsiteY0" fmla="*/ 492919 h 492918"/>
                    <a:gd name="connsiteX1" fmla="*/ 0 w 841152"/>
                    <a:gd name="connsiteY1" fmla="*/ 252698 h 492918"/>
                    <a:gd name="connsiteX2" fmla="*/ 427291 w 841152"/>
                    <a:gd name="connsiteY2" fmla="*/ 0 h 492918"/>
                    <a:gd name="connsiteX3" fmla="*/ 841153 w 841152"/>
                    <a:gd name="connsiteY3" fmla="*/ 240125 h 492918"/>
                    <a:gd name="connsiteX4" fmla="*/ 413861 w 841152"/>
                    <a:gd name="connsiteY4" fmla="*/ 492919 h 492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152" h="492918">
                      <a:moveTo>
                        <a:pt x="413861" y="492919"/>
                      </a:moveTo>
                      <a:lnTo>
                        <a:pt x="0" y="252698"/>
                      </a:lnTo>
                      <a:lnTo>
                        <a:pt x="427291" y="0"/>
                      </a:lnTo>
                      <a:lnTo>
                        <a:pt x="841153" y="240125"/>
                      </a:lnTo>
                      <a:lnTo>
                        <a:pt x="413861" y="492919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6" name="Graphic 11">
                <a:extLst>
                  <a:ext uri="{FF2B5EF4-FFF2-40B4-BE49-F238E27FC236}">
                    <a16:creationId xmlns:a16="http://schemas.microsoft.com/office/drawing/2014/main" id="{BFE08565-4D67-4392-B16F-ADA62D747CEC}"/>
                  </a:ext>
                </a:extLst>
              </p:cNvPr>
              <p:cNvGrpSpPr/>
              <p:nvPr/>
            </p:nvGrpSpPr>
            <p:grpSpPr>
              <a:xfrm>
                <a:off x="7847619" y="3179752"/>
                <a:ext cx="1380243" cy="2189206"/>
                <a:chOff x="8276722" y="3505075"/>
                <a:chExt cx="1243896" cy="1972944"/>
              </a:xfrm>
            </p:grpSpPr>
            <p:sp>
              <p:nvSpPr>
                <p:cNvPr id="447" name="Freeform: Shape 85">
                  <a:extLst>
                    <a:ext uri="{FF2B5EF4-FFF2-40B4-BE49-F238E27FC236}">
                      <a16:creationId xmlns:a16="http://schemas.microsoft.com/office/drawing/2014/main" id="{3A575FF3-214D-4BA0-B737-A2C48E0EDF3F}"/>
                    </a:ext>
                  </a:extLst>
                </p:cNvPr>
                <p:cNvSpPr/>
                <p:nvPr/>
              </p:nvSpPr>
              <p:spPr>
                <a:xfrm>
                  <a:off x="9155060" y="3746849"/>
                  <a:ext cx="218143" cy="215915"/>
                </a:xfrm>
                <a:custGeom>
                  <a:avLst/>
                  <a:gdLst>
                    <a:gd name="connsiteX0" fmla="*/ 60567 w 218143"/>
                    <a:gd name="connsiteY0" fmla="*/ 0 h 215915"/>
                    <a:gd name="connsiteX1" fmla="*/ 19229 w 218143"/>
                    <a:gd name="connsiteY1" fmla="*/ 192310 h 215915"/>
                    <a:gd name="connsiteX2" fmla="*/ 218015 w 218143"/>
                    <a:gd name="connsiteY2" fmla="*/ 178308 h 215915"/>
                    <a:gd name="connsiteX3" fmla="*/ 60567 w 218143"/>
                    <a:gd name="connsiteY3" fmla="*/ 0 h 21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143" h="215915">
                      <a:moveTo>
                        <a:pt x="60567" y="0"/>
                      </a:moveTo>
                      <a:cubicBezTo>
                        <a:pt x="60567" y="0"/>
                        <a:pt x="-41350" y="142875"/>
                        <a:pt x="19229" y="192310"/>
                      </a:cubicBezTo>
                      <a:cubicBezTo>
                        <a:pt x="79808" y="241745"/>
                        <a:pt x="212681" y="201835"/>
                        <a:pt x="218015" y="178308"/>
                      </a:cubicBezTo>
                      <a:cubicBezTo>
                        <a:pt x="223349" y="154781"/>
                        <a:pt x="60567" y="0"/>
                        <a:pt x="60567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: Shape 86">
                  <a:extLst>
                    <a:ext uri="{FF2B5EF4-FFF2-40B4-BE49-F238E27FC236}">
                      <a16:creationId xmlns:a16="http://schemas.microsoft.com/office/drawing/2014/main" id="{3EC1EA71-0757-40C4-967B-2EA7000D386C}"/>
                    </a:ext>
                  </a:extLst>
                </p:cNvPr>
                <p:cNvSpPr/>
                <p:nvPr/>
              </p:nvSpPr>
              <p:spPr>
                <a:xfrm>
                  <a:off x="8610600" y="4997291"/>
                  <a:ext cx="149733" cy="232124"/>
                </a:xfrm>
                <a:custGeom>
                  <a:avLst/>
                  <a:gdLst>
                    <a:gd name="connsiteX0" fmla="*/ 149733 w 149733"/>
                    <a:gd name="connsiteY0" fmla="*/ 0 h 232124"/>
                    <a:gd name="connsiteX1" fmla="*/ 0 w 149733"/>
                    <a:gd name="connsiteY1" fmla="*/ 199263 h 232124"/>
                    <a:gd name="connsiteX2" fmla="*/ 41624 w 149733"/>
                    <a:gd name="connsiteY2" fmla="*/ 232124 h 232124"/>
                    <a:gd name="connsiteX3" fmla="*/ 122873 w 149733"/>
                    <a:gd name="connsiteY3" fmla="*/ 140303 h 232124"/>
                    <a:gd name="connsiteX4" fmla="*/ 149733 w 149733"/>
                    <a:gd name="connsiteY4" fmla="*/ 0 h 23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733" h="232124">
                      <a:moveTo>
                        <a:pt x="149733" y="0"/>
                      </a:moveTo>
                      <a:lnTo>
                        <a:pt x="0" y="199263"/>
                      </a:lnTo>
                      <a:lnTo>
                        <a:pt x="41624" y="232124"/>
                      </a:lnTo>
                      <a:cubicBezTo>
                        <a:pt x="41624" y="232124"/>
                        <a:pt x="101632" y="219551"/>
                        <a:pt x="122873" y="140303"/>
                      </a:cubicBezTo>
                      <a:cubicBezTo>
                        <a:pt x="135325" y="94274"/>
                        <a:pt x="144304" y="47374"/>
                        <a:pt x="14973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: Shape 87">
                  <a:extLst>
                    <a:ext uri="{FF2B5EF4-FFF2-40B4-BE49-F238E27FC236}">
                      <a16:creationId xmlns:a16="http://schemas.microsoft.com/office/drawing/2014/main" id="{8D43560D-EA1A-47E6-9808-A850FE0C31C5}"/>
                    </a:ext>
                  </a:extLst>
                </p:cNvPr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: Shape 88">
                  <a:extLst>
                    <a:ext uri="{FF2B5EF4-FFF2-40B4-BE49-F238E27FC236}">
                      <a16:creationId xmlns:a16="http://schemas.microsoft.com/office/drawing/2014/main" id="{22C02BD3-3506-4E9A-9198-94A9A7AC7B79}"/>
                    </a:ext>
                  </a:extLst>
                </p:cNvPr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: Shape 89">
                  <a:extLst>
                    <a:ext uri="{FF2B5EF4-FFF2-40B4-BE49-F238E27FC236}">
                      <a16:creationId xmlns:a16="http://schemas.microsoft.com/office/drawing/2014/main" id="{11DEF782-341D-4B00-ABF9-BD12D9AF2557}"/>
                    </a:ext>
                  </a:extLst>
                </p:cNvPr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: Shape 90">
                  <a:extLst>
                    <a:ext uri="{FF2B5EF4-FFF2-40B4-BE49-F238E27FC236}">
                      <a16:creationId xmlns:a16="http://schemas.microsoft.com/office/drawing/2014/main" id="{35498ED4-7925-4D20-B83F-E5FD9E4D1CF9}"/>
                    </a:ext>
                  </a:extLst>
                </p:cNvPr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: Shape 91">
                  <a:extLst>
                    <a:ext uri="{FF2B5EF4-FFF2-40B4-BE49-F238E27FC236}">
                      <a16:creationId xmlns:a16="http://schemas.microsoft.com/office/drawing/2014/main" id="{3D579126-442F-4534-9CDC-1759B1731999}"/>
                    </a:ext>
                  </a:extLst>
                </p:cNvPr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: Shape 92">
                  <a:extLst>
                    <a:ext uri="{FF2B5EF4-FFF2-40B4-BE49-F238E27FC236}">
                      <a16:creationId xmlns:a16="http://schemas.microsoft.com/office/drawing/2014/main" id="{C742D1F5-45E2-43F5-BD4F-B2D7B02CF83A}"/>
                    </a:ext>
                  </a:extLst>
                </p:cNvPr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: Shape 93">
                  <a:extLst>
                    <a:ext uri="{FF2B5EF4-FFF2-40B4-BE49-F238E27FC236}">
                      <a16:creationId xmlns:a16="http://schemas.microsoft.com/office/drawing/2014/main" id="{5C41DE32-1ABF-4751-966A-5EA67233B44A}"/>
                    </a:ext>
                  </a:extLst>
                </p:cNvPr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Freeform: Shape 94">
                  <a:extLst>
                    <a:ext uri="{FF2B5EF4-FFF2-40B4-BE49-F238E27FC236}">
                      <a16:creationId xmlns:a16="http://schemas.microsoft.com/office/drawing/2014/main" id="{F85763C8-A1F3-4316-A2FE-BC836F33C2AB}"/>
                    </a:ext>
                  </a:extLst>
                </p:cNvPr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Freeform: Shape 95">
                  <a:extLst>
                    <a:ext uri="{FF2B5EF4-FFF2-40B4-BE49-F238E27FC236}">
                      <a16:creationId xmlns:a16="http://schemas.microsoft.com/office/drawing/2014/main" id="{ED6A0B22-0746-49A0-81D4-1B107418F414}"/>
                    </a:ext>
                  </a:extLst>
                </p:cNvPr>
                <p:cNvSpPr/>
                <p:nvPr/>
              </p:nvSpPr>
              <p:spPr>
                <a:xfrm>
                  <a:off x="8276722" y="5275040"/>
                  <a:ext cx="340449" cy="202979"/>
                </a:xfrm>
                <a:custGeom>
                  <a:avLst/>
                  <a:gdLst>
                    <a:gd name="connsiteX0" fmla="*/ 335687 w 340449"/>
                    <a:gd name="connsiteY0" fmla="*/ 0 h 202979"/>
                    <a:gd name="connsiteX1" fmla="*/ 340450 w 340449"/>
                    <a:gd name="connsiteY1" fmla="*/ 48292 h 202979"/>
                    <a:gd name="connsiteX2" fmla="*/ 304445 w 340449"/>
                    <a:gd name="connsiteY2" fmla="*/ 103822 h 202979"/>
                    <a:gd name="connsiteX3" fmla="*/ 209195 w 340449"/>
                    <a:gd name="connsiteY3" fmla="*/ 172784 h 202979"/>
                    <a:gd name="connsiteX4" fmla="*/ 63082 w 340449"/>
                    <a:gd name="connsiteY4" fmla="*/ 199644 h 202979"/>
                    <a:gd name="connsiteX5" fmla="*/ 15933 w 340449"/>
                    <a:gd name="connsiteY5" fmla="*/ 118396 h 202979"/>
                    <a:gd name="connsiteX6" fmla="*/ 135472 w 340449"/>
                    <a:gd name="connsiteY6" fmla="*/ 41243 h 202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0449" h="202979">
                      <a:moveTo>
                        <a:pt x="335687" y="0"/>
                      </a:moveTo>
                      <a:cubicBezTo>
                        <a:pt x="335687" y="0"/>
                        <a:pt x="340450" y="8001"/>
                        <a:pt x="340450" y="48292"/>
                      </a:cubicBezTo>
                      <a:cubicBezTo>
                        <a:pt x="340450" y="88582"/>
                        <a:pt x="324353" y="97060"/>
                        <a:pt x="304445" y="103822"/>
                      </a:cubicBezTo>
                      <a:cubicBezTo>
                        <a:pt x="284538" y="110585"/>
                        <a:pt x="225388" y="153924"/>
                        <a:pt x="209195" y="172784"/>
                      </a:cubicBezTo>
                      <a:cubicBezTo>
                        <a:pt x="193003" y="191643"/>
                        <a:pt x="127661" y="210884"/>
                        <a:pt x="63082" y="199644"/>
                      </a:cubicBezTo>
                      <a:cubicBezTo>
                        <a:pt x="-1498" y="188404"/>
                        <a:pt x="-15118" y="145732"/>
                        <a:pt x="15933" y="118396"/>
                      </a:cubicBezTo>
                      <a:cubicBezTo>
                        <a:pt x="46985" y="91059"/>
                        <a:pt x="135472" y="41243"/>
                        <a:pt x="135472" y="4124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Freeform: Shape 96">
                  <a:extLst>
                    <a:ext uri="{FF2B5EF4-FFF2-40B4-BE49-F238E27FC236}">
                      <a16:creationId xmlns:a16="http://schemas.microsoft.com/office/drawing/2014/main" id="{0577CAA4-5D03-4FEE-8868-749EA74AE153}"/>
                    </a:ext>
                  </a:extLst>
                </p:cNvPr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Freeform: Shape 97">
                  <a:extLst>
                    <a:ext uri="{FF2B5EF4-FFF2-40B4-BE49-F238E27FC236}">
                      <a16:creationId xmlns:a16="http://schemas.microsoft.com/office/drawing/2014/main" id="{3EDC7C5A-489D-405C-AC4E-F933B74CF587}"/>
                    </a:ext>
                  </a:extLst>
                </p:cNvPr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Freeform: Shape 98">
                  <a:extLst>
                    <a:ext uri="{FF2B5EF4-FFF2-40B4-BE49-F238E27FC236}">
                      <a16:creationId xmlns:a16="http://schemas.microsoft.com/office/drawing/2014/main" id="{CE69867D-756E-483A-8126-08D8924E2C1E}"/>
                    </a:ext>
                  </a:extLst>
                </p:cNvPr>
                <p:cNvSpPr/>
                <p:nvPr/>
              </p:nvSpPr>
              <p:spPr>
                <a:xfrm>
                  <a:off x="8359873" y="5172075"/>
                  <a:ext cx="271014" cy="236057"/>
                </a:xfrm>
                <a:custGeom>
                  <a:avLst/>
                  <a:gdLst>
                    <a:gd name="connsiteX0" fmla="*/ 172431 w 271014"/>
                    <a:gd name="connsiteY0" fmla="*/ 0 h 236057"/>
                    <a:gd name="connsiteX1" fmla="*/ 146237 w 271014"/>
                    <a:gd name="connsiteY1" fmla="*/ 54388 h 236057"/>
                    <a:gd name="connsiteX2" fmla="*/ 22412 w 271014"/>
                    <a:gd name="connsiteY2" fmla="*/ 167354 h 236057"/>
                    <a:gd name="connsiteX3" fmla="*/ 15840 w 271014"/>
                    <a:gd name="connsiteY3" fmla="*/ 216884 h 236057"/>
                    <a:gd name="connsiteX4" fmla="*/ 166811 w 271014"/>
                    <a:gd name="connsiteY4" fmla="*/ 178784 h 236057"/>
                    <a:gd name="connsiteX5" fmla="*/ 243011 w 271014"/>
                    <a:gd name="connsiteY5" fmla="*/ 122872 h 236057"/>
                    <a:gd name="connsiteX6" fmla="*/ 250726 w 271014"/>
                    <a:gd name="connsiteY6" fmla="*/ 112395 h 236057"/>
                    <a:gd name="connsiteX7" fmla="*/ 271015 w 271014"/>
                    <a:gd name="connsiteY7" fmla="*/ 47054 h 236057"/>
                    <a:gd name="connsiteX8" fmla="*/ 271015 w 271014"/>
                    <a:gd name="connsiteY8" fmla="*/ 47054 h 236057"/>
                    <a:gd name="connsiteX9" fmla="*/ 172431 w 271014"/>
                    <a:gd name="connsiteY9" fmla="*/ 0 h 23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014" h="236057">
                      <a:moveTo>
                        <a:pt x="172431" y="0"/>
                      </a:moveTo>
                      <a:cubicBezTo>
                        <a:pt x="161477" y="24479"/>
                        <a:pt x="152428" y="43624"/>
                        <a:pt x="146237" y="54388"/>
                      </a:cubicBezTo>
                      <a:cubicBezTo>
                        <a:pt x="121186" y="97917"/>
                        <a:pt x="48130" y="145066"/>
                        <a:pt x="22412" y="167354"/>
                      </a:cubicBezTo>
                      <a:cubicBezTo>
                        <a:pt x="-3305" y="189643"/>
                        <a:pt x="-8735" y="198025"/>
                        <a:pt x="15840" y="216884"/>
                      </a:cubicBezTo>
                      <a:cubicBezTo>
                        <a:pt x="78038" y="264509"/>
                        <a:pt x="131950" y="212503"/>
                        <a:pt x="166811" y="178784"/>
                      </a:cubicBezTo>
                      <a:cubicBezTo>
                        <a:pt x="190089" y="157415"/>
                        <a:pt x="215642" y="138666"/>
                        <a:pt x="243011" y="122872"/>
                      </a:cubicBezTo>
                      <a:cubicBezTo>
                        <a:pt x="246993" y="120678"/>
                        <a:pt x="249813" y="116849"/>
                        <a:pt x="250726" y="112395"/>
                      </a:cubicBezTo>
                      <a:cubicBezTo>
                        <a:pt x="254587" y="89817"/>
                        <a:pt x="261409" y="67847"/>
                        <a:pt x="271015" y="47054"/>
                      </a:cubicBezTo>
                      <a:lnTo>
                        <a:pt x="271015" y="47054"/>
                      </a:lnTo>
                      <a:cubicBezTo>
                        <a:pt x="196053" y="62770"/>
                        <a:pt x="172431" y="0"/>
                        <a:pt x="172431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Freeform: Shape 99">
                  <a:extLst>
                    <a:ext uri="{FF2B5EF4-FFF2-40B4-BE49-F238E27FC236}">
                      <a16:creationId xmlns:a16="http://schemas.microsoft.com/office/drawing/2014/main" id="{71875645-25C4-4804-86C4-244602C5D4A2}"/>
                    </a:ext>
                  </a:extLst>
                </p:cNvPr>
                <p:cNvSpPr/>
                <p:nvPr/>
              </p:nvSpPr>
              <p:spPr>
                <a:xfrm>
                  <a:off x="8564499" y="4342257"/>
                  <a:ext cx="668845" cy="389477"/>
                </a:xfrm>
                <a:custGeom>
                  <a:avLst/>
                  <a:gdLst>
                    <a:gd name="connsiteX0" fmla="*/ 668846 w 668845"/>
                    <a:gd name="connsiteY0" fmla="*/ 244507 h 389477"/>
                    <a:gd name="connsiteX1" fmla="*/ 417671 w 668845"/>
                    <a:gd name="connsiteY1" fmla="*/ 389477 h 389477"/>
                    <a:gd name="connsiteX2" fmla="*/ 0 w 668845"/>
                    <a:gd name="connsiteY2" fmla="*/ 148019 h 389477"/>
                    <a:gd name="connsiteX3" fmla="*/ 251174 w 668845"/>
                    <a:gd name="connsiteY3" fmla="*/ 0 h 389477"/>
                    <a:gd name="connsiteX4" fmla="*/ 668846 w 668845"/>
                    <a:gd name="connsiteY4" fmla="*/ 244507 h 389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845" h="389477">
                      <a:moveTo>
                        <a:pt x="668846" y="244507"/>
                      </a:moveTo>
                      <a:lnTo>
                        <a:pt x="417671" y="389477"/>
                      </a:lnTo>
                      <a:lnTo>
                        <a:pt x="0" y="148019"/>
                      </a:lnTo>
                      <a:lnTo>
                        <a:pt x="251174" y="0"/>
                      </a:lnTo>
                      <a:lnTo>
                        <a:pt x="668846" y="244507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Freeform: Shape 100">
                  <a:extLst>
                    <a:ext uri="{FF2B5EF4-FFF2-40B4-BE49-F238E27FC236}">
                      <a16:creationId xmlns:a16="http://schemas.microsoft.com/office/drawing/2014/main" id="{15BB0DD7-0F60-415B-946E-09DAFA4AC7FB}"/>
                    </a:ext>
                  </a:extLst>
                </p:cNvPr>
                <p:cNvSpPr/>
                <p:nvPr/>
              </p:nvSpPr>
              <p:spPr>
                <a:xfrm>
                  <a:off x="8914923" y="4456938"/>
                  <a:ext cx="153352" cy="88487"/>
                </a:xfrm>
                <a:custGeom>
                  <a:avLst/>
                  <a:gdLst>
                    <a:gd name="connsiteX0" fmla="*/ 94202 w 153352"/>
                    <a:gd name="connsiteY0" fmla="*/ 88487 h 88487"/>
                    <a:gd name="connsiteX1" fmla="*/ 0 w 153352"/>
                    <a:gd name="connsiteY1" fmla="*/ 34099 h 88487"/>
                    <a:gd name="connsiteX2" fmla="*/ 59055 w 153352"/>
                    <a:gd name="connsiteY2" fmla="*/ 0 h 88487"/>
                    <a:gd name="connsiteX3" fmla="*/ 153353 w 153352"/>
                    <a:gd name="connsiteY3" fmla="*/ 54388 h 88487"/>
                    <a:gd name="connsiteX4" fmla="*/ 94202 w 153352"/>
                    <a:gd name="connsiteY4" fmla="*/ 88487 h 8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352" h="88487">
                      <a:moveTo>
                        <a:pt x="94202" y="88487"/>
                      </a:moveTo>
                      <a:lnTo>
                        <a:pt x="0" y="34099"/>
                      </a:lnTo>
                      <a:lnTo>
                        <a:pt x="59055" y="0"/>
                      </a:lnTo>
                      <a:lnTo>
                        <a:pt x="153353" y="54388"/>
                      </a:lnTo>
                      <a:lnTo>
                        <a:pt x="94202" y="8848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Freeform: Shape 101">
                  <a:extLst>
                    <a:ext uri="{FF2B5EF4-FFF2-40B4-BE49-F238E27FC236}">
                      <a16:creationId xmlns:a16="http://schemas.microsoft.com/office/drawing/2014/main" id="{64F27721-471A-4BD5-BB82-F2AE32F7F647}"/>
                    </a:ext>
                  </a:extLst>
                </p:cNvPr>
                <p:cNvSpPr/>
                <p:nvPr/>
              </p:nvSpPr>
              <p:spPr>
                <a:xfrm>
                  <a:off x="8850344" y="4470653"/>
                  <a:ext cx="248031" cy="224885"/>
                </a:xfrm>
                <a:custGeom>
                  <a:avLst/>
                  <a:gdLst>
                    <a:gd name="connsiteX0" fmla="*/ 121063 w 248031"/>
                    <a:gd name="connsiteY0" fmla="*/ 224885 h 224885"/>
                    <a:gd name="connsiteX1" fmla="*/ 248031 w 248031"/>
                    <a:gd name="connsiteY1" fmla="*/ 150114 h 224885"/>
                    <a:gd name="connsiteX2" fmla="*/ 0 w 248031"/>
                    <a:gd name="connsiteY2" fmla="*/ 0 h 224885"/>
                    <a:gd name="connsiteX3" fmla="*/ 121063 w 248031"/>
                    <a:gd name="connsiteY3" fmla="*/ 224885 h 224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031" h="224885">
                      <a:moveTo>
                        <a:pt x="121063" y="224885"/>
                      </a:moveTo>
                      <a:lnTo>
                        <a:pt x="248031" y="150114"/>
                      </a:lnTo>
                      <a:lnTo>
                        <a:pt x="0" y="0"/>
                      </a:lnTo>
                      <a:lnTo>
                        <a:pt x="121063" y="22488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Freeform: Shape 102">
                  <a:extLst>
                    <a:ext uri="{FF2B5EF4-FFF2-40B4-BE49-F238E27FC236}">
                      <a16:creationId xmlns:a16="http://schemas.microsoft.com/office/drawing/2014/main" id="{7A5D7A7E-C717-465D-9CA4-32B5286038FD}"/>
                    </a:ext>
                  </a:extLst>
                </p:cNvPr>
                <p:cNvSpPr/>
                <p:nvPr/>
              </p:nvSpPr>
              <p:spPr>
                <a:xfrm>
                  <a:off x="8716383" y="4247387"/>
                  <a:ext cx="314424" cy="170527"/>
                </a:xfrm>
                <a:custGeom>
                  <a:avLst/>
                  <a:gdLst>
                    <a:gd name="connsiteX0" fmla="*/ 262453 w 314424"/>
                    <a:gd name="connsiteY0" fmla="*/ 0 h 170527"/>
                    <a:gd name="connsiteX1" fmla="*/ 161965 w 314424"/>
                    <a:gd name="connsiteY1" fmla="*/ 47625 h 170527"/>
                    <a:gd name="connsiteX2" fmla="*/ 73287 w 314424"/>
                    <a:gd name="connsiteY2" fmla="*/ 75057 h 170527"/>
                    <a:gd name="connsiteX3" fmla="*/ 135 w 314424"/>
                    <a:gd name="connsiteY3" fmla="*/ 122682 h 170527"/>
                    <a:gd name="connsiteX4" fmla="*/ 101481 w 314424"/>
                    <a:gd name="connsiteY4" fmla="*/ 164592 h 170527"/>
                    <a:gd name="connsiteX5" fmla="*/ 142343 w 314424"/>
                    <a:gd name="connsiteY5" fmla="*/ 149829 h 170527"/>
                    <a:gd name="connsiteX6" fmla="*/ 222639 w 314424"/>
                    <a:gd name="connsiteY6" fmla="*/ 115348 h 170527"/>
                    <a:gd name="connsiteX7" fmla="*/ 303887 w 314424"/>
                    <a:gd name="connsiteY7" fmla="*/ 93059 h 170527"/>
                    <a:gd name="connsiteX8" fmla="*/ 262453 w 314424"/>
                    <a:gd name="connsiteY8" fmla="*/ 0 h 170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4424" h="170527">
                      <a:moveTo>
                        <a:pt x="262453" y="0"/>
                      </a:moveTo>
                      <a:lnTo>
                        <a:pt x="161965" y="47625"/>
                      </a:lnTo>
                      <a:cubicBezTo>
                        <a:pt x="131949" y="55221"/>
                        <a:pt x="102349" y="64378"/>
                        <a:pt x="73287" y="75057"/>
                      </a:cubicBezTo>
                      <a:cubicBezTo>
                        <a:pt x="73287" y="75057"/>
                        <a:pt x="3373" y="103632"/>
                        <a:pt x="135" y="122682"/>
                      </a:cubicBezTo>
                      <a:cubicBezTo>
                        <a:pt x="-3104" y="141732"/>
                        <a:pt x="52618" y="186595"/>
                        <a:pt x="101481" y="164592"/>
                      </a:cubicBezTo>
                      <a:cubicBezTo>
                        <a:pt x="114363" y="157826"/>
                        <a:pt x="128112" y="152859"/>
                        <a:pt x="142343" y="149829"/>
                      </a:cubicBezTo>
                      <a:cubicBezTo>
                        <a:pt x="172053" y="147003"/>
                        <a:pt x="200132" y="134945"/>
                        <a:pt x="222639" y="115348"/>
                      </a:cubicBezTo>
                      <a:lnTo>
                        <a:pt x="303887" y="93059"/>
                      </a:lnTo>
                      <a:cubicBezTo>
                        <a:pt x="303887" y="93059"/>
                        <a:pt x="345797" y="11716"/>
                        <a:pt x="26245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Freeform: Shape 103">
                  <a:extLst>
                    <a:ext uri="{FF2B5EF4-FFF2-40B4-BE49-F238E27FC236}">
                      <a16:creationId xmlns:a16="http://schemas.microsoft.com/office/drawing/2014/main" id="{BB249EE0-7388-4D31-BBAE-BFF6627FF6C8}"/>
                    </a:ext>
                  </a:extLst>
                </p:cNvPr>
                <p:cNvSpPr/>
                <p:nvPr/>
              </p:nvSpPr>
              <p:spPr>
                <a:xfrm>
                  <a:off x="8850306" y="4352067"/>
                  <a:ext cx="89477" cy="90445"/>
                </a:xfrm>
                <a:custGeom>
                  <a:avLst/>
                  <a:gdLst>
                    <a:gd name="connsiteX0" fmla="*/ 63474 w 89477"/>
                    <a:gd name="connsiteY0" fmla="*/ 35529 h 90445"/>
                    <a:gd name="connsiteX1" fmla="*/ 11468 w 89477"/>
                    <a:gd name="connsiteY1" fmla="*/ 88488 h 90445"/>
                    <a:gd name="connsiteX2" fmla="*/ 17088 w 89477"/>
                    <a:gd name="connsiteY2" fmla="*/ 39434 h 90445"/>
                    <a:gd name="connsiteX3" fmla="*/ 89478 w 89477"/>
                    <a:gd name="connsiteY3" fmla="*/ 0 h 90445"/>
                    <a:gd name="connsiteX4" fmla="*/ 63474 w 89477"/>
                    <a:gd name="connsiteY4" fmla="*/ 35528 h 9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477" h="90445">
                      <a:moveTo>
                        <a:pt x="63474" y="35529"/>
                      </a:moveTo>
                      <a:cubicBezTo>
                        <a:pt x="51854" y="48006"/>
                        <a:pt x="18707" y="79439"/>
                        <a:pt x="11468" y="88488"/>
                      </a:cubicBezTo>
                      <a:cubicBezTo>
                        <a:pt x="4229" y="97536"/>
                        <a:pt x="-12916" y="74200"/>
                        <a:pt x="17088" y="39434"/>
                      </a:cubicBezTo>
                      <a:cubicBezTo>
                        <a:pt x="43018" y="29903"/>
                        <a:pt x="67408" y="16617"/>
                        <a:pt x="89478" y="0"/>
                      </a:cubicBezTo>
                      <a:cubicBezTo>
                        <a:pt x="81741" y="12497"/>
                        <a:pt x="73047" y="24375"/>
                        <a:pt x="63474" y="35528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: Shape 104">
                  <a:extLst>
                    <a:ext uri="{FF2B5EF4-FFF2-40B4-BE49-F238E27FC236}">
                      <a16:creationId xmlns:a16="http://schemas.microsoft.com/office/drawing/2014/main" id="{EE73C38B-233C-4916-8AD4-9325CF61E945}"/>
                    </a:ext>
                  </a:extLst>
                </p:cNvPr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6198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Freeform: Shape 105">
                  <a:extLst>
                    <a:ext uri="{FF2B5EF4-FFF2-40B4-BE49-F238E27FC236}">
                      <a16:creationId xmlns:a16="http://schemas.microsoft.com/office/drawing/2014/main" id="{8904EE36-01FB-4B24-8153-54116E53AD02}"/>
                    </a:ext>
                  </a:extLst>
                </p:cNvPr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5721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8" name="Freeform: Shape 106">
                  <a:extLst>
                    <a:ext uri="{FF2B5EF4-FFF2-40B4-BE49-F238E27FC236}">
                      <a16:creationId xmlns:a16="http://schemas.microsoft.com/office/drawing/2014/main" id="{182CC1AB-B2F9-4C8A-8A20-3F49C5940453}"/>
                    </a:ext>
                  </a:extLst>
                </p:cNvPr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Freeform: Shape 107">
                  <a:extLst>
                    <a:ext uri="{FF2B5EF4-FFF2-40B4-BE49-F238E27FC236}">
                      <a16:creationId xmlns:a16="http://schemas.microsoft.com/office/drawing/2014/main" id="{B133426D-377F-470F-A20A-72F1A02D31FB}"/>
                    </a:ext>
                  </a:extLst>
                </p:cNvPr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Freeform: Shape 108">
                  <a:extLst>
                    <a:ext uri="{FF2B5EF4-FFF2-40B4-BE49-F238E27FC236}">
                      <a16:creationId xmlns:a16="http://schemas.microsoft.com/office/drawing/2014/main" id="{9A40D56D-1B4A-4E93-9A3E-44B530794D35}"/>
                    </a:ext>
                  </a:extLst>
                </p:cNvPr>
                <p:cNvSpPr/>
                <p:nvPr/>
              </p:nvSpPr>
              <p:spPr>
                <a:xfrm>
                  <a:off x="9092866" y="3505075"/>
                  <a:ext cx="427752" cy="449704"/>
                </a:xfrm>
                <a:custGeom>
                  <a:avLst/>
                  <a:gdLst>
                    <a:gd name="connsiteX0" fmla="*/ 46086 w 427752"/>
                    <a:gd name="connsiteY0" fmla="*/ 158049 h 449704"/>
                    <a:gd name="connsiteX1" fmla="*/ 5033 w 427752"/>
                    <a:gd name="connsiteY1" fmla="*/ 66514 h 449704"/>
                    <a:gd name="connsiteX2" fmla="*/ 315167 w 427752"/>
                    <a:gd name="connsiteY2" fmla="*/ 66514 h 449704"/>
                    <a:gd name="connsiteX3" fmla="*/ 401654 w 427752"/>
                    <a:gd name="connsiteY3" fmla="*/ 173956 h 449704"/>
                    <a:gd name="connsiteX4" fmla="*/ 427752 w 427752"/>
                    <a:gd name="connsiteY4" fmla="*/ 381315 h 449704"/>
                    <a:gd name="connsiteX5" fmla="*/ 345552 w 427752"/>
                    <a:gd name="connsiteY5" fmla="*/ 381315 h 449704"/>
                    <a:gd name="connsiteX6" fmla="*/ 198486 w 427752"/>
                    <a:gd name="connsiteY6" fmla="*/ 442752 h 44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7752" h="449704">
                      <a:moveTo>
                        <a:pt x="46086" y="158049"/>
                      </a:moveTo>
                      <a:cubicBezTo>
                        <a:pt x="46086" y="158049"/>
                        <a:pt x="-18113" y="138999"/>
                        <a:pt x="5033" y="66514"/>
                      </a:cubicBezTo>
                      <a:cubicBezTo>
                        <a:pt x="28178" y="-5971"/>
                        <a:pt x="191913" y="-37023"/>
                        <a:pt x="315167" y="66514"/>
                      </a:cubicBezTo>
                      <a:cubicBezTo>
                        <a:pt x="315167" y="66514"/>
                        <a:pt x="401654" y="53179"/>
                        <a:pt x="401654" y="173956"/>
                      </a:cubicBezTo>
                      <a:cubicBezTo>
                        <a:pt x="401654" y="294733"/>
                        <a:pt x="353267" y="349883"/>
                        <a:pt x="427752" y="381315"/>
                      </a:cubicBezTo>
                      <a:cubicBezTo>
                        <a:pt x="427752" y="381315"/>
                        <a:pt x="382318" y="424368"/>
                        <a:pt x="345552" y="381315"/>
                      </a:cubicBezTo>
                      <a:cubicBezTo>
                        <a:pt x="345552" y="381315"/>
                        <a:pt x="337836" y="475613"/>
                        <a:pt x="198486" y="4427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Freeform: Shape 109">
                  <a:extLst>
                    <a:ext uri="{FF2B5EF4-FFF2-40B4-BE49-F238E27FC236}">
                      <a16:creationId xmlns:a16="http://schemas.microsoft.com/office/drawing/2014/main" id="{1EB27444-A0DD-4E72-80EF-2994DB59B728}"/>
                    </a:ext>
                  </a:extLst>
                </p:cNvPr>
                <p:cNvSpPr/>
                <p:nvPr/>
              </p:nvSpPr>
              <p:spPr>
                <a:xfrm>
                  <a:off x="9029509" y="3898011"/>
                  <a:ext cx="391953" cy="587017"/>
                </a:xfrm>
                <a:custGeom>
                  <a:avLst/>
                  <a:gdLst>
                    <a:gd name="connsiteX0" fmla="*/ 318992 w 391953"/>
                    <a:gd name="connsiteY0" fmla="*/ 41148 h 587017"/>
                    <a:gd name="connsiteX1" fmla="*/ 391954 w 391953"/>
                    <a:gd name="connsiteY1" fmla="*/ 72200 h 587017"/>
                    <a:gd name="connsiteX2" fmla="*/ 391954 w 391953"/>
                    <a:gd name="connsiteY2" fmla="*/ 286131 h 587017"/>
                    <a:gd name="connsiteX3" fmla="*/ 355473 w 391953"/>
                    <a:gd name="connsiteY3" fmla="*/ 458724 h 587017"/>
                    <a:gd name="connsiteX4" fmla="*/ 355473 w 391953"/>
                    <a:gd name="connsiteY4" fmla="*/ 564642 h 587017"/>
                    <a:gd name="connsiteX5" fmla="*/ 90678 w 391953"/>
                    <a:gd name="connsiteY5" fmla="*/ 560260 h 587017"/>
                    <a:gd name="connsiteX6" fmla="*/ 0 w 391953"/>
                    <a:gd name="connsiteY6" fmla="*/ 468916 h 587017"/>
                    <a:gd name="connsiteX7" fmla="*/ 61627 w 391953"/>
                    <a:gd name="connsiteY7" fmla="*/ 388334 h 587017"/>
                    <a:gd name="connsiteX8" fmla="*/ 49340 w 391953"/>
                    <a:gd name="connsiteY8" fmla="*/ 285369 h 587017"/>
                    <a:gd name="connsiteX9" fmla="*/ 13811 w 391953"/>
                    <a:gd name="connsiteY9" fmla="*/ 181642 h 587017"/>
                    <a:gd name="connsiteX10" fmla="*/ 154972 w 391953"/>
                    <a:gd name="connsiteY10" fmla="*/ 0 h 587017"/>
                    <a:gd name="connsiteX11" fmla="*/ 204502 w 391953"/>
                    <a:gd name="connsiteY11" fmla="*/ 6763 h 587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1953" h="587017">
                      <a:moveTo>
                        <a:pt x="318992" y="41148"/>
                      </a:moveTo>
                      <a:lnTo>
                        <a:pt x="391954" y="72200"/>
                      </a:lnTo>
                      <a:lnTo>
                        <a:pt x="391954" y="286131"/>
                      </a:lnTo>
                      <a:cubicBezTo>
                        <a:pt x="369113" y="340876"/>
                        <a:pt x="356739" y="399419"/>
                        <a:pt x="355473" y="458724"/>
                      </a:cubicBezTo>
                      <a:lnTo>
                        <a:pt x="355473" y="564642"/>
                      </a:lnTo>
                      <a:cubicBezTo>
                        <a:pt x="355473" y="564642"/>
                        <a:pt x="206312" y="617792"/>
                        <a:pt x="90678" y="560260"/>
                      </a:cubicBezTo>
                      <a:cubicBezTo>
                        <a:pt x="34671" y="532448"/>
                        <a:pt x="0" y="468916"/>
                        <a:pt x="0" y="468916"/>
                      </a:cubicBezTo>
                      <a:cubicBezTo>
                        <a:pt x="0" y="468916"/>
                        <a:pt x="61627" y="432625"/>
                        <a:pt x="61627" y="388334"/>
                      </a:cubicBezTo>
                      <a:cubicBezTo>
                        <a:pt x="60429" y="353728"/>
                        <a:pt x="56319" y="319285"/>
                        <a:pt x="49340" y="285369"/>
                      </a:cubicBezTo>
                      <a:cubicBezTo>
                        <a:pt x="22000" y="258206"/>
                        <a:pt x="8867" y="219862"/>
                        <a:pt x="13811" y="181642"/>
                      </a:cubicBezTo>
                      <a:cubicBezTo>
                        <a:pt x="22003" y="110966"/>
                        <a:pt x="154972" y="0"/>
                        <a:pt x="154972" y="0"/>
                      </a:cubicBezTo>
                      <a:lnTo>
                        <a:pt x="204502" y="6763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Freeform: Shape 110">
                  <a:extLst>
                    <a:ext uri="{FF2B5EF4-FFF2-40B4-BE49-F238E27FC236}">
                      <a16:creationId xmlns:a16="http://schemas.microsoft.com/office/drawing/2014/main" id="{C2BB9FA5-5022-4FE3-BC8D-74817ADEA37F}"/>
                    </a:ext>
                  </a:extLst>
                </p:cNvPr>
                <p:cNvSpPr/>
                <p:nvPr/>
              </p:nvSpPr>
              <p:spPr>
                <a:xfrm>
                  <a:off x="9234011" y="3766184"/>
                  <a:ext cx="114490" cy="172974"/>
                </a:xfrm>
                <a:custGeom>
                  <a:avLst/>
                  <a:gdLst>
                    <a:gd name="connsiteX0" fmla="*/ 114491 w 114490"/>
                    <a:gd name="connsiteY0" fmla="*/ 172974 h 172974"/>
                    <a:gd name="connsiteX1" fmla="*/ 0 w 114490"/>
                    <a:gd name="connsiteY1" fmla="*/ 138589 h 172974"/>
                    <a:gd name="connsiteX2" fmla="*/ 0 w 114490"/>
                    <a:gd name="connsiteY2" fmla="*/ 0 h 172974"/>
                    <a:gd name="connsiteX3" fmla="*/ 114491 w 114490"/>
                    <a:gd name="connsiteY3" fmla="*/ 0 h 172974"/>
                    <a:gd name="connsiteX4" fmla="*/ 114491 w 114490"/>
                    <a:gd name="connsiteY4" fmla="*/ 172974 h 17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490" h="172974">
                      <a:moveTo>
                        <a:pt x="114491" y="172974"/>
                      </a:moveTo>
                      <a:lnTo>
                        <a:pt x="0" y="138589"/>
                      </a:lnTo>
                      <a:lnTo>
                        <a:pt x="0" y="0"/>
                      </a:lnTo>
                      <a:lnTo>
                        <a:pt x="114491" y="0"/>
                      </a:lnTo>
                      <a:lnTo>
                        <a:pt x="114491" y="172974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Freeform: Shape 111">
                  <a:extLst>
                    <a:ext uri="{FF2B5EF4-FFF2-40B4-BE49-F238E27FC236}">
                      <a16:creationId xmlns:a16="http://schemas.microsoft.com/office/drawing/2014/main" id="{93749D4F-7474-49FD-960A-3FB4286EFADB}"/>
                    </a:ext>
                  </a:extLst>
                </p:cNvPr>
                <p:cNvSpPr/>
                <p:nvPr/>
              </p:nvSpPr>
              <p:spPr>
                <a:xfrm>
                  <a:off x="9234011" y="3767137"/>
                  <a:ext cx="104775" cy="138112"/>
                </a:xfrm>
                <a:custGeom>
                  <a:avLst/>
                  <a:gdLst>
                    <a:gd name="connsiteX0" fmla="*/ 0 w 104775"/>
                    <a:gd name="connsiteY0" fmla="*/ 138113 h 138112"/>
                    <a:gd name="connsiteX1" fmla="*/ 104775 w 104775"/>
                    <a:gd name="connsiteY1" fmla="*/ 38100 h 138112"/>
                    <a:gd name="connsiteX2" fmla="*/ 104775 w 104775"/>
                    <a:gd name="connsiteY2" fmla="*/ 0 h 138112"/>
                    <a:gd name="connsiteX3" fmla="*/ 0 w 104775"/>
                    <a:gd name="connsiteY3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138112">
                      <a:moveTo>
                        <a:pt x="0" y="138113"/>
                      </a:moveTo>
                      <a:cubicBezTo>
                        <a:pt x="47128" y="120499"/>
                        <a:pt x="84990" y="84359"/>
                        <a:pt x="104775" y="38100"/>
                      </a:cubicBezTo>
                      <a:lnTo>
                        <a:pt x="10477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Freeform: Shape 112">
                  <a:extLst>
                    <a:ext uri="{FF2B5EF4-FFF2-40B4-BE49-F238E27FC236}">
                      <a16:creationId xmlns:a16="http://schemas.microsoft.com/office/drawing/2014/main" id="{7D2A9796-1D18-4492-8034-418FEBC08A1A}"/>
                    </a:ext>
                  </a:extLst>
                </p:cNvPr>
                <p:cNvSpPr/>
                <p:nvPr/>
              </p:nvSpPr>
              <p:spPr>
                <a:xfrm>
                  <a:off x="9114410" y="3576030"/>
                  <a:ext cx="258688" cy="310331"/>
                </a:xfrm>
                <a:custGeom>
                  <a:avLst/>
                  <a:gdLst>
                    <a:gd name="connsiteX0" fmla="*/ 92930 w 258688"/>
                    <a:gd name="connsiteY0" fmla="*/ 2417 h 310331"/>
                    <a:gd name="connsiteX1" fmla="*/ 1109 w 258688"/>
                    <a:gd name="connsiteY1" fmla="*/ 187678 h 310331"/>
                    <a:gd name="connsiteX2" fmla="*/ 90263 w 258688"/>
                    <a:gd name="connsiteY2" fmla="*/ 310170 h 310331"/>
                    <a:gd name="connsiteX3" fmla="*/ 258380 w 258688"/>
                    <a:gd name="connsiteY3" fmla="*/ 115288 h 310331"/>
                    <a:gd name="connsiteX4" fmla="*/ 92930 w 258688"/>
                    <a:gd name="connsiteY4" fmla="*/ 2417 h 310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8688" h="310331">
                      <a:moveTo>
                        <a:pt x="92930" y="2417"/>
                      </a:moveTo>
                      <a:cubicBezTo>
                        <a:pt x="92930" y="2417"/>
                        <a:pt x="-11845" y="8513"/>
                        <a:pt x="1109" y="187678"/>
                      </a:cubicBezTo>
                      <a:cubicBezTo>
                        <a:pt x="7110" y="270451"/>
                        <a:pt x="26446" y="313313"/>
                        <a:pt x="90263" y="310170"/>
                      </a:cubicBezTo>
                      <a:cubicBezTo>
                        <a:pt x="162463" y="306646"/>
                        <a:pt x="265047" y="257020"/>
                        <a:pt x="258380" y="115288"/>
                      </a:cubicBezTo>
                      <a:cubicBezTo>
                        <a:pt x="251712" y="-26444"/>
                        <a:pt x="92930" y="2417"/>
                        <a:pt x="92930" y="2417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Freeform: Shape 113">
                  <a:extLst>
                    <a:ext uri="{FF2B5EF4-FFF2-40B4-BE49-F238E27FC236}">
                      <a16:creationId xmlns:a16="http://schemas.microsoft.com/office/drawing/2014/main" id="{7A62ACA5-72A1-45E3-BE21-75E03CDCCE7F}"/>
                    </a:ext>
                  </a:extLst>
                </p:cNvPr>
                <p:cNvSpPr/>
                <p:nvPr/>
              </p:nvSpPr>
              <p:spPr>
                <a:xfrm>
                  <a:off x="9164097" y="3559206"/>
                  <a:ext cx="221947" cy="207534"/>
                </a:xfrm>
                <a:custGeom>
                  <a:avLst/>
                  <a:gdLst>
                    <a:gd name="connsiteX0" fmla="*/ 184404 w 221947"/>
                    <a:gd name="connsiteY0" fmla="*/ 206978 h 207534"/>
                    <a:gd name="connsiteX1" fmla="*/ 155829 w 221947"/>
                    <a:gd name="connsiteY1" fmla="*/ 173450 h 207534"/>
                    <a:gd name="connsiteX2" fmla="*/ 0 w 221947"/>
                    <a:gd name="connsiteY2" fmla="*/ 38100 h 207534"/>
                    <a:gd name="connsiteX3" fmla="*/ 92297 w 221947"/>
                    <a:gd name="connsiteY3" fmla="*/ 0 h 207534"/>
                    <a:gd name="connsiteX4" fmla="*/ 218122 w 221947"/>
                    <a:gd name="connsiteY4" fmla="*/ 167259 h 207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947" h="207534">
                      <a:moveTo>
                        <a:pt x="184404" y="206978"/>
                      </a:moveTo>
                      <a:cubicBezTo>
                        <a:pt x="184404" y="206978"/>
                        <a:pt x="155829" y="214598"/>
                        <a:pt x="155829" y="173450"/>
                      </a:cubicBezTo>
                      <a:cubicBezTo>
                        <a:pt x="155829" y="173450"/>
                        <a:pt x="28194" y="164783"/>
                        <a:pt x="0" y="38100"/>
                      </a:cubicBezTo>
                      <a:cubicBezTo>
                        <a:pt x="0" y="38100"/>
                        <a:pt x="12573" y="0"/>
                        <a:pt x="92297" y="0"/>
                      </a:cubicBezTo>
                      <a:cubicBezTo>
                        <a:pt x="172021" y="0"/>
                        <a:pt x="238887" y="70390"/>
                        <a:pt x="218122" y="16725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Freeform: Shape 114">
                  <a:extLst>
                    <a:ext uri="{FF2B5EF4-FFF2-40B4-BE49-F238E27FC236}">
                      <a16:creationId xmlns:a16="http://schemas.microsoft.com/office/drawing/2014/main" id="{3E19625C-018D-4F6D-8823-70B604F9501E}"/>
                    </a:ext>
                  </a:extLst>
                </p:cNvPr>
                <p:cNvSpPr/>
                <p:nvPr/>
              </p:nvSpPr>
              <p:spPr>
                <a:xfrm>
                  <a:off x="9156191" y="3727704"/>
                  <a:ext cx="36099" cy="61626"/>
                </a:xfrm>
                <a:custGeom>
                  <a:avLst/>
                  <a:gdLst>
                    <a:gd name="connsiteX0" fmla="*/ 36100 w 36099"/>
                    <a:gd name="connsiteY0" fmla="*/ 0 h 61626"/>
                    <a:gd name="connsiteX1" fmla="*/ 36100 w 36099"/>
                    <a:gd name="connsiteY1" fmla="*/ 61627 h 61626"/>
                    <a:gd name="connsiteX2" fmla="*/ 0 w 36099"/>
                    <a:gd name="connsiteY2" fmla="*/ 50578 h 61626"/>
                    <a:gd name="connsiteX3" fmla="*/ 36100 w 36099"/>
                    <a:gd name="connsiteY3" fmla="*/ 0 h 61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99" h="61626">
                      <a:moveTo>
                        <a:pt x="36100" y="0"/>
                      </a:moveTo>
                      <a:lnTo>
                        <a:pt x="36100" y="61627"/>
                      </a:lnTo>
                      <a:lnTo>
                        <a:pt x="0" y="50578"/>
                      </a:ln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Freeform: Shape 115">
                  <a:extLst>
                    <a:ext uri="{FF2B5EF4-FFF2-40B4-BE49-F238E27FC236}">
                      <a16:creationId xmlns:a16="http://schemas.microsoft.com/office/drawing/2014/main" id="{338516FA-B180-41D4-9AF6-E82C9DE9AA42}"/>
                    </a:ext>
                  </a:extLst>
                </p:cNvPr>
                <p:cNvSpPr/>
                <p:nvPr/>
              </p:nvSpPr>
              <p:spPr>
                <a:xfrm>
                  <a:off x="9221342" y="3721702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573 h 25145"/>
                    <a:gd name="connsiteX1" fmla="*/ 12573 w 25146"/>
                    <a:gd name="connsiteY1" fmla="*/ 25146 h 25145"/>
                    <a:gd name="connsiteX2" fmla="*/ 0 w 25146"/>
                    <a:gd name="connsiteY2" fmla="*/ 12573 h 25145"/>
                    <a:gd name="connsiteX3" fmla="*/ 12573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  <a:gd name="connsiteX6" fmla="*/ 25146 w 25146"/>
                    <a:gd name="connsiteY6" fmla="*/ 12573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146" h="25145">
                      <a:moveTo>
                        <a:pt x="25146" y="12573"/>
                      </a:moveTo>
                      <a:cubicBezTo>
                        <a:pt x="25146" y="19517"/>
                        <a:pt x="19517" y="25146"/>
                        <a:pt x="12573" y="25146"/>
                      </a:cubicBezTo>
                      <a:cubicBezTo>
                        <a:pt x="5629" y="25146"/>
                        <a:pt x="0" y="19517"/>
                        <a:pt x="0" y="12573"/>
                      </a:cubicBezTo>
                      <a:cubicBezTo>
                        <a:pt x="0" y="5629"/>
                        <a:pt x="5629" y="0"/>
                        <a:pt x="12573" y="0"/>
                      </a:cubicBezTo>
                      <a:cubicBezTo>
                        <a:pt x="12605" y="0"/>
                        <a:pt x="12637" y="0"/>
                        <a:pt x="12668" y="0"/>
                      </a:cubicBezTo>
                      <a:cubicBezTo>
                        <a:pt x="19560" y="0"/>
                        <a:pt x="25146" y="5586"/>
                        <a:pt x="25146" y="12478"/>
                      </a:cubicBezTo>
                      <a:cubicBezTo>
                        <a:pt x="25146" y="12510"/>
                        <a:pt x="25146" y="12542"/>
                        <a:pt x="25146" y="1257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: Shape 116">
                  <a:extLst>
                    <a:ext uri="{FF2B5EF4-FFF2-40B4-BE49-F238E27FC236}">
                      <a16:creationId xmlns:a16="http://schemas.microsoft.com/office/drawing/2014/main" id="{BB9A8C01-7A81-4779-9406-39B053E00BB8}"/>
                    </a:ext>
                  </a:extLst>
                </p:cNvPr>
                <p:cNvSpPr/>
                <p:nvPr/>
              </p:nvSpPr>
              <p:spPr>
                <a:xfrm>
                  <a:off x="9138856" y="3713035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478 h 25145"/>
                    <a:gd name="connsiteX1" fmla="*/ 12668 w 25146"/>
                    <a:gd name="connsiteY1" fmla="*/ 25146 h 25145"/>
                    <a:gd name="connsiteX2" fmla="*/ 0 w 25146"/>
                    <a:gd name="connsiteY2" fmla="*/ 12668 h 25145"/>
                    <a:gd name="connsiteX3" fmla="*/ 12478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46" h="25145">
                      <a:moveTo>
                        <a:pt x="25146" y="12478"/>
                      </a:moveTo>
                      <a:cubicBezTo>
                        <a:pt x="25198" y="19422"/>
                        <a:pt x="19612" y="25093"/>
                        <a:pt x="12668" y="25146"/>
                      </a:cubicBezTo>
                      <a:cubicBezTo>
                        <a:pt x="5724" y="25198"/>
                        <a:pt x="53" y="19611"/>
                        <a:pt x="0" y="12668"/>
                      </a:cubicBezTo>
                      <a:cubicBezTo>
                        <a:pt x="-52" y="5724"/>
                        <a:pt x="5534" y="53"/>
                        <a:pt x="12478" y="0"/>
                      </a:cubicBezTo>
                      <a:cubicBezTo>
                        <a:pt x="12541" y="0"/>
                        <a:pt x="12605" y="0"/>
                        <a:pt x="12668" y="0"/>
                      </a:cubicBezTo>
                      <a:cubicBezTo>
                        <a:pt x="19538" y="52"/>
                        <a:pt x="25094" y="5608"/>
                        <a:pt x="25146" y="1247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Freeform: Shape 117">
                  <a:extLst>
                    <a:ext uri="{FF2B5EF4-FFF2-40B4-BE49-F238E27FC236}">
                      <a16:creationId xmlns:a16="http://schemas.microsoft.com/office/drawing/2014/main" id="{FCC9DFC0-8851-4B56-B3C1-7055DC69859A}"/>
                    </a:ext>
                  </a:extLst>
                </p:cNvPr>
                <p:cNvSpPr/>
                <p:nvPr/>
              </p:nvSpPr>
              <p:spPr>
                <a:xfrm>
                  <a:off x="9135387" y="3679161"/>
                  <a:ext cx="25376" cy="20252"/>
                </a:xfrm>
                <a:custGeom>
                  <a:avLst/>
                  <a:gdLst>
                    <a:gd name="connsiteX0" fmla="*/ 802 w 25376"/>
                    <a:gd name="connsiteY0" fmla="*/ 20253 h 20252"/>
                    <a:gd name="connsiteX1" fmla="*/ 25376 w 25376"/>
                    <a:gd name="connsiteY1" fmla="*/ 5680 h 20252"/>
                    <a:gd name="connsiteX2" fmla="*/ 6326 w 25376"/>
                    <a:gd name="connsiteY2" fmla="*/ 1774 h 20252"/>
                    <a:gd name="connsiteX3" fmla="*/ 802 w 25376"/>
                    <a:gd name="connsiteY3" fmla="*/ 20253 h 2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76" h="20252">
                      <a:moveTo>
                        <a:pt x="802" y="20253"/>
                      </a:moveTo>
                      <a:lnTo>
                        <a:pt x="25376" y="5680"/>
                      </a:lnTo>
                      <a:cubicBezTo>
                        <a:pt x="25376" y="5680"/>
                        <a:pt x="15851" y="-3845"/>
                        <a:pt x="6326" y="1774"/>
                      </a:cubicBezTo>
                      <a:cubicBezTo>
                        <a:pt x="866" y="6216"/>
                        <a:pt x="-1324" y="13543"/>
                        <a:pt x="802" y="202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0" name="Freeform: Shape 118">
                  <a:extLst>
                    <a:ext uri="{FF2B5EF4-FFF2-40B4-BE49-F238E27FC236}">
                      <a16:creationId xmlns:a16="http://schemas.microsoft.com/office/drawing/2014/main" id="{2FA3613D-BA08-45A0-9492-04A2DEC45B44}"/>
                    </a:ext>
                  </a:extLst>
                </p:cNvPr>
                <p:cNvSpPr/>
                <p:nvPr/>
              </p:nvSpPr>
              <p:spPr>
                <a:xfrm>
                  <a:off x="9195434" y="3799141"/>
                  <a:ext cx="40540" cy="25668"/>
                </a:xfrm>
                <a:custGeom>
                  <a:avLst/>
                  <a:gdLst>
                    <a:gd name="connsiteX0" fmla="*/ 0 w 40540"/>
                    <a:gd name="connsiteY0" fmla="*/ 10858 h 25668"/>
                    <a:gd name="connsiteX1" fmla="*/ 40386 w 40540"/>
                    <a:gd name="connsiteY1" fmla="*/ 0 h 25668"/>
                    <a:gd name="connsiteX2" fmla="*/ 25337 w 40540"/>
                    <a:gd name="connsiteY2" fmla="*/ 25337 h 25668"/>
                    <a:gd name="connsiteX3" fmla="*/ 0 w 40540"/>
                    <a:gd name="connsiteY3" fmla="*/ 10858 h 25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40" h="25668">
                      <a:moveTo>
                        <a:pt x="0" y="10858"/>
                      </a:moveTo>
                      <a:cubicBezTo>
                        <a:pt x="14300" y="11885"/>
                        <a:pt x="28529" y="8060"/>
                        <a:pt x="40386" y="0"/>
                      </a:cubicBezTo>
                      <a:cubicBezTo>
                        <a:pt x="40386" y="0"/>
                        <a:pt x="43148" y="21336"/>
                        <a:pt x="25337" y="25337"/>
                      </a:cubicBezTo>
                      <a:cubicBezTo>
                        <a:pt x="14516" y="27190"/>
                        <a:pt x="3897" y="21122"/>
                        <a:pt x="0" y="10858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1" name="Freeform: Shape 119">
                  <a:extLst>
                    <a:ext uri="{FF2B5EF4-FFF2-40B4-BE49-F238E27FC236}">
                      <a16:creationId xmlns:a16="http://schemas.microsoft.com/office/drawing/2014/main" id="{044B38BD-924E-42D3-B380-585740AA4F3E}"/>
                    </a:ext>
                  </a:extLst>
                </p:cNvPr>
                <p:cNvSpPr/>
                <p:nvPr/>
              </p:nvSpPr>
              <p:spPr>
                <a:xfrm>
                  <a:off x="9338343" y="3718637"/>
                  <a:ext cx="69626" cy="102601"/>
                </a:xfrm>
                <a:custGeom>
                  <a:avLst/>
                  <a:gdLst>
                    <a:gd name="connsiteX0" fmla="*/ 61 w 69626"/>
                    <a:gd name="connsiteY0" fmla="*/ 52214 h 102601"/>
                    <a:gd name="connsiteX1" fmla="*/ 5681 w 69626"/>
                    <a:gd name="connsiteY1" fmla="*/ 21830 h 102601"/>
                    <a:gd name="connsiteX2" fmla="*/ 33589 w 69626"/>
                    <a:gd name="connsiteY2" fmla="*/ 17 h 102601"/>
                    <a:gd name="connsiteX3" fmla="*/ 69594 w 69626"/>
                    <a:gd name="connsiteY3" fmla="*/ 41165 h 102601"/>
                    <a:gd name="connsiteX4" fmla="*/ 1395 w 69626"/>
                    <a:gd name="connsiteY4" fmla="*/ 102602 h 102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626" h="102601">
                      <a:moveTo>
                        <a:pt x="61" y="52214"/>
                      </a:moveTo>
                      <a:cubicBezTo>
                        <a:pt x="-378" y="41792"/>
                        <a:pt x="1543" y="31405"/>
                        <a:pt x="5681" y="21830"/>
                      </a:cubicBezTo>
                      <a:cubicBezTo>
                        <a:pt x="9767" y="9620"/>
                        <a:pt x="20754" y="1033"/>
                        <a:pt x="33589" y="17"/>
                      </a:cubicBezTo>
                      <a:cubicBezTo>
                        <a:pt x="65689" y="-840"/>
                        <a:pt x="70070" y="30116"/>
                        <a:pt x="69594" y="41165"/>
                      </a:cubicBezTo>
                      <a:cubicBezTo>
                        <a:pt x="68451" y="69740"/>
                        <a:pt x="45019" y="101363"/>
                        <a:pt x="1395" y="102602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Freeform: Shape 120">
                  <a:extLst>
                    <a:ext uri="{FF2B5EF4-FFF2-40B4-BE49-F238E27FC236}">
                      <a16:creationId xmlns:a16="http://schemas.microsoft.com/office/drawing/2014/main" id="{51AF6568-4296-4CE2-AA34-6925E09E247F}"/>
                    </a:ext>
                  </a:extLst>
                </p:cNvPr>
                <p:cNvSpPr/>
                <p:nvPr/>
              </p:nvSpPr>
              <p:spPr>
                <a:xfrm>
                  <a:off x="9191337" y="3905250"/>
                  <a:ext cx="157164" cy="116138"/>
                </a:xfrm>
                <a:custGeom>
                  <a:avLst/>
                  <a:gdLst>
                    <a:gd name="connsiteX0" fmla="*/ 42674 w 157164"/>
                    <a:gd name="connsiteY0" fmla="*/ 0 h 116138"/>
                    <a:gd name="connsiteX1" fmla="*/ 8860 w 157164"/>
                    <a:gd name="connsiteY1" fmla="*/ 43910 h 116138"/>
                    <a:gd name="connsiteX2" fmla="*/ 16708 w 157164"/>
                    <a:gd name="connsiteY2" fmla="*/ 103881 h 116138"/>
                    <a:gd name="connsiteX3" fmla="*/ 22862 w 157164"/>
                    <a:gd name="connsiteY3" fmla="*/ 107823 h 116138"/>
                    <a:gd name="connsiteX4" fmla="*/ 22862 w 157164"/>
                    <a:gd name="connsiteY4" fmla="*/ 107823 h 116138"/>
                    <a:gd name="connsiteX5" fmla="*/ 113635 w 157164"/>
                    <a:gd name="connsiteY5" fmla="*/ 88773 h 116138"/>
                    <a:gd name="connsiteX6" fmla="*/ 157164 w 157164"/>
                    <a:gd name="connsiteY6" fmla="*/ 34385 h 11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164" h="116138">
                      <a:moveTo>
                        <a:pt x="42674" y="0"/>
                      </a:moveTo>
                      <a:lnTo>
                        <a:pt x="8860" y="43910"/>
                      </a:lnTo>
                      <a:cubicBezTo>
                        <a:pt x="-5533" y="62638"/>
                        <a:pt x="-2020" y="89488"/>
                        <a:pt x="16708" y="103881"/>
                      </a:cubicBezTo>
                      <a:cubicBezTo>
                        <a:pt x="18643" y="105368"/>
                        <a:pt x="20702" y="106687"/>
                        <a:pt x="22862" y="107823"/>
                      </a:cubicBezTo>
                      <a:lnTo>
                        <a:pt x="22862" y="107823"/>
                      </a:lnTo>
                      <a:cubicBezTo>
                        <a:pt x="53782" y="123997"/>
                        <a:pt x="91826" y="116013"/>
                        <a:pt x="113635" y="88773"/>
                      </a:cubicBezTo>
                      <a:lnTo>
                        <a:pt x="157164" y="34385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3" name="Freeform: Shape 121">
                  <a:extLst>
                    <a:ext uri="{FF2B5EF4-FFF2-40B4-BE49-F238E27FC236}">
                      <a16:creationId xmlns:a16="http://schemas.microsoft.com/office/drawing/2014/main" id="{90743CA0-948B-4F54-AF0A-9D26A23EE7CD}"/>
                    </a:ext>
                  </a:extLst>
                </p:cNvPr>
                <p:cNvSpPr/>
                <p:nvPr/>
              </p:nvSpPr>
              <p:spPr>
                <a:xfrm>
                  <a:off x="8979330" y="4432934"/>
                  <a:ext cx="309772" cy="178470"/>
                </a:xfrm>
                <a:custGeom>
                  <a:avLst/>
                  <a:gdLst>
                    <a:gd name="connsiteX0" fmla="*/ 254014 w 309772"/>
                    <a:gd name="connsiteY0" fmla="*/ 0 h 178470"/>
                    <a:gd name="connsiteX1" fmla="*/ 158764 w 309772"/>
                    <a:gd name="connsiteY1" fmla="*/ 52102 h 178470"/>
                    <a:gd name="connsiteX2" fmla="*/ 114758 w 309772"/>
                    <a:gd name="connsiteY2" fmla="*/ 52102 h 178470"/>
                    <a:gd name="connsiteX3" fmla="*/ 41225 w 309772"/>
                    <a:gd name="connsiteY3" fmla="*/ 62865 h 178470"/>
                    <a:gd name="connsiteX4" fmla="*/ 71229 w 309772"/>
                    <a:gd name="connsiteY4" fmla="*/ 83153 h 178470"/>
                    <a:gd name="connsiteX5" fmla="*/ 77 w 309772"/>
                    <a:gd name="connsiteY5" fmla="*/ 133445 h 178470"/>
                    <a:gd name="connsiteX6" fmla="*/ 103138 w 309772"/>
                    <a:gd name="connsiteY6" fmla="*/ 171545 h 178470"/>
                    <a:gd name="connsiteX7" fmla="*/ 143238 w 309772"/>
                    <a:gd name="connsiteY7" fmla="*/ 155162 h 178470"/>
                    <a:gd name="connsiteX8" fmla="*/ 222105 w 309772"/>
                    <a:gd name="connsiteY8" fmla="*/ 117062 h 178470"/>
                    <a:gd name="connsiteX9" fmla="*/ 302401 w 309772"/>
                    <a:gd name="connsiteY9" fmla="*/ 91345 h 178470"/>
                    <a:gd name="connsiteX10" fmla="*/ 254014 w 309772"/>
                    <a:gd name="connsiteY10" fmla="*/ 0 h 178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9772" h="178470">
                      <a:moveTo>
                        <a:pt x="254014" y="0"/>
                      </a:moveTo>
                      <a:lnTo>
                        <a:pt x="158764" y="52102"/>
                      </a:lnTo>
                      <a:cubicBezTo>
                        <a:pt x="144116" y="51012"/>
                        <a:pt x="129407" y="51012"/>
                        <a:pt x="114758" y="52102"/>
                      </a:cubicBezTo>
                      <a:cubicBezTo>
                        <a:pt x="97804" y="54197"/>
                        <a:pt x="52846" y="62389"/>
                        <a:pt x="41225" y="62865"/>
                      </a:cubicBezTo>
                      <a:cubicBezTo>
                        <a:pt x="29605" y="63341"/>
                        <a:pt x="40749" y="85058"/>
                        <a:pt x="71229" y="83153"/>
                      </a:cubicBezTo>
                      <a:cubicBezTo>
                        <a:pt x="71229" y="83153"/>
                        <a:pt x="2554" y="114586"/>
                        <a:pt x="77" y="133445"/>
                      </a:cubicBezTo>
                      <a:cubicBezTo>
                        <a:pt x="-2399" y="152305"/>
                        <a:pt x="55132" y="195167"/>
                        <a:pt x="103138" y="171545"/>
                      </a:cubicBezTo>
                      <a:cubicBezTo>
                        <a:pt x="115676" y="164243"/>
                        <a:pt x="129173" y="158729"/>
                        <a:pt x="143238" y="155162"/>
                      </a:cubicBezTo>
                      <a:cubicBezTo>
                        <a:pt x="172847" y="150964"/>
                        <a:pt x="200413" y="137648"/>
                        <a:pt x="222105" y="117062"/>
                      </a:cubicBezTo>
                      <a:lnTo>
                        <a:pt x="302401" y="91345"/>
                      </a:lnTo>
                      <a:cubicBezTo>
                        <a:pt x="302401" y="91345"/>
                        <a:pt x="337643" y="8192"/>
                        <a:pt x="254014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4" name="Freeform: Shape 122">
                  <a:extLst>
                    <a:ext uri="{FF2B5EF4-FFF2-40B4-BE49-F238E27FC236}">
                      <a16:creationId xmlns:a16="http://schemas.microsoft.com/office/drawing/2014/main" id="{4ECCE688-B470-46FA-8CF9-686C308E4A83}"/>
                    </a:ext>
                  </a:extLst>
                </p:cNvPr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Freeform: Shape 123">
                  <a:extLst>
                    <a:ext uri="{FF2B5EF4-FFF2-40B4-BE49-F238E27FC236}">
                      <a16:creationId xmlns:a16="http://schemas.microsoft.com/office/drawing/2014/main" id="{1A8986A5-5964-4A2F-A60B-782975059E39}"/>
                    </a:ext>
                  </a:extLst>
                </p:cNvPr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6" name="Freeform: Shape 124">
                  <a:extLst>
                    <a:ext uri="{FF2B5EF4-FFF2-40B4-BE49-F238E27FC236}">
                      <a16:creationId xmlns:a16="http://schemas.microsoft.com/office/drawing/2014/main" id="{D4CC03E8-5973-4684-AA77-4E5D2A973172}"/>
                    </a:ext>
                  </a:extLst>
                </p:cNvPr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7" name="Freeform: Shape 125">
                  <a:extLst>
                    <a:ext uri="{FF2B5EF4-FFF2-40B4-BE49-F238E27FC236}">
                      <a16:creationId xmlns:a16="http://schemas.microsoft.com/office/drawing/2014/main" id="{B68AA579-918D-4E02-A2AA-7AC5A680FCA0}"/>
                    </a:ext>
                  </a:extLst>
                </p:cNvPr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8" name="Freeform: Shape 126">
                  <a:extLst>
                    <a:ext uri="{FF2B5EF4-FFF2-40B4-BE49-F238E27FC236}">
                      <a16:creationId xmlns:a16="http://schemas.microsoft.com/office/drawing/2014/main" id="{47965B8C-A013-4BA0-812D-DDD41DD4F2AF}"/>
                    </a:ext>
                  </a:extLst>
                </p:cNvPr>
                <p:cNvSpPr/>
                <p:nvPr/>
              </p:nvSpPr>
              <p:spPr>
                <a:xfrm>
                  <a:off x="8506100" y="4198560"/>
                  <a:ext cx="478645" cy="552861"/>
                </a:xfrm>
                <a:custGeom>
                  <a:avLst/>
                  <a:gdLst>
                    <a:gd name="connsiteX0" fmla="*/ 201 w 478645"/>
                    <a:gd name="connsiteY0" fmla="*/ 14919 h 552861"/>
                    <a:gd name="connsiteX1" fmla="*/ 43826 w 478645"/>
                    <a:gd name="connsiteY1" fmla="*/ 300668 h 552861"/>
                    <a:gd name="connsiteX2" fmla="*/ 43826 w 478645"/>
                    <a:gd name="connsiteY2" fmla="*/ 301145 h 552861"/>
                    <a:gd name="connsiteX3" fmla="*/ 477689 w 478645"/>
                    <a:gd name="connsiteY3" fmla="*/ 552795 h 552861"/>
                    <a:gd name="connsiteX4" fmla="*/ 478579 w 478645"/>
                    <a:gd name="connsiteY4" fmla="*/ 552483 h 552861"/>
                    <a:gd name="connsiteX5" fmla="*/ 478642 w 478645"/>
                    <a:gd name="connsiteY5" fmla="*/ 552128 h 552861"/>
                    <a:gd name="connsiteX6" fmla="*/ 436256 w 478645"/>
                    <a:gd name="connsiteY6" fmla="*/ 274856 h 552861"/>
                    <a:gd name="connsiteX7" fmla="*/ 417206 w 478645"/>
                    <a:gd name="connsiteY7" fmla="*/ 246281 h 552861"/>
                    <a:gd name="connsiteX8" fmla="*/ 19442 w 478645"/>
                    <a:gd name="connsiteY8" fmla="*/ 1964 h 552861"/>
                    <a:gd name="connsiteX9" fmla="*/ 1963 w 478645"/>
                    <a:gd name="connsiteY9" fmla="*/ 5897 h 552861"/>
                    <a:gd name="connsiteX10" fmla="*/ 201 w 478645"/>
                    <a:gd name="connsiteY10" fmla="*/ 14919 h 552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8645" h="552861">
                      <a:moveTo>
                        <a:pt x="201" y="14919"/>
                      </a:moveTo>
                      <a:lnTo>
                        <a:pt x="43826" y="300668"/>
                      </a:lnTo>
                      <a:cubicBezTo>
                        <a:pt x="43781" y="300824"/>
                        <a:pt x="43781" y="300989"/>
                        <a:pt x="43826" y="301145"/>
                      </a:cubicBezTo>
                      <a:lnTo>
                        <a:pt x="477689" y="552795"/>
                      </a:lnTo>
                      <a:cubicBezTo>
                        <a:pt x="478021" y="552955"/>
                        <a:pt x="478420" y="552815"/>
                        <a:pt x="478579" y="552483"/>
                      </a:cubicBezTo>
                      <a:cubicBezTo>
                        <a:pt x="478632" y="552373"/>
                        <a:pt x="478654" y="552250"/>
                        <a:pt x="478642" y="552128"/>
                      </a:cubicBezTo>
                      <a:lnTo>
                        <a:pt x="436256" y="274856"/>
                      </a:lnTo>
                      <a:cubicBezTo>
                        <a:pt x="434423" y="262990"/>
                        <a:pt x="427454" y="252536"/>
                        <a:pt x="417206" y="246281"/>
                      </a:cubicBezTo>
                      <a:lnTo>
                        <a:pt x="19442" y="1964"/>
                      </a:lnTo>
                      <a:cubicBezTo>
                        <a:pt x="13529" y="-1776"/>
                        <a:pt x="5704" y="-16"/>
                        <a:pt x="1963" y="5897"/>
                      </a:cubicBezTo>
                      <a:cubicBezTo>
                        <a:pt x="267" y="8577"/>
                        <a:pt x="-362" y="11797"/>
                        <a:pt x="201" y="1491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9" name="Freeform: Shape 127">
                  <a:extLst>
                    <a:ext uri="{FF2B5EF4-FFF2-40B4-BE49-F238E27FC236}">
                      <a16:creationId xmlns:a16="http://schemas.microsoft.com/office/drawing/2014/main" id="{F1DECEC5-051D-4A7E-839A-AA33AF23F5C2}"/>
                    </a:ext>
                  </a:extLst>
                </p:cNvPr>
                <p:cNvSpPr/>
                <p:nvPr/>
              </p:nvSpPr>
              <p:spPr>
                <a:xfrm>
                  <a:off x="8982075" y="4586763"/>
                  <a:ext cx="251269" cy="164687"/>
                </a:xfrm>
                <a:custGeom>
                  <a:avLst/>
                  <a:gdLst>
                    <a:gd name="connsiteX0" fmla="*/ 2000 w 251269"/>
                    <a:gd name="connsiteY0" fmla="*/ 164687 h 164687"/>
                    <a:gd name="connsiteX1" fmla="*/ 233648 w 251269"/>
                    <a:gd name="connsiteY1" fmla="*/ 30480 h 164687"/>
                    <a:gd name="connsiteX2" fmla="*/ 251270 w 251269"/>
                    <a:gd name="connsiteY2" fmla="*/ 0 h 164687"/>
                    <a:gd name="connsiteX3" fmla="*/ 251270 w 251269"/>
                    <a:gd name="connsiteY3" fmla="*/ 0 h 164687"/>
                    <a:gd name="connsiteX4" fmla="*/ 0 w 251269"/>
                    <a:gd name="connsiteY4" fmla="*/ 144971 h 16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269" h="164687">
                      <a:moveTo>
                        <a:pt x="2000" y="164687"/>
                      </a:moveTo>
                      <a:lnTo>
                        <a:pt x="233648" y="30480"/>
                      </a:lnTo>
                      <a:cubicBezTo>
                        <a:pt x="244525" y="24178"/>
                        <a:pt x="251235" y="12571"/>
                        <a:pt x="251270" y="0"/>
                      </a:cubicBezTo>
                      <a:lnTo>
                        <a:pt x="251270" y="0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0" name="Freeform: Shape 128">
                  <a:extLst>
                    <a:ext uri="{FF2B5EF4-FFF2-40B4-BE49-F238E27FC236}">
                      <a16:creationId xmlns:a16="http://schemas.microsoft.com/office/drawing/2014/main" id="{D59F54F9-C854-439E-841F-03679D85572B}"/>
                    </a:ext>
                  </a:extLst>
                </p:cNvPr>
                <p:cNvSpPr/>
                <p:nvPr/>
              </p:nvSpPr>
              <p:spPr>
                <a:xfrm>
                  <a:off x="8693277" y="4429187"/>
                  <a:ext cx="64008" cy="82568"/>
                </a:xfrm>
                <a:custGeom>
                  <a:avLst/>
                  <a:gdLst>
                    <a:gd name="connsiteX0" fmla="*/ 64008 w 64008"/>
                    <a:gd name="connsiteY0" fmla="*/ 59754 h 82568"/>
                    <a:gd name="connsiteX1" fmla="*/ 32004 w 64008"/>
                    <a:gd name="connsiteY1" fmla="*/ 78233 h 82568"/>
                    <a:gd name="connsiteX2" fmla="*/ 0 w 64008"/>
                    <a:gd name="connsiteY2" fmla="*/ 22797 h 82568"/>
                    <a:gd name="connsiteX3" fmla="*/ 32004 w 64008"/>
                    <a:gd name="connsiteY3" fmla="*/ 4319 h 82568"/>
                    <a:gd name="connsiteX4" fmla="*/ 64008 w 64008"/>
                    <a:gd name="connsiteY4" fmla="*/ 59754 h 82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08" h="82568">
                      <a:moveTo>
                        <a:pt x="64008" y="59754"/>
                      </a:moveTo>
                      <a:cubicBezTo>
                        <a:pt x="64008" y="80233"/>
                        <a:pt x="49721" y="88329"/>
                        <a:pt x="32004" y="78233"/>
                      </a:cubicBezTo>
                      <a:cubicBezTo>
                        <a:pt x="13111" y="65910"/>
                        <a:pt x="1224" y="45320"/>
                        <a:pt x="0" y="22797"/>
                      </a:cubicBezTo>
                      <a:cubicBezTo>
                        <a:pt x="0" y="2414"/>
                        <a:pt x="14383" y="-5778"/>
                        <a:pt x="32004" y="4319"/>
                      </a:cubicBezTo>
                      <a:cubicBezTo>
                        <a:pt x="50908" y="16630"/>
                        <a:pt x="62799" y="37227"/>
                        <a:pt x="64008" y="5975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1" name="Freeform: Shape 129">
                  <a:extLst>
                    <a:ext uri="{FF2B5EF4-FFF2-40B4-BE49-F238E27FC236}">
                      <a16:creationId xmlns:a16="http://schemas.microsoft.com/office/drawing/2014/main" id="{4B3550ED-0054-40E3-BF0C-48AF181B7F88}"/>
                    </a:ext>
                  </a:extLst>
                </p:cNvPr>
                <p:cNvSpPr/>
                <p:nvPr/>
              </p:nvSpPr>
              <p:spPr>
                <a:xfrm>
                  <a:off x="9184481" y="4156805"/>
                  <a:ext cx="134016" cy="54048"/>
                </a:xfrm>
                <a:custGeom>
                  <a:avLst/>
                  <a:gdLst>
                    <a:gd name="connsiteX0" fmla="*/ 0 w 134016"/>
                    <a:gd name="connsiteY0" fmla="*/ 41910 h 54048"/>
                    <a:gd name="connsiteX1" fmla="*/ 134017 w 134016"/>
                    <a:gd name="connsiteY1" fmla="*/ 0 h 54048"/>
                    <a:gd name="connsiteX2" fmla="*/ 0 w 134016"/>
                    <a:gd name="connsiteY2" fmla="*/ 41910 h 54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4016" h="54048">
                      <a:moveTo>
                        <a:pt x="0" y="41910"/>
                      </a:moveTo>
                      <a:cubicBezTo>
                        <a:pt x="0" y="41910"/>
                        <a:pt x="87535" y="65722"/>
                        <a:pt x="134017" y="0"/>
                      </a:cubicBezTo>
                      <a:cubicBezTo>
                        <a:pt x="134017" y="0"/>
                        <a:pt x="103918" y="84868"/>
                        <a:pt x="0" y="4191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99" name="文本框 498">
            <a:extLst>
              <a:ext uri="{FF2B5EF4-FFF2-40B4-BE49-F238E27FC236}">
                <a16:creationId xmlns:a16="http://schemas.microsoft.com/office/drawing/2014/main" id="{4B9E6740-284D-4B28-ACEF-D4CF919A3B76}"/>
              </a:ext>
            </a:extLst>
          </p:cNvPr>
          <p:cNvSpPr txBox="1"/>
          <p:nvPr/>
        </p:nvSpPr>
        <p:spPr>
          <a:xfrm>
            <a:off x="850814" y="3229562"/>
            <a:ext cx="5793544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66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感谢您的观看</a:t>
            </a:r>
          </a:p>
        </p:txBody>
      </p:sp>
      <p:sp>
        <p:nvSpPr>
          <p:cNvPr id="500" name="文本框 499">
            <a:extLst>
              <a:ext uri="{FF2B5EF4-FFF2-40B4-BE49-F238E27FC236}">
                <a16:creationId xmlns:a16="http://schemas.microsoft.com/office/drawing/2014/main" id="{41BCC54C-D55B-418A-BE19-D9E91324F83F}"/>
              </a:ext>
            </a:extLst>
          </p:cNvPr>
          <p:cNvSpPr txBox="1"/>
          <p:nvPr/>
        </p:nvSpPr>
        <p:spPr>
          <a:xfrm>
            <a:off x="876350" y="4220373"/>
            <a:ext cx="4729113" cy="5629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501" name="文本框 500">
            <a:extLst>
              <a:ext uri="{FF2B5EF4-FFF2-40B4-BE49-F238E27FC236}">
                <a16:creationId xmlns:a16="http://schemas.microsoft.com/office/drawing/2014/main" id="{A3450A43-5E3C-4261-B247-F30CCD1FBA7B}"/>
              </a:ext>
            </a:extLst>
          </p:cNvPr>
          <p:cNvSpPr txBox="1"/>
          <p:nvPr/>
        </p:nvSpPr>
        <p:spPr>
          <a:xfrm>
            <a:off x="850814" y="2045614"/>
            <a:ext cx="4455424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+mn-lt"/>
              </a:rPr>
              <a:t>2023</a:t>
            </a:r>
            <a:endParaRPr lang="zh-CN" altLang="en-US" sz="8000" b="1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+mn-lt"/>
            </a:endParaRPr>
          </a:p>
        </p:txBody>
      </p:sp>
      <p:sp>
        <p:nvSpPr>
          <p:cNvPr id="502" name="文本框 501">
            <a:extLst>
              <a:ext uri="{FF2B5EF4-FFF2-40B4-BE49-F238E27FC236}">
                <a16:creationId xmlns:a16="http://schemas.microsoft.com/office/drawing/2014/main" id="{57F4EC7C-A0EF-4724-BF43-733B5EB82F8F}"/>
              </a:ext>
            </a:extLst>
          </p:cNvPr>
          <p:cNvSpPr txBox="1"/>
          <p:nvPr/>
        </p:nvSpPr>
        <p:spPr>
          <a:xfrm>
            <a:off x="1018788" y="5003230"/>
            <a:ext cx="2290312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ea"/>
                <a:cs typeface="+mn-ea"/>
                <a:sym typeface="+mn-lt"/>
              </a:rPr>
              <a:t>Sunny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13" name="任意多边形: 形状 512">
            <a:extLst>
              <a:ext uri="{FF2B5EF4-FFF2-40B4-BE49-F238E27FC236}">
                <a16:creationId xmlns:a16="http://schemas.microsoft.com/office/drawing/2014/main" id="{B1C4840E-14CA-4951-9199-350FC70811D3}"/>
              </a:ext>
            </a:extLst>
          </p:cNvPr>
          <p:cNvSpPr/>
          <p:nvPr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6" name="任意多边形: 形状 515">
            <a:extLst>
              <a:ext uri="{FF2B5EF4-FFF2-40B4-BE49-F238E27FC236}">
                <a16:creationId xmlns:a16="http://schemas.microsoft.com/office/drawing/2014/main" id="{A706F7D2-1DFE-4B25-8E0B-1A63285FE805}"/>
              </a:ext>
            </a:extLst>
          </p:cNvPr>
          <p:cNvSpPr/>
          <p:nvPr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19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D53BC05-62F3-4313-BE6B-1308A1EBC631}"/>
              </a:ext>
            </a:extLst>
          </p:cNvPr>
          <p:cNvSpPr txBox="1"/>
          <p:nvPr/>
        </p:nvSpPr>
        <p:spPr>
          <a:xfrm>
            <a:off x="1298448" y="1883664"/>
            <a:ext cx="52021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Sunny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421143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C9D591F-BD3B-4023-AB8E-F6A12BE6AE22}"/>
              </a:ext>
            </a:extLst>
          </p:cNvPr>
          <p:cNvSpPr/>
          <p:nvPr/>
        </p:nvSpPr>
        <p:spPr>
          <a:xfrm>
            <a:off x="3472635" y="1253281"/>
            <a:ext cx="4678814" cy="4137082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73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6" name="任意多边形: 形状 515">
            <a:extLst>
              <a:ext uri="{FF2B5EF4-FFF2-40B4-BE49-F238E27FC236}">
                <a16:creationId xmlns:a16="http://schemas.microsoft.com/office/drawing/2014/main" id="{A706F7D2-1DFE-4B25-8E0B-1A63285FE805}"/>
              </a:ext>
            </a:extLst>
          </p:cNvPr>
          <p:cNvSpPr/>
          <p:nvPr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DC605BD2-78FD-4582-AB0D-14B68E10EEA8}"/>
              </a:ext>
            </a:extLst>
          </p:cNvPr>
          <p:cNvSpPr/>
          <p:nvPr/>
        </p:nvSpPr>
        <p:spPr>
          <a:xfrm>
            <a:off x="-1" y="3660001"/>
            <a:ext cx="6074309" cy="3197999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8000"/>
                </a:srgbClr>
              </a:gs>
              <a:gs pos="100000">
                <a:srgbClr val="0070C0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0" name="任意多边形: 形状 509">
            <a:extLst>
              <a:ext uri="{FF2B5EF4-FFF2-40B4-BE49-F238E27FC236}">
                <a16:creationId xmlns:a16="http://schemas.microsoft.com/office/drawing/2014/main" id="{16A58FE3-8B0B-43E0-A7B5-4FB997BFAF31}"/>
              </a:ext>
            </a:extLst>
          </p:cNvPr>
          <p:cNvSpPr/>
          <p:nvPr/>
        </p:nvSpPr>
        <p:spPr>
          <a:xfrm>
            <a:off x="8906438" y="0"/>
            <a:ext cx="3285562" cy="2706846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8" name="组合 497">
            <a:extLst>
              <a:ext uri="{FF2B5EF4-FFF2-40B4-BE49-F238E27FC236}">
                <a16:creationId xmlns:a16="http://schemas.microsoft.com/office/drawing/2014/main" id="{D0BDA3DA-0556-4EE6-B49F-ECFC4B7AB716}"/>
              </a:ext>
            </a:extLst>
          </p:cNvPr>
          <p:cNvGrpSpPr/>
          <p:nvPr/>
        </p:nvGrpSpPr>
        <p:grpSpPr>
          <a:xfrm>
            <a:off x="9599058" y="3949503"/>
            <a:ext cx="2511732" cy="2662370"/>
            <a:chOff x="7787402" y="1543050"/>
            <a:chExt cx="4161978" cy="4411588"/>
          </a:xfrm>
        </p:grpSpPr>
        <p:grpSp>
          <p:nvGrpSpPr>
            <p:cNvPr id="379" name="Group 11">
              <a:extLst>
                <a:ext uri="{FF2B5EF4-FFF2-40B4-BE49-F238E27FC236}">
                  <a16:creationId xmlns:a16="http://schemas.microsoft.com/office/drawing/2014/main" id="{25E7858F-A0FA-4422-8B81-91B0788DDC0D}"/>
                </a:ext>
              </a:extLst>
            </p:cNvPr>
            <p:cNvGrpSpPr/>
            <p:nvPr/>
          </p:nvGrpSpPr>
          <p:grpSpPr>
            <a:xfrm>
              <a:off x="7787402" y="4311279"/>
              <a:ext cx="4078120" cy="1643359"/>
              <a:chOff x="7787402" y="4311279"/>
              <a:chExt cx="4078120" cy="1643359"/>
            </a:xfrm>
          </p:grpSpPr>
          <p:grpSp>
            <p:nvGrpSpPr>
              <p:cNvPr id="381" name="Graphic 11">
                <a:extLst>
                  <a:ext uri="{FF2B5EF4-FFF2-40B4-BE49-F238E27FC236}">
                    <a16:creationId xmlns:a16="http://schemas.microsoft.com/office/drawing/2014/main" id="{9C4344FB-663C-4557-85A9-5B4227597199}"/>
                  </a:ext>
                </a:extLst>
              </p:cNvPr>
              <p:cNvGrpSpPr/>
              <p:nvPr/>
            </p:nvGrpSpPr>
            <p:grpSpPr>
              <a:xfrm>
                <a:off x="7787402" y="4311279"/>
                <a:ext cx="3799381" cy="1643359"/>
                <a:chOff x="8222456" y="4524824"/>
                <a:chExt cx="3424059" cy="1481019"/>
              </a:xfrm>
              <a:solidFill>
                <a:srgbClr val="E0E0E0"/>
              </a:solidFill>
            </p:grpSpPr>
            <p:sp>
              <p:nvSpPr>
                <p:cNvPr id="390" name="Freeform: Shape 15">
                  <a:extLst>
                    <a:ext uri="{FF2B5EF4-FFF2-40B4-BE49-F238E27FC236}">
                      <a16:creationId xmlns:a16="http://schemas.microsoft.com/office/drawing/2014/main" id="{B61BF449-64C1-4FAB-9894-F5517789A871}"/>
                    </a:ext>
                  </a:extLst>
                </p:cNvPr>
                <p:cNvSpPr/>
                <p:nvPr/>
              </p:nvSpPr>
              <p:spPr>
                <a:xfrm>
                  <a:off x="8222456" y="5194458"/>
                  <a:ext cx="619696" cy="357758"/>
                </a:xfrm>
                <a:custGeom>
                  <a:avLst/>
                  <a:gdLst>
                    <a:gd name="connsiteX0" fmla="*/ 619697 w 619696"/>
                    <a:gd name="connsiteY0" fmla="*/ 178880 h 357758"/>
                    <a:gd name="connsiteX1" fmla="*/ 309848 w 619696"/>
                    <a:gd name="connsiteY1" fmla="*/ 357759 h 357758"/>
                    <a:gd name="connsiteX2" fmla="*/ 0 w 619696"/>
                    <a:gd name="connsiteY2" fmla="*/ 178880 h 357758"/>
                    <a:gd name="connsiteX3" fmla="*/ 309848 w 619696"/>
                    <a:gd name="connsiteY3" fmla="*/ 0 h 357758"/>
                    <a:gd name="connsiteX4" fmla="*/ 619697 w 619696"/>
                    <a:gd name="connsiteY4" fmla="*/ 178880 h 35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696" h="357758">
                      <a:moveTo>
                        <a:pt x="619697" y="178880"/>
                      </a:moveTo>
                      <a:cubicBezTo>
                        <a:pt x="619697" y="277672"/>
                        <a:pt x="480973" y="357759"/>
                        <a:pt x="309848" y="357759"/>
                      </a:cubicBezTo>
                      <a:cubicBezTo>
                        <a:pt x="138724" y="357759"/>
                        <a:pt x="0" y="277672"/>
                        <a:pt x="0" y="178880"/>
                      </a:cubicBezTo>
                      <a:cubicBezTo>
                        <a:pt x="0" y="80087"/>
                        <a:pt x="138724" y="0"/>
                        <a:pt x="309848" y="0"/>
                      </a:cubicBezTo>
                      <a:cubicBezTo>
                        <a:pt x="480973" y="0"/>
                        <a:pt x="619697" y="80087"/>
                        <a:pt x="619697" y="1788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: Shape 16">
                  <a:extLst>
                    <a:ext uri="{FF2B5EF4-FFF2-40B4-BE49-F238E27FC236}">
                      <a16:creationId xmlns:a16="http://schemas.microsoft.com/office/drawing/2014/main" id="{0298B7DD-E32C-4A3C-867D-BDA19CEBF280}"/>
                    </a:ext>
                  </a:extLst>
                </p:cNvPr>
                <p:cNvSpPr/>
                <p:nvPr/>
              </p:nvSpPr>
              <p:spPr>
                <a:xfrm>
                  <a:off x="8337422" y="4620767"/>
                  <a:ext cx="1474089" cy="853725"/>
                </a:xfrm>
                <a:custGeom>
                  <a:avLst/>
                  <a:gdLst>
                    <a:gd name="connsiteX0" fmla="*/ 1474089 w 1474089"/>
                    <a:gd name="connsiteY0" fmla="*/ 360902 h 853725"/>
                    <a:gd name="connsiteX1" fmla="*/ 620554 w 1474089"/>
                    <a:gd name="connsiteY1" fmla="*/ 853726 h 853725"/>
                    <a:gd name="connsiteX2" fmla="*/ 0 w 1474089"/>
                    <a:gd name="connsiteY2" fmla="*/ 492728 h 853725"/>
                    <a:gd name="connsiteX3" fmla="*/ 853535 w 1474089"/>
                    <a:gd name="connsiteY3" fmla="*/ 0 h 853725"/>
                    <a:gd name="connsiteX4" fmla="*/ 1474089 w 1474089"/>
                    <a:gd name="connsiteY4" fmla="*/ 360902 h 85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089" h="853725">
                      <a:moveTo>
                        <a:pt x="1474089" y="360902"/>
                      </a:moveTo>
                      <a:lnTo>
                        <a:pt x="620554" y="853726"/>
                      </a:lnTo>
                      <a:lnTo>
                        <a:pt x="0" y="492728"/>
                      </a:lnTo>
                      <a:lnTo>
                        <a:pt x="853535" y="0"/>
                      </a:lnTo>
                      <a:lnTo>
                        <a:pt x="1474089" y="36090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: Shape 17">
                  <a:extLst>
                    <a:ext uri="{FF2B5EF4-FFF2-40B4-BE49-F238E27FC236}">
                      <a16:creationId xmlns:a16="http://schemas.microsoft.com/office/drawing/2014/main" id="{84032601-B474-48F4-B0E5-5B74199F9603}"/>
                    </a:ext>
                  </a:extLst>
                </p:cNvPr>
                <p:cNvSpPr/>
                <p:nvPr/>
              </p:nvSpPr>
              <p:spPr>
                <a:xfrm>
                  <a:off x="9089778" y="4524824"/>
                  <a:ext cx="2556737" cy="1481019"/>
                </a:xfrm>
                <a:custGeom>
                  <a:avLst/>
                  <a:gdLst>
                    <a:gd name="connsiteX0" fmla="*/ 2112669 w 2556737"/>
                    <a:gd name="connsiteY0" fmla="*/ 1468877 h 1481019"/>
                    <a:gd name="connsiteX1" fmla="*/ 14407 w 2556737"/>
                    <a:gd name="connsiteY1" fmla="*/ 257392 h 1481019"/>
                    <a:gd name="connsiteX2" fmla="*/ 3767 w 2556737"/>
                    <a:gd name="connsiteY2" fmla="*/ 218407 h 1481019"/>
                    <a:gd name="connsiteX3" fmla="*/ 14407 w 2556737"/>
                    <a:gd name="connsiteY3" fmla="*/ 207767 h 1481019"/>
                    <a:gd name="connsiteX4" fmla="*/ 353116 w 2556737"/>
                    <a:gd name="connsiteY4" fmla="*/ 12218 h 1481019"/>
                    <a:gd name="connsiteX5" fmla="*/ 443985 w 2556737"/>
                    <a:gd name="connsiteY5" fmla="*/ 12218 h 1481019"/>
                    <a:gd name="connsiteX6" fmla="*/ 2542247 w 2556737"/>
                    <a:gd name="connsiteY6" fmla="*/ 1223608 h 1481019"/>
                    <a:gd name="connsiteX7" fmla="*/ 2553018 w 2556737"/>
                    <a:gd name="connsiteY7" fmla="*/ 1262557 h 1481019"/>
                    <a:gd name="connsiteX8" fmla="*/ 2542247 w 2556737"/>
                    <a:gd name="connsiteY8" fmla="*/ 1273329 h 1481019"/>
                    <a:gd name="connsiteX9" fmla="*/ 2203633 w 2556737"/>
                    <a:gd name="connsiteY9" fmla="*/ 1468877 h 1481019"/>
                    <a:gd name="connsiteX10" fmla="*/ 2112670 w 2556737"/>
                    <a:gd name="connsiteY10" fmla="*/ 1468877 h 148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56737" h="1481019">
                      <a:moveTo>
                        <a:pt x="2112669" y="1468877"/>
                      </a:moveTo>
                      <a:lnTo>
                        <a:pt x="14407" y="257392"/>
                      </a:lnTo>
                      <a:cubicBezTo>
                        <a:pt x="704" y="249565"/>
                        <a:pt x="-4060" y="232110"/>
                        <a:pt x="3767" y="218407"/>
                      </a:cubicBezTo>
                      <a:cubicBezTo>
                        <a:pt x="6300" y="213973"/>
                        <a:pt x="9974" y="210299"/>
                        <a:pt x="14407" y="207767"/>
                      </a:cubicBezTo>
                      <a:lnTo>
                        <a:pt x="353116" y="12218"/>
                      </a:lnTo>
                      <a:cubicBezTo>
                        <a:pt x="381215" y="-4073"/>
                        <a:pt x="415886" y="-4073"/>
                        <a:pt x="443985" y="12218"/>
                      </a:cubicBezTo>
                      <a:lnTo>
                        <a:pt x="2542247" y="1223608"/>
                      </a:lnTo>
                      <a:cubicBezTo>
                        <a:pt x="2555977" y="1231389"/>
                        <a:pt x="2560799" y="1248828"/>
                        <a:pt x="2553018" y="1262557"/>
                      </a:cubicBezTo>
                      <a:cubicBezTo>
                        <a:pt x="2550469" y="1267056"/>
                        <a:pt x="2546746" y="1270779"/>
                        <a:pt x="2542247" y="1273329"/>
                      </a:cubicBezTo>
                      <a:lnTo>
                        <a:pt x="2203633" y="1468877"/>
                      </a:lnTo>
                      <a:cubicBezTo>
                        <a:pt x="2175473" y="1485067"/>
                        <a:pt x="2140830" y="1485067"/>
                        <a:pt x="2112670" y="146887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2" name="Graphic 11">
                <a:extLst>
                  <a:ext uri="{FF2B5EF4-FFF2-40B4-BE49-F238E27FC236}">
                    <a16:creationId xmlns:a16="http://schemas.microsoft.com/office/drawing/2014/main" id="{9378A1C3-906E-4EBE-B752-B7E5D59D22F4}"/>
                  </a:ext>
                </a:extLst>
              </p:cNvPr>
              <p:cNvGrpSpPr/>
              <p:nvPr/>
            </p:nvGrpSpPr>
            <p:grpSpPr>
              <a:xfrm>
                <a:off x="11406006" y="4528876"/>
                <a:ext cx="459516" cy="864177"/>
                <a:chOff x="11483596" y="4720925"/>
                <a:chExt cx="414123" cy="778809"/>
              </a:xfrm>
            </p:grpSpPr>
            <p:sp>
              <p:nvSpPr>
                <p:cNvPr id="383" name="Freeform: Shape 19">
                  <a:extLst>
                    <a:ext uri="{FF2B5EF4-FFF2-40B4-BE49-F238E27FC236}">
                      <a16:creationId xmlns:a16="http://schemas.microsoft.com/office/drawing/2014/main" id="{A462FE6F-A6CF-4712-9412-F38B94E37D68}"/>
                    </a:ext>
                  </a:extLst>
                </p:cNvPr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Freeform: Shape 20">
                  <a:extLst>
                    <a:ext uri="{FF2B5EF4-FFF2-40B4-BE49-F238E27FC236}">
                      <a16:creationId xmlns:a16="http://schemas.microsoft.com/office/drawing/2014/main" id="{BFD929CE-7B5B-4FDD-B599-19C1C6D162F6}"/>
                    </a:ext>
                  </a:extLst>
                </p:cNvPr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: Shape 21">
                  <a:extLst>
                    <a:ext uri="{FF2B5EF4-FFF2-40B4-BE49-F238E27FC236}">
                      <a16:creationId xmlns:a16="http://schemas.microsoft.com/office/drawing/2014/main" id="{747597DB-9CD7-44DE-8090-4F4BBA2757C4}"/>
                    </a:ext>
                  </a:extLst>
                </p:cNvPr>
                <p:cNvSpPr/>
                <p:nvPr/>
              </p:nvSpPr>
              <p:spPr>
                <a:xfrm>
                  <a:off x="11537832" y="4769809"/>
                  <a:ext cx="115552" cy="634008"/>
                </a:xfrm>
                <a:custGeom>
                  <a:avLst/>
                  <a:gdLst>
                    <a:gd name="connsiteX0" fmla="*/ 46758 w 115552"/>
                    <a:gd name="connsiteY0" fmla="*/ 634008 h 634008"/>
                    <a:gd name="connsiteX1" fmla="*/ 42757 w 115552"/>
                    <a:gd name="connsiteY1" fmla="*/ 631246 h 634008"/>
                    <a:gd name="connsiteX2" fmla="*/ 85 w 115552"/>
                    <a:gd name="connsiteY2" fmla="*/ 307968 h 634008"/>
                    <a:gd name="connsiteX3" fmla="*/ 108194 w 115552"/>
                    <a:gd name="connsiteY3" fmla="*/ 1262 h 634008"/>
                    <a:gd name="connsiteX4" fmla="*/ 114290 w 115552"/>
                    <a:gd name="connsiteY4" fmla="*/ 1262 h 634008"/>
                    <a:gd name="connsiteX5" fmla="*/ 114290 w 115552"/>
                    <a:gd name="connsiteY5" fmla="*/ 7359 h 634008"/>
                    <a:gd name="connsiteX6" fmla="*/ 8658 w 115552"/>
                    <a:gd name="connsiteY6" fmla="*/ 308063 h 634008"/>
                    <a:gd name="connsiteX7" fmla="*/ 50758 w 115552"/>
                    <a:gd name="connsiteY7" fmla="*/ 628293 h 634008"/>
                    <a:gd name="connsiteX8" fmla="*/ 48335 w 115552"/>
                    <a:gd name="connsiteY8" fmla="*/ 633703 h 634008"/>
                    <a:gd name="connsiteX9" fmla="*/ 48282 w 115552"/>
                    <a:gd name="connsiteY9" fmla="*/ 633723 h 634008"/>
                    <a:gd name="connsiteX10" fmla="*/ 46758 w 115552"/>
                    <a:gd name="connsiteY10" fmla="*/ 634008 h 634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5552" h="634008">
                      <a:moveTo>
                        <a:pt x="46758" y="634008"/>
                      </a:moveTo>
                      <a:cubicBezTo>
                        <a:pt x="44981" y="634006"/>
                        <a:pt x="43389" y="632907"/>
                        <a:pt x="42757" y="631246"/>
                      </a:cubicBezTo>
                      <a:cubicBezTo>
                        <a:pt x="42281" y="630008"/>
                        <a:pt x="-2201" y="506373"/>
                        <a:pt x="85" y="307968"/>
                      </a:cubicBezTo>
                      <a:cubicBezTo>
                        <a:pt x="2371" y="109562"/>
                        <a:pt x="107146" y="2310"/>
                        <a:pt x="108194" y="1262"/>
                      </a:cubicBezTo>
                      <a:cubicBezTo>
                        <a:pt x="109877" y="-421"/>
                        <a:pt x="112607" y="-421"/>
                        <a:pt x="114290" y="1262"/>
                      </a:cubicBezTo>
                      <a:cubicBezTo>
                        <a:pt x="115973" y="2946"/>
                        <a:pt x="115973" y="5675"/>
                        <a:pt x="114290" y="7359"/>
                      </a:cubicBezTo>
                      <a:cubicBezTo>
                        <a:pt x="113242" y="8406"/>
                        <a:pt x="10944" y="112134"/>
                        <a:pt x="8658" y="308063"/>
                      </a:cubicBezTo>
                      <a:cubicBezTo>
                        <a:pt x="6372" y="503992"/>
                        <a:pt x="50377" y="627055"/>
                        <a:pt x="50758" y="628293"/>
                      </a:cubicBezTo>
                      <a:cubicBezTo>
                        <a:pt x="51583" y="630456"/>
                        <a:pt x="50498" y="632878"/>
                        <a:pt x="48335" y="633703"/>
                      </a:cubicBezTo>
                      <a:cubicBezTo>
                        <a:pt x="48318" y="633709"/>
                        <a:pt x="48300" y="633716"/>
                        <a:pt x="48282" y="633723"/>
                      </a:cubicBezTo>
                      <a:cubicBezTo>
                        <a:pt x="47795" y="633910"/>
                        <a:pt x="47279" y="634007"/>
                        <a:pt x="46758" y="6340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: Shape 22">
                  <a:extLst>
                    <a:ext uri="{FF2B5EF4-FFF2-40B4-BE49-F238E27FC236}">
                      <a16:creationId xmlns:a16="http://schemas.microsoft.com/office/drawing/2014/main" id="{114DA95A-CF4D-4F9A-B0F1-85FAC90F7705}"/>
                    </a:ext>
                  </a:extLst>
                </p:cNvPr>
                <p:cNvSpPr/>
                <p:nvPr/>
              </p:nvSpPr>
              <p:spPr>
                <a:xfrm>
                  <a:off x="11515370" y="4921971"/>
                  <a:ext cx="382349" cy="577763"/>
                </a:xfrm>
                <a:custGeom>
                  <a:avLst/>
                  <a:gdLst>
                    <a:gd name="connsiteX0" fmla="*/ 47979 w 382349"/>
                    <a:gd name="connsiteY0" fmla="*/ 463464 h 577763"/>
                    <a:gd name="connsiteX1" fmla="*/ 242860 w 382349"/>
                    <a:gd name="connsiteY1" fmla="*/ 577764 h 577763"/>
                    <a:gd name="connsiteX2" fmla="*/ 325252 w 382349"/>
                    <a:gd name="connsiteY2" fmla="*/ 480704 h 577763"/>
                    <a:gd name="connsiteX3" fmla="*/ 327443 w 382349"/>
                    <a:gd name="connsiteY3" fmla="*/ 340020 h 577763"/>
                    <a:gd name="connsiteX4" fmla="*/ 382021 w 382349"/>
                    <a:gd name="connsiteY4" fmla="*/ 264487 h 577763"/>
                    <a:gd name="connsiteX5" fmla="*/ 343921 w 382349"/>
                    <a:gd name="connsiteY5" fmla="*/ 197812 h 577763"/>
                    <a:gd name="connsiteX6" fmla="*/ 322966 w 382349"/>
                    <a:gd name="connsiteY6" fmla="*/ 109801 h 577763"/>
                    <a:gd name="connsiteX7" fmla="*/ 330681 w 382349"/>
                    <a:gd name="connsiteY7" fmla="*/ 4073 h 577763"/>
                    <a:gd name="connsiteX8" fmla="*/ 228287 w 382349"/>
                    <a:gd name="connsiteY8" fmla="*/ 39030 h 577763"/>
                    <a:gd name="connsiteX9" fmla="*/ 145039 w 382349"/>
                    <a:gd name="connsiteY9" fmla="*/ 101323 h 577763"/>
                    <a:gd name="connsiteX10" fmla="*/ 59314 w 382349"/>
                    <a:gd name="connsiteY10" fmla="*/ 158473 h 577763"/>
                    <a:gd name="connsiteX11" fmla="*/ 62171 w 382349"/>
                    <a:gd name="connsiteY11" fmla="*/ 246294 h 577763"/>
                    <a:gd name="connsiteX12" fmla="*/ 47979 w 382349"/>
                    <a:gd name="connsiteY12" fmla="*/ 463464 h 57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2349" h="577763">
                      <a:moveTo>
                        <a:pt x="47979" y="463464"/>
                      </a:moveTo>
                      <a:lnTo>
                        <a:pt x="242860" y="577764"/>
                      </a:lnTo>
                      <a:cubicBezTo>
                        <a:pt x="242860" y="577764"/>
                        <a:pt x="332015" y="564619"/>
                        <a:pt x="325252" y="480704"/>
                      </a:cubicBezTo>
                      <a:cubicBezTo>
                        <a:pt x="318489" y="396789"/>
                        <a:pt x="282294" y="376882"/>
                        <a:pt x="327443" y="340020"/>
                      </a:cubicBezTo>
                      <a:cubicBezTo>
                        <a:pt x="372591" y="303158"/>
                        <a:pt x="384593" y="300682"/>
                        <a:pt x="382021" y="264487"/>
                      </a:cubicBezTo>
                      <a:cubicBezTo>
                        <a:pt x="379449" y="228292"/>
                        <a:pt x="355541" y="212575"/>
                        <a:pt x="343921" y="197812"/>
                      </a:cubicBezTo>
                      <a:cubicBezTo>
                        <a:pt x="332300" y="183048"/>
                        <a:pt x="300582" y="153425"/>
                        <a:pt x="322966" y="109801"/>
                      </a:cubicBezTo>
                      <a:cubicBezTo>
                        <a:pt x="345350" y="66176"/>
                        <a:pt x="375925" y="24076"/>
                        <a:pt x="330681" y="4073"/>
                      </a:cubicBezTo>
                      <a:cubicBezTo>
                        <a:pt x="303725" y="-7833"/>
                        <a:pt x="258386" y="7121"/>
                        <a:pt x="228287" y="39030"/>
                      </a:cubicBezTo>
                      <a:cubicBezTo>
                        <a:pt x="198188" y="70939"/>
                        <a:pt x="173518" y="93894"/>
                        <a:pt x="145039" y="101323"/>
                      </a:cubicBezTo>
                      <a:cubicBezTo>
                        <a:pt x="116559" y="108753"/>
                        <a:pt x="57123" y="109324"/>
                        <a:pt x="59314" y="158473"/>
                      </a:cubicBezTo>
                      <a:cubicBezTo>
                        <a:pt x="61505" y="207622"/>
                        <a:pt x="74077" y="224482"/>
                        <a:pt x="62171" y="246294"/>
                      </a:cubicBezTo>
                      <a:cubicBezTo>
                        <a:pt x="39311" y="288204"/>
                        <a:pt x="-56796" y="309921"/>
                        <a:pt x="47979" y="463464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: Shape 23">
                  <a:extLst>
                    <a:ext uri="{FF2B5EF4-FFF2-40B4-BE49-F238E27FC236}">
                      <a16:creationId xmlns:a16="http://schemas.microsoft.com/office/drawing/2014/main" id="{8A22007C-476A-42F4-9519-E1D3F2E40D5C}"/>
                    </a:ext>
                  </a:extLst>
                </p:cNvPr>
                <p:cNvSpPr/>
                <p:nvPr/>
              </p:nvSpPr>
              <p:spPr>
                <a:xfrm>
                  <a:off x="11637374" y="4947925"/>
                  <a:ext cx="188004" cy="488468"/>
                </a:xfrm>
                <a:custGeom>
                  <a:avLst/>
                  <a:gdLst>
                    <a:gd name="connsiteX0" fmla="*/ 4938 w 188004"/>
                    <a:gd name="connsiteY0" fmla="*/ 488469 h 488468"/>
                    <a:gd name="connsiteX1" fmla="*/ 652 w 188004"/>
                    <a:gd name="connsiteY1" fmla="*/ 484563 h 488468"/>
                    <a:gd name="connsiteX2" fmla="*/ 180770 w 188004"/>
                    <a:gd name="connsiteY2" fmla="*/ 1265 h 488468"/>
                    <a:gd name="connsiteX3" fmla="*/ 186696 w 188004"/>
                    <a:gd name="connsiteY3" fmla="*/ 1191 h 488468"/>
                    <a:gd name="connsiteX4" fmla="*/ 186770 w 188004"/>
                    <a:gd name="connsiteY4" fmla="*/ 1265 h 488468"/>
                    <a:gd name="connsiteX5" fmla="*/ 186770 w 188004"/>
                    <a:gd name="connsiteY5" fmla="*/ 7361 h 488468"/>
                    <a:gd name="connsiteX6" fmla="*/ 9415 w 188004"/>
                    <a:gd name="connsiteY6" fmla="*/ 483611 h 488468"/>
                    <a:gd name="connsiteX7" fmla="*/ 5510 w 188004"/>
                    <a:gd name="connsiteY7" fmla="*/ 488278 h 488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004" h="488468">
                      <a:moveTo>
                        <a:pt x="4938" y="488469"/>
                      </a:moveTo>
                      <a:cubicBezTo>
                        <a:pt x="2729" y="488434"/>
                        <a:pt x="892" y="486760"/>
                        <a:pt x="652" y="484563"/>
                      </a:cubicBezTo>
                      <a:cubicBezTo>
                        <a:pt x="652" y="481611"/>
                        <a:pt x="-20684" y="191670"/>
                        <a:pt x="180770" y="1265"/>
                      </a:cubicBezTo>
                      <a:cubicBezTo>
                        <a:pt x="182386" y="-392"/>
                        <a:pt x="185039" y="-425"/>
                        <a:pt x="186696" y="1191"/>
                      </a:cubicBezTo>
                      <a:cubicBezTo>
                        <a:pt x="186721" y="1215"/>
                        <a:pt x="186746" y="1240"/>
                        <a:pt x="186770" y="1265"/>
                      </a:cubicBezTo>
                      <a:cubicBezTo>
                        <a:pt x="188415" y="2964"/>
                        <a:pt x="188415" y="5662"/>
                        <a:pt x="186770" y="7361"/>
                      </a:cubicBezTo>
                      <a:cubicBezTo>
                        <a:pt x="-11635" y="194908"/>
                        <a:pt x="9129" y="480849"/>
                        <a:pt x="9415" y="483611"/>
                      </a:cubicBezTo>
                      <a:cubicBezTo>
                        <a:pt x="9582" y="485964"/>
                        <a:pt x="7856" y="488027"/>
                        <a:pt x="5510" y="4882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: Shape 24">
                  <a:extLst>
                    <a:ext uri="{FF2B5EF4-FFF2-40B4-BE49-F238E27FC236}">
                      <a16:creationId xmlns:a16="http://schemas.microsoft.com/office/drawing/2014/main" id="{ABDFBE94-0CDD-474F-B119-3AFC6B6F98AF}"/>
                    </a:ext>
                  </a:extLst>
                </p:cNvPr>
                <p:cNvSpPr/>
                <p:nvPr/>
              </p:nvSpPr>
              <p:spPr>
                <a:xfrm>
                  <a:off x="11611579" y="5059529"/>
                  <a:ext cx="69980" cy="128261"/>
                </a:xfrm>
                <a:custGeom>
                  <a:avLst/>
                  <a:gdLst>
                    <a:gd name="connsiteX0" fmla="*/ 66070 w 69980"/>
                    <a:gd name="connsiteY0" fmla="*/ 127880 h 128261"/>
                    <a:gd name="connsiteX1" fmla="*/ 61784 w 69980"/>
                    <a:gd name="connsiteY1" fmla="*/ 123975 h 128261"/>
                    <a:gd name="connsiteX2" fmla="*/ 1776 w 69980"/>
                    <a:gd name="connsiteY2" fmla="*/ 7770 h 128261"/>
                    <a:gd name="connsiteX3" fmla="*/ 812 w 69980"/>
                    <a:gd name="connsiteY3" fmla="*/ 1786 h 128261"/>
                    <a:gd name="connsiteX4" fmla="*/ 824 w 69980"/>
                    <a:gd name="connsiteY4" fmla="*/ 1769 h 128261"/>
                    <a:gd name="connsiteX5" fmla="*/ 6667 w 69980"/>
                    <a:gd name="connsiteY5" fmla="*/ 771 h 128261"/>
                    <a:gd name="connsiteX6" fmla="*/ 6730 w 69980"/>
                    <a:gd name="connsiteY6" fmla="*/ 817 h 128261"/>
                    <a:gd name="connsiteX7" fmla="*/ 69976 w 69980"/>
                    <a:gd name="connsiteY7" fmla="*/ 123689 h 128261"/>
                    <a:gd name="connsiteX8" fmla="*/ 65975 w 69980"/>
                    <a:gd name="connsiteY8" fmla="*/ 128261 h 128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980" h="128261">
                      <a:moveTo>
                        <a:pt x="66070" y="127880"/>
                      </a:moveTo>
                      <a:cubicBezTo>
                        <a:pt x="63844" y="127889"/>
                        <a:pt x="61982" y="126192"/>
                        <a:pt x="61784" y="123975"/>
                      </a:cubicBezTo>
                      <a:cubicBezTo>
                        <a:pt x="58447" y="78683"/>
                        <a:pt x="36774" y="36713"/>
                        <a:pt x="1776" y="7770"/>
                      </a:cubicBezTo>
                      <a:cubicBezTo>
                        <a:pt x="-142" y="6384"/>
                        <a:pt x="-574" y="3704"/>
                        <a:pt x="812" y="1786"/>
                      </a:cubicBezTo>
                      <a:cubicBezTo>
                        <a:pt x="816" y="1780"/>
                        <a:pt x="820" y="1775"/>
                        <a:pt x="824" y="1769"/>
                      </a:cubicBezTo>
                      <a:cubicBezTo>
                        <a:pt x="2162" y="-120"/>
                        <a:pt x="4777" y="-567"/>
                        <a:pt x="6667" y="771"/>
                      </a:cubicBezTo>
                      <a:cubicBezTo>
                        <a:pt x="6688" y="786"/>
                        <a:pt x="6709" y="801"/>
                        <a:pt x="6730" y="817"/>
                      </a:cubicBezTo>
                      <a:cubicBezTo>
                        <a:pt x="44116" y="31088"/>
                        <a:pt x="67065" y="75673"/>
                        <a:pt x="69976" y="123689"/>
                      </a:cubicBezTo>
                      <a:cubicBezTo>
                        <a:pt x="70087" y="126040"/>
                        <a:pt x="68320" y="128059"/>
                        <a:pt x="65975" y="1282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: Shape 25">
                  <a:extLst>
                    <a:ext uri="{FF2B5EF4-FFF2-40B4-BE49-F238E27FC236}">
                      <a16:creationId xmlns:a16="http://schemas.microsoft.com/office/drawing/2014/main" id="{33876D36-978A-4780-8AAA-99DA8F15F5D7}"/>
                    </a:ext>
                  </a:extLst>
                </p:cNvPr>
                <p:cNvSpPr/>
                <p:nvPr/>
              </p:nvSpPr>
              <p:spPr>
                <a:xfrm>
                  <a:off x="11658764" y="5186075"/>
                  <a:ext cx="174460" cy="50982"/>
                </a:xfrm>
                <a:custGeom>
                  <a:avLst/>
                  <a:gdLst>
                    <a:gd name="connsiteX0" fmla="*/ 4122 w 174460"/>
                    <a:gd name="connsiteY0" fmla="*/ 50960 h 50982"/>
                    <a:gd name="connsiteX1" fmla="*/ 1265 w 174460"/>
                    <a:gd name="connsiteY1" fmla="*/ 49817 h 50982"/>
                    <a:gd name="connsiteX2" fmla="*/ 1191 w 174460"/>
                    <a:gd name="connsiteY2" fmla="*/ 43891 h 50982"/>
                    <a:gd name="connsiteX3" fmla="*/ 1265 w 174460"/>
                    <a:gd name="connsiteY3" fmla="*/ 43817 h 50982"/>
                    <a:gd name="connsiteX4" fmla="*/ 170714 w 174460"/>
                    <a:gd name="connsiteY4" fmla="*/ 3049 h 50982"/>
                    <a:gd name="connsiteX5" fmla="*/ 174429 w 174460"/>
                    <a:gd name="connsiteY5" fmla="*/ 7812 h 50982"/>
                    <a:gd name="connsiteX6" fmla="*/ 169571 w 174460"/>
                    <a:gd name="connsiteY6" fmla="*/ 11527 h 50982"/>
                    <a:gd name="connsiteX7" fmla="*/ 7646 w 174460"/>
                    <a:gd name="connsiteY7" fmla="*/ 49626 h 50982"/>
                    <a:gd name="connsiteX8" fmla="*/ 4122 w 174460"/>
                    <a:gd name="connsiteY8" fmla="*/ 50960 h 50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460" h="50982">
                      <a:moveTo>
                        <a:pt x="4122" y="50960"/>
                      </a:moveTo>
                      <a:cubicBezTo>
                        <a:pt x="3055" y="50975"/>
                        <a:pt x="2027" y="50564"/>
                        <a:pt x="1265" y="49817"/>
                      </a:cubicBezTo>
                      <a:cubicBezTo>
                        <a:pt x="-392" y="48201"/>
                        <a:pt x="-425" y="45548"/>
                        <a:pt x="1191" y="43891"/>
                      </a:cubicBezTo>
                      <a:cubicBezTo>
                        <a:pt x="1215" y="43866"/>
                        <a:pt x="1240" y="43841"/>
                        <a:pt x="1265" y="43817"/>
                      </a:cubicBezTo>
                      <a:cubicBezTo>
                        <a:pt x="3360" y="41530"/>
                        <a:pt x="53938" y="-13334"/>
                        <a:pt x="170714" y="3049"/>
                      </a:cubicBezTo>
                      <a:cubicBezTo>
                        <a:pt x="173051" y="3347"/>
                        <a:pt x="174710" y="5473"/>
                        <a:pt x="174429" y="7812"/>
                      </a:cubicBezTo>
                      <a:cubicBezTo>
                        <a:pt x="174085" y="10162"/>
                        <a:pt x="171930" y="11810"/>
                        <a:pt x="169571" y="11527"/>
                      </a:cubicBezTo>
                      <a:cubicBezTo>
                        <a:pt x="57557" y="-3904"/>
                        <a:pt x="8123" y="48960"/>
                        <a:pt x="7646" y="49626"/>
                      </a:cubicBezTo>
                      <a:cubicBezTo>
                        <a:pt x="6749" y="50604"/>
                        <a:pt x="5442" y="51098"/>
                        <a:pt x="4122" y="509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3" name="Graphic 11">
              <a:extLst>
                <a:ext uri="{FF2B5EF4-FFF2-40B4-BE49-F238E27FC236}">
                  <a16:creationId xmlns:a16="http://schemas.microsoft.com/office/drawing/2014/main" id="{DF30BB43-4B88-4E7A-977A-E0E77A832CCE}"/>
                </a:ext>
              </a:extLst>
            </p:cNvPr>
            <p:cNvGrpSpPr/>
            <p:nvPr/>
          </p:nvGrpSpPr>
          <p:grpSpPr>
            <a:xfrm>
              <a:off x="8872737" y="2630863"/>
              <a:ext cx="2379309" cy="3233948"/>
              <a:chOff x="9200576" y="3010408"/>
              <a:chExt cx="2144269" cy="2914482"/>
            </a:xfrm>
          </p:grpSpPr>
          <p:sp>
            <p:nvSpPr>
              <p:cNvPr id="394" name="Freeform: Shape 27">
                <a:extLst>
                  <a:ext uri="{FF2B5EF4-FFF2-40B4-BE49-F238E27FC236}">
                    <a16:creationId xmlns:a16="http://schemas.microsoft.com/office/drawing/2014/main" id="{B5496E36-40CA-443F-BB04-5EAD10AE4BE5}"/>
                  </a:ext>
                </a:extLst>
              </p:cNvPr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5" name="Freeform: Shape 28">
                <a:extLst>
                  <a:ext uri="{FF2B5EF4-FFF2-40B4-BE49-F238E27FC236}">
                    <a16:creationId xmlns:a16="http://schemas.microsoft.com/office/drawing/2014/main" id="{CF967866-FB40-4E20-A50C-C96E5BCB3EE9}"/>
                  </a:ext>
                </a:extLst>
              </p:cNvPr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6" name="Freeform: Shape 29">
                <a:extLst>
                  <a:ext uri="{FF2B5EF4-FFF2-40B4-BE49-F238E27FC236}">
                    <a16:creationId xmlns:a16="http://schemas.microsoft.com/office/drawing/2014/main" id="{B0B8C346-DDDE-4B94-BBBA-183C2F88448B}"/>
                  </a:ext>
                </a:extLst>
              </p:cNvPr>
              <p:cNvSpPr/>
              <p:nvPr/>
            </p:nvSpPr>
            <p:spPr>
              <a:xfrm>
                <a:off x="9569195" y="3010408"/>
                <a:ext cx="1681543" cy="2095545"/>
              </a:xfrm>
              <a:custGeom>
                <a:avLst/>
                <a:gdLst>
                  <a:gd name="connsiteX0" fmla="*/ 1614011 w 1681543"/>
                  <a:gd name="connsiteY0" fmla="*/ 2089467 h 2095545"/>
                  <a:gd name="connsiteX1" fmla="*/ 22479 w 1681543"/>
                  <a:gd name="connsiteY1" fmla="*/ 1170495 h 2095545"/>
                  <a:gd name="connsiteX2" fmla="*/ 0 w 1681543"/>
                  <a:gd name="connsiteY2" fmla="*/ 1131633 h 2095545"/>
                  <a:gd name="connsiteX3" fmla="*/ 0 w 1681543"/>
                  <a:gd name="connsiteY3" fmla="*/ 44926 h 2095545"/>
                  <a:gd name="connsiteX4" fmla="*/ 44990 w 1681543"/>
                  <a:gd name="connsiteY4" fmla="*/ 0 h 2095545"/>
                  <a:gd name="connsiteX5" fmla="*/ 67342 w 1681543"/>
                  <a:gd name="connsiteY5" fmla="*/ 5968 h 2095545"/>
                  <a:gd name="connsiteX6" fmla="*/ 1659065 w 1681543"/>
                  <a:gd name="connsiteY6" fmla="*/ 924941 h 2095545"/>
                  <a:gd name="connsiteX7" fmla="*/ 1681543 w 1681543"/>
                  <a:gd name="connsiteY7" fmla="*/ 963898 h 2095545"/>
                  <a:gd name="connsiteX8" fmla="*/ 1681543 w 1681543"/>
                  <a:gd name="connsiteY8" fmla="*/ 2050605 h 2095545"/>
                  <a:gd name="connsiteX9" fmla="*/ 1636568 w 1681543"/>
                  <a:gd name="connsiteY9" fmla="*/ 2095545 h 2095545"/>
                  <a:gd name="connsiteX10" fmla="*/ 1614011 w 1681543"/>
                  <a:gd name="connsiteY10" fmla="*/ 2089467 h 209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545">
                    <a:moveTo>
                      <a:pt x="1614011" y="2089467"/>
                    </a:moveTo>
                    <a:lnTo>
                      <a:pt x="22479" y="1170495"/>
                    </a:lnTo>
                    <a:cubicBezTo>
                      <a:pt x="8577" y="1162491"/>
                      <a:pt x="6" y="1147674"/>
                      <a:pt x="0" y="1131633"/>
                    </a:cubicBezTo>
                    <a:lnTo>
                      <a:pt x="0" y="44926"/>
                    </a:lnTo>
                    <a:cubicBezTo>
                      <a:pt x="18" y="20096"/>
                      <a:pt x="20161" y="-18"/>
                      <a:pt x="44990" y="0"/>
                    </a:cubicBezTo>
                    <a:cubicBezTo>
                      <a:pt x="52834" y="6"/>
                      <a:pt x="60539" y="2063"/>
                      <a:pt x="67342" y="5968"/>
                    </a:cubicBezTo>
                    <a:lnTo>
                      <a:pt x="1659065" y="924941"/>
                    </a:lnTo>
                    <a:cubicBezTo>
                      <a:pt x="1672967" y="932990"/>
                      <a:pt x="1681532" y="947833"/>
                      <a:pt x="1681543" y="963898"/>
                    </a:cubicBezTo>
                    <a:lnTo>
                      <a:pt x="1681543" y="2050605"/>
                    </a:lnTo>
                    <a:cubicBezTo>
                      <a:pt x="1681534" y="2075435"/>
                      <a:pt x="1661398" y="2095555"/>
                      <a:pt x="1636568" y="2095545"/>
                    </a:cubicBezTo>
                    <a:cubicBezTo>
                      <a:pt x="1628645" y="2095542"/>
                      <a:pt x="1620863" y="2093445"/>
                      <a:pt x="1614011" y="208946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7" name="Freeform: Shape 30">
                <a:extLst>
                  <a:ext uri="{FF2B5EF4-FFF2-40B4-BE49-F238E27FC236}">
                    <a16:creationId xmlns:a16="http://schemas.microsoft.com/office/drawing/2014/main" id="{0983EB78-D863-45F7-BEA9-429D10A3520E}"/>
                  </a:ext>
                </a:extLst>
              </p:cNvPr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8" name="Freeform: Shape 31">
                <a:extLst>
                  <a:ext uri="{FF2B5EF4-FFF2-40B4-BE49-F238E27FC236}">
                    <a16:creationId xmlns:a16="http://schemas.microsoft.com/office/drawing/2014/main" id="{AE97F334-147A-4C0D-A6F2-FEDCDEA4465A}"/>
                  </a:ext>
                </a:extLst>
              </p:cNvPr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9" name="Freeform: Shape 32">
                <a:extLst>
                  <a:ext uri="{FF2B5EF4-FFF2-40B4-BE49-F238E27FC236}">
                    <a16:creationId xmlns:a16="http://schemas.microsoft.com/office/drawing/2014/main" id="{8268B85D-BBB8-4C94-8D72-E27200C6113A}"/>
                  </a:ext>
                </a:extLst>
              </p:cNvPr>
              <p:cNvSpPr/>
              <p:nvPr/>
            </p:nvSpPr>
            <p:spPr>
              <a:xfrm>
                <a:off x="9496901" y="3050724"/>
                <a:ext cx="1681543" cy="2095845"/>
              </a:xfrm>
              <a:custGeom>
                <a:avLst/>
                <a:gdLst>
                  <a:gd name="connsiteX0" fmla="*/ 1614107 w 1681543"/>
                  <a:gd name="connsiteY0" fmla="*/ 2089822 h 2095845"/>
                  <a:gd name="connsiteX1" fmla="*/ 22384 w 1681543"/>
                  <a:gd name="connsiteY1" fmla="*/ 1170850 h 2095845"/>
                  <a:gd name="connsiteX2" fmla="*/ 0 w 1681543"/>
                  <a:gd name="connsiteY2" fmla="*/ 1131893 h 2095845"/>
                  <a:gd name="connsiteX3" fmla="*/ 0 w 1681543"/>
                  <a:gd name="connsiteY3" fmla="*/ 44900 h 2095845"/>
                  <a:gd name="connsiteX4" fmla="*/ 44826 w 1681543"/>
                  <a:gd name="connsiteY4" fmla="*/ 0 h 2095845"/>
                  <a:gd name="connsiteX5" fmla="*/ 67342 w 1681543"/>
                  <a:gd name="connsiteY5" fmla="*/ 6038 h 2095845"/>
                  <a:gd name="connsiteX6" fmla="*/ 1659065 w 1681543"/>
                  <a:gd name="connsiteY6" fmla="*/ 925010 h 2095845"/>
                  <a:gd name="connsiteX7" fmla="*/ 1681544 w 1681543"/>
                  <a:gd name="connsiteY7" fmla="*/ 963872 h 2095845"/>
                  <a:gd name="connsiteX8" fmla="*/ 1681544 w 1681543"/>
                  <a:gd name="connsiteY8" fmla="*/ 2050865 h 2095845"/>
                  <a:gd name="connsiteX9" fmla="*/ 1636608 w 1681543"/>
                  <a:gd name="connsiteY9" fmla="*/ 2095846 h 2095845"/>
                  <a:gd name="connsiteX10" fmla="*/ 1614106 w 1681543"/>
                  <a:gd name="connsiteY10" fmla="*/ 2089822 h 209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845">
                    <a:moveTo>
                      <a:pt x="1614107" y="2089822"/>
                    </a:moveTo>
                    <a:lnTo>
                      <a:pt x="22384" y="1170850"/>
                    </a:lnTo>
                    <a:cubicBezTo>
                      <a:pt x="8532" y="1162763"/>
                      <a:pt x="11" y="1147933"/>
                      <a:pt x="0" y="1131893"/>
                    </a:cubicBezTo>
                    <a:lnTo>
                      <a:pt x="0" y="44900"/>
                    </a:lnTo>
                    <a:cubicBezTo>
                      <a:pt x="-20" y="20123"/>
                      <a:pt x="20049" y="21"/>
                      <a:pt x="44826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2967" y="933014"/>
                      <a:pt x="1681538" y="947831"/>
                      <a:pt x="1681544" y="963872"/>
                    </a:cubicBezTo>
                    <a:lnTo>
                      <a:pt x="1681544" y="2050865"/>
                    </a:lnTo>
                    <a:cubicBezTo>
                      <a:pt x="1681556" y="2075695"/>
                      <a:pt x="1661438" y="2095833"/>
                      <a:pt x="1636608" y="2095846"/>
                    </a:cubicBezTo>
                    <a:cubicBezTo>
                      <a:pt x="1628708" y="2095850"/>
                      <a:pt x="1620948" y="2093772"/>
                      <a:pt x="1614106" y="208982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0" name="Freeform: Shape 33">
                <a:extLst>
                  <a:ext uri="{FF2B5EF4-FFF2-40B4-BE49-F238E27FC236}">
                    <a16:creationId xmlns:a16="http://schemas.microsoft.com/office/drawing/2014/main" id="{BF03394B-2326-4BCD-B56F-5C3005303542}"/>
                  </a:ext>
                </a:extLst>
              </p:cNvPr>
              <p:cNvSpPr/>
              <p:nvPr/>
            </p:nvSpPr>
            <p:spPr>
              <a:xfrm>
                <a:off x="9424606" y="3093587"/>
                <a:ext cx="1681543" cy="2095464"/>
              </a:xfrm>
              <a:custGeom>
                <a:avLst/>
                <a:gdLst>
                  <a:gd name="connsiteX0" fmla="*/ 1614107 w 1681543"/>
                  <a:gd name="connsiteY0" fmla="*/ 2089441 h 2095464"/>
                  <a:gd name="connsiteX1" fmla="*/ 22479 w 1681543"/>
                  <a:gd name="connsiteY1" fmla="*/ 1170565 h 2095464"/>
                  <a:gd name="connsiteX2" fmla="*/ 0 w 1681543"/>
                  <a:gd name="connsiteY2" fmla="*/ 1131607 h 2095464"/>
                  <a:gd name="connsiteX3" fmla="*/ 0 w 1681543"/>
                  <a:gd name="connsiteY3" fmla="*/ 44900 h 2095464"/>
                  <a:gd name="connsiteX4" fmla="*/ 44825 w 1681543"/>
                  <a:gd name="connsiteY4" fmla="*/ 0 h 2095464"/>
                  <a:gd name="connsiteX5" fmla="*/ 67342 w 1681543"/>
                  <a:gd name="connsiteY5" fmla="*/ 6038 h 2095464"/>
                  <a:gd name="connsiteX6" fmla="*/ 1659065 w 1681543"/>
                  <a:gd name="connsiteY6" fmla="*/ 925010 h 2095464"/>
                  <a:gd name="connsiteX7" fmla="*/ 1681544 w 1681543"/>
                  <a:gd name="connsiteY7" fmla="*/ 964063 h 2095464"/>
                  <a:gd name="connsiteX8" fmla="*/ 1681544 w 1681543"/>
                  <a:gd name="connsiteY8" fmla="*/ 2050579 h 2095464"/>
                  <a:gd name="connsiteX9" fmla="*/ 1636513 w 1681543"/>
                  <a:gd name="connsiteY9" fmla="*/ 2095465 h 2095464"/>
                  <a:gd name="connsiteX10" fmla="*/ 1614107 w 1681543"/>
                  <a:gd name="connsiteY10" fmla="*/ 2089442 h 209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464">
                    <a:moveTo>
                      <a:pt x="1614107" y="2089441"/>
                    </a:moveTo>
                    <a:lnTo>
                      <a:pt x="22479" y="1170565"/>
                    </a:lnTo>
                    <a:cubicBezTo>
                      <a:pt x="8576" y="1162515"/>
                      <a:pt x="12" y="1147672"/>
                      <a:pt x="0" y="1131607"/>
                    </a:cubicBezTo>
                    <a:lnTo>
                      <a:pt x="0" y="44900"/>
                    </a:lnTo>
                    <a:cubicBezTo>
                      <a:pt x="-21" y="20123"/>
                      <a:pt x="20049" y="21"/>
                      <a:pt x="44825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3026" y="933047"/>
                      <a:pt x="1681606" y="947953"/>
                      <a:pt x="1681544" y="964063"/>
                    </a:cubicBezTo>
                    <a:lnTo>
                      <a:pt x="1681544" y="2050579"/>
                    </a:lnTo>
                    <a:cubicBezTo>
                      <a:pt x="1681503" y="2075409"/>
                      <a:pt x="1661342" y="2095505"/>
                      <a:pt x="1636513" y="2095465"/>
                    </a:cubicBezTo>
                    <a:cubicBezTo>
                      <a:pt x="1628646" y="2095452"/>
                      <a:pt x="1620920" y="2093375"/>
                      <a:pt x="1614107" y="208944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1" name="Freeform: Shape 34">
                <a:extLst>
                  <a:ext uri="{FF2B5EF4-FFF2-40B4-BE49-F238E27FC236}">
                    <a16:creationId xmlns:a16="http://schemas.microsoft.com/office/drawing/2014/main" id="{26683095-63EA-4D91-BD81-DAD27261C5AE}"/>
                  </a:ext>
                </a:extLst>
              </p:cNvPr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2" name="Freeform: Shape 35">
                <a:extLst>
                  <a:ext uri="{FF2B5EF4-FFF2-40B4-BE49-F238E27FC236}">
                    <a16:creationId xmlns:a16="http://schemas.microsoft.com/office/drawing/2014/main" id="{A086AC8E-DB70-42E0-84B4-FE9D032AF3FD}"/>
                  </a:ext>
                </a:extLst>
              </p:cNvPr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84CF"/>
                  </a:gs>
                  <a:gs pos="0">
                    <a:srgbClr val="00B0F0">
                      <a:alpha val="38000"/>
                    </a:srgbClr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3" name="Freeform: Shape 36">
                <a:extLst>
                  <a:ext uri="{FF2B5EF4-FFF2-40B4-BE49-F238E27FC236}">
                    <a16:creationId xmlns:a16="http://schemas.microsoft.com/office/drawing/2014/main" id="{E30837D8-E20A-4C57-A7B5-E8CAB4629FE7}"/>
                  </a:ext>
                </a:extLst>
              </p:cNvPr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4" name="Freeform: Shape 37">
                <a:extLst>
                  <a:ext uri="{FF2B5EF4-FFF2-40B4-BE49-F238E27FC236}">
                    <a16:creationId xmlns:a16="http://schemas.microsoft.com/office/drawing/2014/main" id="{C1A07F72-4521-4699-A48A-1A58FD98F895}"/>
                  </a:ext>
                </a:extLst>
              </p:cNvPr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5" name="Freeform: Shape 38">
                <a:extLst>
                  <a:ext uri="{FF2B5EF4-FFF2-40B4-BE49-F238E27FC236}">
                    <a16:creationId xmlns:a16="http://schemas.microsoft.com/office/drawing/2014/main" id="{22C3F198-E35A-427F-99EB-C510C29F455B}"/>
                  </a:ext>
                </a:extLst>
              </p:cNvPr>
              <p:cNvSpPr/>
              <p:nvPr/>
            </p:nvSpPr>
            <p:spPr>
              <a:xfrm>
                <a:off x="9984009" y="4559712"/>
                <a:ext cx="402526" cy="651224"/>
              </a:xfrm>
              <a:custGeom>
                <a:avLst/>
                <a:gdLst>
                  <a:gd name="connsiteX0" fmla="*/ 0 w 402526"/>
                  <a:gd name="connsiteY0" fmla="*/ 296418 h 651224"/>
                  <a:gd name="connsiteX1" fmla="*/ 194596 w 402526"/>
                  <a:gd name="connsiteY1" fmla="*/ 651224 h 651224"/>
                  <a:gd name="connsiteX2" fmla="*/ 402527 w 402526"/>
                  <a:gd name="connsiteY2" fmla="*/ 525209 h 651224"/>
                  <a:gd name="connsiteX3" fmla="*/ 320326 w 402526"/>
                  <a:gd name="connsiteY3" fmla="*/ 478822 h 651224"/>
                  <a:gd name="connsiteX4" fmla="*/ 320326 w 402526"/>
                  <a:gd name="connsiteY4" fmla="*/ 127635 h 651224"/>
                  <a:gd name="connsiteX5" fmla="*/ 98774 w 402526"/>
                  <a:gd name="connsiteY5" fmla="*/ 0 h 651224"/>
                  <a:gd name="connsiteX6" fmla="*/ 98774 w 402526"/>
                  <a:gd name="connsiteY6" fmla="*/ 354044 h 651224"/>
                  <a:gd name="connsiteX7" fmla="*/ 0 w 402526"/>
                  <a:gd name="connsiteY7" fmla="*/ 296418 h 6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526" h="651224">
                    <a:moveTo>
                      <a:pt x="0" y="296418"/>
                    </a:moveTo>
                    <a:lnTo>
                      <a:pt x="194596" y="651224"/>
                    </a:lnTo>
                    <a:lnTo>
                      <a:pt x="402527" y="525209"/>
                    </a:lnTo>
                    <a:lnTo>
                      <a:pt x="320326" y="478822"/>
                    </a:lnTo>
                    <a:lnTo>
                      <a:pt x="320326" y="127635"/>
                    </a:lnTo>
                    <a:lnTo>
                      <a:pt x="98774" y="0"/>
                    </a:lnTo>
                    <a:lnTo>
                      <a:pt x="98774" y="354044"/>
                    </a:lnTo>
                    <a:lnTo>
                      <a:pt x="0" y="2964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sp>
          <p:nvSpPr>
            <p:cNvPr id="408" name="Freeform: Shape 41">
              <a:extLst>
                <a:ext uri="{FF2B5EF4-FFF2-40B4-BE49-F238E27FC236}">
                  <a16:creationId xmlns:a16="http://schemas.microsoft.com/office/drawing/2014/main" id="{B1DAEBAD-BEB4-4042-8181-02BE38FDBD95}"/>
                </a:ext>
              </a:extLst>
            </p:cNvPr>
            <p:cNvSpPr/>
            <p:nvPr/>
          </p:nvSpPr>
          <p:spPr>
            <a:xfrm>
              <a:off x="7869857" y="2100189"/>
              <a:ext cx="2230339" cy="1442595"/>
            </a:xfrm>
            <a:custGeom>
              <a:avLst/>
              <a:gdLst>
                <a:gd name="connsiteX0" fmla="*/ 1037513 w 2010015"/>
                <a:gd name="connsiteY0" fmla="*/ 0 h 1300088"/>
                <a:gd name="connsiteX1" fmla="*/ 106634 w 2010015"/>
                <a:gd name="connsiteY1" fmla="*/ 681228 h 1300088"/>
                <a:gd name="connsiteX2" fmla="*/ 27863 w 2010015"/>
                <a:gd name="connsiteY2" fmla="*/ 635889 h 1300088"/>
                <a:gd name="connsiteX3" fmla="*/ 6358 w 2010015"/>
                <a:gd name="connsiteY3" fmla="*/ 641507 h 1300088"/>
                <a:gd name="connsiteX4" fmla="*/ 4241 w 2010015"/>
                <a:gd name="connsiteY4" fmla="*/ 648367 h 1300088"/>
                <a:gd name="connsiteX5" fmla="*/ 68534 w 2010015"/>
                <a:gd name="connsiteY5" fmla="*/ 1097470 h 1300088"/>
                <a:gd name="connsiteX6" fmla="*/ 180358 w 2010015"/>
                <a:gd name="connsiteY6" fmla="*/ 1294924 h 1300088"/>
                <a:gd name="connsiteX7" fmla="*/ 199492 w 2010015"/>
                <a:gd name="connsiteY7" fmla="*/ 1297144 h 1300088"/>
                <a:gd name="connsiteX8" fmla="*/ 203694 w 2010015"/>
                <a:gd name="connsiteY8" fmla="*/ 1291495 h 1300088"/>
                <a:gd name="connsiteX9" fmla="*/ 344093 w 2010015"/>
                <a:gd name="connsiteY9" fmla="*/ 1053370 h 1300088"/>
                <a:gd name="connsiteX10" fmla="*/ 471537 w 2010015"/>
                <a:gd name="connsiteY10" fmla="*/ 924687 h 1300088"/>
                <a:gd name="connsiteX11" fmla="*/ 474519 w 2010015"/>
                <a:gd name="connsiteY11" fmla="*/ 895338 h 1300088"/>
                <a:gd name="connsiteX12" fmla="*/ 468680 w 2010015"/>
                <a:gd name="connsiteY12" fmla="*/ 890397 h 1300088"/>
                <a:gd name="connsiteX13" fmla="*/ 374192 w 2010015"/>
                <a:gd name="connsiteY13" fmla="*/ 835819 h 1300088"/>
                <a:gd name="connsiteX14" fmla="*/ 1410277 w 2010015"/>
                <a:gd name="connsiteY14" fmla="*/ 248888 h 1300088"/>
                <a:gd name="connsiteX15" fmla="*/ 2010015 w 2010015"/>
                <a:gd name="connsiteY15" fmla="*/ 888683 h 1300088"/>
                <a:gd name="connsiteX16" fmla="*/ 1037513 w 2010015"/>
                <a:gd name="connsiteY16" fmla="*/ 0 h 13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10015" h="1300088">
                  <a:moveTo>
                    <a:pt x="1037513" y="0"/>
                  </a:moveTo>
                  <a:cubicBezTo>
                    <a:pt x="611934" y="-8"/>
                    <a:pt x="235350" y="275581"/>
                    <a:pt x="106634" y="681228"/>
                  </a:cubicBezTo>
                  <a:lnTo>
                    <a:pt x="27863" y="635889"/>
                  </a:lnTo>
                  <a:cubicBezTo>
                    <a:pt x="20373" y="631502"/>
                    <a:pt x="10745" y="634017"/>
                    <a:pt x="6358" y="641507"/>
                  </a:cubicBezTo>
                  <a:cubicBezTo>
                    <a:pt x="5133" y="643600"/>
                    <a:pt x="4408" y="645947"/>
                    <a:pt x="4241" y="648367"/>
                  </a:cubicBezTo>
                  <a:cubicBezTo>
                    <a:pt x="-10071" y="801044"/>
                    <a:pt x="11961" y="954941"/>
                    <a:pt x="68534" y="1097470"/>
                  </a:cubicBezTo>
                  <a:cubicBezTo>
                    <a:pt x="96355" y="1168211"/>
                    <a:pt x="133999" y="1234682"/>
                    <a:pt x="180358" y="1294924"/>
                  </a:cubicBezTo>
                  <a:cubicBezTo>
                    <a:pt x="185029" y="1300821"/>
                    <a:pt x="193595" y="1301815"/>
                    <a:pt x="199492" y="1297144"/>
                  </a:cubicBezTo>
                  <a:cubicBezTo>
                    <a:pt x="201364" y="1295662"/>
                    <a:pt x="202813" y="1293714"/>
                    <a:pt x="203694" y="1291495"/>
                  </a:cubicBezTo>
                  <a:cubicBezTo>
                    <a:pt x="238022" y="1205397"/>
                    <a:pt x="285374" y="1125085"/>
                    <a:pt x="344093" y="1053370"/>
                  </a:cubicBezTo>
                  <a:cubicBezTo>
                    <a:pt x="382072" y="1006239"/>
                    <a:pt x="424776" y="963120"/>
                    <a:pt x="471537" y="924687"/>
                  </a:cubicBezTo>
                  <a:cubicBezTo>
                    <a:pt x="480465" y="917406"/>
                    <a:pt x="481800" y="904266"/>
                    <a:pt x="474519" y="895338"/>
                  </a:cubicBezTo>
                  <a:cubicBezTo>
                    <a:pt x="472894" y="893345"/>
                    <a:pt x="470914" y="891670"/>
                    <a:pt x="468680" y="890397"/>
                  </a:cubicBezTo>
                  <a:lnTo>
                    <a:pt x="374192" y="835819"/>
                  </a:lnTo>
                  <a:cubicBezTo>
                    <a:pt x="498222" y="387635"/>
                    <a:pt x="962094" y="124857"/>
                    <a:pt x="1410277" y="248888"/>
                  </a:cubicBezTo>
                  <a:cubicBezTo>
                    <a:pt x="1714234" y="333005"/>
                    <a:pt x="1945699" y="579929"/>
                    <a:pt x="2010015" y="888683"/>
                  </a:cubicBezTo>
                  <a:cubicBezTo>
                    <a:pt x="1964532" y="385491"/>
                    <a:pt x="1542755" y="68"/>
                    <a:pt x="103751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2D050"/>
                </a:gs>
                <a:gs pos="0">
                  <a:srgbClr val="6FCEF4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09" name="Graphic 11">
              <a:extLst>
                <a:ext uri="{FF2B5EF4-FFF2-40B4-BE49-F238E27FC236}">
                  <a16:creationId xmlns:a16="http://schemas.microsoft.com/office/drawing/2014/main" id="{83D76A96-84A7-45EF-96FE-F63D6CDEE421}"/>
                </a:ext>
              </a:extLst>
            </p:cNvPr>
            <p:cNvGrpSpPr/>
            <p:nvPr/>
          </p:nvGrpSpPr>
          <p:grpSpPr>
            <a:xfrm>
              <a:off x="9951187" y="1543050"/>
              <a:ext cx="1998193" cy="2101880"/>
              <a:chOff x="10172489" y="2030055"/>
              <a:chExt cx="1800801" cy="1894245"/>
            </a:xfrm>
          </p:grpSpPr>
          <p:sp>
            <p:nvSpPr>
              <p:cNvPr id="410" name="Freeform: Shape 43">
                <a:extLst>
                  <a:ext uri="{FF2B5EF4-FFF2-40B4-BE49-F238E27FC236}">
                    <a16:creationId xmlns:a16="http://schemas.microsoft.com/office/drawing/2014/main" id="{BCA6AE60-8E7B-4C7F-B67E-4A3673B7E132}"/>
                  </a:ext>
                </a:extLst>
              </p:cNvPr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1" name="Freeform: Shape 44">
                <a:extLst>
                  <a:ext uri="{FF2B5EF4-FFF2-40B4-BE49-F238E27FC236}">
                    <a16:creationId xmlns:a16="http://schemas.microsoft.com/office/drawing/2014/main" id="{337834E1-0741-49D4-8BF8-67A49ECD7ACB}"/>
                  </a:ext>
                </a:extLst>
              </p:cNvPr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2" name="Freeform: Shape 45">
                <a:extLst>
                  <a:ext uri="{FF2B5EF4-FFF2-40B4-BE49-F238E27FC236}">
                    <a16:creationId xmlns:a16="http://schemas.microsoft.com/office/drawing/2014/main" id="{2670E600-D4E4-4A57-98CE-432B50CF8BC5}"/>
                  </a:ext>
                </a:extLst>
              </p:cNvPr>
              <p:cNvSpPr/>
              <p:nvPr/>
            </p:nvSpPr>
            <p:spPr>
              <a:xfrm rot="-1800000">
                <a:off x="10866794" y="2099573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3" name="Freeform: Shape 46">
                <a:extLst>
                  <a:ext uri="{FF2B5EF4-FFF2-40B4-BE49-F238E27FC236}">
                    <a16:creationId xmlns:a16="http://schemas.microsoft.com/office/drawing/2014/main" id="{1AF71B91-1DB5-405B-B5BC-479B58F73E75}"/>
                  </a:ext>
                </a:extLst>
              </p:cNvPr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4" name="Freeform: Shape 47">
                <a:extLst>
                  <a:ext uri="{FF2B5EF4-FFF2-40B4-BE49-F238E27FC236}">
                    <a16:creationId xmlns:a16="http://schemas.microsoft.com/office/drawing/2014/main" id="{94FFBAC1-34A9-42E4-99D4-21CFBF2F9C89}"/>
                  </a:ext>
                </a:extLst>
              </p:cNvPr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5" name="Freeform: Shape 48">
                <a:extLst>
                  <a:ext uri="{FF2B5EF4-FFF2-40B4-BE49-F238E27FC236}">
                    <a16:creationId xmlns:a16="http://schemas.microsoft.com/office/drawing/2014/main" id="{40360C4B-012B-457D-9E45-7981DDB25E18}"/>
                  </a:ext>
                </a:extLst>
              </p:cNvPr>
              <p:cNvSpPr/>
              <p:nvPr/>
            </p:nvSpPr>
            <p:spPr>
              <a:xfrm>
                <a:off x="10988704" y="2306964"/>
                <a:ext cx="205463" cy="335905"/>
              </a:xfrm>
              <a:custGeom>
                <a:avLst/>
                <a:gdLst>
                  <a:gd name="connsiteX0" fmla="*/ 14861 w 205463"/>
                  <a:gd name="connsiteY0" fmla="*/ 236210 h 335905"/>
                  <a:gd name="connsiteX1" fmla="*/ 185073 w 205463"/>
                  <a:gd name="connsiteY1" fmla="*/ 334032 h 335905"/>
                  <a:gd name="connsiteX2" fmla="*/ 203592 w 205463"/>
                  <a:gd name="connsiteY2" fmla="*/ 329243 h 335905"/>
                  <a:gd name="connsiteX3" fmla="*/ 205457 w 205463"/>
                  <a:gd name="connsiteY3" fmla="*/ 321935 h 335905"/>
                  <a:gd name="connsiteX4" fmla="*/ 205456 w 205463"/>
                  <a:gd name="connsiteY4" fmla="*/ 125720 h 335905"/>
                  <a:gd name="connsiteX5" fmla="*/ 190597 w 205463"/>
                  <a:gd name="connsiteY5" fmla="*/ 100003 h 335905"/>
                  <a:gd name="connsiteX6" fmla="*/ 20386 w 205463"/>
                  <a:gd name="connsiteY6" fmla="*/ 1800 h 335905"/>
                  <a:gd name="connsiteX7" fmla="*/ 1799 w 205463"/>
                  <a:gd name="connsiteY7" fmla="*/ 6860 h 335905"/>
                  <a:gd name="connsiteX8" fmla="*/ 2 w 205463"/>
                  <a:gd name="connsiteY8" fmla="*/ 13611 h 335905"/>
                  <a:gd name="connsiteX9" fmla="*/ 2 w 205463"/>
                  <a:gd name="connsiteY9" fmla="*/ 210112 h 335905"/>
                  <a:gd name="connsiteX10" fmla="*/ 14861 w 205463"/>
                  <a:gd name="connsiteY10" fmla="*/ 236210 h 33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3" h="335905">
                    <a:moveTo>
                      <a:pt x="14861" y="236210"/>
                    </a:moveTo>
                    <a:lnTo>
                      <a:pt x="185073" y="334032"/>
                    </a:lnTo>
                    <a:cubicBezTo>
                      <a:pt x="191509" y="337823"/>
                      <a:pt x="199800" y="335680"/>
                      <a:pt x="203592" y="329243"/>
                    </a:cubicBezTo>
                    <a:cubicBezTo>
                      <a:pt x="204894" y="327033"/>
                      <a:pt x="205541" y="324499"/>
                      <a:pt x="205457" y="321935"/>
                    </a:cubicBezTo>
                    <a:lnTo>
                      <a:pt x="205456" y="125720"/>
                    </a:lnTo>
                    <a:cubicBezTo>
                      <a:pt x="205450" y="115110"/>
                      <a:pt x="199786" y="105308"/>
                      <a:pt x="190597" y="100003"/>
                    </a:cubicBezTo>
                    <a:lnTo>
                      <a:pt x="20386" y="1800"/>
                    </a:lnTo>
                    <a:cubicBezTo>
                      <a:pt x="13856" y="-1935"/>
                      <a:pt x="5534" y="331"/>
                      <a:pt x="1799" y="6860"/>
                    </a:cubicBezTo>
                    <a:cubicBezTo>
                      <a:pt x="624" y="8916"/>
                      <a:pt x="4" y="11243"/>
                      <a:pt x="2" y="13611"/>
                    </a:cubicBezTo>
                    <a:lnTo>
                      <a:pt x="2" y="210112"/>
                    </a:lnTo>
                    <a:cubicBezTo>
                      <a:pt x="-128" y="220858"/>
                      <a:pt x="5554" y="230837"/>
                      <a:pt x="14861" y="23621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6" name="Freeform: Shape 49">
                <a:extLst>
                  <a:ext uri="{FF2B5EF4-FFF2-40B4-BE49-F238E27FC236}">
                    <a16:creationId xmlns:a16="http://schemas.microsoft.com/office/drawing/2014/main" id="{2AF81BFC-7486-4171-B722-E0EFC94B35E4}"/>
                  </a:ext>
                </a:extLst>
              </p:cNvPr>
              <p:cNvSpPr/>
              <p:nvPr/>
            </p:nvSpPr>
            <p:spPr>
              <a:xfrm>
                <a:off x="10988705" y="2306896"/>
                <a:ext cx="205455" cy="335682"/>
              </a:xfrm>
              <a:custGeom>
                <a:avLst/>
                <a:gdLst>
                  <a:gd name="connsiteX0" fmla="*/ 205455 w 205455"/>
                  <a:gd name="connsiteY0" fmla="*/ 125788 h 335682"/>
                  <a:gd name="connsiteX1" fmla="*/ 205455 w 205455"/>
                  <a:gd name="connsiteY1" fmla="*/ 322003 h 335682"/>
                  <a:gd name="connsiteX2" fmla="*/ 192084 w 205455"/>
                  <a:gd name="connsiteY2" fmla="*/ 335682 h 335682"/>
                  <a:gd name="connsiteX3" fmla="*/ 185072 w 205455"/>
                  <a:gd name="connsiteY3" fmla="*/ 333814 h 335682"/>
                  <a:gd name="connsiteX4" fmla="*/ 14860 w 205455"/>
                  <a:gd name="connsiteY4" fmla="*/ 236278 h 335682"/>
                  <a:gd name="connsiteX5" fmla="*/ 1 w 205455"/>
                  <a:gd name="connsiteY5" fmla="*/ 210656 h 335682"/>
                  <a:gd name="connsiteX6" fmla="*/ 1 w 205455"/>
                  <a:gd name="connsiteY6" fmla="*/ 13679 h 335682"/>
                  <a:gd name="connsiteX7" fmla="*/ 13372 w 205455"/>
                  <a:gd name="connsiteY7" fmla="*/ 1 h 335682"/>
                  <a:gd name="connsiteX8" fmla="*/ 20384 w 205455"/>
                  <a:gd name="connsiteY8" fmla="*/ 1868 h 335682"/>
                  <a:gd name="connsiteX9" fmla="*/ 190596 w 205455"/>
                  <a:gd name="connsiteY9" fmla="*/ 100166 h 335682"/>
                  <a:gd name="connsiteX10" fmla="*/ 205455 w 205455"/>
                  <a:gd name="connsiteY10" fmla="*/ 125788 h 33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55" h="335682">
                    <a:moveTo>
                      <a:pt x="205455" y="125788"/>
                    </a:moveTo>
                    <a:lnTo>
                      <a:pt x="205455" y="322003"/>
                    </a:lnTo>
                    <a:cubicBezTo>
                      <a:pt x="205540" y="329473"/>
                      <a:pt x="199553" y="335597"/>
                      <a:pt x="192084" y="335682"/>
                    </a:cubicBezTo>
                    <a:cubicBezTo>
                      <a:pt x="189620" y="335710"/>
                      <a:pt x="187195" y="335064"/>
                      <a:pt x="185072" y="333814"/>
                    </a:cubicBezTo>
                    <a:lnTo>
                      <a:pt x="14860" y="236278"/>
                    </a:lnTo>
                    <a:cubicBezTo>
                      <a:pt x="5657" y="231034"/>
                      <a:pt x="-17" y="221248"/>
                      <a:pt x="1" y="210656"/>
                    </a:cubicBezTo>
                    <a:lnTo>
                      <a:pt x="1" y="13679"/>
                    </a:lnTo>
                    <a:cubicBezTo>
                      <a:pt x="-84" y="6210"/>
                      <a:pt x="5903" y="86"/>
                      <a:pt x="13372" y="1"/>
                    </a:cubicBezTo>
                    <a:cubicBezTo>
                      <a:pt x="15836" y="-27"/>
                      <a:pt x="18261" y="619"/>
                      <a:pt x="20384" y="1868"/>
                    </a:cubicBezTo>
                    <a:lnTo>
                      <a:pt x="190596" y="100166"/>
                    </a:lnTo>
                    <a:cubicBezTo>
                      <a:pt x="199799" y="105411"/>
                      <a:pt x="205473" y="115196"/>
                      <a:pt x="205455" y="12578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7" name="Freeform: Shape 50">
                <a:extLst>
                  <a:ext uri="{FF2B5EF4-FFF2-40B4-BE49-F238E27FC236}">
                    <a16:creationId xmlns:a16="http://schemas.microsoft.com/office/drawing/2014/main" id="{7B3E4B70-2FF9-40F5-95F6-88DE9025BD29}"/>
                  </a:ext>
                </a:extLst>
              </p:cNvPr>
              <p:cNvSpPr/>
              <p:nvPr/>
            </p:nvSpPr>
            <p:spPr>
              <a:xfrm>
                <a:off x="10988706" y="2460402"/>
                <a:ext cx="205454" cy="182176"/>
              </a:xfrm>
              <a:custGeom>
                <a:avLst/>
                <a:gdLst>
                  <a:gd name="connsiteX0" fmla="*/ 205454 w 205454"/>
                  <a:gd name="connsiteY0" fmla="*/ 161544 h 182176"/>
                  <a:gd name="connsiteX1" fmla="*/ 205454 w 205454"/>
                  <a:gd name="connsiteY1" fmla="*/ 168497 h 182176"/>
                  <a:gd name="connsiteX2" fmla="*/ 192083 w 205454"/>
                  <a:gd name="connsiteY2" fmla="*/ 182175 h 182176"/>
                  <a:gd name="connsiteX3" fmla="*/ 185071 w 205454"/>
                  <a:gd name="connsiteY3" fmla="*/ 180308 h 182176"/>
                  <a:gd name="connsiteX4" fmla="*/ 14859 w 205454"/>
                  <a:gd name="connsiteY4" fmla="*/ 82772 h 182176"/>
                  <a:gd name="connsiteX5" fmla="*/ 0 w 205454"/>
                  <a:gd name="connsiteY5" fmla="*/ 57150 h 182176"/>
                  <a:gd name="connsiteX6" fmla="*/ 0 w 205454"/>
                  <a:gd name="connsiteY6" fmla="*/ 38100 h 182176"/>
                  <a:gd name="connsiteX7" fmla="*/ 44577 w 205454"/>
                  <a:gd name="connsiteY7" fmla="*/ 0 h 182176"/>
                  <a:gd name="connsiteX8" fmla="*/ 97155 w 205454"/>
                  <a:gd name="connsiteY8" fmla="*/ 74866 h 182176"/>
                  <a:gd name="connsiteX9" fmla="*/ 148495 w 205454"/>
                  <a:gd name="connsiteY9" fmla="*/ 13811 h 18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454" h="182176">
                    <a:moveTo>
                      <a:pt x="205454" y="161544"/>
                    </a:moveTo>
                    <a:lnTo>
                      <a:pt x="205454" y="168497"/>
                    </a:lnTo>
                    <a:cubicBezTo>
                      <a:pt x="205539" y="175967"/>
                      <a:pt x="199552" y="182091"/>
                      <a:pt x="192083" y="182175"/>
                    </a:cubicBezTo>
                    <a:cubicBezTo>
                      <a:pt x="189619" y="182203"/>
                      <a:pt x="187194" y="181558"/>
                      <a:pt x="185071" y="180308"/>
                    </a:cubicBezTo>
                    <a:lnTo>
                      <a:pt x="14859" y="82772"/>
                    </a:lnTo>
                    <a:cubicBezTo>
                      <a:pt x="5656" y="77528"/>
                      <a:pt x="-18" y="67742"/>
                      <a:pt x="0" y="57150"/>
                    </a:cubicBezTo>
                    <a:lnTo>
                      <a:pt x="0" y="38100"/>
                    </a:lnTo>
                    <a:lnTo>
                      <a:pt x="44577" y="0"/>
                    </a:lnTo>
                    <a:lnTo>
                      <a:pt x="97155" y="74866"/>
                    </a:lnTo>
                    <a:lnTo>
                      <a:pt x="148495" y="1381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8" name="Freeform: Shape 51">
                <a:extLst>
                  <a:ext uri="{FF2B5EF4-FFF2-40B4-BE49-F238E27FC236}">
                    <a16:creationId xmlns:a16="http://schemas.microsoft.com/office/drawing/2014/main" id="{29AD02F7-E6F4-413B-A2F6-AE65CDCD6DD2}"/>
                  </a:ext>
                </a:extLst>
              </p:cNvPr>
              <p:cNvSpPr/>
              <p:nvPr/>
            </p:nvSpPr>
            <p:spPr>
              <a:xfrm>
                <a:off x="11047380" y="2385237"/>
                <a:ext cx="45815" cy="59074"/>
              </a:xfrm>
              <a:custGeom>
                <a:avLst/>
                <a:gdLst>
                  <a:gd name="connsiteX0" fmla="*/ 0 w 45815"/>
                  <a:gd name="connsiteY0" fmla="*/ 16205 h 59074"/>
                  <a:gd name="connsiteX1" fmla="*/ 22860 w 45815"/>
                  <a:gd name="connsiteY1" fmla="*/ 55924 h 59074"/>
                  <a:gd name="connsiteX2" fmla="*/ 45816 w 45815"/>
                  <a:gd name="connsiteY2" fmla="*/ 42685 h 59074"/>
                  <a:gd name="connsiteX3" fmla="*/ 22860 w 45815"/>
                  <a:gd name="connsiteY3" fmla="*/ 2966 h 59074"/>
                  <a:gd name="connsiteX4" fmla="*/ 0 w 45815"/>
                  <a:gd name="connsiteY4" fmla="*/ 16205 h 5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15" h="59074">
                    <a:moveTo>
                      <a:pt x="0" y="16205"/>
                    </a:moveTo>
                    <a:cubicBezTo>
                      <a:pt x="886" y="32322"/>
                      <a:pt x="9369" y="47062"/>
                      <a:pt x="22860" y="55924"/>
                    </a:cubicBezTo>
                    <a:cubicBezTo>
                      <a:pt x="35528" y="63259"/>
                      <a:pt x="45816" y="57353"/>
                      <a:pt x="45816" y="42685"/>
                    </a:cubicBezTo>
                    <a:cubicBezTo>
                      <a:pt x="44908" y="26550"/>
                      <a:pt x="36387" y="11807"/>
                      <a:pt x="22860" y="2966"/>
                    </a:cubicBezTo>
                    <a:cubicBezTo>
                      <a:pt x="10287" y="-3988"/>
                      <a:pt x="0" y="1632"/>
                      <a:pt x="0" y="16205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9" name="Freeform: Shape 52">
                <a:extLst>
                  <a:ext uri="{FF2B5EF4-FFF2-40B4-BE49-F238E27FC236}">
                    <a16:creationId xmlns:a16="http://schemas.microsoft.com/office/drawing/2014/main" id="{FDCB8C08-3575-449E-9B44-5DB790888585}"/>
                  </a:ext>
                </a:extLst>
              </p:cNvPr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0" name="Freeform: Shape 53">
                <a:extLst>
                  <a:ext uri="{FF2B5EF4-FFF2-40B4-BE49-F238E27FC236}">
                    <a16:creationId xmlns:a16="http://schemas.microsoft.com/office/drawing/2014/main" id="{7A867541-F8FB-4347-9763-1C4E21EF8E45}"/>
                  </a:ext>
                </a:extLst>
              </p:cNvPr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1" name="Freeform: Shape 54">
                <a:extLst>
                  <a:ext uri="{FF2B5EF4-FFF2-40B4-BE49-F238E27FC236}">
                    <a16:creationId xmlns:a16="http://schemas.microsoft.com/office/drawing/2014/main" id="{EEB33240-8B7A-4337-9C98-921C481225CE}"/>
                  </a:ext>
                </a:extLst>
              </p:cNvPr>
              <p:cNvSpPr/>
              <p:nvPr/>
            </p:nvSpPr>
            <p:spPr>
              <a:xfrm rot="-1800000">
                <a:off x="11343563" y="3077586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6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2" name="Freeform: Shape 55">
                <a:extLst>
                  <a:ext uri="{FF2B5EF4-FFF2-40B4-BE49-F238E27FC236}">
                    <a16:creationId xmlns:a16="http://schemas.microsoft.com/office/drawing/2014/main" id="{1BE4E2FD-4790-4060-9C3F-3EEBADF9AE02}"/>
                  </a:ext>
                </a:extLst>
              </p:cNvPr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3" name="Freeform: Shape 56">
                <a:extLst>
                  <a:ext uri="{FF2B5EF4-FFF2-40B4-BE49-F238E27FC236}">
                    <a16:creationId xmlns:a16="http://schemas.microsoft.com/office/drawing/2014/main" id="{737AED52-5E08-40B9-9502-8D0B85C8D0E8}"/>
                  </a:ext>
                </a:extLst>
              </p:cNvPr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4" name="Freeform: Shape 57">
                <a:extLst>
                  <a:ext uri="{FF2B5EF4-FFF2-40B4-BE49-F238E27FC236}">
                    <a16:creationId xmlns:a16="http://schemas.microsoft.com/office/drawing/2014/main" id="{5FEB077D-463F-4BE8-93B2-A6F659BEDEEC}"/>
                  </a:ext>
                </a:extLst>
              </p:cNvPr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5" name="Freeform: Shape 58">
                <a:extLst>
                  <a:ext uri="{FF2B5EF4-FFF2-40B4-BE49-F238E27FC236}">
                    <a16:creationId xmlns:a16="http://schemas.microsoft.com/office/drawing/2014/main" id="{1E24F796-FD0D-43F6-BEE0-073C856E4B99}"/>
                  </a:ext>
                </a:extLst>
              </p:cNvPr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6" name="Freeform: Shape 59">
                <a:extLst>
                  <a:ext uri="{FF2B5EF4-FFF2-40B4-BE49-F238E27FC236}">
                    <a16:creationId xmlns:a16="http://schemas.microsoft.com/office/drawing/2014/main" id="{77365885-B0FD-48FD-B38B-006001B3D137}"/>
                  </a:ext>
                </a:extLst>
              </p:cNvPr>
              <p:cNvSpPr/>
              <p:nvPr/>
            </p:nvSpPr>
            <p:spPr>
              <a:xfrm>
                <a:off x="11478559" y="3389554"/>
                <a:ext cx="179201" cy="108217"/>
              </a:xfrm>
              <a:custGeom>
                <a:avLst/>
                <a:gdLst>
                  <a:gd name="connsiteX0" fmla="*/ 173373 w 179201"/>
                  <a:gd name="connsiteY0" fmla="*/ 108216 h 108217"/>
                  <a:gd name="connsiteX1" fmla="*/ 170421 w 179201"/>
                  <a:gd name="connsiteY1" fmla="*/ 107359 h 108217"/>
                  <a:gd name="connsiteX2" fmla="*/ 2876 w 179201"/>
                  <a:gd name="connsiteY2" fmla="*/ 10870 h 108217"/>
                  <a:gd name="connsiteX3" fmla="*/ 780 w 179201"/>
                  <a:gd name="connsiteY3" fmla="*/ 2869 h 108217"/>
                  <a:gd name="connsiteX4" fmla="*/ 8686 w 179201"/>
                  <a:gd name="connsiteY4" fmla="*/ 774 h 108217"/>
                  <a:gd name="connsiteX5" fmla="*/ 176326 w 179201"/>
                  <a:gd name="connsiteY5" fmla="*/ 97452 h 108217"/>
                  <a:gd name="connsiteX6" fmla="*/ 178422 w 179201"/>
                  <a:gd name="connsiteY6" fmla="*/ 105453 h 108217"/>
                  <a:gd name="connsiteX7" fmla="*/ 173373 w 179201"/>
                  <a:gd name="connsiteY7" fmla="*/ 108216 h 108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217">
                    <a:moveTo>
                      <a:pt x="173373" y="108216"/>
                    </a:moveTo>
                    <a:cubicBezTo>
                      <a:pt x="172330" y="108200"/>
                      <a:pt x="171310" y="107904"/>
                      <a:pt x="170421" y="107359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452"/>
                    </a:lnTo>
                    <a:cubicBezTo>
                      <a:pt x="179087" y="99103"/>
                      <a:pt x="180019" y="102661"/>
                      <a:pt x="178422" y="105453"/>
                    </a:cubicBezTo>
                    <a:cubicBezTo>
                      <a:pt x="177359" y="107216"/>
                      <a:pt x="175431" y="108271"/>
                      <a:pt x="173373" y="10821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7" name="Freeform: Shape 60">
                <a:extLst>
                  <a:ext uri="{FF2B5EF4-FFF2-40B4-BE49-F238E27FC236}">
                    <a16:creationId xmlns:a16="http://schemas.microsoft.com/office/drawing/2014/main" id="{7FEC7699-B5E6-4997-B27B-9AB2F409FBE6}"/>
                  </a:ext>
                </a:extLst>
              </p:cNvPr>
              <p:cNvSpPr/>
              <p:nvPr/>
            </p:nvSpPr>
            <p:spPr>
              <a:xfrm>
                <a:off x="11478559" y="3446133"/>
                <a:ext cx="179201" cy="108406"/>
              </a:xfrm>
              <a:custGeom>
                <a:avLst/>
                <a:gdLst>
                  <a:gd name="connsiteX0" fmla="*/ 173373 w 179201"/>
                  <a:gd name="connsiteY0" fmla="*/ 108406 h 108406"/>
                  <a:gd name="connsiteX1" fmla="*/ 170421 w 179201"/>
                  <a:gd name="connsiteY1" fmla="*/ 107644 h 108406"/>
                  <a:gd name="connsiteX2" fmla="*/ 2876 w 179201"/>
                  <a:gd name="connsiteY2" fmla="*/ 10870 h 108406"/>
                  <a:gd name="connsiteX3" fmla="*/ 780 w 179201"/>
                  <a:gd name="connsiteY3" fmla="*/ 2869 h 108406"/>
                  <a:gd name="connsiteX4" fmla="*/ 8686 w 179201"/>
                  <a:gd name="connsiteY4" fmla="*/ 774 h 108406"/>
                  <a:gd name="connsiteX5" fmla="*/ 176326 w 179201"/>
                  <a:gd name="connsiteY5" fmla="*/ 97167 h 108406"/>
                  <a:gd name="connsiteX6" fmla="*/ 178422 w 179201"/>
                  <a:gd name="connsiteY6" fmla="*/ 105168 h 108406"/>
                  <a:gd name="connsiteX7" fmla="*/ 173373 w 17920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167"/>
                    </a:lnTo>
                    <a:cubicBezTo>
                      <a:pt x="179087" y="98818"/>
                      <a:pt x="180019" y="102375"/>
                      <a:pt x="178422" y="105168"/>
                    </a:cubicBezTo>
                    <a:cubicBezTo>
                      <a:pt x="177486" y="107114"/>
                      <a:pt x="175533" y="108367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8" name="Freeform: Shape 61">
                <a:extLst>
                  <a:ext uri="{FF2B5EF4-FFF2-40B4-BE49-F238E27FC236}">
                    <a16:creationId xmlns:a16="http://schemas.microsoft.com/office/drawing/2014/main" id="{479D336E-5979-43D8-8D35-80E28FAB4954}"/>
                  </a:ext>
                </a:extLst>
              </p:cNvPr>
              <p:cNvSpPr/>
              <p:nvPr/>
            </p:nvSpPr>
            <p:spPr>
              <a:xfrm>
                <a:off x="11478559" y="3502902"/>
                <a:ext cx="179261" cy="108406"/>
              </a:xfrm>
              <a:custGeom>
                <a:avLst/>
                <a:gdLst>
                  <a:gd name="connsiteX0" fmla="*/ 173373 w 179261"/>
                  <a:gd name="connsiteY0" fmla="*/ 108406 h 108406"/>
                  <a:gd name="connsiteX1" fmla="*/ 170421 w 179261"/>
                  <a:gd name="connsiteY1" fmla="*/ 107644 h 108406"/>
                  <a:gd name="connsiteX2" fmla="*/ 2876 w 179261"/>
                  <a:gd name="connsiteY2" fmla="*/ 10870 h 108406"/>
                  <a:gd name="connsiteX3" fmla="*/ 780 w 179261"/>
                  <a:gd name="connsiteY3" fmla="*/ 2869 h 108406"/>
                  <a:gd name="connsiteX4" fmla="*/ 8686 w 179261"/>
                  <a:gd name="connsiteY4" fmla="*/ 774 h 108406"/>
                  <a:gd name="connsiteX5" fmla="*/ 176326 w 179261"/>
                  <a:gd name="connsiteY5" fmla="*/ 97548 h 108406"/>
                  <a:gd name="connsiteX6" fmla="*/ 178499 w 179261"/>
                  <a:gd name="connsiteY6" fmla="*/ 105472 h 108406"/>
                  <a:gd name="connsiteX7" fmla="*/ 173373 w 17926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6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548"/>
                    </a:lnTo>
                    <a:cubicBezTo>
                      <a:pt x="179115" y="99136"/>
                      <a:pt x="180087" y="102684"/>
                      <a:pt x="178499" y="105472"/>
                    </a:cubicBezTo>
                    <a:cubicBezTo>
                      <a:pt x="177452" y="107310"/>
                      <a:pt x="175489" y="108434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9" name="Freeform: Shape 62">
                <a:extLst>
                  <a:ext uri="{FF2B5EF4-FFF2-40B4-BE49-F238E27FC236}">
                    <a16:creationId xmlns:a16="http://schemas.microsoft.com/office/drawing/2014/main" id="{C87CE751-1F85-4493-8121-FD36D5F0544D}"/>
                  </a:ext>
                </a:extLst>
              </p:cNvPr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0" name="Freeform: Shape 63">
                <a:extLst>
                  <a:ext uri="{FF2B5EF4-FFF2-40B4-BE49-F238E27FC236}">
                    <a16:creationId xmlns:a16="http://schemas.microsoft.com/office/drawing/2014/main" id="{A75EE45C-C8A9-41DB-9469-CA97E72BA9CE}"/>
                  </a:ext>
                </a:extLst>
              </p:cNvPr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1" name="Freeform: Shape 64">
                <a:extLst>
                  <a:ext uri="{FF2B5EF4-FFF2-40B4-BE49-F238E27FC236}">
                    <a16:creationId xmlns:a16="http://schemas.microsoft.com/office/drawing/2014/main" id="{764C2C33-7CA1-4E0D-AA39-15AC71673C56}"/>
                  </a:ext>
                </a:extLst>
              </p:cNvPr>
              <p:cNvSpPr/>
              <p:nvPr/>
            </p:nvSpPr>
            <p:spPr>
              <a:xfrm rot="-1800000">
                <a:off x="10336899" y="250631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2" name="Freeform: Shape 65">
                <a:extLst>
                  <a:ext uri="{FF2B5EF4-FFF2-40B4-BE49-F238E27FC236}">
                    <a16:creationId xmlns:a16="http://schemas.microsoft.com/office/drawing/2014/main" id="{C23BC521-AD18-4975-9521-C7723C8FFB09}"/>
                  </a:ext>
                </a:extLst>
              </p:cNvPr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3" name="Freeform: Shape 66">
                <a:extLst>
                  <a:ext uri="{FF2B5EF4-FFF2-40B4-BE49-F238E27FC236}">
                    <a16:creationId xmlns:a16="http://schemas.microsoft.com/office/drawing/2014/main" id="{D871DE77-072D-466E-AF5E-2402E1604082}"/>
                  </a:ext>
                </a:extLst>
              </p:cNvPr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4" name="Freeform: Shape 67">
                <a:extLst>
                  <a:ext uri="{FF2B5EF4-FFF2-40B4-BE49-F238E27FC236}">
                    <a16:creationId xmlns:a16="http://schemas.microsoft.com/office/drawing/2014/main" id="{D135A1DD-DA4D-49AA-AC9F-3D985042BDE5}"/>
                  </a:ext>
                </a:extLst>
              </p:cNvPr>
              <p:cNvSpPr/>
              <p:nvPr/>
            </p:nvSpPr>
            <p:spPr>
              <a:xfrm>
                <a:off x="10509694" y="2837695"/>
                <a:ext cx="103529" cy="115340"/>
              </a:xfrm>
              <a:custGeom>
                <a:avLst/>
                <a:gdLst>
                  <a:gd name="connsiteX0" fmla="*/ 0 w 103529"/>
                  <a:gd name="connsiteY0" fmla="*/ 13232 h 115340"/>
                  <a:gd name="connsiteX1" fmla="*/ 0 w 103529"/>
                  <a:gd name="connsiteY1" fmla="*/ 102100 h 115340"/>
                  <a:gd name="connsiteX2" fmla="*/ 13240 w 103529"/>
                  <a:gd name="connsiteY2" fmla="*/ 115340 h 115340"/>
                  <a:gd name="connsiteX3" fmla="*/ 90297 w 103529"/>
                  <a:gd name="connsiteY3" fmla="*/ 115340 h 115340"/>
                  <a:gd name="connsiteX4" fmla="*/ 103530 w 103529"/>
                  <a:gd name="connsiteY4" fmla="*/ 102094 h 115340"/>
                  <a:gd name="connsiteX5" fmla="*/ 100298 w 103529"/>
                  <a:gd name="connsiteY5" fmla="*/ 93433 h 115340"/>
                  <a:gd name="connsiteX6" fmla="*/ 23241 w 103529"/>
                  <a:gd name="connsiteY6" fmla="*/ 4564 h 115340"/>
                  <a:gd name="connsiteX7" fmla="*/ 4564 w 103529"/>
                  <a:gd name="connsiteY7" fmla="*/ 3239 h 115340"/>
                  <a:gd name="connsiteX8" fmla="*/ 0 w 103529"/>
                  <a:gd name="connsiteY8" fmla="*/ 13232 h 11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529" h="115340">
                    <a:moveTo>
                      <a:pt x="0" y="13232"/>
                    </a:moveTo>
                    <a:lnTo>
                      <a:pt x="0" y="102100"/>
                    </a:lnTo>
                    <a:cubicBezTo>
                      <a:pt x="0" y="109412"/>
                      <a:pt x="5928" y="115340"/>
                      <a:pt x="13240" y="115340"/>
                    </a:cubicBezTo>
                    <a:lnTo>
                      <a:pt x="90297" y="115340"/>
                    </a:lnTo>
                    <a:cubicBezTo>
                      <a:pt x="97609" y="115336"/>
                      <a:pt x="103534" y="109406"/>
                      <a:pt x="103530" y="102094"/>
                    </a:cubicBezTo>
                    <a:cubicBezTo>
                      <a:pt x="103528" y="98912"/>
                      <a:pt x="102381" y="95838"/>
                      <a:pt x="100298" y="93433"/>
                    </a:cubicBezTo>
                    <a:lnTo>
                      <a:pt x="23241" y="4564"/>
                    </a:lnTo>
                    <a:cubicBezTo>
                      <a:pt x="18450" y="-959"/>
                      <a:pt x="10088" y="-1553"/>
                      <a:pt x="4564" y="3239"/>
                    </a:cubicBezTo>
                    <a:cubicBezTo>
                      <a:pt x="1667" y="5752"/>
                      <a:pt x="2" y="9397"/>
                      <a:pt x="0" y="1323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5" name="Freeform: Shape 68">
                <a:extLst>
                  <a:ext uri="{FF2B5EF4-FFF2-40B4-BE49-F238E27FC236}">
                    <a16:creationId xmlns:a16="http://schemas.microsoft.com/office/drawing/2014/main" id="{774B0F77-31DA-4A68-94F8-EFBE5A014A42}"/>
                  </a:ext>
                </a:extLst>
              </p:cNvPr>
              <p:cNvSpPr/>
              <p:nvPr/>
            </p:nvSpPr>
            <p:spPr>
              <a:xfrm>
                <a:off x="11100816" y="2830925"/>
                <a:ext cx="13430" cy="31527"/>
              </a:xfrm>
              <a:custGeom>
                <a:avLst/>
                <a:gdLst>
                  <a:gd name="connsiteX0" fmla="*/ 6763 w 13430"/>
                  <a:gd name="connsiteY0" fmla="*/ 31528 h 31527"/>
                  <a:gd name="connsiteX1" fmla="*/ 0 w 13430"/>
                  <a:gd name="connsiteY1" fmla="*/ 24765 h 31527"/>
                  <a:gd name="connsiteX2" fmla="*/ 0 w 13430"/>
                  <a:gd name="connsiteY2" fmla="*/ 6763 h 31527"/>
                  <a:gd name="connsiteX3" fmla="*/ 6763 w 13430"/>
                  <a:gd name="connsiteY3" fmla="*/ 0 h 31527"/>
                  <a:gd name="connsiteX4" fmla="*/ 13431 w 13430"/>
                  <a:gd name="connsiteY4" fmla="*/ 6667 h 31527"/>
                  <a:gd name="connsiteX5" fmla="*/ 13430 w 13430"/>
                  <a:gd name="connsiteY5" fmla="*/ 6763 h 31527"/>
                  <a:gd name="connsiteX6" fmla="*/ 13430 w 13430"/>
                  <a:gd name="connsiteY6" fmla="*/ 24765 h 31527"/>
                  <a:gd name="connsiteX7" fmla="*/ 6859 w 13430"/>
                  <a:gd name="connsiteY7" fmla="*/ 31527 h 31527"/>
                  <a:gd name="connsiteX8" fmla="*/ 6763 w 13430"/>
                  <a:gd name="connsiteY8" fmla="*/ 31528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527">
                    <a:moveTo>
                      <a:pt x="6763" y="31528"/>
                    </a:moveTo>
                    <a:cubicBezTo>
                      <a:pt x="3028" y="31528"/>
                      <a:pt x="0" y="28500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83" y="28447"/>
                      <a:pt x="10541" y="31474"/>
                      <a:pt x="6859" y="31527"/>
                    </a:cubicBezTo>
                    <a:cubicBezTo>
                      <a:pt x="6827" y="31528"/>
                      <a:pt x="6795" y="31528"/>
                      <a:pt x="6763" y="3152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6" name="Freeform: Shape 69">
                <a:extLst>
                  <a:ext uri="{FF2B5EF4-FFF2-40B4-BE49-F238E27FC236}">
                    <a16:creationId xmlns:a16="http://schemas.microsoft.com/office/drawing/2014/main" id="{94B1A7C7-ACC4-4AC5-AB92-26DBE8401FD0}"/>
                  </a:ext>
                </a:extLst>
              </p:cNvPr>
              <p:cNvSpPr/>
              <p:nvPr/>
            </p:nvSpPr>
            <p:spPr>
              <a:xfrm>
                <a:off x="11100816" y="2884931"/>
                <a:ext cx="13441" cy="985075"/>
              </a:xfrm>
              <a:custGeom>
                <a:avLst/>
                <a:gdLst>
                  <a:gd name="connsiteX0" fmla="*/ 6763 w 13441"/>
                  <a:gd name="connsiteY0" fmla="*/ 985076 h 985075"/>
                  <a:gd name="connsiteX1" fmla="*/ 0 w 13441"/>
                  <a:gd name="connsiteY1" fmla="*/ 978313 h 985075"/>
                  <a:gd name="connsiteX2" fmla="*/ 0 w 13441"/>
                  <a:gd name="connsiteY2" fmla="*/ 942308 h 985075"/>
                  <a:gd name="connsiteX3" fmla="*/ 6763 w 13441"/>
                  <a:gd name="connsiteY3" fmla="*/ 935545 h 985075"/>
                  <a:gd name="connsiteX4" fmla="*/ 13431 w 13441"/>
                  <a:gd name="connsiteY4" fmla="*/ 942212 h 985075"/>
                  <a:gd name="connsiteX5" fmla="*/ 13430 w 13441"/>
                  <a:gd name="connsiteY5" fmla="*/ 942308 h 985075"/>
                  <a:gd name="connsiteX6" fmla="*/ 13430 w 13441"/>
                  <a:gd name="connsiteY6" fmla="*/ 978313 h 985075"/>
                  <a:gd name="connsiteX7" fmla="*/ 6859 w 13441"/>
                  <a:gd name="connsiteY7" fmla="*/ 985075 h 985075"/>
                  <a:gd name="connsiteX8" fmla="*/ 6763 w 13441"/>
                  <a:gd name="connsiteY8" fmla="*/ 985076 h 985075"/>
                  <a:gd name="connsiteX9" fmla="*/ 6763 w 13441"/>
                  <a:gd name="connsiteY9" fmla="*/ 913067 h 985075"/>
                  <a:gd name="connsiteX10" fmla="*/ 0 w 13441"/>
                  <a:gd name="connsiteY10" fmla="*/ 906304 h 985075"/>
                  <a:gd name="connsiteX11" fmla="*/ 0 w 13441"/>
                  <a:gd name="connsiteY11" fmla="*/ 870395 h 985075"/>
                  <a:gd name="connsiteX12" fmla="*/ 6763 w 13441"/>
                  <a:gd name="connsiteY12" fmla="*/ 863632 h 985075"/>
                  <a:gd name="connsiteX13" fmla="*/ 13431 w 13441"/>
                  <a:gd name="connsiteY13" fmla="*/ 870299 h 985075"/>
                  <a:gd name="connsiteX14" fmla="*/ 13430 w 13441"/>
                  <a:gd name="connsiteY14" fmla="*/ 870395 h 985075"/>
                  <a:gd name="connsiteX15" fmla="*/ 13430 w 13441"/>
                  <a:gd name="connsiteY15" fmla="*/ 906018 h 985075"/>
                  <a:gd name="connsiteX16" fmla="*/ 7155 w 13441"/>
                  <a:gd name="connsiteY16" fmla="*/ 913056 h 985075"/>
                  <a:gd name="connsiteX17" fmla="*/ 6763 w 13441"/>
                  <a:gd name="connsiteY17" fmla="*/ 913067 h 985075"/>
                  <a:gd name="connsiteX18" fmla="*/ 6763 w 13441"/>
                  <a:gd name="connsiteY18" fmla="*/ 841153 h 985075"/>
                  <a:gd name="connsiteX19" fmla="*/ 0 w 13441"/>
                  <a:gd name="connsiteY19" fmla="*/ 834390 h 985075"/>
                  <a:gd name="connsiteX20" fmla="*/ 0 w 13441"/>
                  <a:gd name="connsiteY20" fmla="*/ 798386 h 985075"/>
                  <a:gd name="connsiteX21" fmla="*/ 6763 w 13441"/>
                  <a:gd name="connsiteY21" fmla="*/ 791623 h 985075"/>
                  <a:gd name="connsiteX22" fmla="*/ 13431 w 13441"/>
                  <a:gd name="connsiteY22" fmla="*/ 798290 h 985075"/>
                  <a:gd name="connsiteX23" fmla="*/ 13430 w 13441"/>
                  <a:gd name="connsiteY23" fmla="*/ 798386 h 985075"/>
                  <a:gd name="connsiteX24" fmla="*/ 13430 w 13441"/>
                  <a:gd name="connsiteY24" fmla="*/ 834390 h 985075"/>
                  <a:gd name="connsiteX25" fmla="*/ 6859 w 13441"/>
                  <a:gd name="connsiteY25" fmla="*/ 841152 h 985075"/>
                  <a:gd name="connsiteX26" fmla="*/ 6763 w 13441"/>
                  <a:gd name="connsiteY26" fmla="*/ 841153 h 985075"/>
                  <a:gd name="connsiteX27" fmla="*/ 6763 w 13441"/>
                  <a:gd name="connsiteY27" fmla="*/ 769144 h 985075"/>
                  <a:gd name="connsiteX28" fmla="*/ 0 w 13441"/>
                  <a:gd name="connsiteY28" fmla="*/ 762381 h 985075"/>
                  <a:gd name="connsiteX29" fmla="*/ 0 w 13441"/>
                  <a:gd name="connsiteY29" fmla="*/ 726377 h 985075"/>
                  <a:gd name="connsiteX30" fmla="*/ 6667 w 13441"/>
                  <a:gd name="connsiteY30" fmla="*/ 719708 h 985075"/>
                  <a:gd name="connsiteX31" fmla="*/ 6763 w 13441"/>
                  <a:gd name="connsiteY31" fmla="*/ 719709 h 985075"/>
                  <a:gd name="connsiteX32" fmla="*/ 13430 w 13441"/>
                  <a:gd name="connsiteY32" fmla="*/ 726377 h 985075"/>
                  <a:gd name="connsiteX33" fmla="*/ 13430 w 13441"/>
                  <a:gd name="connsiteY33" fmla="*/ 762381 h 985075"/>
                  <a:gd name="connsiteX34" fmla="*/ 6859 w 13441"/>
                  <a:gd name="connsiteY34" fmla="*/ 769143 h 985075"/>
                  <a:gd name="connsiteX35" fmla="*/ 6763 w 13441"/>
                  <a:gd name="connsiteY35" fmla="*/ 769144 h 985075"/>
                  <a:gd name="connsiteX36" fmla="*/ 6763 w 13441"/>
                  <a:gd name="connsiteY36" fmla="*/ 697230 h 985075"/>
                  <a:gd name="connsiteX37" fmla="*/ 0 w 13441"/>
                  <a:gd name="connsiteY37" fmla="*/ 690467 h 985075"/>
                  <a:gd name="connsiteX38" fmla="*/ 0 w 13441"/>
                  <a:gd name="connsiteY38" fmla="*/ 654463 h 985075"/>
                  <a:gd name="connsiteX39" fmla="*/ 6763 w 13441"/>
                  <a:gd name="connsiteY39" fmla="*/ 647700 h 985075"/>
                  <a:gd name="connsiteX40" fmla="*/ 13431 w 13441"/>
                  <a:gd name="connsiteY40" fmla="*/ 654367 h 985075"/>
                  <a:gd name="connsiteX41" fmla="*/ 13430 w 13441"/>
                  <a:gd name="connsiteY41" fmla="*/ 654463 h 985075"/>
                  <a:gd name="connsiteX42" fmla="*/ 13430 w 13441"/>
                  <a:gd name="connsiteY42" fmla="*/ 690467 h 985075"/>
                  <a:gd name="connsiteX43" fmla="*/ 6859 w 13441"/>
                  <a:gd name="connsiteY43" fmla="*/ 697229 h 985075"/>
                  <a:gd name="connsiteX44" fmla="*/ 6763 w 13441"/>
                  <a:gd name="connsiteY44" fmla="*/ 697230 h 985075"/>
                  <a:gd name="connsiteX45" fmla="*/ 6763 w 13441"/>
                  <a:gd name="connsiteY45" fmla="*/ 625221 h 985075"/>
                  <a:gd name="connsiteX46" fmla="*/ 0 w 13441"/>
                  <a:gd name="connsiteY46" fmla="*/ 618458 h 985075"/>
                  <a:gd name="connsiteX47" fmla="*/ 0 w 13441"/>
                  <a:gd name="connsiteY47" fmla="*/ 582168 h 985075"/>
                  <a:gd name="connsiteX48" fmla="*/ 6763 w 13441"/>
                  <a:gd name="connsiteY48" fmla="*/ 575405 h 985075"/>
                  <a:gd name="connsiteX49" fmla="*/ 13431 w 13441"/>
                  <a:gd name="connsiteY49" fmla="*/ 582072 h 985075"/>
                  <a:gd name="connsiteX50" fmla="*/ 13430 w 13441"/>
                  <a:gd name="connsiteY50" fmla="*/ 582168 h 985075"/>
                  <a:gd name="connsiteX51" fmla="*/ 13430 w 13441"/>
                  <a:gd name="connsiteY51" fmla="*/ 618173 h 985075"/>
                  <a:gd name="connsiteX52" fmla="*/ 7155 w 13441"/>
                  <a:gd name="connsiteY52" fmla="*/ 625210 h 985075"/>
                  <a:gd name="connsiteX53" fmla="*/ 6763 w 13441"/>
                  <a:gd name="connsiteY53" fmla="*/ 625221 h 985075"/>
                  <a:gd name="connsiteX54" fmla="*/ 6763 w 13441"/>
                  <a:gd name="connsiteY54" fmla="*/ 553212 h 985075"/>
                  <a:gd name="connsiteX55" fmla="*/ 1 w 13441"/>
                  <a:gd name="connsiteY55" fmla="*/ 546641 h 985075"/>
                  <a:gd name="connsiteX56" fmla="*/ 0 w 13441"/>
                  <a:gd name="connsiteY56" fmla="*/ 546545 h 985075"/>
                  <a:gd name="connsiteX57" fmla="*/ 0 w 13441"/>
                  <a:gd name="connsiteY57" fmla="*/ 510540 h 985075"/>
                  <a:gd name="connsiteX58" fmla="*/ 6763 w 13441"/>
                  <a:gd name="connsiteY58" fmla="*/ 503777 h 985075"/>
                  <a:gd name="connsiteX59" fmla="*/ 13431 w 13441"/>
                  <a:gd name="connsiteY59" fmla="*/ 510444 h 985075"/>
                  <a:gd name="connsiteX60" fmla="*/ 13430 w 13441"/>
                  <a:gd name="connsiteY60" fmla="*/ 510540 h 985075"/>
                  <a:gd name="connsiteX61" fmla="*/ 13430 w 13441"/>
                  <a:gd name="connsiteY61" fmla="*/ 546545 h 985075"/>
                  <a:gd name="connsiteX62" fmla="*/ 7155 w 13441"/>
                  <a:gd name="connsiteY62" fmla="*/ 553582 h 985075"/>
                  <a:gd name="connsiteX63" fmla="*/ 6763 w 13441"/>
                  <a:gd name="connsiteY63" fmla="*/ 553593 h 985075"/>
                  <a:gd name="connsiteX64" fmla="*/ 6763 w 13441"/>
                  <a:gd name="connsiteY64" fmla="*/ 481298 h 985075"/>
                  <a:gd name="connsiteX65" fmla="*/ 0 w 13441"/>
                  <a:gd name="connsiteY65" fmla="*/ 474536 h 985075"/>
                  <a:gd name="connsiteX66" fmla="*/ 0 w 13441"/>
                  <a:gd name="connsiteY66" fmla="*/ 438531 h 985075"/>
                  <a:gd name="connsiteX67" fmla="*/ 6763 w 13441"/>
                  <a:gd name="connsiteY67" fmla="*/ 431768 h 985075"/>
                  <a:gd name="connsiteX68" fmla="*/ 13431 w 13441"/>
                  <a:gd name="connsiteY68" fmla="*/ 438435 h 985075"/>
                  <a:gd name="connsiteX69" fmla="*/ 13430 w 13441"/>
                  <a:gd name="connsiteY69" fmla="*/ 438531 h 985075"/>
                  <a:gd name="connsiteX70" fmla="*/ 13430 w 13441"/>
                  <a:gd name="connsiteY70" fmla="*/ 474536 h 985075"/>
                  <a:gd name="connsiteX71" fmla="*/ 6859 w 13441"/>
                  <a:gd name="connsiteY71" fmla="*/ 481298 h 985075"/>
                  <a:gd name="connsiteX72" fmla="*/ 6763 w 13441"/>
                  <a:gd name="connsiteY72" fmla="*/ 481298 h 985075"/>
                  <a:gd name="connsiteX73" fmla="*/ 6763 w 13441"/>
                  <a:gd name="connsiteY73" fmla="*/ 409289 h 985075"/>
                  <a:gd name="connsiteX74" fmla="*/ 0 w 13441"/>
                  <a:gd name="connsiteY74" fmla="*/ 402527 h 985075"/>
                  <a:gd name="connsiteX75" fmla="*/ 0 w 13441"/>
                  <a:gd name="connsiteY75" fmla="*/ 366617 h 985075"/>
                  <a:gd name="connsiteX76" fmla="*/ 6763 w 13441"/>
                  <a:gd name="connsiteY76" fmla="*/ 359854 h 985075"/>
                  <a:gd name="connsiteX77" fmla="*/ 13431 w 13441"/>
                  <a:gd name="connsiteY77" fmla="*/ 366521 h 985075"/>
                  <a:gd name="connsiteX78" fmla="*/ 13430 w 13441"/>
                  <a:gd name="connsiteY78" fmla="*/ 366617 h 985075"/>
                  <a:gd name="connsiteX79" fmla="*/ 13430 w 13441"/>
                  <a:gd name="connsiteY79" fmla="*/ 402527 h 985075"/>
                  <a:gd name="connsiteX80" fmla="*/ 6859 w 13441"/>
                  <a:gd name="connsiteY80" fmla="*/ 409289 h 985075"/>
                  <a:gd name="connsiteX81" fmla="*/ 6763 w 13441"/>
                  <a:gd name="connsiteY81" fmla="*/ 409289 h 985075"/>
                  <a:gd name="connsiteX82" fmla="*/ 6763 w 13441"/>
                  <a:gd name="connsiteY82" fmla="*/ 337376 h 985075"/>
                  <a:gd name="connsiteX83" fmla="*/ 0 w 13441"/>
                  <a:gd name="connsiteY83" fmla="*/ 330613 h 985075"/>
                  <a:gd name="connsiteX84" fmla="*/ 0 w 13441"/>
                  <a:gd name="connsiteY84" fmla="*/ 294608 h 985075"/>
                  <a:gd name="connsiteX85" fmla="*/ 6763 w 13441"/>
                  <a:gd name="connsiteY85" fmla="*/ 287845 h 985075"/>
                  <a:gd name="connsiteX86" fmla="*/ 13431 w 13441"/>
                  <a:gd name="connsiteY86" fmla="*/ 294512 h 985075"/>
                  <a:gd name="connsiteX87" fmla="*/ 13430 w 13441"/>
                  <a:gd name="connsiteY87" fmla="*/ 294608 h 985075"/>
                  <a:gd name="connsiteX88" fmla="*/ 13430 w 13441"/>
                  <a:gd name="connsiteY88" fmla="*/ 330613 h 985075"/>
                  <a:gd name="connsiteX89" fmla="*/ 6859 w 13441"/>
                  <a:gd name="connsiteY89" fmla="*/ 337375 h 985075"/>
                  <a:gd name="connsiteX90" fmla="*/ 6763 w 13441"/>
                  <a:gd name="connsiteY90" fmla="*/ 337376 h 985075"/>
                  <a:gd name="connsiteX91" fmla="*/ 6763 w 13441"/>
                  <a:gd name="connsiteY91" fmla="*/ 265367 h 985075"/>
                  <a:gd name="connsiteX92" fmla="*/ 0 w 13441"/>
                  <a:gd name="connsiteY92" fmla="*/ 258604 h 985075"/>
                  <a:gd name="connsiteX93" fmla="*/ 0 w 13441"/>
                  <a:gd name="connsiteY93" fmla="*/ 222599 h 985075"/>
                  <a:gd name="connsiteX94" fmla="*/ 6667 w 13441"/>
                  <a:gd name="connsiteY94" fmla="*/ 215931 h 985075"/>
                  <a:gd name="connsiteX95" fmla="*/ 6763 w 13441"/>
                  <a:gd name="connsiteY95" fmla="*/ 215932 h 985075"/>
                  <a:gd name="connsiteX96" fmla="*/ 13430 w 13441"/>
                  <a:gd name="connsiteY96" fmla="*/ 222599 h 985075"/>
                  <a:gd name="connsiteX97" fmla="*/ 13430 w 13441"/>
                  <a:gd name="connsiteY97" fmla="*/ 258318 h 985075"/>
                  <a:gd name="connsiteX98" fmla="*/ 7155 w 13441"/>
                  <a:gd name="connsiteY98" fmla="*/ 265356 h 985075"/>
                  <a:gd name="connsiteX99" fmla="*/ 6763 w 13441"/>
                  <a:gd name="connsiteY99" fmla="*/ 265367 h 985075"/>
                  <a:gd name="connsiteX100" fmla="*/ 6763 w 13441"/>
                  <a:gd name="connsiteY100" fmla="*/ 193453 h 985075"/>
                  <a:gd name="connsiteX101" fmla="*/ 0 w 13441"/>
                  <a:gd name="connsiteY101" fmla="*/ 186690 h 985075"/>
                  <a:gd name="connsiteX102" fmla="*/ 0 w 13441"/>
                  <a:gd name="connsiteY102" fmla="*/ 150686 h 985075"/>
                  <a:gd name="connsiteX103" fmla="*/ 6763 w 13441"/>
                  <a:gd name="connsiteY103" fmla="*/ 143923 h 985075"/>
                  <a:gd name="connsiteX104" fmla="*/ 13431 w 13441"/>
                  <a:gd name="connsiteY104" fmla="*/ 150590 h 985075"/>
                  <a:gd name="connsiteX105" fmla="*/ 13430 w 13441"/>
                  <a:gd name="connsiteY105" fmla="*/ 150686 h 985075"/>
                  <a:gd name="connsiteX106" fmla="*/ 13430 w 13441"/>
                  <a:gd name="connsiteY106" fmla="*/ 186690 h 985075"/>
                  <a:gd name="connsiteX107" fmla="*/ 6859 w 13441"/>
                  <a:gd name="connsiteY107" fmla="*/ 193452 h 985075"/>
                  <a:gd name="connsiteX108" fmla="*/ 6763 w 13441"/>
                  <a:gd name="connsiteY108" fmla="*/ 193453 h 985075"/>
                  <a:gd name="connsiteX109" fmla="*/ 6763 w 13441"/>
                  <a:gd name="connsiteY109" fmla="*/ 121444 h 985075"/>
                  <a:gd name="connsiteX110" fmla="*/ 0 w 13441"/>
                  <a:gd name="connsiteY110" fmla="*/ 114681 h 985075"/>
                  <a:gd name="connsiteX111" fmla="*/ 0 w 13441"/>
                  <a:gd name="connsiteY111" fmla="*/ 78677 h 985075"/>
                  <a:gd name="connsiteX112" fmla="*/ 6763 w 13441"/>
                  <a:gd name="connsiteY112" fmla="*/ 71914 h 985075"/>
                  <a:gd name="connsiteX113" fmla="*/ 13431 w 13441"/>
                  <a:gd name="connsiteY113" fmla="*/ 78581 h 985075"/>
                  <a:gd name="connsiteX114" fmla="*/ 13430 w 13441"/>
                  <a:gd name="connsiteY114" fmla="*/ 78677 h 985075"/>
                  <a:gd name="connsiteX115" fmla="*/ 13430 w 13441"/>
                  <a:gd name="connsiteY115" fmla="*/ 114681 h 985075"/>
                  <a:gd name="connsiteX116" fmla="*/ 6859 w 13441"/>
                  <a:gd name="connsiteY116" fmla="*/ 121443 h 985075"/>
                  <a:gd name="connsiteX117" fmla="*/ 6763 w 13441"/>
                  <a:gd name="connsiteY117" fmla="*/ 121444 h 985075"/>
                  <a:gd name="connsiteX118" fmla="*/ 6763 w 13441"/>
                  <a:gd name="connsiteY118" fmla="*/ 49435 h 985075"/>
                  <a:gd name="connsiteX119" fmla="*/ 1 w 13441"/>
                  <a:gd name="connsiteY119" fmla="*/ 42863 h 985075"/>
                  <a:gd name="connsiteX120" fmla="*/ 0 w 13441"/>
                  <a:gd name="connsiteY120" fmla="*/ 42767 h 985075"/>
                  <a:gd name="connsiteX121" fmla="*/ 0 w 13441"/>
                  <a:gd name="connsiteY121" fmla="*/ 6763 h 985075"/>
                  <a:gd name="connsiteX122" fmla="*/ 6763 w 13441"/>
                  <a:gd name="connsiteY122" fmla="*/ 0 h 985075"/>
                  <a:gd name="connsiteX123" fmla="*/ 13431 w 13441"/>
                  <a:gd name="connsiteY123" fmla="*/ 6667 h 985075"/>
                  <a:gd name="connsiteX124" fmla="*/ 13430 w 13441"/>
                  <a:gd name="connsiteY124" fmla="*/ 6763 h 985075"/>
                  <a:gd name="connsiteX125" fmla="*/ 13430 w 13441"/>
                  <a:gd name="connsiteY125" fmla="*/ 42767 h 985075"/>
                  <a:gd name="connsiteX126" fmla="*/ 6763 w 13441"/>
                  <a:gd name="connsiteY126" fmla="*/ 49435 h 9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41" h="985075">
                    <a:moveTo>
                      <a:pt x="6763" y="985076"/>
                    </a:moveTo>
                    <a:cubicBezTo>
                      <a:pt x="3028" y="985076"/>
                      <a:pt x="0" y="982048"/>
                      <a:pt x="0" y="978313"/>
                    </a:cubicBezTo>
                    <a:lnTo>
                      <a:pt x="0" y="942308"/>
                    </a:lnTo>
                    <a:cubicBezTo>
                      <a:pt x="0" y="938573"/>
                      <a:pt x="3028" y="935545"/>
                      <a:pt x="6763" y="935545"/>
                    </a:cubicBezTo>
                    <a:cubicBezTo>
                      <a:pt x="10445" y="935545"/>
                      <a:pt x="13431" y="938530"/>
                      <a:pt x="13431" y="942212"/>
                    </a:cubicBezTo>
                    <a:cubicBezTo>
                      <a:pt x="13431" y="942244"/>
                      <a:pt x="13431" y="942276"/>
                      <a:pt x="13430" y="942308"/>
                    </a:cubicBezTo>
                    <a:lnTo>
                      <a:pt x="13430" y="978313"/>
                    </a:lnTo>
                    <a:cubicBezTo>
                      <a:pt x="13483" y="981995"/>
                      <a:pt x="10541" y="985022"/>
                      <a:pt x="6859" y="985075"/>
                    </a:cubicBezTo>
                    <a:cubicBezTo>
                      <a:pt x="6827" y="985075"/>
                      <a:pt x="6795" y="985076"/>
                      <a:pt x="6763" y="985076"/>
                    </a:cubicBezTo>
                    <a:close/>
                    <a:moveTo>
                      <a:pt x="6763" y="913067"/>
                    </a:moveTo>
                    <a:cubicBezTo>
                      <a:pt x="3028" y="913067"/>
                      <a:pt x="0" y="910039"/>
                      <a:pt x="0" y="906304"/>
                    </a:cubicBezTo>
                    <a:lnTo>
                      <a:pt x="0" y="870395"/>
                    </a:lnTo>
                    <a:cubicBezTo>
                      <a:pt x="0" y="866660"/>
                      <a:pt x="3028" y="863632"/>
                      <a:pt x="6763" y="863632"/>
                    </a:cubicBezTo>
                    <a:cubicBezTo>
                      <a:pt x="10445" y="863631"/>
                      <a:pt x="13431" y="866616"/>
                      <a:pt x="13431" y="870299"/>
                    </a:cubicBezTo>
                    <a:cubicBezTo>
                      <a:pt x="13431" y="870331"/>
                      <a:pt x="13431" y="870363"/>
                      <a:pt x="13430" y="870395"/>
                    </a:cubicBezTo>
                    <a:lnTo>
                      <a:pt x="13430" y="906018"/>
                    </a:lnTo>
                    <a:cubicBezTo>
                      <a:pt x="13641" y="909694"/>
                      <a:pt x="10831" y="912845"/>
                      <a:pt x="7155" y="913056"/>
                    </a:cubicBezTo>
                    <a:cubicBezTo>
                      <a:pt x="7024" y="913063"/>
                      <a:pt x="6893" y="913067"/>
                      <a:pt x="6763" y="913067"/>
                    </a:cubicBezTo>
                    <a:close/>
                    <a:moveTo>
                      <a:pt x="6763" y="841153"/>
                    </a:moveTo>
                    <a:cubicBezTo>
                      <a:pt x="3028" y="841153"/>
                      <a:pt x="0" y="838125"/>
                      <a:pt x="0" y="834390"/>
                    </a:cubicBezTo>
                    <a:lnTo>
                      <a:pt x="0" y="798386"/>
                    </a:lnTo>
                    <a:cubicBezTo>
                      <a:pt x="0" y="794651"/>
                      <a:pt x="3028" y="791623"/>
                      <a:pt x="6763" y="791623"/>
                    </a:cubicBezTo>
                    <a:cubicBezTo>
                      <a:pt x="10445" y="791622"/>
                      <a:pt x="13431" y="794607"/>
                      <a:pt x="13431" y="798290"/>
                    </a:cubicBezTo>
                    <a:cubicBezTo>
                      <a:pt x="13431" y="798322"/>
                      <a:pt x="13431" y="798354"/>
                      <a:pt x="13430" y="798386"/>
                    </a:cubicBezTo>
                    <a:lnTo>
                      <a:pt x="13430" y="834390"/>
                    </a:lnTo>
                    <a:cubicBezTo>
                      <a:pt x="13483" y="838072"/>
                      <a:pt x="10541" y="841099"/>
                      <a:pt x="6859" y="841152"/>
                    </a:cubicBezTo>
                    <a:cubicBezTo>
                      <a:pt x="6827" y="841153"/>
                      <a:pt x="6795" y="841153"/>
                      <a:pt x="6763" y="841153"/>
                    </a:cubicBezTo>
                    <a:close/>
                    <a:moveTo>
                      <a:pt x="6763" y="769144"/>
                    </a:moveTo>
                    <a:cubicBezTo>
                      <a:pt x="3028" y="769144"/>
                      <a:pt x="0" y="766116"/>
                      <a:pt x="0" y="762381"/>
                    </a:cubicBezTo>
                    <a:lnTo>
                      <a:pt x="0" y="726377"/>
                    </a:lnTo>
                    <a:cubicBezTo>
                      <a:pt x="0" y="722694"/>
                      <a:pt x="2984" y="719709"/>
                      <a:pt x="6667" y="719708"/>
                    </a:cubicBezTo>
                    <a:cubicBezTo>
                      <a:pt x="6699" y="719708"/>
                      <a:pt x="6731" y="719709"/>
                      <a:pt x="6763" y="719709"/>
                    </a:cubicBezTo>
                    <a:cubicBezTo>
                      <a:pt x="10445" y="719709"/>
                      <a:pt x="13430" y="722694"/>
                      <a:pt x="13430" y="726377"/>
                    </a:cubicBezTo>
                    <a:lnTo>
                      <a:pt x="13430" y="762381"/>
                    </a:lnTo>
                    <a:cubicBezTo>
                      <a:pt x="13483" y="766063"/>
                      <a:pt x="10541" y="769091"/>
                      <a:pt x="6859" y="769143"/>
                    </a:cubicBezTo>
                    <a:cubicBezTo>
                      <a:pt x="6827" y="769144"/>
                      <a:pt x="6795" y="769144"/>
                      <a:pt x="6763" y="769144"/>
                    </a:cubicBezTo>
                    <a:close/>
                    <a:moveTo>
                      <a:pt x="6763" y="697230"/>
                    </a:moveTo>
                    <a:cubicBezTo>
                      <a:pt x="3028" y="697230"/>
                      <a:pt x="0" y="694202"/>
                      <a:pt x="0" y="690467"/>
                    </a:cubicBezTo>
                    <a:lnTo>
                      <a:pt x="0" y="654463"/>
                    </a:lnTo>
                    <a:cubicBezTo>
                      <a:pt x="0" y="650728"/>
                      <a:pt x="3028" y="647700"/>
                      <a:pt x="6763" y="647700"/>
                    </a:cubicBezTo>
                    <a:cubicBezTo>
                      <a:pt x="10445" y="647700"/>
                      <a:pt x="13431" y="650684"/>
                      <a:pt x="13431" y="654367"/>
                    </a:cubicBezTo>
                    <a:cubicBezTo>
                      <a:pt x="13431" y="654399"/>
                      <a:pt x="13431" y="654431"/>
                      <a:pt x="13430" y="654463"/>
                    </a:cubicBezTo>
                    <a:lnTo>
                      <a:pt x="13430" y="690467"/>
                    </a:lnTo>
                    <a:cubicBezTo>
                      <a:pt x="13483" y="694149"/>
                      <a:pt x="10541" y="697177"/>
                      <a:pt x="6859" y="697229"/>
                    </a:cubicBezTo>
                    <a:cubicBezTo>
                      <a:pt x="6827" y="697230"/>
                      <a:pt x="6795" y="697230"/>
                      <a:pt x="6763" y="697230"/>
                    </a:cubicBezTo>
                    <a:close/>
                    <a:moveTo>
                      <a:pt x="6763" y="625221"/>
                    </a:moveTo>
                    <a:cubicBezTo>
                      <a:pt x="3028" y="625221"/>
                      <a:pt x="0" y="622193"/>
                      <a:pt x="0" y="618458"/>
                    </a:cubicBezTo>
                    <a:lnTo>
                      <a:pt x="0" y="582168"/>
                    </a:lnTo>
                    <a:cubicBezTo>
                      <a:pt x="0" y="578433"/>
                      <a:pt x="3028" y="575405"/>
                      <a:pt x="6763" y="575405"/>
                    </a:cubicBezTo>
                    <a:cubicBezTo>
                      <a:pt x="10445" y="575405"/>
                      <a:pt x="13431" y="578390"/>
                      <a:pt x="13431" y="582072"/>
                    </a:cubicBezTo>
                    <a:cubicBezTo>
                      <a:pt x="13431" y="582104"/>
                      <a:pt x="13431" y="582136"/>
                      <a:pt x="13430" y="582168"/>
                    </a:cubicBezTo>
                    <a:lnTo>
                      <a:pt x="13430" y="618173"/>
                    </a:lnTo>
                    <a:cubicBezTo>
                      <a:pt x="13641" y="621849"/>
                      <a:pt x="10831" y="625000"/>
                      <a:pt x="7155" y="625210"/>
                    </a:cubicBezTo>
                    <a:cubicBezTo>
                      <a:pt x="7024" y="625218"/>
                      <a:pt x="6893" y="625221"/>
                      <a:pt x="6763" y="625221"/>
                    </a:cubicBezTo>
                    <a:close/>
                    <a:moveTo>
                      <a:pt x="6763" y="553212"/>
                    </a:moveTo>
                    <a:cubicBezTo>
                      <a:pt x="3081" y="553265"/>
                      <a:pt x="53" y="550322"/>
                      <a:pt x="1" y="546641"/>
                    </a:cubicBezTo>
                    <a:cubicBezTo>
                      <a:pt x="0" y="546609"/>
                      <a:pt x="0" y="546577"/>
                      <a:pt x="0" y="546545"/>
                    </a:cubicBezTo>
                    <a:lnTo>
                      <a:pt x="0" y="510540"/>
                    </a:lnTo>
                    <a:cubicBezTo>
                      <a:pt x="0" y="506805"/>
                      <a:pt x="3028" y="503777"/>
                      <a:pt x="6763" y="503777"/>
                    </a:cubicBezTo>
                    <a:cubicBezTo>
                      <a:pt x="10445" y="503777"/>
                      <a:pt x="13431" y="506762"/>
                      <a:pt x="13431" y="510444"/>
                    </a:cubicBezTo>
                    <a:cubicBezTo>
                      <a:pt x="13431" y="510476"/>
                      <a:pt x="13431" y="510508"/>
                      <a:pt x="13430" y="510540"/>
                    </a:cubicBezTo>
                    <a:lnTo>
                      <a:pt x="13430" y="546545"/>
                    </a:lnTo>
                    <a:cubicBezTo>
                      <a:pt x="13641" y="550221"/>
                      <a:pt x="10831" y="553372"/>
                      <a:pt x="7155" y="553582"/>
                    </a:cubicBezTo>
                    <a:cubicBezTo>
                      <a:pt x="7024" y="553590"/>
                      <a:pt x="6893" y="553593"/>
                      <a:pt x="6763" y="553593"/>
                    </a:cubicBezTo>
                    <a:close/>
                    <a:moveTo>
                      <a:pt x="6763" y="481298"/>
                    </a:moveTo>
                    <a:cubicBezTo>
                      <a:pt x="3028" y="481298"/>
                      <a:pt x="0" y="478271"/>
                      <a:pt x="0" y="474536"/>
                    </a:cubicBezTo>
                    <a:lnTo>
                      <a:pt x="0" y="438531"/>
                    </a:lnTo>
                    <a:cubicBezTo>
                      <a:pt x="0" y="434796"/>
                      <a:pt x="3028" y="431768"/>
                      <a:pt x="6763" y="431768"/>
                    </a:cubicBezTo>
                    <a:cubicBezTo>
                      <a:pt x="10445" y="431768"/>
                      <a:pt x="13431" y="434753"/>
                      <a:pt x="13431" y="438435"/>
                    </a:cubicBezTo>
                    <a:cubicBezTo>
                      <a:pt x="13431" y="438467"/>
                      <a:pt x="13431" y="438499"/>
                      <a:pt x="13430" y="438531"/>
                    </a:cubicBezTo>
                    <a:lnTo>
                      <a:pt x="13430" y="474536"/>
                    </a:lnTo>
                    <a:cubicBezTo>
                      <a:pt x="13483" y="478218"/>
                      <a:pt x="10541" y="481245"/>
                      <a:pt x="6859" y="481298"/>
                    </a:cubicBezTo>
                    <a:cubicBezTo>
                      <a:pt x="6827" y="481298"/>
                      <a:pt x="6795" y="481298"/>
                      <a:pt x="6763" y="481298"/>
                    </a:cubicBezTo>
                    <a:close/>
                    <a:moveTo>
                      <a:pt x="6763" y="409289"/>
                    </a:moveTo>
                    <a:cubicBezTo>
                      <a:pt x="3028" y="409289"/>
                      <a:pt x="0" y="406262"/>
                      <a:pt x="0" y="402527"/>
                    </a:cubicBezTo>
                    <a:lnTo>
                      <a:pt x="0" y="366617"/>
                    </a:lnTo>
                    <a:cubicBezTo>
                      <a:pt x="0" y="362882"/>
                      <a:pt x="3028" y="359854"/>
                      <a:pt x="6763" y="359854"/>
                    </a:cubicBezTo>
                    <a:cubicBezTo>
                      <a:pt x="10445" y="359854"/>
                      <a:pt x="13431" y="362839"/>
                      <a:pt x="13431" y="366521"/>
                    </a:cubicBezTo>
                    <a:cubicBezTo>
                      <a:pt x="13431" y="366553"/>
                      <a:pt x="13431" y="366585"/>
                      <a:pt x="13430" y="366617"/>
                    </a:cubicBezTo>
                    <a:lnTo>
                      <a:pt x="13430" y="402527"/>
                    </a:lnTo>
                    <a:cubicBezTo>
                      <a:pt x="13483" y="406209"/>
                      <a:pt x="10541" y="409236"/>
                      <a:pt x="6859" y="409289"/>
                    </a:cubicBezTo>
                    <a:cubicBezTo>
                      <a:pt x="6827" y="409289"/>
                      <a:pt x="6795" y="409289"/>
                      <a:pt x="6763" y="409289"/>
                    </a:cubicBezTo>
                    <a:close/>
                    <a:moveTo>
                      <a:pt x="6763" y="337376"/>
                    </a:moveTo>
                    <a:cubicBezTo>
                      <a:pt x="3028" y="337376"/>
                      <a:pt x="0" y="334348"/>
                      <a:pt x="0" y="330613"/>
                    </a:cubicBezTo>
                    <a:lnTo>
                      <a:pt x="0" y="294608"/>
                    </a:lnTo>
                    <a:cubicBezTo>
                      <a:pt x="0" y="290873"/>
                      <a:pt x="3028" y="287845"/>
                      <a:pt x="6763" y="287845"/>
                    </a:cubicBezTo>
                    <a:cubicBezTo>
                      <a:pt x="10445" y="287845"/>
                      <a:pt x="13431" y="290830"/>
                      <a:pt x="13431" y="294512"/>
                    </a:cubicBezTo>
                    <a:cubicBezTo>
                      <a:pt x="13431" y="294544"/>
                      <a:pt x="13431" y="294576"/>
                      <a:pt x="13430" y="294608"/>
                    </a:cubicBezTo>
                    <a:lnTo>
                      <a:pt x="13430" y="330613"/>
                    </a:lnTo>
                    <a:cubicBezTo>
                      <a:pt x="13483" y="334295"/>
                      <a:pt x="10541" y="337322"/>
                      <a:pt x="6859" y="337375"/>
                    </a:cubicBezTo>
                    <a:cubicBezTo>
                      <a:pt x="6827" y="337375"/>
                      <a:pt x="6795" y="337376"/>
                      <a:pt x="6763" y="337376"/>
                    </a:cubicBezTo>
                    <a:close/>
                    <a:moveTo>
                      <a:pt x="6763" y="265367"/>
                    </a:moveTo>
                    <a:cubicBezTo>
                      <a:pt x="3028" y="265367"/>
                      <a:pt x="0" y="262339"/>
                      <a:pt x="0" y="258604"/>
                    </a:cubicBezTo>
                    <a:lnTo>
                      <a:pt x="0" y="222599"/>
                    </a:lnTo>
                    <a:cubicBezTo>
                      <a:pt x="0" y="218917"/>
                      <a:pt x="2984" y="215931"/>
                      <a:pt x="6667" y="215931"/>
                    </a:cubicBezTo>
                    <a:cubicBezTo>
                      <a:pt x="6699" y="215931"/>
                      <a:pt x="6731" y="215931"/>
                      <a:pt x="6763" y="215932"/>
                    </a:cubicBezTo>
                    <a:cubicBezTo>
                      <a:pt x="10445" y="215932"/>
                      <a:pt x="13430" y="218917"/>
                      <a:pt x="13430" y="222599"/>
                    </a:cubicBezTo>
                    <a:lnTo>
                      <a:pt x="13430" y="258318"/>
                    </a:lnTo>
                    <a:cubicBezTo>
                      <a:pt x="13641" y="261994"/>
                      <a:pt x="10831" y="265145"/>
                      <a:pt x="7155" y="265356"/>
                    </a:cubicBezTo>
                    <a:cubicBezTo>
                      <a:pt x="7024" y="265363"/>
                      <a:pt x="6893" y="265367"/>
                      <a:pt x="6763" y="265367"/>
                    </a:cubicBezTo>
                    <a:close/>
                    <a:moveTo>
                      <a:pt x="6763" y="193453"/>
                    </a:moveTo>
                    <a:cubicBezTo>
                      <a:pt x="3028" y="193453"/>
                      <a:pt x="0" y="190425"/>
                      <a:pt x="0" y="186690"/>
                    </a:cubicBezTo>
                    <a:lnTo>
                      <a:pt x="0" y="150686"/>
                    </a:lnTo>
                    <a:cubicBezTo>
                      <a:pt x="0" y="146951"/>
                      <a:pt x="3028" y="143923"/>
                      <a:pt x="6763" y="143923"/>
                    </a:cubicBezTo>
                    <a:cubicBezTo>
                      <a:pt x="10445" y="143922"/>
                      <a:pt x="13431" y="146907"/>
                      <a:pt x="13431" y="150590"/>
                    </a:cubicBezTo>
                    <a:cubicBezTo>
                      <a:pt x="13431" y="150622"/>
                      <a:pt x="13431" y="150654"/>
                      <a:pt x="13430" y="150686"/>
                    </a:cubicBezTo>
                    <a:lnTo>
                      <a:pt x="13430" y="186690"/>
                    </a:lnTo>
                    <a:cubicBezTo>
                      <a:pt x="13483" y="190372"/>
                      <a:pt x="10541" y="193400"/>
                      <a:pt x="6859" y="193452"/>
                    </a:cubicBezTo>
                    <a:cubicBezTo>
                      <a:pt x="6827" y="193453"/>
                      <a:pt x="6795" y="193453"/>
                      <a:pt x="6763" y="193453"/>
                    </a:cubicBezTo>
                    <a:close/>
                    <a:moveTo>
                      <a:pt x="6763" y="121444"/>
                    </a:moveTo>
                    <a:cubicBezTo>
                      <a:pt x="3028" y="121444"/>
                      <a:pt x="0" y="118416"/>
                      <a:pt x="0" y="114681"/>
                    </a:cubicBezTo>
                    <a:lnTo>
                      <a:pt x="0" y="78677"/>
                    </a:lnTo>
                    <a:cubicBezTo>
                      <a:pt x="0" y="74942"/>
                      <a:pt x="3028" y="71914"/>
                      <a:pt x="6763" y="71914"/>
                    </a:cubicBezTo>
                    <a:cubicBezTo>
                      <a:pt x="10445" y="71913"/>
                      <a:pt x="13431" y="74898"/>
                      <a:pt x="13431" y="78581"/>
                    </a:cubicBezTo>
                    <a:cubicBezTo>
                      <a:pt x="13431" y="78613"/>
                      <a:pt x="13431" y="78645"/>
                      <a:pt x="13430" y="78677"/>
                    </a:cubicBezTo>
                    <a:lnTo>
                      <a:pt x="13430" y="114681"/>
                    </a:lnTo>
                    <a:cubicBezTo>
                      <a:pt x="13483" y="118363"/>
                      <a:pt x="10541" y="121390"/>
                      <a:pt x="6859" y="121443"/>
                    </a:cubicBezTo>
                    <a:cubicBezTo>
                      <a:pt x="6827" y="121444"/>
                      <a:pt x="6795" y="121444"/>
                      <a:pt x="6763" y="121444"/>
                    </a:cubicBezTo>
                    <a:close/>
                    <a:moveTo>
                      <a:pt x="6763" y="49435"/>
                    </a:moveTo>
                    <a:cubicBezTo>
                      <a:pt x="3081" y="49487"/>
                      <a:pt x="53" y="46545"/>
                      <a:pt x="1" y="42863"/>
                    </a:cubicBezTo>
                    <a:cubicBezTo>
                      <a:pt x="0" y="42831"/>
                      <a:pt x="0" y="42799"/>
                      <a:pt x="0" y="42767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42767"/>
                    </a:lnTo>
                    <a:cubicBezTo>
                      <a:pt x="13430" y="46450"/>
                      <a:pt x="10445" y="49435"/>
                      <a:pt x="6763" y="49435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7" name="Freeform: Shape 70">
                <a:extLst>
                  <a:ext uri="{FF2B5EF4-FFF2-40B4-BE49-F238E27FC236}">
                    <a16:creationId xmlns:a16="http://schemas.microsoft.com/office/drawing/2014/main" id="{191992DF-E7B0-47BE-93B7-7E2737B2FE24}"/>
                  </a:ext>
                </a:extLst>
              </p:cNvPr>
              <p:cNvSpPr/>
              <p:nvPr/>
            </p:nvSpPr>
            <p:spPr>
              <a:xfrm>
                <a:off x="11100816" y="3892867"/>
                <a:ext cx="13430" cy="31433"/>
              </a:xfrm>
              <a:custGeom>
                <a:avLst/>
                <a:gdLst>
                  <a:gd name="connsiteX0" fmla="*/ 6763 w 13430"/>
                  <a:gd name="connsiteY0" fmla="*/ 31433 h 31433"/>
                  <a:gd name="connsiteX1" fmla="*/ 1 w 13430"/>
                  <a:gd name="connsiteY1" fmla="*/ 24861 h 31433"/>
                  <a:gd name="connsiteX2" fmla="*/ 0 w 13430"/>
                  <a:gd name="connsiteY2" fmla="*/ 24765 h 31433"/>
                  <a:gd name="connsiteX3" fmla="*/ 0 w 13430"/>
                  <a:gd name="connsiteY3" fmla="*/ 6763 h 31433"/>
                  <a:gd name="connsiteX4" fmla="*/ 6763 w 13430"/>
                  <a:gd name="connsiteY4" fmla="*/ 0 h 31433"/>
                  <a:gd name="connsiteX5" fmla="*/ 13431 w 13430"/>
                  <a:gd name="connsiteY5" fmla="*/ 6667 h 31433"/>
                  <a:gd name="connsiteX6" fmla="*/ 13430 w 13430"/>
                  <a:gd name="connsiteY6" fmla="*/ 6763 h 31433"/>
                  <a:gd name="connsiteX7" fmla="*/ 13430 w 13430"/>
                  <a:gd name="connsiteY7" fmla="*/ 24765 h 31433"/>
                  <a:gd name="connsiteX8" fmla="*/ 6763 w 13430"/>
                  <a:gd name="connsiteY8" fmla="*/ 31433 h 3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433">
                    <a:moveTo>
                      <a:pt x="6763" y="31433"/>
                    </a:moveTo>
                    <a:cubicBezTo>
                      <a:pt x="3081" y="31485"/>
                      <a:pt x="53" y="28543"/>
                      <a:pt x="1" y="24861"/>
                    </a:cubicBezTo>
                    <a:cubicBezTo>
                      <a:pt x="0" y="24829"/>
                      <a:pt x="0" y="24797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30" y="28447"/>
                      <a:pt x="10445" y="31433"/>
                      <a:pt x="6763" y="3143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8" name="Freeform: Shape 71">
                <a:extLst>
                  <a:ext uri="{FF2B5EF4-FFF2-40B4-BE49-F238E27FC236}">
                    <a16:creationId xmlns:a16="http://schemas.microsoft.com/office/drawing/2014/main" id="{CA394C6B-B59A-48DE-8F10-69A6626A7EFD}"/>
                  </a:ext>
                </a:extLst>
              </p:cNvPr>
              <p:cNvSpPr/>
              <p:nvPr/>
            </p:nvSpPr>
            <p:spPr>
              <a:xfrm>
                <a:off x="11270865" y="3459817"/>
                <a:ext cx="29590" cy="21475"/>
              </a:xfrm>
              <a:custGeom>
                <a:avLst/>
                <a:gdLst>
                  <a:gd name="connsiteX0" fmla="*/ 6735 w 29590"/>
                  <a:gd name="connsiteY0" fmla="*/ 21474 h 21475"/>
                  <a:gd name="connsiteX1" fmla="*/ 734 w 29590"/>
                  <a:gd name="connsiteY1" fmla="*/ 17760 h 21475"/>
                  <a:gd name="connsiteX2" fmla="*/ 3630 w 29590"/>
                  <a:gd name="connsiteY2" fmla="*/ 8786 h 21475"/>
                  <a:gd name="connsiteX3" fmla="*/ 3782 w 29590"/>
                  <a:gd name="connsiteY3" fmla="*/ 8711 h 21475"/>
                  <a:gd name="connsiteX4" fmla="*/ 19879 w 29590"/>
                  <a:gd name="connsiteY4" fmla="*/ 710 h 21475"/>
                  <a:gd name="connsiteX5" fmla="*/ 28881 w 29590"/>
                  <a:gd name="connsiteY5" fmla="*/ 3710 h 21475"/>
                  <a:gd name="connsiteX6" fmla="*/ 25880 w 29590"/>
                  <a:gd name="connsiteY6" fmla="*/ 12711 h 21475"/>
                  <a:gd name="connsiteX7" fmla="*/ 9783 w 29590"/>
                  <a:gd name="connsiteY7" fmla="*/ 20808 h 21475"/>
                  <a:gd name="connsiteX8" fmla="*/ 6735 w 29590"/>
                  <a:gd name="connsiteY8" fmla="*/ 21474 h 2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90" h="21475">
                    <a:moveTo>
                      <a:pt x="6735" y="21474"/>
                    </a:moveTo>
                    <a:cubicBezTo>
                      <a:pt x="4183" y="21506"/>
                      <a:pt x="1844" y="20058"/>
                      <a:pt x="734" y="17760"/>
                    </a:cubicBezTo>
                    <a:cubicBezTo>
                      <a:pt x="-944" y="14482"/>
                      <a:pt x="353" y="10464"/>
                      <a:pt x="3630" y="8786"/>
                    </a:cubicBezTo>
                    <a:cubicBezTo>
                      <a:pt x="3681" y="8760"/>
                      <a:pt x="3731" y="8735"/>
                      <a:pt x="3782" y="8711"/>
                    </a:cubicBezTo>
                    <a:lnTo>
                      <a:pt x="19879" y="710"/>
                    </a:lnTo>
                    <a:cubicBezTo>
                      <a:pt x="23193" y="-947"/>
                      <a:pt x="27223" y="396"/>
                      <a:pt x="28881" y="3710"/>
                    </a:cubicBezTo>
                    <a:cubicBezTo>
                      <a:pt x="30538" y="7024"/>
                      <a:pt x="29194" y="11054"/>
                      <a:pt x="25880" y="12711"/>
                    </a:cubicBezTo>
                    <a:lnTo>
                      <a:pt x="9783" y="20808"/>
                    </a:lnTo>
                    <a:cubicBezTo>
                      <a:pt x="8833" y="21264"/>
                      <a:pt x="7789" y="21493"/>
                      <a:pt x="6735" y="2147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9" name="Freeform: Shape 72">
                <a:extLst>
                  <a:ext uri="{FF2B5EF4-FFF2-40B4-BE49-F238E27FC236}">
                    <a16:creationId xmlns:a16="http://schemas.microsoft.com/office/drawing/2014/main" id="{920B5801-7311-4F47-A558-5814ECC41724}"/>
                  </a:ext>
                </a:extLst>
              </p:cNvPr>
              <p:cNvSpPr/>
              <p:nvPr/>
            </p:nvSpPr>
            <p:spPr>
              <a:xfrm>
                <a:off x="11191407" y="3486865"/>
                <a:ext cx="54044" cy="33860"/>
              </a:xfrm>
              <a:custGeom>
                <a:avLst/>
                <a:gdLst>
                  <a:gd name="connsiteX0" fmla="*/ 6945 w 54044"/>
                  <a:gd name="connsiteY0" fmla="*/ 33860 h 33860"/>
                  <a:gd name="connsiteX1" fmla="*/ 944 w 54044"/>
                  <a:gd name="connsiteY1" fmla="*/ 30145 h 33860"/>
                  <a:gd name="connsiteX2" fmla="*/ 3250 w 54044"/>
                  <a:gd name="connsiteY2" fmla="*/ 21002 h 33860"/>
                  <a:gd name="connsiteX3" fmla="*/ 3992 w 54044"/>
                  <a:gd name="connsiteY3" fmla="*/ 20620 h 33860"/>
                  <a:gd name="connsiteX4" fmla="*/ 43616 w 54044"/>
                  <a:gd name="connsiteY4" fmla="*/ 903 h 33860"/>
                  <a:gd name="connsiteX5" fmla="*/ 52851 w 54044"/>
                  <a:gd name="connsiteY5" fmla="*/ 3389 h 33860"/>
                  <a:gd name="connsiteX6" fmla="*/ 53141 w 54044"/>
                  <a:gd name="connsiteY6" fmla="*/ 3951 h 33860"/>
                  <a:gd name="connsiteX7" fmla="*/ 50656 w 54044"/>
                  <a:gd name="connsiteY7" fmla="*/ 13187 h 33860"/>
                  <a:gd name="connsiteX8" fmla="*/ 50093 w 54044"/>
                  <a:gd name="connsiteY8" fmla="*/ 13476 h 33860"/>
                  <a:gd name="connsiteX9" fmla="*/ 9993 w 54044"/>
                  <a:gd name="connsiteY9" fmla="*/ 33193 h 33860"/>
                  <a:gd name="connsiteX10" fmla="*/ 6945 w 54044"/>
                  <a:gd name="connsiteY10" fmla="*/ 33860 h 33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044" h="33860">
                    <a:moveTo>
                      <a:pt x="6945" y="33860"/>
                    </a:moveTo>
                    <a:cubicBezTo>
                      <a:pt x="4393" y="33892"/>
                      <a:pt x="2054" y="32443"/>
                      <a:pt x="944" y="30145"/>
                    </a:cubicBezTo>
                    <a:cubicBezTo>
                      <a:pt x="-944" y="26984"/>
                      <a:pt x="89" y="22890"/>
                      <a:pt x="3250" y="21002"/>
                    </a:cubicBezTo>
                    <a:cubicBezTo>
                      <a:pt x="3489" y="20860"/>
                      <a:pt x="3737" y="20732"/>
                      <a:pt x="3992" y="20620"/>
                    </a:cubicBezTo>
                    <a:lnTo>
                      <a:pt x="43616" y="903"/>
                    </a:lnTo>
                    <a:cubicBezTo>
                      <a:pt x="46853" y="-960"/>
                      <a:pt x="50987" y="152"/>
                      <a:pt x="52851" y="3389"/>
                    </a:cubicBezTo>
                    <a:cubicBezTo>
                      <a:pt x="52957" y="3572"/>
                      <a:pt x="53053" y="3759"/>
                      <a:pt x="53141" y="3951"/>
                    </a:cubicBezTo>
                    <a:cubicBezTo>
                      <a:pt x="55005" y="7188"/>
                      <a:pt x="53892" y="11323"/>
                      <a:pt x="50656" y="13187"/>
                    </a:cubicBezTo>
                    <a:cubicBezTo>
                      <a:pt x="50473" y="13292"/>
                      <a:pt x="50285" y="13389"/>
                      <a:pt x="50093" y="13476"/>
                    </a:cubicBezTo>
                    <a:lnTo>
                      <a:pt x="9993" y="33193"/>
                    </a:lnTo>
                    <a:cubicBezTo>
                      <a:pt x="9043" y="33650"/>
                      <a:pt x="7999" y="33878"/>
                      <a:pt x="6945" y="3386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0" name="Freeform: Shape 73">
                <a:extLst>
                  <a:ext uri="{FF2B5EF4-FFF2-40B4-BE49-F238E27FC236}">
                    <a16:creationId xmlns:a16="http://schemas.microsoft.com/office/drawing/2014/main" id="{DE727464-5AD4-4934-A1A6-965AED10AAFA}"/>
                  </a:ext>
                </a:extLst>
              </p:cNvPr>
              <p:cNvSpPr/>
              <p:nvPr/>
            </p:nvSpPr>
            <p:spPr>
              <a:xfrm>
                <a:off x="11135685" y="3526299"/>
                <a:ext cx="30315" cy="22144"/>
              </a:xfrm>
              <a:custGeom>
                <a:avLst/>
                <a:gdLst>
                  <a:gd name="connsiteX0" fmla="*/ 6945 w 30315"/>
                  <a:gd name="connsiteY0" fmla="*/ 22144 h 22144"/>
                  <a:gd name="connsiteX1" fmla="*/ 944 w 30315"/>
                  <a:gd name="connsiteY1" fmla="*/ 18429 h 22144"/>
                  <a:gd name="connsiteX2" fmla="*/ 3250 w 30315"/>
                  <a:gd name="connsiteY2" fmla="*/ 9286 h 22144"/>
                  <a:gd name="connsiteX3" fmla="*/ 3992 w 30315"/>
                  <a:gd name="connsiteY3" fmla="*/ 8904 h 22144"/>
                  <a:gd name="connsiteX4" fmla="*/ 20089 w 30315"/>
                  <a:gd name="connsiteY4" fmla="*/ 903 h 22144"/>
                  <a:gd name="connsiteX5" fmla="*/ 29325 w 30315"/>
                  <a:gd name="connsiteY5" fmla="*/ 3389 h 22144"/>
                  <a:gd name="connsiteX6" fmla="*/ 29614 w 30315"/>
                  <a:gd name="connsiteY6" fmla="*/ 3951 h 22144"/>
                  <a:gd name="connsiteX7" fmla="*/ 26566 w 30315"/>
                  <a:gd name="connsiteY7" fmla="*/ 13000 h 22144"/>
                  <a:gd name="connsiteX8" fmla="*/ 10469 w 30315"/>
                  <a:gd name="connsiteY8" fmla="*/ 21001 h 22144"/>
                  <a:gd name="connsiteX9" fmla="*/ 6945 w 30315"/>
                  <a:gd name="connsiteY9" fmla="*/ 22144 h 2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315" h="22144">
                    <a:moveTo>
                      <a:pt x="6945" y="22144"/>
                    </a:moveTo>
                    <a:cubicBezTo>
                      <a:pt x="4393" y="22176"/>
                      <a:pt x="2054" y="20728"/>
                      <a:pt x="944" y="18429"/>
                    </a:cubicBezTo>
                    <a:cubicBezTo>
                      <a:pt x="-944" y="15268"/>
                      <a:pt x="89" y="11174"/>
                      <a:pt x="3250" y="9286"/>
                    </a:cubicBezTo>
                    <a:cubicBezTo>
                      <a:pt x="3489" y="9144"/>
                      <a:pt x="3737" y="9016"/>
                      <a:pt x="3992" y="8904"/>
                    </a:cubicBezTo>
                    <a:lnTo>
                      <a:pt x="20089" y="903"/>
                    </a:lnTo>
                    <a:cubicBezTo>
                      <a:pt x="23326" y="-960"/>
                      <a:pt x="27461" y="152"/>
                      <a:pt x="29325" y="3389"/>
                    </a:cubicBezTo>
                    <a:cubicBezTo>
                      <a:pt x="29430" y="3572"/>
                      <a:pt x="29527" y="3759"/>
                      <a:pt x="29614" y="3951"/>
                    </a:cubicBezTo>
                    <a:cubicBezTo>
                      <a:pt x="31265" y="7292"/>
                      <a:pt x="29902" y="11339"/>
                      <a:pt x="26566" y="13000"/>
                    </a:cubicBezTo>
                    <a:lnTo>
                      <a:pt x="10469" y="21001"/>
                    </a:lnTo>
                    <a:cubicBezTo>
                      <a:pt x="9424" y="21703"/>
                      <a:pt x="8203" y="22099"/>
                      <a:pt x="6945" y="2214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1" name="Freeform: Shape 74">
                <a:extLst>
                  <a:ext uri="{FF2B5EF4-FFF2-40B4-BE49-F238E27FC236}">
                    <a16:creationId xmlns:a16="http://schemas.microsoft.com/office/drawing/2014/main" id="{05C91810-E223-4A33-A3B8-13713D77FDEC}"/>
                  </a:ext>
                </a:extLst>
              </p:cNvPr>
              <p:cNvSpPr/>
              <p:nvPr/>
            </p:nvSpPr>
            <p:spPr>
              <a:xfrm>
                <a:off x="10876873" y="3031140"/>
                <a:ext cx="23402" cy="29242"/>
              </a:xfrm>
              <a:custGeom>
                <a:avLst/>
                <a:gdLst>
                  <a:gd name="connsiteX0" fmla="*/ 16392 w 23402"/>
                  <a:gd name="connsiteY0" fmla="*/ 29242 h 29242"/>
                  <a:gd name="connsiteX1" fmla="*/ 10677 w 23402"/>
                  <a:gd name="connsiteY1" fmla="*/ 26004 h 29242"/>
                  <a:gd name="connsiteX2" fmla="*/ 1152 w 23402"/>
                  <a:gd name="connsiteY2" fmla="*/ 10573 h 29242"/>
                  <a:gd name="connsiteX3" fmla="*/ 2922 w 23402"/>
                  <a:gd name="connsiteY3" fmla="*/ 1311 h 29242"/>
                  <a:gd name="connsiteX4" fmla="*/ 3343 w 23402"/>
                  <a:gd name="connsiteY4" fmla="*/ 1048 h 29242"/>
                  <a:gd name="connsiteX5" fmla="*/ 12796 w 23402"/>
                  <a:gd name="connsiteY5" fmla="*/ 3217 h 29242"/>
                  <a:gd name="connsiteX6" fmla="*/ 12868 w 23402"/>
                  <a:gd name="connsiteY6" fmla="*/ 3334 h 29242"/>
                  <a:gd name="connsiteX7" fmla="*/ 22393 w 23402"/>
                  <a:gd name="connsiteY7" fmla="*/ 18765 h 29242"/>
                  <a:gd name="connsiteX8" fmla="*/ 20260 w 23402"/>
                  <a:gd name="connsiteY8" fmla="*/ 27949 h 29242"/>
                  <a:gd name="connsiteX9" fmla="*/ 16583 w 23402"/>
                  <a:gd name="connsiteY9" fmla="*/ 28956 h 2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" h="29242">
                    <a:moveTo>
                      <a:pt x="16392" y="29242"/>
                    </a:moveTo>
                    <a:cubicBezTo>
                      <a:pt x="14046" y="29260"/>
                      <a:pt x="11868" y="28026"/>
                      <a:pt x="10677" y="26004"/>
                    </a:cubicBezTo>
                    <a:lnTo>
                      <a:pt x="1152" y="10573"/>
                    </a:lnTo>
                    <a:cubicBezTo>
                      <a:pt x="-916" y="7527"/>
                      <a:pt x="-124" y="3380"/>
                      <a:pt x="2922" y="1311"/>
                    </a:cubicBezTo>
                    <a:cubicBezTo>
                      <a:pt x="3059" y="1218"/>
                      <a:pt x="3200" y="1131"/>
                      <a:pt x="3343" y="1048"/>
                    </a:cubicBezTo>
                    <a:cubicBezTo>
                      <a:pt x="6552" y="-964"/>
                      <a:pt x="10785" y="7"/>
                      <a:pt x="12796" y="3217"/>
                    </a:cubicBezTo>
                    <a:cubicBezTo>
                      <a:pt x="12821" y="3256"/>
                      <a:pt x="12844" y="3295"/>
                      <a:pt x="12868" y="3334"/>
                    </a:cubicBezTo>
                    <a:lnTo>
                      <a:pt x="22393" y="18765"/>
                    </a:lnTo>
                    <a:cubicBezTo>
                      <a:pt x="24340" y="21890"/>
                      <a:pt x="23386" y="26002"/>
                      <a:pt x="20260" y="27949"/>
                    </a:cubicBezTo>
                    <a:cubicBezTo>
                      <a:pt x="19159" y="28636"/>
                      <a:pt x="17880" y="28986"/>
                      <a:pt x="16583" y="28956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2" name="Freeform: Shape 75">
                <a:extLst>
                  <a:ext uri="{FF2B5EF4-FFF2-40B4-BE49-F238E27FC236}">
                    <a16:creationId xmlns:a16="http://schemas.microsoft.com/office/drawing/2014/main" id="{D82D3367-214E-4C0B-995C-4508AFCAA673}"/>
                  </a:ext>
                </a:extLst>
              </p:cNvPr>
              <p:cNvSpPr/>
              <p:nvPr/>
            </p:nvSpPr>
            <p:spPr>
              <a:xfrm>
                <a:off x="10904972" y="3077375"/>
                <a:ext cx="142884" cy="226952"/>
              </a:xfrm>
              <a:custGeom>
                <a:avLst/>
                <a:gdLst>
                  <a:gd name="connsiteX0" fmla="*/ 136122 w 142884"/>
                  <a:gd name="connsiteY0" fmla="*/ 226942 h 226952"/>
                  <a:gd name="connsiteX1" fmla="*/ 130311 w 142884"/>
                  <a:gd name="connsiteY1" fmla="*/ 223704 h 226952"/>
                  <a:gd name="connsiteX2" fmla="*/ 111833 w 142884"/>
                  <a:gd name="connsiteY2" fmla="*/ 193224 h 226952"/>
                  <a:gd name="connsiteX3" fmla="*/ 113622 w 142884"/>
                  <a:gd name="connsiteY3" fmla="*/ 183829 h 226952"/>
                  <a:gd name="connsiteX4" fmla="*/ 123017 w 142884"/>
                  <a:gd name="connsiteY4" fmla="*/ 185618 h 226952"/>
                  <a:gd name="connsiteX5" fmla="*/ 123358 w 142884"/>
                  <a:gd name="connsiteY5" fmla="*/ 186175 h 226952"/>
                  <a:gd name="connsiteX6" fmla="*/ 141836 w 142884"/>
                  <a:gd name="connsiteY6" fmla="*/ 216655 h 226952"/>
                  <a:gd name="connsiteX7" fmla="*/ 139668 w 142884"/>
                  <a:gd name="connsiteY7" fmla="*/ 226108 h 226952"/>
                  <a:gd name="connsiteX8" fmla="*/ 139550 w 142884"/>
                  <a:gd name="connsiteY8" fmla="*/ 226180 h 226952"/>
                  <a:gd name="connsiteX9" fmla="*/ 136121 w 142884"/>
                  <a:gd name="connsiteY9" fmla="*/ 226942 h 226952"/>
                  <a:gd name="connsiteX10" fmla="*/ 99165 w 142884"/>
                  <a:gd name="connsiteY10" fmla="*/ 165982 h 226952"/>
                  <a:gd name="connsiteX11" fmla="*/ 93354 w 142884"/>
                  <a:gd name="connsiteY11" fmla="*/ 162744 h 226952"/>
                  <a:gd name="connsiteX12" fmla="*/ 74876 w 142884"/>
                  <a:gd name="connsiteY12" fmla="*/ 132264 h 226952"/>
                  <a:gd name="connsiteX13" fmla="*/ 77044 w 142884"/>
                  <a:gd name="connsiteY13" fmla="*/ 122811 h 226952"/>
                  <a:gd name="connsiteX14" fmla="*/ 77162 w 142884"/>
                  <a:gd name="connsiteY14" fmla="*/ 122739 h 226952"/>
                  <a:gd name="connsiteX15" fmla="*/ 86514 w 142884"/>
                  <a:gd name="connsiteY15" fmla="*/ 124742 h 226952"/>
                  <a:gd name="connsiteX16" fmla="*/ 86687 w 142884"/>
                  <a:gd name="connsiteY16" fmla="*/ 125025 h 226952"/>
                  <a:gd name="connsiteX17" fmla="*/ 105165 w 142884"/>
                  <a:gd name="connsiteY17" fmla="*/ 155505 h 226952"/>
                  <a:gd name="connsiteX18" fmla="*/ 102661 w 142884"/>
                  <a:gd name="connsiteY18" fmla="*/ 164875 h 226952"/>
                  <a:gd name="connsiteX19" fmla="*/ 99450 w 142884"/>
                  <a:gd name="connsiteY19" fmla="*/ 165792 h 226952"/>
                  <a:gd name="connsiteX20" fmla="*/ 62207 w 142884"/>
                  <a:gd name="connsiteY20" fmla="*/ 105022 h 226952"/>
                  <a:gd name="connsiteX21" fmla="*/ 56397 w 142884"/>
                  <a:gd name="connsiteY21" fmla="*/ 101689 h 226952"/>
                  <a:gd name="connsiteX22" fmla="*/ 37919 w 142884"/>
                  <a:gd name="connsiteY22" fmla="*/ 71209 h 226952"/>
                  <a:gd name="connsiteX23" fmla="*/ 41115 w 142884"/>
                  <a:gd name="connsiteY23" fmla="*/ 62195 h 226952"/>
                  <a:gd name="connsiteX24" fmla="*/ 49444 w 142884"/>
                  <a:gd name="connsiteY24" fmla="*/ 64255 h 226952"/>
                  <a:gd name="connsiteX25" fmla="*/ 67827 w 142884"/>
                  <a:gd name="connsiteY25" fmla="*/ 94450 h 226952"/>
                  <a:gd name="connsiteX26" fmla="*/ 66057 w 142884"/>
                  <a:gd name="connsiteY26" fmla="*/ 103711 h 226952"/>
                  <a:gd name="connsiteX27" fmla="*/ 65637 w 142884"/>
                  <a:gd name="connsiteY27" fmla="*/ 103975 h 226952"/>
                  <a:gd name="connsiteX28" fmla="*/ 62208 w 142884"/>
                  <a:gd name="connsiteY28" fmla="*/ 105022 h 226952"/>
                  <a:gd name="connsiteX29" fmla="*/ 25250 w 142884"/>
                  <a:gd name="connsiteY29" fmla="*/ 43967 h 226952"/>
                  <a:gd name="connsiteX30" fmla="*/ 19440 w 142884"/>
                  <a:gd name="connsiteY30" fmla="*/ 40729 h 226952"/>
                  <a:gd name="connsiteX31" fmla="*/ 962 w 142884"/>
                  <a:gd name="connsiteY31" fmla="*/ 10249 h 226952"/>
                  <a:gd name="connsiteX32" fmla="*/ 3295 w 142884"/>
                  <a:gd name="connsiteY32" fmla="*/ 962 h 226952"/>
                  <a:gd name="connsiteX33" fmla="*/ 12582 w 142884"/>
                  <a:gd name="connsiteY33" fmla="*/ 3295 h 226952"/>
                  <a:gd name="connsiteX34" fmla="*/ 31061 w 142884"/>
                  <a:gd name="connsiteY34" fmla="*/ 33775 h 226952"/>
                  <a:gd name="connsiteX35" fmla="*/ 28928 w 142884"/>
                  <a:gd name="connsiteY35" fmla="*/ 42960 h 226952"/>
                  <a:gd name="connsiteX36" fmla="*/ 25250 w 142884"/>
                  <a:gd name="connsiteY36" fmla="*/ 43967 h 22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42884" h="226952">
                    <a:moveTo>
                      <a:pt x="136122" y="226942"/>
                    </a:moveTo>
                    <a:cubicBezTo>
                      <a:pt x="133751" y="226956"/>
                      <a:pt x="131547" y="225727"/>
                      <a:pt x="130311" y="223704"/>
                    </a:cubicBezTo>
                    <a:lnTo>
                      <a:pt x="111833" y="193224"/>
                    </a:lnTo>
                    <a:cubicBezTo>
                      <a:pt x="109732" y="190135"/>
                      <a:pt x="110534" y="185929"/>
                      <a:pt x="113622" y="183829"/>
                    </a:cubicBezTo>
                    <a:cubicBezTo>
                      <a:pt x="116711" y="181729"/>
                      <a:pt x="120917" y="182530"/>
                      <a:pt x="123017" y="185618"/>
                    </a:cubicBezTo>
                    <a:cubicBezTo>
                      <a:pt x="123140" y="185798"/>
                      <a:pt x="123253" y="185984"/>
                      <a:pt x="123358" y="186175"/>
                    </a:cubicBezTo>
                    <a:lnTo>
                      <a:pt x="141836" y="216655"/>
                    </a:lnTo>
                    <a:cubicBezTo>
                      <a:pt x="143848" y="219865"/>
                      <a:pt x="142877" y="224097"/>
                      <a:pt x="139668" y="226108"/>
                    </a:cubicBezTo>
                    <a:cubicBezTo>
                      <a:pt x="139629" y="226133"/>
                      <a:pt x="139590" y="226157"/>
                      <a:pt x="139550" y="226180"/>
                    </a:cubicBezTo>
                    <a:cubicBezTo>
                      <a:pt x="138499" y="226745"/>
                      <a:pt x="137312" y="227009"/>
                      <a:pt x="136121" y="226942"/>
                    </a:cubicBezTo>
                    <a:close/>
                    <a:moveTo>
                      <a:pt x="99165" y="165982"/>
                    </a:moveTo>
                    <a:cubicBezTo>
                      <a:pt x="96794" y="165996"/>
                      <a:pt x="94590" y="164767"/>
                      <a:pt x="93354" y="162744"/>
                    </a:cubicBezTo>
                    <a:lnTo>
                      <a:pt x="74876" y="132264"/>
                    </a:lnTo>
                    <a:cubicBezTo>
                      <a:pt x="72864" y="129055"/>
                      <a:pt x="73835" y="124822"/>
                      <a:pt x="77044" y="122811"/>
                    </a:cubicBezTo>
                    <a:cubicBezTo>
                      <a:pt x="77083" y="122786"/>
                      <a:pt x="77122" y="122762"/>
                      <a:pt x="77162" y="122739"/>
                    </a:cubicBezTo>
                    <a:cubicBezTo>
                      <a:pt x="80297" y="120710"/>
                      <a:pt x="84484" y="121607"/>
                      <a:pt x="86514" y="124742"/>
                    </a:cubicBezTo>
                    <a:cubicBezTo>
                      <a:pt x="86574" y="124835"/>
                      <a:pt x="86631" y="124929"/>
                      <a:pt x="86687" y="125025"/>
                    </a:cubicBezTo>
                    <a:lnTo>
                      <a:pt x="105165" y="155505"/>
                    </a:lnTo>
                    <a:cubicBezTo>
                      <a:pt x="107061" y="158784"/>
                      <a:pt x="105940" y="162979"/>
                      <a:pt x="102661" y="164875"/>
                    </a:cubicBezTo>
                    <a:cubicBezTo>
                      <a:pt x="101683" y="165440"/>
                      <a:pt x="100580" y="165755"/>
                      <a:pt x="99450" y="165792"/>
                    </a:cubicBezTo>
                    <a:close/>
                    <a:moveTo>
                      <a:pt x="62207" y="105022"/>
                    </a:moveTo>
                    <a:cubicBezTo>
                      <a:pt x="59828" y="104979"/>
                      <a:pt x="57636" y="103721"/>
                      <a:pt x="56397" y="101689"/>
                    </a:cubicBezTo>
                    <a:lnTo>
                      <a:pt x="37919" y="71209"/>
                    </a:lnTo>
                    <a:cubicBezTo>
                      <a:pt x="36312" y="67837"/>
                      <a:pt x="37743" y="63801"/>
                      <a:pt x="41115" y="62195"/>
                    </a:cubicBezTo>
                    <a:cubicBezTo>
                      <a:pt x="44027" y="60807"/>
                      <a:pt x="47514" y="61670"/>
                      <a:pt x="49444" y="64255"/>
                    </a:cubicBezTo>
                    <a:lnTo>
                      <a:pt x="67827" y="94450"/>
                    </a:lnTo>
                    <a:cubicBezTo>
                      <a:pt x="69896" y="97496"/>
                      <a:pt x="69104" y="101642"/>
                      <a:pt x="66057" y="103711"/>
                    </a:cubicBezTo>
                    <a:cubicBezTo>
                      <a:pt x="65920" y="103804"/>
                      <a:pt x="65780" y="103892"/>
                      <a:pt x="65637" y="103975"/>
                    </a:cubicBezTo>
                    <a:cubicBezTo>
                      <a:pt x="64601" y="104610"/>
                      <a:pt x="63421" y="104970"/>
                      <a:pt x="62208" y="105022"/>
                    </a:cubicBezTo>
                    <a:close/>
                    <a:moveTo>
                      <a:pt x="25250" y="43967"/>
                    </a:moveTo>
                    <a:cubicBezTo>
                      <a:pt x="22885" y="43962"/>
                      <a:pt x="20689" y="42738"/>
                      <a:pt x="19440" y="40729"/>
                    </a:cubicBezTo>
                    <a:lnTo>
                      <a:pt x="962" y="10249"/>
                    </a:lnTo>
                    <a:cubicBezTo>
                      <a:pt x="-958" y="7040"/>
                      <a:pt x="87" y="2882"/>
                      <a:pt x="3295" y="962"/>
                    </a:cubicBezTo>
                    <a:cubicBezTo>
                      <a:pt x="6504" y="-958"/>
                      <a:pt x="10662" y="86"/>
                      <a:pt x="12582" y="3295"/>
                    </a:cubicBezTo>
                    <a:lnTo>
                      <a:pt x="31061" y="33775"/>
                    </a:lnTo>
                    <a:cubicBezTo>
                      <a:pt x="33008" y="36901"/>
                      <a:pt x="32053" y="41013"/>
                      <a:pt x="28928" y="42960"/>
                    </a:cubicBezTo>
                    <a:cubicBezTo>
                      <a:pt x="27826" y="43647"/>
                      <a:pt x="26548" y="43996"/>
                      <a:pt x="25250" y="4396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3" name="Freeform: Shape 76">
                <a:extLst>
                  <a:ext uri="{FF2B5EF4-FFF2-40B4-BE49-F238E27FC236}">
                    <a16:creationId xmlns:a16="http://schemas.microsoft.com/office/drawing/2014/main" id="{FEACAF6F-BC96-43D9-9A16-F08A2F5C7E5D}"/>
                  </a:ext>
                </a:extLst>
              </p:cNvPr>
              <p:cNvSpPr/>
              <p:nvPr/>
            </p:nvSpPr>
            <p:spPr>
              <a:xfrm>
                <a:off x="11052741" y="3321550"/>
                <a:ext cx="23007" cy="28690"/>
              </a:xfrm>
              <a:custGeom>
                <a:avLst/>
                <a:gdLst>
                  <a:gd name="connsiteX0" fmla="*/ 16071 w 23007"/>
                  <a:gd name="connsiteY0" fmla="*/ 28678 h 28690"/>
                  <a:gd name="connsiteX1" fmla="*/ 10356 w 23007"/>
                  <a:gd name="connsiteY1" fmla="*/ 25344 h 28690"/>
                  <a:gd name="connsiteX2" fmla="*/ 831 w 23007"/>
                  <a:gd name="connsiteY2" fmla="*/ 10009 h 28690"/>
                  <a:gd name="connsiteX3" fmla="*/ 3518 w 23007"/>
                  <a:gd name="connsiteY3" fmla="*/ 830 h 28690"/>
                  <a:gd name="connsiteX4" fmla="*/ 12357 w 23007"/>
                  <a:gd name="connsiteY4" fmla="*/ 2961 h 28690"/>
                  <a:gd name="connsiteX5" fmla="*/ 21881 w 23007"/>
                  <a:gd name="connsiteY5" fmla="*/ 18391 h 28690"/>
                  <a:gd name="connsiteX6" fmla="*/ 20046 w 23007"/>
                  <a:gd name="connsiteY6" fmla="*/ 27640 h 28690"/>
                  <a:gd name="connsiteX7" fmla="*/ 19595 w 23007"/>
                  <a:gd name="connsiteY7" fmla="*/ 27916 h 28690"/>
                  <a:gd name="connsiteX8" fmla="*/ 16071 w 23007"/>
                  <a:gd name="connsiteY8" fmla="*/ 28678 h 2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07" h="28690">
                    <a:moveTo>
                      <a:pt x="16071" y="28678"/>
                    </a:moveTo>
                    <a:cubicBezTo>
                      <a:pt x="13710" y="28657"/>
                      <a:pt x="11536" y="27389"/>
                      <a:pt x="10356" y="25344"/>
                    </a:cubicBezTo>
                    <a:lnTo>
                      <a:pt x="831" y="10009"/>
                    </a:lnTo>
                    <a:cubicBezTo>
                      <a:pt x="-962" y="6732"/>
                      <a:pt x="242" y="2623"/>
                      <a:pt x="3518" y="830"/>
                    </a:cubicBezTo>
                    <a:cubicBezTo>
                      <a:pt x="6573" y="-841"/>
                      <a:pt x="10398" y="81"/>
                      <a:pt x="12357" y="2961"/>
                    </a:cubicBezTo>
                    <a:lnTo>
                      <a:pt x="21881" y="18391"/>
                    </a:lnTo>
                    <a:cubicBezTo>
                      <a:pt x="23929" y="21452"/>
                      <a:pt x="23107" y="25593"/>
                      <a:pt x="20046" y="27640"/>
                    </a:cubicBezTo>
                    <a:cubicBezTo>
                      <a:pt x="19899" y="27738"/>
                      <a:pt x="19749" y="27830"/>
                      <a:pt x="19595" y="27916"/>
                    </a:cubicBezTo>
                    <a:cubicBezTo>
                      <a:pt x="18513" y="28489"/>
                      <a:pt x="17293" y="28752"/>
                      <a:pt x="16071" y="2867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grpSp>
          <p:nvGrpSpPr>
            <p:cNvPr id="444" name="Group 12">
              <a:extLst>
                <a:ext uri="{FF2B5EF4-FFF2-40B4-BE49-F238E27FC236}">
                  <a16:creationId xmlns:a16="http://schemas.microsoft.com/office/drawing/2014/main" id="{320FC64D-5755-443E-B1EA-F3D791CFD7BF}"/>
                </a:ext>
              </a:extLst>
            </p:cNvPr>
            <p:cNvGrpSpPr/>
            <p:nvPr/>
          </p:nvGrpSpPr>
          <p:grpSpPr>
            <a:xfrm>
              <a:off x="7847619" y="3179752"/>
              <a:ext cx="1385846" cy="2189206"/>
              <a:chOff x="7847619" y="3179752"/>
              <a:chExt cx="1385846" cy="2189206"/>
            </a:xfrm>
          </p:grpSpPr>
          <p:grpSp>
            <p:nvGrpSpPr>
              <p:cNvPr id="445" name="Graphic 11">
                <a:extLst>
                  <a:ext uri="{FF2B5EF4-FFF2-40B4-BE49-F238E27FC236}">
                    <a16:creationId xmlns:a16="http://schemas.microsoft.com/office/drawing/2014/main" id="{A1384589-725F-4F4F-8246-C0A121593303}"/>
                  </a:ext>
                </a:extLst>
              </p:cNvPr>
              <p:cNvGrpSpPr/>
              <p:nvPr/>
            </p:nvGrpSpPr>
            <p:grpSpPr>
              <a:xfrm>
                <a:off x="8052584" y="4136286"/>
                <a:ext cx="1180881" cy="1088402"/>
                <a:chOff x="8461438" y="4367117"/>
                <a:chExt cx="1064228" cy="980884"/>
              </a:xfrm>
            </p:grpSpPr>
            <p:sp>
              <p:nvSpPr>
                <p:cNvPr id="492" name="Freeform: Shape 78">
                  <a:extLst>
                    <a:ext uri="{FF2B5EF4-FFF2-40B4-BE49-F238E27FC236}">
                      <a16:creationId xmlns:a16="http://schemas.microsoft.com/office/drawing/2014/main" id="{E2DB49E7-881E-4F0F-9AB1-33A04EB9AD8F}"/>
                    </a:ext>
                  </a:extLst>
                </p:cNvPr>
                <p:cNvSpPr/>
                <p:nvPr/>
              </p:nvSpPr>
              <p:spPr>
                <a:xfrm>
                  <a:off x="8461438" y="4367117"/>
                  <a:ext cx="1064228" cy="980884"/>
                </a:xfrm>
                <a:custGeom>
                  <a:avLst/>
                  <a:gdLst>
                    <a:gd name="connsiteX0" fmla="*/ 650367 w 1064228"/>
                    <a:gd name="connsiteY0" fmla="*/ 0 h 980884"/>
                    <a:gd name="connsiteX1" fmla="*/ 223076 w 1064228"/>
                    <a:gd name="connsiteY1" fmla="*/ 252698 h 980884"/>
                    <a:gd name="connsiteX2" fmla="*/ 223076 w 1064228"/>
                    <a:gd name="connsiteY2" fmla="*/ 488823 h 980884"/>
                    <a:gd name="connsiteX3" fmla="*/ 0 w 1064228"/>
                    <a:gd name="connsiteY3" fmla="*/ 613791 h 980884"/>
                    <a:gd name="connsiteX4" fmla="*/ 0 w 1064228"/>
                    <a:gd name="connsiteY4" fmla="*/ 740759 h 980884"/>
                    <a:gd name="connsiteX5" fmla="*/ 413957 w 1064228"/>
                    <a:gd name="connsiteY5" fmla="*/ 980885 h 980884"/>
                    <a:gd name="connsiteX6" fmla="*/ 1064228 w 1064228"/>
                    <a:gd name="connsiteY6" fmla="*/ 615982 h 980884"/>
                    <a:gd name="connsiteX7" fmla="*/ 1064228 w 1064228"/>
                    <a:gd name="connsiteY7" fmla="*/ 240125 h 980884"/>
                    <a:gd name="connsiteX8" fmla="*/ 650367 w 1064228"/>
                    <a:gd name="connsiteY8" fmla="*/ 0 h 98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4228" h="980884">
                      <a:moveTo>
                        <a:pt x="650367" y="0"/>
                      </a:moveTo>
                      <a:lnTo>
                        <a:pt x="223076" y="252698"/>
                      </a:lnTo>
                      <a:lnTo>
                        <a:pt x="223076" y="488823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413957" y="980885"/>
                      </a:lnTo>
                      <a:lnTo>
                        <a:pt x="1064228" y="615982"/>
                      </a:lnTo>
                      <a:lnTo>
                        <a:pt x="1064228" y="240125"/>
                      </a:lnTo>
                      <a:lnTo>
                        <a:pt x="650367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3" name="Freeform: Shape 79">
                  <a:extLst>
                    <a:ext uri="{FF2B5EF4-FFF2-40B4-BE49-F238E27FC236}">
                      <a16:creationId xmlns:a16="http://schemas.microsoft.com/office/drawing/2014/main" id="{452FF7AC-824D-4268-A4D0-B9C831D25C00}"/>
                    </a:ext>
                  </a:extLst>
                </p:cNvPr>
                <p:cNvSpPr/>
                <p:nvPr/>
              </p:nvSpPr>
              <p:spPr>
                <a:xfrm>
                  <a:off x="8461438" y="4980908"/>
                  <a:ext cx="413956" cy="367093"/>
                </a:xfrm>
                <a:custGeom>
                  <a:avLst/>
                  <a:gdLst>
                    <a:gd name="connsiteX0" fmla="*/ 0 w 413956"/>
                    <a:gd name="connsiteY0" fmla="*/ 0 h 367093"/>
                    <a:gd name="connsiteX1" fmla="*/ 413957 w 413956"/>
                    <a:gd name="connsiteY1" fmla="*/ 240125 h 367093"/>
                    <a:gd name="connsiteX2" fmla="*/ 413957 w 413956"/>
                    <a:gd name="connsiteY2" fmla="*/ 367094 h 367093"/>
                    <a:gd name="connsiteX3" fmla="*/ 0 w 413956"/>
                    <a:gd name="connsiteY3" fmla="*/ 126968 h 367093"/>
                    <a:gd name="connsiteX4" fmla="*/ 0 w 413956"/>
                    <a:gd name="connsiteY4" fmla="*/ 0 h 367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956" h="367093">
                      <a:moveTo>
                        <a:pt x="0" y="0"/>
                      </a:moveTo>
                      <a:lnTo>
                        <a:pt x="413957" y="240125"/>
                      </a:lnTo>
                      <a:lnTo>
                        <a:pt x="413957" y="367094"/>
                      </a:lnTo>
                      <a:lnTo>
                        <a:pt x="0" y="1269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4" name="Freeform: Shape 80">
                  <a:extLst>
                    <a:ext uri="{FF2B5EF4-FFF2-40B4-BE49-F238E27FC236}">
                      <a16:creationId xmlns:a16="http://schemas.microsoft.com/office/drawing/2014/main" id="{042F38FE-86C2-4A8B-BE16-BD575051174A}"/>
                    </a:ext>
                  </a:extLst>
                </p:cNvPr>
                <p:cNvSpPr/>
                <p:nvPr/>
              </p:nvSpPr>
              <p:spPr>
                <a:xfrm>
                  <a:off x="8875395" y="4607242"/>
                  <a:ext cx="650271" cy="740759"/>
                </a:xfrm>
                <a:custGeom>
                  <a:avLst/>
                  <a:gdLst>
                    <a:gd name="connsiteX0" fmla="*/ 222980 w 650271"/>
                    <a:gd name="connsiteY0" fmla="*/ 252793 h 740759"/>
                    <a:gd name="connsiteX1" fmla="*/ 222980 w 650271"/>
                    <a:gd name="connsiteY1" fmla="*/ 488918 h 740759"/>
                    <a:gd name="connsiteX2" fmla="*/ 0 w 650271"/>
                    <a:gd name="connsiteY2" fmla="*/ 613791 h 740759"/>
                    <a:gd name="connsiteX3" fmla="*/ 0 w 650271"/>
                    <a:gd name="connsiteY3" fmla="*/ 740759 h 740759"/>
                    <a:gd name="connsiteX4" fmla="*/ 650272 w 650271"/>
                    <a:gd name="connsiteY4" fmla="*/ 375856 h 740759"/>
                    <a:gd name="connsiteX5" fmla="*/ 650272 w 650271"/>
                    <a:gd name="connsiteY5" fmla="*/ 0 h 740759"/>
                    <a:gd name="connsiteX6" fmla="*/ 222980 w 650271"/>
                    <a:gd name="connsiteY6" fmla="*/ 252793 h 74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0271" h="740759">
                      <a:moveTo>
                        <a:pt x="222980" y="252793"/>
                      </a:moveTo>
                      <a:lnTo>
                        <a:pt x="222980" y="488918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650272" y="375856"/>
                      </a:lnTo>
                      <a:lnTo>
                        <a:pt x="650272" y="0"/>
                      </a:lnTo>
                      <a:lnTo>
                        <a:pt x="222980" y="25279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5" name="Freeform: Shape 81">
                  <a:extLst>
                    <a:ext uri="{FF2B5EF4-FFF2-40B4-BE49-F238E27FC236}">
                      <a16:creationId xmlns:a16="http://schemas.microsoft.com/office/drawing/2014/main" id="{6391DDD9-4FD0-43C6-8FFD-878E28D9B55E}"/>
                    </a:ext>
                  </a:extLst>
                </p:cNvPr>
                <p:cNvSpPr/>
                <p:nvPr/>
              </p:nvSpPr>
              <p:spPr>
                <a:xfrm>
                  <a:off x="8461438" y="4855940"/>
                  <a:ext cx="636936" cy="365093"/>
                </a:xfrm>
                <a:custGeom>
                  <a:avLst/>
                  <a:gdLst>
                    <a:gd name="connsiteX0" fmla="*/ 413957 w 636936"/>
                    <a:gd name="connsiteY0" fmla="*/ 365093 h 365093"/>
                    <a:gd name="connsiteX1" fmla="*/ 636937 w 636936"/>
                    <a:gd name="connsiteY1" fmla="*/ 240221 h 365093"/>
                    <a:gd name="connsiteX2" fmla="*/ 223076 w 636936"/>
                    <a:gd name="connsiteY2" fmla="*/ 0 h 365093"/>
                    <a:gd name="connsiteX3" fmla="*/ 0 w 636936"/>
                    <a:gd name="connsiteY3" fmla="*/ 124968 h 365093"/>
                    <a:gd name="connsiteX4" fmla="*/ 413957 w 636936"/>
                    <a:gd name="connsiteY4" fmla="*/ 365093 h 365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936" h="365093">
                      <a:moveTo>
                        <a:pt x="413957" y="365093"/>
                      </a:moveTo>
                      <a:lnTo>
                        <a:pt x="636937" y="240221"/>
                      </a:lnTo>
                      <a:lnTo>
                        <a:pt x="223076" y="0"/>
                      </a:lnTo>
                      <a:lnTo>
                        <a:pt x="0" y="124968"/>
                      </a:lnTo>
                      <a:lnTo>
                        <a:pt x="413957" y="365093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6" name="Freeform: Shape 82">
                  <a:extLst>
                    <a:ext uri="{FF2B5EF4-FFF2-40B4-BE49-F238E27FC236}">
                      <a16:creationId xmlns:a16="http://schemas.microsoft.com/office/drawing/2014/main" id="{0153D212-7E37-4D70-88B9-52D73D8556C7}"/>
                    </a:ext>
                  </a:extLst>
                </p:cNvPr>
                <p:cNvSpPr/>
                <p:nvPr/>
              </p:nvSpPr>
              <p:spPr>
                <a:xfrm>
                  <a:off x="8684514" y="4619815"/>
                  <a:ext cx="413861" cy="476345"/>
                </a:xfrm>
                <a:custGeom>
                  <a:avLst/>
                  <a:gdLst>
                    <a:gd name="connsiteX0" fmla="*/ 413861 w 413861"/>
                    <a:gd name="connsiteY0" fmla="*/ 476345 h 476345"/>
                    <a:gd name="connsiteX1" fmla="*/ 413861 w 413861"/>
                    <a:gd name="connsiteY1" fmla="*/ 240221 h 476345"/>
                    <a:gd name="connsiteX2" fmla="*/ 0 w 413861"/>
                    <a:gd name="connsiteY2" fmla="*/ 0 h 476345"/>
                    <a:gd name="connsiteX3" fmla="*/ 0 w 413861"/>
                    <a:gd name="connsiteY3" fmla="*/ 236125 h 476345"/>
                    <a:gd name="connsiteX4" fmla="*/ 413861 w 413861"/>
                    <a:gd name="connsiteY4" fmla="*/ 476345 h 476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861" h="476345">
                      <a:moveTo>
                        <a:pt x="413861" y="476345"/>
                      </a:moveTo>
                      <a:lnTo>
                        <a:pt x="413861" y="240221"/>
                      </a:lnTo>
                      <a:lnTo>
                        <a:pt x="0" y="0"/>
                      </a:lnTo>
                      <a:lnTo>
                        <a:pt x="0" y="236125"/>
                      </a:lnTo>
                      <a:lnTo>
                        <a:pt x="413861" y="476345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7" name="Freeform: Shape 83">
                  <a:extLst>
                    <a:ext uri="{FF2B5EF4-FFF2-40B4-BE49-F238E27FC236}">
                      <a16:creationId xmlns:a16="http://schemas.microsoft.com/office/drawing/2014/main" id="{2762D1BA-61A6-42F7-AA60-02567CAA7C09}"/>
                    </a:ext>
                  </a:extLst>
                </p:cNvPr>
                <p:cNvSpPr/>
                <p:nvPr/>
              </p:nvSpPr>
              <p:spPr>
                <a:xfrm>
                  <a:off x="8684514" y="4367117"/>
                  <a:ext cx="841152" cy="492918"/>
                </a:xfrm>
                <a:custGeom>
                  <a:avLst/>
                  <a:gdLst>
                    <a:gd name="connsiteX0" fmla="*/ 413861 w 841152"/>
                    <a:gd name="connsiteY0" fmla="*/ 492919 h 492918"/>
                    <a:gd name="connsiteX1" fmla="*/ 0 w 841152"/>
                    <a:gd name="connsiteY1" fmla="*/ 252698 h 492918"/>
                    <a:gd name="connsiteX2" fmla="*/ 427291 w 841152"/>
                    <a:gd name="connsiteY2" fmla="*/ 0 h 492918"/>
                    <a:gd name="connsiteX3" fmla="*/ 841153 w 841152"/>
                    <a:gd name="connsiteY3" fmla="*/ 240125 h 492918"/>
                    <a:gd name="connsiteX4" fmla="*/ 413861 w 841152"/>
                    <a:gd name="connsiteY4" fmla="*/ 492919 h 492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152" h="492918">
                      <a:moveTo>
                        <a:pt x="413861" y="492919"/>
                      </a:moveTo>
                      <a:lnTo>
                        <a:pt x="0" y="252698"/>
                      </a:lnTo>
                      <a:lnTo>
                        <a:pt x="427291" y="0"/>
                      </a:lnTo>
                      <a:lnTo>
                        <a:pt x="841153" y="240125"/>
                      </a:lnTo>
                      <a:lnTo>
                        <a:pt x="413861" y="492919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6" name="Graphic 11">
                <a:extLst>
                  <a:ext uri="{FF2B5EF4-FFF2-40B4-BE49-F238E27FC236}">
                    <a16:creationId xmlns:a16="http://schemas.microsoft.com/office/drawing/2014/main" id="{BFE08565-4D67-4392-B16F-ADA62D747CEC}"/>
                  </a:ext>
                </a:extLst>
              </p:cNvPr>
              <p:cNvGrpSpPr/>
              <p:nvPr/>
            </p:nvGrpSpPr>
            <p:grpSpPr>
              <a:xfrm>
                <a:off x="7847619" y="3179752"/>
                <a:ext cx="1380243" cy="2189206"/>
                <a:chOff x="8276722" y="3505075"/>
                <a:chExt cx="1243896" cy="1972944"/>
              </a:xfrm>
            </p:grpSpPr>
            <p:sp>
              <p:nvSpPr>
                <p:cNvPr id="447" name="Freeform: Shape 85">
                  <a:extLst>
                    <a:ext uri="{FF2B5EF4-FFF2-40B4-BE49-F238E27FC236}">
                      <a16:creationId xmlns:a16="http://schemas.microsoft.com/office/drawing/2014/main" id="{3A575FF3-214D-4BA0-B737-A2C48E0EDF3F}"/>
                    </a:ext>
                  </a:extLst>
                </p:cNvPr>
                <p:cNvSpPr/>
                <p:nvPr/>
              </p:nvSpPr>
              <p:spPr>
                <a:xfrm>
                  <a:off x="9155060" y="3746849"/>
                  <a:ext cx="218143" cy="215915"/>
                </a:xfrm>
                <a:custGeom>
                  <a:avLst/>
                  <a:gdLst>
                    <a:gd name="connsiteX0" fmla="*/ 60567 w 218143"/>
                    <a:gd name="connsiteY0" fmla="*/ 0 h 215915"/>
                    <a:gd name="connsiteX1" fmla="*/ 19229 w 218143"/>
                    <a:gd name="connsiteY1" fmla="*/ 192310 h 215915"/>
                    <a:gd name="connsiteX2" fmla="*/ 218015 w 218143"/>
                    <a:gd name="connsiteY2" fmla="*/ 178308 h 215915"/>
                    <a:gd name="connsiteX3" fmla="*/ 60567 w 218143"/>
                    <a:gd name="connsiteY3" fmla="*/ 0 h 21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143" h="215915">
                      <a:moveTo>
                        <a:pt x="60567" y="0"/>
                      </a:moveTo>
                      <a:cubicBezTo>
                        <a:pt x="60567" y="0"/>
                        <a:pt x="-41350" y="142875"/>
                        <a:pt x="19229" y="192310"/>
                      </a:cubicBezTo>
                      <a:cubicBezTo>
                        <a:pt x="79808" y="241745"/>
                        <a:pt x="212681" y="201835"/>
                        <a:pt x="218015" y="178308"/>
                      </a:cubicBezTo>
                      <a:cubicBezTo>
                        <a:pt x="223349" y="154781"/>
                        <a:pt x="60567" y="0"/>
                        <a:pt x="60567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: Shape 86">
                  <a:extLst>
                    <a:ext uri="{FF2B5EF4-FFF2-40B4-BE49-F238E27FC236}">
                      <a16:creationId xmlns:a16="http://schemas.microsoft.com/office/drawing/2014/main" id="{3EC1EA71-0757-40C4-967B-2EA7000D386C}"/>
                    </a:ext>
                  </a:extLst>
                </p:cNvPr>
                <p:cNvSpPr/>
                <p:nvPr/>
              </p:nvSpPr>
              <p:spPr>
                <a:xfrm>
                  <a:off x="8610600" y="4997291"/>
                  <a:ext cx="149733" cy="232124"/>
                </a:xfrm>
                <a:custGeom>
                  <a:avLst/>
                  <a:gdLst>
                    <a:gd name="connsiteX0" fmla="*/ 149733 w 149733"/>
                    <a:gd name="connsiteY0" fmla="*/ 0 h 232124"/>
                    <a:gd name="connsiteX1" fmla="*/ 0 w 149733"/>
                    <a:gd name="connsiteY1" fmla="*/ 199263 h 232124"/>
                    <a:gd name="connsiteX2" fmla="*/ 41624 w 149733"/>
                    <a:gd name="connsiteY2" fmla="*/ 232124 h 232124"/>
                    <a:gd name="connsiteX3" fmla="*/ 122873 w 149733"/>
                    <a:gd name="connsiteY3" fmla="*/ 140303 h 232124"/>
                    <a:gd name="connsiteX4" fmla="*/ 149733 w 149733"/>
                    <a:gd name="connsiteY4" fmla="*/ 0 h 23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733" h="232124">
                      <a:moveTo>
                        <a:pt x="149733" y="0"/>
                      </a:moveTo>
                      <a:lnTo>
                        <a:pt x="0" y="199263"/>
                      </a:lnTo>
                      <a:lnTo>
                        <a:pt x="41624" y="232124"/>
                      </a:lnTo>
                      <a:cubicBezTo>
                        <a:pt x="41624" y="232124"/>
                        <a:pt x="101632" y="219551"/>
                        <a:pt x="122873" y="140303"/>
                      </a:cubicBezTo>
                      <a:cubicBezTo>
                        <a:pt x="135325" y="94274"/>
                        <a:pt x="144304" y="47374"/>
                        <a:pt x="14973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: Shape 87">
                  <a:extLst>
                    <a:ext uri="{FF2B5EF4-FFF2-40B4-BE49-F238E27FC236}">
                      <a16:creationId xmlns:a16="http://schemas.microsoft.com/office/drawing/2014/main" id="{8D43560D-EA1A-47E6-9808-A850FE0C31C5}"/>
                    </a:ext>
                  </a:extLst>
                </p:cNvPr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: Shape 88">
                  <a:extLst>
                    <a:ext uri="{FF2B5EF4-FFF2-40B4-BE49-F238E27FC236}">
                      <a16:creationId xmlns:a16="http://schemas.microsoft.com/office/drawing/2014/main" id="{22C02BD3-3506-4E9A-9198-94A9A7AC7B79}"/>
                    </a:ext>
                  </a:extLst>
                </p:cNvPr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: Shape 89">
                  <a:extLst>
                    <a:ext uri="{FF2B5EF4-FFF2-40B4-BE49-F238E27FC236}">
                      <a16:creationId xmlns:a16="http://schemas.microsoft.com/office/drawing/2014/main" id="{11DEF782-341D-4B00-ABF9-BD12D9AF2557}"/>
                    </a:ext>
                  </a:extLst>
                </p:cNvPr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: Shape 90">
                  <a:extLst>
                    <a:ext uri="{FF2B5EF4-FFF2-40B4-BE49-F238E27FC236}">
                      <a16:creationId xmlns:a16="http://schemas.microsoft.com/office/drawing/2014/main" id="{35498ED4-7925-4D20-B83F-E5FD9E4D1CF9}"/>
                    </a:ext>
                  </a:extLst>
                </p:cNvPr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: Shape 91">
                  <a:extLst>
                    <a:ext uri="{FF2B5EF4-FFF2-40B4-BE49-F238E27FC236}">
                      <a16:creationId xmlns:a16="http://schemas.microsoft.com/office/drawing/2014/main" id="{3D579126-442F-4534-9CDC-1759B1731999}"/>
                    </a:ext>
                  </a:extLst>
                </p:cNvPr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: Shape 92">
                  <a:extLst>
                    <a:ext uri="{FF2B5EF4-FFF2-40B4-BE49-F238E27FC236}">
                      <a16:creationId xmlns:a16="http://schemas.microsoft.com/office/drawing/2014/main" id="{C742D1F5-45E2-43F5-BD4F-B2D7B02CF83A}"/>
                    </a:ext>
                  </a:extLst>
                </p:cNvPr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: Shape 93">
                  <a:extLst>
                    <a:ext uri="{FF2B5EF4-FFF2-40B4-BE49-F238E27FC236}">
                      <a16:creationId xmlns:a16="http://schemas.microsoft.com/office/drawing/2014/main" id="{5C41DE32-1ABF-4751-966A-5EA67233B44A}"/>
                    </a:ext>
                  </a:extLst>
                </p:cNvPr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Freeform: Shape 94">
                  <a:extLst>
                    <a:ext uri="{FF2B5EF4-FFF2-40B4-BE49-F238E27FC236}">
                      <a16:creationId xmlns:a16="http://schemas.microsoft.com/office/drawing/2014/main" id="{F85763C8-A1F3-4316-A2FE-BC836F33C2AB}"/>
                    </a:ext>
                  </a:extLst>
                </p:cNvPr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Freeform: Shape 95">
                  <a:extLst>
                    <a:ext uri="{FF2B5EF4-FFF2-40B4-BE49-F238E27FC236}">
                      <a16:creationId xmlns:a16="http://schemas.microsoft.com/office/drawing/2014/main" id="{ED6A0B22-0746-49A0-81D4-1B107418F414}"/>
                    </a:ext>
                  </a:extLst>
                </p:cNvPr>
                <p:cNvSpPr/>
                <p:nvPr/>
              </p:nvSpPr>
              <p:spPr>
                <a:xfrm>
                  <a:off x="8276722" y="5275040"/>
                  <a:ext cx="340449" cy="202979"/>
                </a:xfrm>
                <a:custGeom>
                  <a:avLst/>
                  <a:gdLst>
                    <a:gd name="connsiteX0" fmla="*/ 335687 w 340449"/>
                    <a:gd name="connsiteY0" fmla="*/ 0 h 202979"/>
                    <a:gd name="connsiteX1" fmla="*/ 340450 w 340449"/>
                    <a:gd name="connsiteY1" fmla="*/ 48292 h 202979"/>
                    <a:gd name="connsiteX2" fmla="*/ 304445 w 340449"/>
                    <a:gd name="connsiteY2" fmla="*/ 103822 h 202979"/>
                    <a:gd name="connsiteX3" fmla="*/ 209195 w 340449"/>
                    <a:gd name="connsiteY3" fmla="*/ 172784 h 202979"/>
                    <a:gd name="connsiteX4" fmla="*/ 63082 w 340449"/>
                    <a:gd name="connsiteY4" fmla="*/ 199644 h 202979"/>
                    <a:gd name="connsiteX5" fmla="*/ 15933 w 340449"/>
                    <a:gd name="connsiteY5" fmla="*/ 118396 h 202979"/>
                    <a:gd name="connsiteX6" fmla="*/ 135472 w 340449"/>
                    <a:gd name="connsiteY6" fmla="*/ 41243 h 202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0449" h="202979">
                      <a:moveTo>
                        <a:pt x="335687" y="0"/>
                      </a:moveTo>
                      <a:cubicBezTo>
                        <a:pt x="335687" y="0"/>
                        <a:pt x="340450" y="8001"/>
                        <a:pt x="340450" y="48292"/>
                      </a:cubicBezTo>
                      <a:cubicBezTo>
                        <a:pt x="340450" y="88582"/>
                        <a:pt x="324353" y="97060"/>
                        <a:pt x="304445" y="103822"/>
                      </a:cubicBezTo>
                      <a:cubicBezTo>
                        <a:pt x="284538" y="110585"/>
                        <a:pt x="225388" y="153924"/>
                        <a:pt x="209195" y="172784"/>
                      </a:cubicBezTo>
                      <a:cubicBezTo>
                        <a:pt x="193003" y="191643"/>
                        <a:pt x="127661" y="210884"/>
                        <a:pt x="63082" y="199644"/>
                      </a:cubicBezTo>
                      <a:cubicBezTo>
                        <a:pt x="-1498" y="188404"/>
                        <a:pt x="-15118" y="145732"/>
                        <a:pt x="15933" y="118396"/>
                      </a:cubicBezTo>
                      <a:cubicBezTo>
                        <a:pt x="46985" y="91059"/>
                        <a:pt x="135472" y="41243"/>
                        <a:pt x="135472" y="4124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Freeform: Shape 96">
                  <a:extLst>
                    <a:ext uri="{FF2B5EF4-FFF2-40B4-BE49-F238E27FC236}">
                      <a16:creationId xmlns:a16="http://schemas.microsoft.com/office/drawing/2014/main" id="{0577CAA4-5D03-4FEE-8868-749EA74AE153}"/>
                    </a:ext>
                  </a:extLst>
                </p:cNvPr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Freeform: Shape 97">
                  <a:extLst>
                    <a:ext uri="{FF2B5EF4-FFF2-40B4-BE49-F238E27FC236}">
                      <a16:creationId xmlns:a16="http://schemas.microsoft.com/office/drawing/2014/main" id="{3EDC7C5A-489D-405C-AC4E-F933B74CF587}"/>
                    </a:ext>
                  </a:extLst>
                </p:cNvPr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Freeform: Shape 98">
                  <a:extLst>
                    <a:ext uri="{FF2B5EF4-FFF2-40B4-BE49-F238E27FC236}">
                      <a16:creationId xmlns:a16="http://schemas.microsoft.com/office/drawing/2014/main" id="{CE69867D-756E-483A-8126-08D8924E2C1E}"/>
                    </a:ext>
                  </a:extLst>
                </p:cNvPr>
                <p:cNvSpPr/>
                <p:nvPr/>
              </p:nvSpPr>
              <p:spPr>
                <a:xfrm>
                  <a:off x="8359873" y="5172075"/>
                  <a:ext cx="271014" cy="236057"/>
                </a:xfrm>
                <a:custGeom>
                  <a:avLst/>
                  <a:gdLst>
                    <a:gd name="connsiteX0" fmla="*/ 172431 w 271014"/>
                    <a:gd name="connsiteY0" fmla="*/ 0 h 236057"/>
                    <a:gd name="connsiteX1" fmla="*/ 146237 w 271014"/>
                    <a:gd name="connsiteY1" fmla="*/ 54388 h 236057"/>
                    <a:gd name="connsiteX2" fmla="*/ 22412 w 271014"/>
                    <a:gd name="connsiteY2" fmla="*/ 167354 h 236057"/>
                    <a:gd name="connsiteX3" fmla="*/ 15840 w 271014"/>
                    <a:gd name="connsiteY3" fmla="*/ 216884 h 236057"/>
                    <a:gd name="connsiteX4" fmla="*/ 166811 w 271014"/>
                    <a:gd name="connsiteY4" fmla="*/ 178784 h 236057"/>
                    <a:gd name="connsiteX5" fmla="*/ 243011 w 271014"/>
                    <a:gd name="connsiteY5" fmla="*/ 122872 h 236057"/>
                    <a:gd name="connsiteX6" fmla="*/ 250726 w 271014"/>
                    <a:gd name="connsiteY6" fmla="*/ 112395 h 236057"/>
                    <a:gd name="connsiteX7" fmla="*/ 271015 w 271014"/>
                    <a:gd name="connsiteY7" fmla="*/ 47054 h 236057"/>
                    <a:gd name="connsiteX8" fmla="*/ 271015 w 271014"/>
                    <a:gd name="connsiteY8" fmla="*/ 47054 h 236057"/>
                    <a:gd name="connsiteX9" fmla="*/ 172431 w 271014"/>
                    <a:gd name="connsiteY9" fmla="*/ 0 h 23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014" h="236057">
                      <a:moveTo>
                        <a:pt x="172431" y="0"/>
                      </a:moveTo>
                      <a:cubicBezTo>
                        <a:pt x="161477" y="24479"/>
                        <a:pt x="152428" y="43624"/>
                        <a:pt x="146237" y="54388"/>
                      </a:cubicBezTo>
                      <a:cubicBezTo>
                        <a:pt x="121186" y="97917"/>
                        <a:pt x="48130" y="145066"/>
                        <a:pt x="22412" y="167354"/>
                      </a:cubicBezTo>
                      <a:cubicBezTo>
                        <a:pt x="-3305" y="189643"/>
                        <a:pt x="-8735" y="198025"/>
                        <a:pt x="15840" y="216884"/>
                      </a:cubicBezTo>
                      <a:cubicBezTo>
                        <a:pt x="78038" y="264509"/>
                        <a:pt x="131950" y="212503"/>
                        <a:pt x="166811" y="178784"/>
                      </a:cubicBezTo>
                      <a:cubicBezTo>
                        <a:pt x="190089" y="157415"/>
                        <a:pt x="215642" y="138666"/>
                        <a:pt x="243011" y="122872"/>
                      </a:cubicBezTo>
                      <a:cubicBezTo>
                        <a:pt x="246993" y="120678"/>
                        <a:pt x="249813" y="116849"/>
                        <a:pt x="250726" y="112395"/>
                      </a:cubicBezTo>
                      <a:cubicBezTo>
                        <a:pt x="254587" y="89817"/>
                        <a:pt x="261409" y="67847"/>
                        <a:pt x="271015" y="47054"/>
                      </a:cubicBezTo>
                      <a:lnTo>
                        <a:pt x="271015" y="47054"/>
                      </a:lnTo>
                      <a:cubicBezTo>
                        <a:pt x="196053" y="62770"/>
                        <a:pt x="172431" y="0"/>
                        <a:pt x="172431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Freeform: Shape 99">
                  <a:extLst>
                    <a:ext uri="{FF2B5EF4-FFF2-40B4-BE49-F238E27FC236}">
                      <a16:creationId xmlns:a16="http://schemas.microsoft.com/office/drawing/2014/main" id="{71875645-25C4-4804-86C4-244602C5D4A2}"/>
                    </a:ext>
                  </a:extLst>
                </p:cNvPr>
                <p:cNvSpPr/>
                <p:nvPr/>
              </p:nvSpPr>
              <p:spPr>
                <a:xfrm>
                  <a:off x="8564499" y="4342257"/>
                  <a:ext cx="668845" cy="389477"/>
                </a:xfrm>
                <a:custGeom>
                  <a:avLst/>
                  <a:gdLst>
                    <a:gd name="connsiteX0" fmla="*/ 668846 w 668845"/>
                    <a:gd name="connsiteY0" fmla="*/ 244507 h 389477"/>
                    <a:gd name="connsiteX1" fmla="*/ 417671 w 668845"/>
                    <a:gd name="connsiteY1" fmla="*/ 389477 h 389477"/>
                    <a:gd name="connsiteX2" fmla="*/ 0 w 668845"/>
                    <a:gd name="connsiteY2" fmla="*/ 148019 h 389477"/>
                    <a:gd name="connsiteX3" fmla="*/ 251174 w 668845"/>
                    <a:gd name="connsiteY3" fmla="*/ 0 h 389477"/>
                    <a:gd name="connsiteX4" fmla="*/ 668846 w 668845"/>
                    <a:gd name="connsiteY4" fmla="*/ 244507 h 389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845" h="389477">
                      <a:moveTo>
                        <a:pt x="668846" y="244507"/>
                      </a:moveTo>
                      <a:lnTo>
                        <a:pt x="417671" y="389477"/>
                      </a:lnTo>
                      <a:lnTo>
                        <a:pt x="0" y="148019"/>
                      </a:lnTo>
                      <a:lnTo>
                        <a:pt x="251174" y="0"/>
                      </a:lnTo>
                      <a:lnTo>
                        <a:pt x="668846" y="244507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Freeform: Shape 100">
                  <a:extLst>
                    <a:ext uri="{FF2B5EF4-FFF2-40B4-BE49-F238E27FC236}">
                      <a16:creationId xmlns:a16="http://schemas.microsoft.com/office/drawing/2014/main" id="{15BB0DD7-0F60-415B-946E-09DAFA4AC7FB}"/>
                    </a:ext>
                  </a:extLst>
                </p:cNvPr>
                <p:cNvSpPr/>
                <p:nvPr/>
              </p:nvSpPr>
              <p:spPr>
                <a:xfrm>
                  <a:off x="8914923" y="4456938"/>
                  <a:ext cx="153352" cy="88487"/>
                </a:xfrm>
                <a:custGeom>
                  <a:avLst/>
                  <a:gdLst>
                    <a:gd name="connsiteX0" fmla="*/ 94202 w 153352"/>
                    <a:gd name="connsiteY0" fmla="*/ 88487 h 88487"/>
                    <a:gd name="connsiteX1" fmla="*/ 0 w 153352"/>
                    <a:gd name="connsiteY1" fmla="*/ 34099 h 88487"/>
                    <a:gd name="connsiteX2" fmla="*/ 59055 w 153352"/>
                    <a:gd name="connsiteY2" fmla="*/ 0 h 88487"/>
                    <a:gd name="connsiteX3" fmla="*/ 153353 w 153352"/>
                    <a:gd name="connsiteY3" fmla="*/ 54388 h 88487"/>
                    <a:gd name="connsiteX4" fmla="*/ 94202 w 153352"/>
                    <a:gd name="connsiteY4" fmla="*/ 88487 h 8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352" h="88487">
                      <a:moveTo>
                        <a:pt x="94202" y="88487"/>
                      </a:moveTo>
                      <a:lnTo>
                        <a:pt x="0" y="34099"/>
                      </a:lnTo>
                      <a:lnTo>
                        <a:pt x="59055" y="0"/>
                      </a:lnTo>
                      <a:lnTo>
                        <a:pt x="153353" y="54388"/>
                      </a:lnTo>
                      <a:lnTo>
                        <a:pt x="94202" y="8848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Freeform: Shape 101">
                  <a:extLst>
                    <a:ext uri="{FF2B5EF4-FFF2-40B4-BE49-F238E27FC236}">
                      <a16:creationId xmlns:a16="http://schemas.microsoft.com/office/drawing/2014/main" id="{64F27721-471A-4BD5-BB82-F2AE32F7F647}"/>
                    </a:ext>
                  </a:extLst>
                </p:cNvPr>
                <p:cNvSpPr/>
                <p:nvPr/>
              </p:nvSpPr>
              <p:spPr>
                <a:xfrm>
                  <a:off x="8850344" y="4470653"/>
                  <a:ext cx="248031" cy="224885"/>
                </a:xfrm>
                <a:custGeom>
                  <a:avLst/>
                  <a:gdLst>
                    <a:gd name="connsiteX0" fmla="*/ 121063 w 248031"/>
                    <a:gd name="connsiteY0" fmla="*/ 224885 h 224885"/>
                    <a:gd name="connsiteX1" fmla="*/ 248031 w 248031"/>
                    <a:gd name="connsiteY1" fmla="*/ 150114 h 224885"/>
                    <a:gd name="connsiteX2" fmla="*/ 0 w 248031"/>
                    <a:gd name="connsiteY2" fmla="*/ 0 h 224885"/>
                    <a:gd name="connsiteX3" fmla="*/ 121063 w 248031"/>
                    <a:gd name="connsiteY3" fmla="*/ 224885 h 224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031" h="224885">
                      <a:moveTo>
                        <a:pt x="121063" y="224885"/>
                      </a:moveTo>
                      <a:lnTo>
                        <a:pt x="248031" y="150114"/>
                      </a:lnTo>
                      <a:lnTo>
                        <a:pt x="0" y="0"/>
                      </a:lnTo>
                      <a:lnTo>
                        <a:pt x="121063" y="22488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Freeform: Shape 102">
                  <a:extLst>
                    <a:ext uri="{FF2B5EF4-FFF2-40B4-BE49-F238E27FC236}">
                      <a16:creationId xmlns:a16="http://schemas.microsoft.com/office/drawing/2014/main" id="{7A5D7A7E-C717-465D-9CA4-32B5286038FD}"/>
                    </a:ext>
                  </a:extLst>
                </p:cNvPr>
                <p:cNvSpPr/>
                <p:nvPr/>
              </p:nvSpPr>
              <p:spPr>
                <a:xfrm>
                  <a:off x="8716383" y="4247387"/>
                  <a:ext cx="314424" cy="170527"/>
                </a:xfrm>
                <a:custGeom>
                  <a:avLst/>
                  <a:gdLst>
                    <a:gd name="connsiteX0" fmla="*/ 262453 w 314424"/>
                    <a:gd name="connsiteY0" fmla="*/ 0 h 170527"/>
                    <a:gd name="connsiteX1" fmla="*/ 161965 w 314424"/>
                    <a:gd name="connsiteY1" fmla="*/ 47625 h 170527"/>
                    <a:gd name="connsiteX2" fmla="*/ 73287 w 314424"/>
                    <a:gd name="connsiteY2" fmla="*/ 75057 h 170527"/>
                    <a:gd name="connsiteX3" fmla="*/ 135 w 314424"/>
                    <a:gd name="connsiteY3" fmla="*/ 122682 h 170527"/>
                    <a:gd name="connsiteX4" fmla="*/ 101481 w 314424"/>
                    <a:gd name="connsiteY4" fmla="*/ 164592 h 170527"/>
                    <a:gd name="connsiteX5" fmla="*/ 142343 w 314424"/>
                    <a:gd name="connsiteY5" fmla="*/ 149829 h 170527"/>
                    <a:gd name="connsiteX6" fmla="*/ 222639 w 314424"/>
                    <a:gd name="connsiteY6" fmla="*/ 115348 h 170527"/>
                    <a:gd name="connsiteX7" fmla="*/ 303887 w 314424"/>
                    <a:gd name="connsiteY7" fmla="*/ 93059 h 170527"/>
                    <a:gd name="connsiteX8" fmla="*/ 262453 w 314424"/>
                    <a:gd name="connsiteY8" fmla="*/ 0 h 170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4424" h="170527">
                      <a:moveTo>
                        <a:pt x="262453" y="0"/>
                      </a:moveTo>
                      <a:lnTo>
                        <a:pt x="161965" y="47625"/>
                      </a:lnTo>
                      <a:cubicBezTo>
                        <a:pt x="131949" y="55221"/>
                        <a:pt x="102349" y="64378"/>
                        <a:pt x="73287" y="75057"/>
                      </a:cubicBezTo>
                      <a:cubicBezTo>
                        <a:pt x="73287" y="75057"/>
                        <a:pt x="3373" y="103632"/>
                        <a:pt x="135" y="122682"/>
                      </a:cubicBezTo>
                      <a:cubicBezTo>
                        <a:pt x="-3104" y="141732"/>
                        <a:pt x="52618" y="186595"/>
                        <a:pt x="101481" y="164592"/>
                      </a:cubicBezTo>
                      <a:cubicBezTo>
                        <a:pt x="114363" y="157826"/>
                        <a:pt x="128112" y="152859"/>
                        <a:pt x="142343" y="149829"/>
                      </a:cubicBezTo>
                      <a:cubicBezTo>
                        <a:pt x="172053" y="147003"/>
                        <a:pt x="200132" y="134945"/>
                        <a:pt x="222639" y="115348"/>
                      </a:cubicBezTo>
                      <a:lnTo>
                        <a:pt x="303887" y="93059"/>
                      </a:lnTo>
                      <a:cubicBezTo>
                        <a:pt x="303887" y="93059"/>
                        <a:pt x="345797" y="11716"/>
                        <a:pt x="26245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Freeform: Shape 103">
                  <a:extLst>
                    <a:ext uri="{FF2B5EF4-FFF2-40B4-BE49-F238E27FC236}">
                      <a16:creationId xmlns:a16="http://schemas.microsoft.com/office/drawing/2014/main" id="{BB249EE0-7388-4D31-BBAE-BFF6627FF6C8}"/>
                    </a:ext>
                  </a:extLst>
                </p:cNvPr>
                <p:cNvSpPr/>
                <p:nvPr/>
              </p:nvSpPr>
              <p:spPr>
                <a:xfrm>
                  <a:off x="8850306" y="4352067"/>
                  <a:ext cx="89477" cy="90445"/>
                </a:xfrm>
                <a:custGeom>
                  <a:avLst/>
                  <a:gdLst>
                    <a:gd name="connsiteX0" fmla="*/ 63474 w 89477"/>
                    <a:gd name="connsiteY0" fmla="*/ 35529 h 90445"/>
                    <a:gd name="connsiteX1" fmla="*/ 11468 w 89477"/>
                    <a:gd name="connsiteY1" fmla="*/ 88488 h 90445"/>
                    <a:gd name="connsiteX2" fmla="*/ 17088 w 89477"/>
                    <a:gd name="connsiteY2" fmla="*/ 39434 h 90445"/>
                    <a:gd name="connsiteX3" fmla="*/ 89478 w 89477"/>
                    <a:gd name="connsiteY3" fmla="*/ 0 h 90445"/>
                    <a:gd name="connsiteX4" fmla="*/ 63474 w 89477"/>
                    <a:gd name="connsiteY4" fmla="*/ 35528 h 9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477" h="90445">
                      <a:moveTo>
                        <a:pt x="63474" y="35529"/>
                      </a:moveTo>
                      <a:cubicBezTo>
                        <a:pt x="51854" y="48006"/>
                        <a:pt x="18707" y="79439"/>
                        <a:pt x="11468" y="88488"/>
                      </a:cubicBezTo>
                      <a:cubicBezTo>
                        <a:pt x="4229" y="97536"/>
                        <a:pt x="-12916" y="74200"/>
                        <a:pt x="17088" y="39434"/>
                      </a:cubicBezTo>
                      <a:cubicBezTo>
                        <a:pt x="43018" y="29903"/>
                        <a:pt x="67408" y="16617"/>
                        <a:pt x="89478" y="0"/>
                      </a:cubicBezTo>
                      <a:cubicBezTo>
                        <a:pt x="81741" y="12497"/>
                        <a:pt x="73047" y="24375"/>
                        <a:pt x="63474" y="35528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: Shape 104">
                  <a:extLst>
                    <a:ext uri="{FF2B5EF4-FFF2-40B4-BE49-F238E27FC236}">
                      <a16:creationId xmlns:a16="http://schemas.microsoft.com/office/drawing/2014/main" id="{EE73C38B-233C-4916-8AD4-9325CF61E945}"/>
                    </a:ext>
                  </a:extLst>
                </p:cNvPr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6198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Freeform: Shape 105">
                  <a:extLst>
                    <a:ext uri="{FF2B5EF4-FFF2-40B4-BE49-F238E27FC236}">
                      <a16:creationId xmlns:a16="http://schemas.microsoft.com/office/drawing/2014/main" id="{8904EE36-01FB-4B24-8153-54116E53AD02}"/>
                    </a:ext>
                  </a:extLst>
                </p:cNvPr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5721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8" name="Freeform: Shape 106">
                  <a:extLst>
                    <a:ext uri="{FF2B5EF4-FFF2-40B4-BE49-F238E27FC236}">
                      <a16:creationId xmlns:a16="http://schemas.microsoft.com/office/drawing/2014/main" id="{182CC1AB-B2F9-4C8A-8A20-3F49C5940453}"/>
                    </a:ext>
                  </a:extLst>
                </p:cNvPr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Freeform: Shape 107">
                  <a:extLst>
                    <a:ext uri="{FF2B5EF4-FFF2-40B4-BE49-F238E27FC236}">
                      <a16:creationId xmlns:a16="http://schemas.microsoft.com/office/drawing/2014/main" id="{B133426D-377F-470F-A20A-72F1A02D31FB}"/>
                    </a:ext>
                  </a:extLst>
                </p:cNvPr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Freeform: Shape 108">
                  <a:extLst>
                    <a:ext uri="{FF2B5EF4-FFF2-40B4-BE49-F238E27FC236}">
                      <a16:creationId xmlns:a16="http://schemas.microsoft.com/office/drawing/2014/main" id="{9A40D56D-1B4A-4E93-9A3E-44B530794D35}"/>
                    </a:ext>
                  </a:extLst>
                </p:cNvPr>
                <p:cNvSpPr/>
                <p:nvPr/>
              </p:nvSpPr>
              <p:spPr>
                <a:xfrm>
                  <a:off x="9092866" y="3505075"/>
                  <a:ext cx="427752" cy="449704"/>
                </a:xfrm>
                <a:custGeom>
                  <a:avLst/>
                  <a:gdLst>
                    <a:gd name="connsiteX0" fmla="*/ 46086 w 427752"/>
                    <a:gd name="connsiteY0" fmla="*/ 158049 h 449704"/>
                    <a:gd name="connsiteX1" fmla="*/ 5033 w 427752"/>
                    <a:gd name="connsiteY1" fmla="*/ 66514 h 449704"/>
                    <a:gd name="connsiteX2" fmla="*/ 315167 w 427752"/>
                    <a:gd name="connsiteY2" fmla="*/ 66514 h 449704"/>
                    <a:gd name="connsiteX3" fmla="*/ 401654 w 427752"/>
                    <a:gd name="connsiteY3" fmla="*/ 173956 h 449704"/>
                    <a:gd name="connsiteX4" fmla="*/ 427752 w 427752"/>
                    <a:gd name="connsiteY4" fmla="*/ 381315 h 449704"/>
                    <a:gd name="connsiteX5" fmla="*/ 345552 w 427752"/>
                    <a:gd name="connsiteY5" fmla="*/ 381315 h 449704"/>
                    <a:gd name="connsiteX6" fmla="*/ 198486 w 427752"/>
                    <a:gd name="connsiteY6" fmla="*/ 442752 h 44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7752" h="449704">
                      <a:moveTo>
                        <a:pt x="46086" y="158049"/>
                      </a:moveTo>
                      <a:cubicBezTo>
                        <a:pt x="46086" y="158049"/>
                        <a:pt x="-18113" y="138999"/>
                        <a:pt x="5033" y="66514"/>
                      </a:cubicBezTo>
                      <a:cubicBezTo>
                        <a:pt x="28178" y="-5971"/>
                        <a:pt x="191913" y="-37023"/>
                        <a:pt x="315167" y="66514"/>
                      </a:cubicBezTo>
                      <a:cubicBezTo>
                        <a:pt x="315167" y="66514"/>
                        <a:pt x="401654" y="53179"/>
                        <a:pt x="401654" y="173956"/>
                      </a:cubicBezTo>
                      <a:cubicBezTo>
                        <a:pt x="401654" y="294733"/>
                        <a:pt x="353267" y="349883"/>
                        <a:pt x="427752" y="381315"/>
                      </a:cubicBezTo>
                      <a:cubicBezTo>
                        <a:pt x="427752" y="381315"/>
                        <a:pt x="382318" y="424368"/>
                        <a:pt x="345552" y="381315"/>
                      </a:cubicBezTo>
                      <a:cubicBezTo>
                        <a:pt x="345552" y="381315"/>
                        <a:pt x="337836" y="475613"/>
                        <a:pt x="198486" y="4427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Freeform: Shape 109">
                  <a:extLst>
                    <a:ext uri="{FF2B5EF4-FFF2-40B4-BE49-F238E27FC236}">
                      <a16:creationId xmlns:a16="http://schemas.microsoft.com/office/drawing/2014/main" id="{1EB27444-A0DD-4E72-80EF-2994DB59B728}"/>
                    </a:ext>
                  </a:extLst>
                </p:cNvPr>
                <p:cNvSpPr/>
                <p:nvPr/>
              </p:nvSpPr>
              <p:spPr>
                <a:xfrm>
                  <a:off x="9029509" y="3898011"/>
                  <a:ext cx="391953" cy="587017"/>
                </a:xfrm>
                <a:custGeom>
                  <a:avLst/>
                  <a:gdLst>
                    <a:gd name="connsiteX0" fmla="*/ 318992 w 391953"/>
                    <a:gd name="connsiteY0" fmla="*/ 41148 h 587017"/>
                    <a:gd name="connsiteX1" fmla="*/ 391954 w 391953"/>
                    <a:gd name="connsiteY1" fmla="*/ 72200 h 587017"/>
                    <a:gd name="connsiteX2" fmla="*/ 391954 w 391953"/>
                    <a:gd name="connsiteY2" fmla="*/ 286131 h 587017"/>
                    <a:gd name="connsiteX3" fmla="*/ 355473 w 391953"/>
                    <a:gd name="connsiteY3" fmla="*/ 458724 h 587017"/>
                    <a:gd name="connsiteX4" fmla="*/ 355473 w 391953"/>
                    <a:gd name="connsiteY4" fmla="*/ 564642 h 587017"/>
                    <a:gd name="connsiteX5" fmla="*/ 90678 w 391953"/>
                    <a:gd name="connsiteY5" fmla="*/ 560260 h 587017"/>
                    <a:gd name="connsiteX6" fmla="*/ 0 w 391953"/>
                    <a:gd name="connsiteY6" fmla="*/ 468916 h 587017"/>
                    <a:gd name="connsiteX7" fmla="*/ 61627 w 391953"/>
                    <a:gd name="connsiteY7" fmla="*/ 388334 h 587017"/>
                    <a:gd name="connsiteX8" fmla="*/ 49340 w 391953"/>
                    <a:gd name="connsiteY8" fmla="*/ 285369 h 587017"/>
                    <a:gd name="connsiteX9" fmla="*/ 13811 w 391953"/>
                    <a:gd name="connsiteY9" fmla="*/ 181642 h 587017"/>
                    <a:gd name="connsiteX10" fmla="*/ 154972 w 391953"/>
                    <a:gd name="connsiteY10" fmla="*/ 0 h 587017"/>
                    <a:gd name="connsiteX11" fmla="*/ 204502 w 391953"/>
                    <a:gd name="connsiteY11" fmla="*/ 6763 h 587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1953" h="587017">
                      <a:moveTo>
                        <a:pt x="318992" y="41148"/>
                      </a:moveTo>
                      <a:lnTo>
                        <a:pt x="391954" y="72200"/>
                      </a:lnTo>
                      <a:lnTo>
                        <a:pt x="391954" y="286131"/>
                      </a:lnTo>
                      <a:cubicBezTo>
                        <a:pt x="369113" y="340876"/>
                        <a:pt x="356739" y="399419"/>
                        <a:pt x="355473" y="458724"/>
                      </a:cubicBezTo>
                      <a:lnTo>
                        <a:pt x="355473" y="564642"/>
                      </a:lnTo>
                      <a:cubicBezTo>
                        <a:pt x="355473" y="564642"/>
                        <a:pt x="206312" y="617792"/>
                        <a:pt x="90678" y="560260"/>
                      </a:cubicBezTo>
                      <a:cubicBezTo>
                        <a:pt x="34671" y="532448"/>
                        <a:pt x="0" y="468916"/>
                        <a:pt x="0" y="468916"/>
                      </a:cubicBezTo>
                      <a:cubicBezTo>
                        <a:pt x="0" y="468916"/>
                        <a:pt x="61627" y="432625"/>
                        <a:pt x="61627" y="388334"/>
                      </a:cubicBezTo>
                      <a:cubicBezTo>
                        <a:pt x="60429" y="353728"/>
                        <a:pt x="56319" y="319285"/>
                        <a:pt x="49340" y="285369"/>
                      </a:cubicBezTo>
                      <a:cubicBezTo>
                        <a:pt x="22000" y="258206"/>
                        <a:pt x="8867" y="219862"/>
                        <a:pt x="13811" y="181642"/>
                      </a:cubicBezTo>
                      <a:cubicBezTo>
                        <a:pt x="22003" y="110966"/>
                        <a:pt x="154972" y="0"/>
                        <a:pt x="154972" y="0"/>
                      </a:cubicBezTo>
                      <a:lnTo>
                        <a:pt x="204502" y="6763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Freeform: Shape 110">
                  <a:extLst>
                    <a:ext uri="{FF2B5EF4-FFF2-40B4-BE49-F238E27FC236}">
                      <a16:creationId xmlns:a16="http://schemas.microsoft.com/office/drawing/2014/main" id="{C2BB9FA5-5022-4FE3-BC8D-74817ADEA37F}"/>
                    </a:ext>
                  </a:extLst>
                </p:cNvPr>
                <p:cNvSpPr/>
                <p:nvPr/>
              </p:nvSpPr>
              <p:spPr>
                <a:xfrm>
                  <a:off x="9234011" y="3766184"/>
                  <a:ext cx="114490" cy="172974"/>
                </a:xfrm>
                <a:custGeom>
                  <a:avLst/>
                  <a:gdLst>
                    <a:gd name="connsiteX0" fmla="*/ 114491 w 114490"/>
                    <a:gd name="connsiteY0" fmla="*/ 172974 h 172974"/>
                    <a:gd name="connsiteX1" fmla="*/ 0 w 114490"/>
                    <a:gd name="connsiteY1" fmla="*/ 138589 h 172974"/>
                    <a:gd name="connsiteX2" fmla="*/ 0 w 114490"/>
                    <a:gd name="connsiteY2" fmla="*/ 0 h 172974"/>
                    <a:gd name="connsiteX3" fmla="*/ 114491 w 114490"/>
                    <a:gd name="connsiteY3" fmla="*/ 0 h 172974"/>
                    <a:gd name="connsiteX4" fmla="*/ 114491 w 114490"/>
                    <a:gd name="connsiteY4" fmla="*/ 172974 h 17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490" h="172974">
                      <a:moveTo>
                        <a:pt x="114491" y="172974"/>
                      </a:moveTo>
                      <a:lnTo>
                        <a:pt x="0" y="138589"/>
                      </a:lnTo>
                      <a:lnTo>
                        <a:pt x="0" y="0"/>
                      </a:lnTo>
                      <a:lnTo>
                        <a:pt x="114491" y="0"/>
                      </a:lnTo>
                      <a:lnTo>
                        <a:pt x="114491" y="172974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Freeform: Shape 111">
                  <a:extLst>
                    <a:ext uri="{FF2B5EF4-FFF2-40B4-BE49-F238E27FC236}">
                      <a16:creationId xmlns:a16="http://schemas.microsoft.com/office/drawing/2014/main" id="{93749D4F-7474-49FD-960A-3FB4286EFADB}"/>
                    </a:ext>
                  </a:extLst>
                </p:cNvPr>
                <p:cNvSpPr/>
                <p:nvPr/>
              </p:nvSpPr>
              <p:spPr>
                <a:xfrm>
                  <a:off x="9234011" y="3767137"/>
                  <a:ext cx="104775" cy="138112"/>
                </a:xfrm>
                <a:custGeom>
                  <a:avLst/>
                  <a:gdLst>
                    <a:gd name="connsiteX0" fmla="*/ 0 w 104775"/>
                    <a:gd name="connsiteY0" fmla="*/ 138113 h 138112"/>
                    <a:gd name="connsiteX1" fmla="*/ 104775 w 104775"/>
                    <a:gd name="connsiteY1" fmla="*/ 38100 h 138112"/>
                    <a:gd name="connsiteX2" fmla="*/ 104775 w 104775"/>
                    <a:gd name="connsiteY2" fmla="*/ 0 h 138112"/>
                    <a:gd name="connsiteX3" fmla="*/ 0 w 104775"/>
                    <a:gd name="connsiteY3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138112">
                      <a:moveTo>
                        <a:pt x="0" y="138113"/>
                      </a:moveTo>
                      <a:cubicBezTo>
                        <a:pt x="47128" y="120499"/>
                        <a:pt x="84990" y="84359"/>
                        <a:pt x="104775" y="38100"/>
                      </a:cubicBezTo>
                      <a:lnTo>
                        <a:pt x="10477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Freeform: Shape 112">
                  <a:extLst>
                    <a:ext uri="{FF2B5EF4-FFF2-40B4-BE49-F238E27FC236}">
                      <a16:creationId xmlns:a16="http://schemas.microsoft.com/office/drawing/2014/main" id="{7D2A9796-1D18-4492-8034-418FEBC08A1A}"/>
                    </a:ext>
                  </a:extLst>
                </p:cNvPr>
                <p:cNvSpPr/>
                <p:nvPr/>
              </p:nvSpPr>
              <p:spPr>
                <a:xfrm>
                  <a:off x="9114410" y="3576030"/>
                  <a:ext cx="258688" cy="310331"/>
                </a:xfrm>
                <a:custGeom>
                  <a:avLst/>
                  <a:gdLst>
                    <a:gd name="connsiteX0" fmla="*/ 92930 w 258688"/>
                    <a:gd name="connsiteY0" fmla="*/ 2417 h 310331"/>
                    <a:gd name="connsiteX1" fmla="*/ 1109 w 258688"/>
                    <a:gd name="connsiteY1" fmla="*/ 187678 h 310331"/>
                    <a:gd name="connsiteX2" fmla="*/ 90263 w 258688"/>
                    <a:gd name="connsiteY2" fmla="*/ 310170 h 310331"/>
                    <a:gd name="connsiteX3" fmla="*/ 258380 w 258688"/>
                    <a:gd name="connsiteY3" fmla="*/ 115288 h 310331"/>
                    <a:gd name="connsiteX4" fmla="*/ 92930 w 258688"/>
                    <a:gd name="connsiteY4" fmla="*/ 2417 h 310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8688" h="310331">
                      <a:moveTo>
                        <a:pt x="92930" y="2417"/>
                      </a:moveTo>
                      <a:cubicBezTo>
                        <a:pt x="92930" y="2417"/>
                        <a:pt x="-11845" y="8513"/>
                        <a:pt x="1109" y="187678"/>
                      </a:cubicBezTo>
                      <a:cubicBezTo>
                        <a:pt x="7110" y="270451"/>
                        <a:pt x="26446" y="313313"/>
                        <a:pt x="90263" y="310170"/>
                      </a:cubicBezTo>
                      <a:cubicBezTo>
                        <a:pt x="162463" y="306646"/>
                        <a:pt x="265047" y="257020"/>
                        <a:pt x="258380" y="115288"/>
                      </a:cubicBezTo>
                      <a:cubicBezTo>
                        <a:pt x="251712" y="-26444"/>
                        <a:pt x="92930" y="2417"/>
                        <a:pt x="92930" y="2417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Freeform: Shape 113">
                  <a:extLst>
                    <a:ext uri="{FF2B5EF4-FFF2-40B4-BE49-F238E27FC236}">
                      <a16:creationId xmlns:a16="http://schemas.microsoft.com/office/drawing/2014/main" id="{7A62ACA5-72A1-45E3-BE21-75E03CDCCE7F}"/>
                    </a:ext>
                  </a:extLst>
                </p:cNvPr>
                <p:cNvSpPr/>
                <p:nvPr/>
              </p:nvSpPr>
              <p:spPr>
                <a:xfrm>
                  <a:off x="9164097" y="3559206"/>
                  <a:ext cx="221947" cy="207534"/>
                </a:xfrm>
                <a:custGeom>
                  <a:avLst/>
                  <a:gdLst>
                    <a:gd name="connsiteX0" fmla="*/ 184404 w 221947"/>
                    <a:gd name="connsiteY0" fmla="*/ 206978 h 207534"/>
                    <a:gd name="connsiteX1" fmla="*/ 155829 w 221947"/>
                    <a:gd name="connsiteY1" fmla="*/ 173450 h 207534"/>
                    <a:gd name="connsiteX2" fmla="*/ 0 w 221947"/>
                    <a:gd name="connsiteY2" fmla="*/ 38100 h 207534"/>
                    <a:gd name="connsiteX3" fmla="*/ 92297 w 221947"/>
                    <a:gd name="connsiteY3" fmla="*/ 0 h 207534"/>
                    <a:gd name="connsiteX4" fmla="*/ 218122 w 221947"/>
                    <a:gd name="connsiteY4" fmla="*/ 167259 h 207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947" h="207534">
                      <a:moveTo>
                        <a:pt x="184404" y="206978"/>
                      </a:moveTo>
                      <a:cubicBezTo>
                        <a:pt x="184404" y="206978"/>
                        <a:pt x="155829" y="214598"/>
                        <a:pt x="155829" y="173450"/>
                      </a:cubicBezTo>
                      <a:cubicBezTo>
                        <a:pt x="155829" y="173450"/>
                        <a:pt x="28194" y="164783"/>
                        <a:pt x="0" y="38100"/>
                      </a:cubicBezTo>
                      <a:cubicBezTo>
                        <a:pt x="0" y="38100"/>
                        <a:pt x="12573" y="0"/>
                        <a:pt x="92297" y="0"/>
                      </a:cubicBezTo>
                      <a:cubicBezTo>
                        <a:pt x="172021" y="0"/>
                        <a:pt x="238887" y="70390"/>
                        <a:pt x="218122" y="16725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Freeform: Shape 114">
                  <a:extLst>
                    <a:ext uri="{FF2B5EF4-FFF2-40B4-BE49-F238E27FC236}">
                      <a16:creationId xmlns:a16="http://schemas.microsoft.com/office/drawing/2014/main" id="{3E19625C-018D-4F6D-8823-70B604F9501E}"/>
                    </a:ext>
                  </a:extLst>
                </p:cNvPr>
                <p:cNvSpPr/>
                <p:nvPr/>
              </p:nvSpPr>
              <p:spPr>
                <a:xfrm>
                  <a:off x="9156191" y="3727704"/>
                  <a:ext cx="36099" cy="61626"/>
                </a:xfrm>
                <a:custGeom>
                  <a:avLst/>
                  <a:gdLst>
                    <a:gd name="connsiteX0" fmla="*/ 36100 w 36099"/>
                    <a:gd name="connsiteY0" fmla="*/ 0 h 61626"/>
                    <a:gd name="connsiteX1" fmla="*/ 36100 w 36099"/>
                    <a:gd name="connsiteY1" fmla="*/ 61627 h 61626"/>
                    <a:gd name="connsiteX2" fmla="*/ 0 w 36099"/>
                    <a:gd name="connsiteY2" fmla="*/ 50578 h 61626"/>
                    <a:gd name="connsiteX3" fmla="*/ 36100 w 36099"/>
                    <a:gd name="connsiteY3" fmla="*/ 0 h 61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99" h="61626">
                      <a:moveTo>
                        <a:pt x="36100" y="0"/>
                      </a:moveTo>
                      <a:lnTo>
                        <a:pt x="36100" y="61627"/>
                      </a:lnTo>
                      <a:lnTo>
                        <a:pt x="0" y="50578"/>
                      </a:ln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Freeform: Shape 115">
                  <a:extLst>
                    <a:ext uri="{FF2B5EF4-FFF2-40B4-BE49-F238E27FC236}">
                      <a16:creationId xmlns:a16="http://schemas.microsoft.com/office/drawing/2014/main" id="{338516FA-B180-41D4-9AF6-E82C9DE9AA42}"/>
                    </a:ext>
                  </a:extLst>
                </p:cNvPr>
                <p:cNvSpPr/>
                <p:nvPr/>
              </p:nvSpPr>
              <p:spPr>
                <a:xfrm>
                  <a:off x="9221342" y="3721702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573 h 25145"/>
                    <a:gd name="connsiteX1" fmla="*/ 12573 w 25146"/>
                    <a:gd name="connsiteY1" fmla="*/ 25146 h 25145"/>
                    <a:gd name="connsiteX2" fmla="*/ 0 w 25146"/>
                    <a:gd name="connsiteY2" fmla="*/ 12573 h 25145"/>
                    <a:gd name="connsiteX3" fmla="*/ 12573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  <a:gd name="connsiteX6" fmla="*/ 25146 w 25146"/>
                    <a:gd name="connsiteY6" fmla="*/ 12573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146" h="25145">
                      <a:moveTo>
                        <a:pt x="25146" y="12573"/>
                      </a:moveTo>
                      <a:cubicBezTo>
                        <a:pt x="25146" y="19517"/>
                        <a:pt x="19517" y="25146"/>
                        <a:pt x="12573" y="25146"/>
                      </a:cubicBezTo>
                      <a:cubicBezTo>
                        <a:pt x="5629" y="25146"/>
                        <a:pt x="0" y="19517"/>
                        <a:pt x="0" y="12573"/>
                      </a:cubicBezTo>
                      <a:cubicBezTo>
                        <a:pt x="0" y="5629"/>
                        <a:pt x="5629" y="0"/>
                        <a:pt x="12573" y="0"/>
                      </a:cubicBezTo>
                      <a:cubicBezTo>
                        <a:pt x="12605" y="0"/>
                        <a:pt x="12637" y="0"/>
                        <a:pt x="12668" y="0"/>
                      </a:cubicBezTo>
                      <a:cubicBezTo>
                        <a:pt x="19560" y="0"/>
                        <a:pt x="25146" y="5586"/>
                        <a:pt x="25146" y="12478"/>
                      </a:cubicBezTo>
                      <a:cubicBezTo>
                        <a:pt x="25146" y="12510"/>
                        <a:pt x="25146" y="12542"/>
                        <a:pt x="25146" y="1257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: Shape 116">
                  <a:extLst>
                    <a:ext uri="{FF2B5EF4-FFF2-40B4-BE49-F238E27FC236}">
                      <a16:creationId xmlns:a16="http://schemas.microsoft.com/office/drawing/2014/main" id="{BB9A8C01-7A81-4779-9406-39B053E00BB8}"/>
                    </a:ext>
                  </a:extLst>
                </p:cNvPr>
                <p:cNvSpPr/>
                <p:nvPr/>
              </p:nvSpPr>
              <p:spPr>
                <a:xfrm>
                  <a:off x="9138856" y="3713035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478 h 25145"/>
                    <a:gd name="connsiteX1" fmla="*/ 12668 w 25146"/>
                    <a:gd name="connsiteY1" fmla="*/ 25146 h 25145"/>
                    <a:gd name="connsiteX2" fmla="*/ 0 w 25146"/>
                    <a:gd name="connsiteY2" fmla="*/ 12668 h 25145"/>
                    <a:gd name="connsiteX3" fmla="*/ 12478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46" h="25145">
                      <a:moveTo>
                        <a:pt x="25146" y="12478"/>
                      </a:moveTo>
                      <a:cubicBezTo>
                        <a:pt x="25198" y="19422"/>
                        <a:pt x="19612" y="25093"/>
                        <a:pt x="12668" y="25146"/>
                      </a:cubicBezTo>
                      <a:cubicBezTo>
                        <a:pt x="5724" y="25198"/>
                        <a:pt x="53" y="19611"/>
                        <a:pt x="0" y="12668"/>
                      </a:cubicBezTo>
                      <a:cubicBezTo>
                        <a:pt x="-52" y="5724"/>
                        <a:pt x="5534" y="53"/>
                        <a:pt x="12478" y="0"/>
                      </a:cubicBezTo>
                      <a:cubicBezTo>
                        <a:pt x="12541" y="0"/>
                        <a:pt x="12605" y="0"/>
                        <a:pt x="12668" y="0"/>
                      </a:cubicBezTo>
                      <a:cubicBezTo>
                        <a:pt x="19538" y="52"/>
                        <a:pt x="25094" y="5608"/>
                        <a:pt x="25146" y="1247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Freeform: Shape 117">
                  <a:extLst>
                    <a:ext uri="{FF2B5EF4-FFF2-40B4-BE49-F238E27FC236}">
                      <a16:creationId xmlns:a16="http://schemas.microsoft.com/office/drawing/2014/main" id="{FCC9DFC0-8851-4B56-B3C1-7055DC69859A}"/>
                    </a:ext>
                  </a:extLst>
                </p:cNvPr>
                <p:cNvSpPr/>
                <p:nvPr/>
              </p:nvSpPr>
              <p:spPr>
                <a:xfrm>
                  <a:off x="9135387" y="3679161"/>
                  <a:ext cx="25376" cy="20252"/>
                </a:xfrm>
                <a:custGeom>
                  <a:avLst/>
                  <a:gdLst>
                    <a:gd name="connsiteX0" fmla="*/ 802 w 25376"/>
                    <a:gd name="connsiteY0" fmla="*/ 20253 h 20252"/>
                    <a:gd name="connsiteX1" fmla="*/ 25376 w 25376"/>
                    <a:gd name="connsiteY1" fmla="*/ 5680 h 20252"/>
                    <a:gd name="connsiteX2" fmla="*/ 6326 w 25376"/>
                    <a:gd name="connsiteY2" fmla="*/ 1774 h 20252"/>
                    <a:gd name="connsiteX3" fmla="*/ 802 w 25376"/>
                    <a:gd name="connsiteY3" fmla="*/ 20253 h 2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76" h="20252">
                      <a:moveTo>
                        <a:pt x="802" y="20253"/>
                      </a:moveTo>
                      <a:lnTo>
                        <a:pt x="25376" y="5680"/>
                      </a:lnTo>
                      <a:cubicBezTo>
                        <a:pt x="25376" y="5680"/>
                        <a:pt x="15851" y="-3845"/>
                        <a:pt x="6326" y="1774"/>
                      </a:cubicBezTo>
                      <a:cubicBezTo>
                        <a:pt x="866" y="6216"/>
                        <a:pt x="-1324" y="13543"/>
                        <a:pt x="802" y="202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0" name="Freeform: Shape 118">
                  <a:extLst>
                    <a:ext uri="{FF2B5EF4-FFF2-40B4-BE49-F238E27FC236}">
                      <a16:creationId xmlns:a16="http://schemas.microsoft.com/office/drawing/2014/main" id="{2FA3613D-BA08-45A0-9492-04A2DEC45B44}"/>
                    </a:ext>
                  </a:extLst>
                </p:cNvPr>
                <p:cNvSpPr/>
                <p:nvPr/>
              </p:nvSpPr>
              <p:spPr>
                <a:xfrm>
                  <a:off x="9195434" y="3799141"/>
                  <a:ext cx="40540" cy="25668"/>
                </a:xfrm>
                <a:custGeom>
                  <a:avLst/>
                  <a:gdLst>
                    <a:gd name="connsiteX0" fmla="*/ 0 w 40540"/>
                    <a:gd name="connsiteY0" fmla="*/ 10858 h 25668"/>
                    <a:gd name="connsiteX1" fmla="*/ 40386 w 40540"/>
                    <a:gd name="connsiteY1" fmla="*/ 0 h 25668"/>
                    <a:gd name="connsiteX2" fmla="*/ 25337 w 40540"/>
                    <a:gd name="connsiteY2" fmla="*/ 25337 h 25668"/>
                    <a:gd name="connsiteX3" fmla="*/ 0 w 40540"/>
                    <a:gd name="connsiteY3" fmla="*/ 10858 h 25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40" h="25668">
                      <a:moveTo>
                        <a:pt x="0" y="10858"/>
                      </a:moveTo>
                      <a:cubicBezTo>
                        <a:pt x="14300" y="11885"/>
                        <a:pt x="28529" y="8060"/>
                        <a:pt x="40386" y="0"/>
                      </a:cubicBezTo>
                      <a:cubicBezTo>
                        <a:pt x="40386" y="0"/>
                        <a:pt x="43148" y="21336"/>
                        <a:pt x="25337" y="25337"/>
                      </a:cubicBezTo>
                      <a:cubicBezTo>
                        <a:pt x="14516" y="27190"/>
                        <a:pt x="3897" y="21122"/>
                        <a:pt x="0" y="10858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1" name="Freeform: Shape 119">
                  <a:extLst>
                    <a:ext uri="{FF2B5EF4-FFF2-40B4-BE49-F238E27FC236}">
                      <a16:creationId xmlns:a16="http://schemas.microsoft.com/office/drawing/2014/main" id="{044B38BD-924E-42D3-B380-585740AA4F3E}"/>
                    </a:ext>
                  </a:extLst>
                </p:cNvPr>
                <p:cNvSpPr/>
                <p:nvPr/>
              </p:nvSpPr>
              <p:spPr>
                <a:xfrm>
                  <a:off x="9338343" y="3718637"/>
                  <a:ext cx="69626" cy="102601"/>
                </a:xfrm>
                <a:custGeom>
                  <a:avLst/>
                  <a:gdLst>
                    <a:gd name="connsiteX0" fmla="*/ 61 w 69626"/>
                    <a:gd name="connsiteY0" fmla="*/ 52214 h 102601"/>
                    <a:gd name="connsiteX1" fmla="*/ 5681 w 69626"/>
                    <a:gd name="connsiteY1" fmla="*/ 21830 h 102601"/>
                    <a:gd name="connsiteX2" fmla="*/ 33589 w 69626"/>
                    <a:gd name="connsiteY2" fmla="*/ 17 h 102601"/>
                    <a:gd name="connsiteX3" fmla="*/ 69594 w 69626"/>
                    <a:gd name="connsiteY3" fmla="*/ 41165 h 102601"/>
                    <a:gd name="connsiteX4" fmla="*/ 1395 w 69626"/>
                    <a:gd name="connsiteY4" fmla="*/ 102602 h 102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626" h="102601">
                      <a:moveTo>
                        <a:pt x="61" y="52214"/>
                      </a:moveTo>
                      <a:cubicBezTo>
                        <a:pt x="-378" y="41792"/>
                        <a:pt x="1543" y="31405"/>
                        <a:pt x="5681" y="21830"/>
                      </a:cubicBezTo>
                      <a:cubicBezTo>
                        <a:pt x="9767" y="9620"/>
                        <a:pt x="20754" y="1033"/>
                        <a:pt x="33589" y="17"/>
                      </a:cubicBezTo>
                      <a:cubicBezTo>
                        <a:pt x="65689" y="-840"/>
                        <a:pt x="70070" y="30116"/>
                        <a:pt x="69594" y="41165"/>
                      </a:cubicBezTo>
                      <a:cubicBezTo>
                        <a:pt x="68451" y="69740"/>
                        <a:pt x="45019" y="101363"/>
                        <a:pt x="1395" y="102602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Freeform: Shape 120">
                  <a:extLst>
                    <a:ext uri="{FF2B5EF4-FFF2-40B4-BE49-F238E27FC236}">
                      <a16:creationId xmlns:a16="http://schemas.microsoft.com/office/drawing/2014/main" id="{51AF6568-4296-4CE2-AA34-6925E09E247F}"/>
                    </a:ext>
                  </a:extLst>
                </p:cNvPr>
                <p:cNvSpPr/>
                <p:nvPr/>
              </p:nvSpPr>
              <p:spPr>
                <a:xfrm>
                  <a:off x="9191337" y="3905250"/>
                  <a:ext cx="157164" cy="116138"/>
                </a:xfrm>
                <a:custGeom>
                  <a:avLst/>
                  <a:gdLst>
                    <a:gd name="connsiteX0" fmla="*/ 42674 w 157164"/>
                    <a:gd name="connsiteY0" fmla="*/ 0 h 116138"/>
                    <a:gd name="connsiteX1" fmla="*/ 8860 w 157164"/>
                    <a:gd name="connsiteY1" fmla="*/ 43910 h 116138"/>
                    <a:gd name="connsiteX2" fmla="*/ 16708 w 157164"/>
                    <a:gd name="connsiteY2" fmla="*/ 103881 h 116138"/>
                    <a:gd name="connsiteX3" fmla="*/ 22862 w 157164"/>
                    <a:gd name="connsiteY3" fmla="*/ 107823 h 116138"/>
                    <a:gd name="connsiteX4" fmla="*/ 22862 w 157164"/>
                    <a:gd name="connsiteY4" fmla="*/ 107823 h 116138"/>
                    <a:gd name="connsiteX5" fmla="*/ 113635 w 157164"/>
                    <a:gd name="connsiteY5" fmla="*/ 88773 h 116138"/>
                    <a:gd name="connsiteX6" fmla="*/ 157164 w 157164"/>
                    <a:gd name="connsiteY6" fmla="*/ 34385 h 11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164" h="116138">
                      <a:moveTo>
                        <a:pt x="42674" y="0"/>
                      </a:moveTo>
                      <a:lnTo>
                        <a:pt x="8860" y="43910"/>
                      </a:lnTo>
                      <a:cubicBezTo>
                        <a:pt x="-5533" y="62638"/>
                        <a:pt x="-2020" y="89488"/>
                        <a:pt x="16708" y="103881"/>
                      </a:cubicBezTo>
                      <a:cubicBezTo>
                        <a:pt x="18643" y="105368"/>
                        <a:pt x="20702" y="106687"/>
                        <a:pt x="22862" y="107823"/>
                      </a:cubicBezTo>
                      <a:lnTo>
                        <a:pt x="22862" y="107823"/>
                      </a:lnTo>
                      <a:cubicBezTo>
                        <a:pt x="53782" y="123997"/>
                        <a:pt x="91826" y="116013"/>
                        <a:pt x="113635" y="88773"/>
                      </a:cubicBezTo>
                      <a:lnTo>
                        <a:pt x="157164" y="34385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3" name="Freeform: Shape 121">
                  <a:extLst>
                    <a:ext uri="{FF2B5EF4-FFF2-40B4-BE49-F238E27FC236}">
                      <a16:creationId xmlns:a16="http://schemas.microsoft.com/office/drawing/2014/main" id="{90743CA0-948B-4F54-AF0A-9D26A23EE7CD}"/>
                    </a:ext>
                  </a:extLst>
                </p:cNvPr>
                <p:cNvSpPr/>
                <p:nvPr/>
              </p:nvSpPr>
              <p:spPr>
                <a:xfrm>
                  <a:off x="8979330" y="4432934"/>
                  <a:ext cx="309772" cy="178470"/>
                </a:xfrm>
                <a:custGeom>
                  <a:avLst/>
                  <a:gdLst>
                    <a:gd name="connsiteX0" fmla="*/ 254014 w 309772"/>
                    <a:gd name="connsiteY0" fmla="*/ 0 h 178470"/>
                    <a:gd name="connsiteX1" fmla="*/ 158764 w 309772"/>
                    <a:gd name="connsiteY1" fmla="*/ 52102 h 178470"/>
                    <a:gd name="connsiteX2" fmla="*/ 114758 w 309772"/>
                    <a:gd name="connsiteY2" fmla="*/ 52102 h 178470"/>
                    <a:gd name="connsiteX3" fmla="*/ 41225 w 309772"/>
                    <a:gd name="connsiteY3" fmla="*/ 62865 h 178470"/>
                    <a:gd name="connsiteX4" fmla="*/ 71229 w 309772"/>
                    <a:gd name="connsiteY4" fmla="*/ 83153 h 178470"/>
                    <a:gd name="connsiteX5" fmla="*/ 77 w 309772"/>
                    <a:gd name="connsiteY5" fmla="*/ 133445 h 178470"/>
                    <a:gd name="connsiteX6" fmla="*/ 103138 w 309772"/>
                    <a:gd name="connsiteY6" fmla="*/ 171545 h 178470"/>
                    <a:gd name="connsiteX7" fmla="*/ 143238 w 309772"/>
                    <a:gd name="connsiteY7" fmla="*/ 155162 h 178470"/>
                    <a:gd name="connsiteX8" fmla="*/ 222105 w 309772"/>
                    <a:gd name="connsiteY8" fmla="*/ 117062 h 178470"/>
                    <a:gd name="connsiteX9" fmla="*/ 302401 w 309772"/>
                    <a:gd name="connsiteY9" fmla="*/ 91345 h 178470"/>
                    <a:gd name="connsiteX10" fmla="*/ 254014 w 309772"/>
                    <a:gd name="connsiteY10" fmla="*/ 0 h 178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9772" h="178470">
                      <a:moveTo>
                        <a:pt x="254014" y="0"/>
                      </a:moveTo>
                      <a:lnTo>
                        <a:pt x="158764" y="52102"/>
                      </a:lnTo>
                      <a:cubicBezTo>
                        <a:pt x="144116" y="51012"/>
                        <a:pt x="129407" y="51012"/>
                        <a:pt x="114758" y="52102"/>
                      </a:cubicBezTo>
                      <a:cubicBezTo>
                        <a:pt x="97804" y="54197"/>
                        <a:pt x="52846" y="62389"/>
                        <a:pt x="41225" y="62865"/>
                      </a:cubicBezTo>
                      <a:cubicBezTo>
                        <a:pt x="29605" y="63341"/>
                        <a:pt x="40749" y="85058"/>
                        <a:pt x="71229" y="83153"/>
                      </a:cubicBezTo>
                      <a:cubicBezTo>
                        <a:pt x="71229" y="83153"/>
                        <a:pt x="2554" y="114586"/>
                        <a:pt x="77" y="133445"/>
                      </a:cubicBezTo>
                      <a:cubicBezTo>
                        <a:pt x="-2399" y="152305"/>
                        <a:pt x="55132" y="195167"/>
                        <a:pt x="103138" y="171545"/>
                      </a:cubicBezTo>
                      <a:cubicBezTo>
                        <a:pt x="115676" y="164243"/>
                        <a:pt x="129173" y="158729"/>
                        <a:pt x="143238" y="155162"/>
                      </a:cubicBezTo>
                      <a:cubicBezTo>
                        <a:pt x="172847" y="150964"/>
                        <a:pt x="200413" y="137648"/>
                        <a:pt x="222105" y="117062"/>
                      </a:cubicBezTo>
                      <a:lnTo>
                        <a:pt x="302401" y="91345"/>
                      </a:lnTo>
                      <a:cubicBezTo>
                        <a:pt x="302401" y="91345"/>
                        <a:pt x="337643" y="8192"/>
                        <a:pt x="254014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4" name="Freeform: Shape 122">
                  <a:extLst>
                    <a:ext uri="{FF2B5EF4-FFF2-40B4-BE49-F238E27FC236}">
                      <a16:creationId xmlns:a16="http://schemas.microsoft.com/office/drawing/2014/main" id="{4ECCE688-B470-46FA-8CF9-686C308E4A83}"/>
                    </a:ext>
                  </a:extLst>
                </p:cNvPr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Freeform: Shape 123">
                  <a:extLst>
                    <a:ext uri="{FF2B5EF4-FFF2-40B4-BE49-F238E27FC236}">
                      <a16:creationId xmlns:a16="http://schemas.microsoft.com/office/drawing/2014/main" id="{1A8986A5-5964-4A2F-A60B-782975059E39}"/>
                    </a:ext>
                  </a:extLst>
                </p:cNvPr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6" name="Freeform: Shape 124">
                  <a:extLst>
                    <a:ext uri="{FF2B5EF4-FFF2-40B4-BE49-F238E27FC236}">
                      <a16:creationId xmlns:a16="http://schemas.microsoft.com/office/drawing/2014/main" id="{D4CC03E8-5973-4684-AA77-4E5D2A973172}"/>
                    </a:ext>
                  </a:extLst>
                </p:cNvPr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7" name="Freeform: Shape 125">
                  <a:extLst>
                    <a:ext uri="{FF2B5EF4-FFF2-40B4-BE49-F238E27FC236}">
                      <a16:creationId xmlns:a16="http://schemas.microsoft.com/office/drawing/2014/main" id="{B68AA579-918D-4E02-A2AA-7AC5A680FCA0}"/>
                    </a:ext>
                  </a:extLst>
                </p:cNvPr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8" name="Freeform: Shape 126">
                  <a:extLst>
                    <a:ext uri="{FF2B5EF4-FFF2-40B4-BE49-F238E27FC236}">
                      <a16:creationId xmlns:a16="http://schemas.microsoft.com/office/drawing/2014/main" id="{47965B8C-A013-4BA0-812D-DDD41DD4F2AF}"/>
                    </a:ext>
                  </a:extLst>
                </p:cNvPr>
                <p:cNvSpPr/>
                <p:nvPr/>
              </p:nvSpPr>
              <p:spPr>
                <a:xfrm>
                  <a:off x="8506100" y="4198560"/>
                  <a:ext cx="478645" cy="552861"/>
                </a:xfrm>
                <a:custGeom>
                  <a:avLst/>
                  <a:gdLst>
                    <a:gd name="connsiteX0" fmla="*/ 201 w 478645"/>
                    <a:gd name="connsiteY0" fmla="*/ 14919 h 552861"/>
                    <a:gd name="connsiteX1" fmla="*/ 43826 w 478645"/>
                    <a:gd name="connsiteY1" fmla="*/ 300668 h 552861"/>
                    <a:gd name="connsiteX2" fmla="*/ 43826 w 478645"/>
                    <a:gd name="connsiteY2" fmla="*/ 301145 h 552861"/>
                    <a:gd name="connsiteX3" fmla="*/ 477689 w 478645"/>
                    <a:gd name="connsiteY3" fmla="*/ 552795 h 552861"/>
                    <a:gd name="connsiteX4" fmla="*/ 478579 w 478645"/>
                    <a:gd name="connsiteY4" fmla="*/ 552483 h 552861"/>
                    <a:gd name="connsiteX5" fmla="*/ 478642 w 478645"/>
                    <a:gd name="connsiteY5" fmla="*/ 552128 h 552861"/>
                    <a:gd name="connsiteX6" fmla="*/ 436256 w 478645"/>
                    <a:gd name="connsiteY6" fmla="*/ 274856 h 552861"/>
                    <a:gd name="connsiteX7" fmla="*/ 417206 w 478645"/>
                    <a:gd name="connsiteY7" fmla="*/ 246281 h 552861"/>
                    <a:gd name="connsiteX8" fmla="*/ 19442 w 478645"/>
                    <a:gd name="connsiteY8" fmla="*/ 1964 h 552861"/>
                    <a:gd name="connsiteX9" fmla="*/ 1963 w 478645"/>
                    <a:gd name="connsiteY9" fmla="*/ 5897 h 552861"/>
                    <a:gd name="connsiteX10" fmla="*/ 201 w 478645"/>
                    <a:gd name="connsiteY10" fmla="*/ 14919 h 552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8645" h="552861">
                      <a:moveTo>
                        <a:pt x="201" y="14919"/>
                      </a:moveTo>
                      <a:lnTo>
                        <a:pt x="43826" y="300668"/>
                      </a:lnTo>
                      <a:cubicBezTo>
                        <a:pt x="43781" y="300824"/>
                        <a:pt x="43781" y="300989"/>
                        <a:pt x="43826" y="301145"/>
                      </a:cubicBezTo>
                      <a:lnTo>
                        <a:pt x="477689" y="552795"/>
                      </a:lnTo>
                      <a:cubicBezTo>
                        <a:pt x="478021" y="552955"/>
                        <a:pt x="478420" y="552815"/>
                        <a:pt x="478579" y="552483"/>
                      </a:cubicBezTo>
                      <a:cubicBezTo>
                        <a:pt x="478632" y="552373"/>
                        <a:pt x="478654" y="552250"/>
                        <a:pt x="478642" y="552128"/>
                      </a:cubicBezTo>
                      <a:lnTo>
                        <a:pt x="436256" y="274856"/>
                      </a:lnTo>
                      <a:cubicBezTo>
                        <a:pt x="434423" y="262990"/>
                        <a:pt x="427454" y="252536"/>
                        <a:pt x="417206" y="246281"/>
                      </a:cubicBezTo>
                      <a:lnTo>
                        <a:pt x="19442" y="1964"/>
                      </a:lnTo>
                      <a:cubicBezTo>
                        <a:pt x="13529" y="-1776"/>
                        <a:pt x="5704" y="-16"/>
                        <a:pt x="1963" y="5897"/>
                      </a:cubicBezTo>
                      <a:cubicBezTo>
                        <a:pt x="267" y="8577"/>
                        <a:pt x="-362" y="11797"/>
                        <a:pt x="201" y="1491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9" name="Freeform: Shape 127">
                  <a:extLst>
                    <a:ext uri="{FF2B5EF4-FFF2-40B4-BE49-F238E27FC236}">
                      <a16:creationId xmlns:a16="http://schemas.microsoft.com/office/drawing/2014/main" id="{F1DECEC5-051D-4A7E-839A-AA33AF23F5C2}"/>
                    </a:ext>
                  </a:extLst>
                </p:cNvPr>
                <p:cNvSpPr/>
                <p:nvPr/>
              </p:nvSpPr>
              <p:spPr>
                <a:xfrm>
                  <a:off x="8982075" y="4586763"/>
                  <a:ext cx="251269" cy="164687"/>
                </a:xfrm>
                <a:custGeom>
                  <a:avLst/>
                  <a:gdLst>
                    <a:gd name="connsiteX0" fmla="*/ 2000 w 251269"/>
                    <a:gd name="connsiteY0" fmla="*/ 164687 h 164687"/>
                    <a:gd name="connsiteX1" fmla="*/ 233648 w 251269"/>
                    <a:gd name="connsiteY1" fmla="*/ 30480 h 164687"/>
                    <a:gd name="connsiteX2" fmla="*/ 251270 w 251269"/>
                    <a:gd name="connsiteY2" fmla="*/ 0 h 164687"/>
                    <a:gd name="connsiteX3" fmla="*/ 251270 w 251269"/>
                    <a:gd name="connsiteY3" fmla="*/ 0 h 164687"/>
                    <a:gd name="connsiteX4" fmla="*/ 0 w 251269"/>
                    <a:gd name="connsiteY4" fmla="*/ 144971 h 16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269" h="164687">
                      <a:moveTo>
                        <a:pt x="2000" y="164687"/>
                      </a:moveTo>
                      <a:lnTo>
                        <a:pt x="233648" y="30480"/>
                      </a:lnTo>
                      <a:cubicBezTo>
                        <a:pt x="244525" y="24178"/>
                        <a:pt x="251235" y="12571"/>
                        <a:pt x="251270" y="0"/>
                      </a:cubicBezTo>
                      <a:lnTo>
                        <a:pt x="251270" y="0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0" name="Freeform: Shape 128">
                  <a:extLst>
                    <a:ext uri="{FF2B5EF4-FFF2-40B4-BE49-F238E27FC236}">
                      <a16:creationId xmlns:a16="http://schemas.microsoft.com/office/drawing/2014/main" id="{D59F54F9-C854-439E-841F-03679D85572B}"/>
                    </a:ext>
                  </a:extLst>
                </p:cNvPr>
                <p:cNvSpPr/>
                <p:nvPr/>
              </p:nvSpPr>
              <p:spPr>
                <a:xfrm>
                  <a:off x="8693277" y="4429187"/>
                  <a:ext cx="64008" cy="82568"/>
                </a:xfrm>
                <a:custGeom>
                  <a:avLst/>
                  <a:gdLst>
                    <a:gd name="connsiteX0" fmla="*/ 64008 w 64008"/>
                    <a:gd name="connsiteY0" fmla="*/ 59754 h 82568"/>
                    <a:gd name="connsiteX1" fmla="*/ 32004 w 64008"/>
                    <a:gd name="connsiteY1" fmla="*/ 78233 h 82568"/>
                    <a:gd name="connsiteX2" fmla="*/ 0 w 64008"/>
                    <a:gd name="connsiteY2" fmla="*/ 22797 h 82568"/>
                    <a:gd name="connsiteX3" fmla="*/ 32004 w 64008"/>
                    <a:gd name="connsiteY3" fmla="*/ 4319 h 82568"/>
                    <a:gd name="connsiteX4" fmla="*/ 64008 w 64008"/>
                    <a:gd name="connsiteY4" fmla="*/ 59754 h 82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08" h="82568">
                      <a:moveTo>
                        <a:pt x="64008" y="59754"/>
                      </a:moveTo>
                      <a:cubicBezTo>
                        <a:pt x="64008" y="80233"/>
                        <a:pt x="49721" y="88329"/>
                        <a:pt x="32004" y="78233"/>
                      </a:cubicBezTo>
                      <a:cubicBezTo>
                        <a:pt x="13111" y="65910"/>
                        <a:pt x="1224" y="45320"/>
                        <a:pt x="0" y="22797"/>
                      </a:cubicBezTo>
                      <a:cubicBezTo>
                        <a:pt x="0" y="2414"/>
                        <a:pt x="14383" y="-5778"/>
                        <a:pt x="32004" y="4319"/>
                      </a:cubicBezTo>
                      <a:cubicBezTo>
                        <a:pt x="50908" y="16630"/>
                        <a:pt x="62799" y="37227"/>
                        <a:pt x="64008" y="5975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1" name="Freeform: Shape 129">
                  <a:extLst>
                    <a:ext uri="{FF2B5EF4-FFF2-40B4-BE49-F238E27FC236}">
                      <a16:creationId xmlns:a16="http://schemas.microsoft.com/office/drawing/2014/main" id="{4B3550ED-0054-40E3-BF0C-48AF181B7F88}"/>
                    </a:ext>
                  </a:extLst>
                </p:cNvPr>
                <p:cNvSpPr/>
                <p:nvPr/>
              </p:nvSpPr>
              <p:spPr>
                <a:xfrm>
                  <a:off x="9184481" y="4156805"/>
                  <a:ext cx="134016" cy="54048"/>
                </a:xfrm>
                <a:custGeom>
                  <a:avLst/>
                  <a:gdLst>
                    <a:gd name="connsiteX0" fmla="*/ 0 w 134016"/>
                    <a:gd name="connsiteY0" fmla="*/ 41910 h 54048"/>
                    <a:gd name="connsiteX1" fmla="*/ 134017 w 134016"/>
                    <a:gd name="connsiteY1" fmla="*/ 0 h 54048"/>
                    <a:gd name="connsiteX2" fmla="*/ 0 w 134016"/>
                    <a:gd name="connsiteY2" fmla="*/ 41910 h 54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4016" h="54048">
                      <a:moveTo>
                        <a:pt x="0" y="41910"/>
                      </a:moveTo>
                      <a:cubicBezTo>
                        <a:pt x="0" y="41910"/>
                        <a:pt x="87535" y="65722"/>
                        <a:pt x="134017" y="0"/>
                      </a:cubicBezTo>
                      <a:cubicBezTo>
                        <a:pt x="134017" y="0"/>
                        <a:pt x="103918" y="84868"/>
                        <a:pt x="0" y="4191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13" name="任意多边形: 形状 512">
            <a:extLst>
              <a:ext uri="{FF2B5EF4-FFF2-40B4-BE49-F238E27FC236}">
                <a16:creationId xmlns:a16="http://schemas.microsoft.com/office/drawing/2014/main" id="{B1C4840E-14CA-4951-9199-350FC70811D3}"/>
              </a:ext>
            </a:extLst>
          </p:cNvPr>
          <p:cNvSpPr/>
          <p:nvPr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4D59177A-1C0C-492B-839B-0C1073CA60F2}"/>
              </a:ext>
            </a:extLst>
          </p:cNvPr>
          <p:cNvGrpSpPr/>
          <p:nvPr/>
        </p:nvGrpSpPr>
        <p:grpSpPr>
          <a:xfrm>
            <a:off x="4154116" y="3340239"/>
            <a:ext cx="3514162" cy="966418"/>
            <a:chOff x="3389687" y="2343753"/>
            <a:chExt cx="3514162" cy="966418"/>
          </a:xfrm>
        </p:grpSpPr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BBF5C1AD-50B5-4C63-A2E0-AFE78143B8B3}"/>
                </a:ext>
              </a:extLst>
            </p:cNvPr>
            <p:cNvSpPr txBox="1"/>
            <p:nvPr/>
          </p:nvSpPr>
          <p:spPr>
            <a:xfrm>
              <a:off x="3389687" y="2343753"/>
              <a:ext cx="3285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分析自身因素</a:t>
              </a:r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238D45EB-2CAF-4201-BBF0-551A5663B4DA}"/>
                </a:ext>
              </a:extLst>
            </p:cNvPr>
            <p:cNvSpPr txBox="1"/>
            <p:nvPr/>
          </p:nvSpPr>
          <p:spPr>
            <a:xfrm>
              <a:off x="3389687" y="2866973"/>
              <a:ext cx="351416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E4FFEF30-47DE-47B6-B6ED-13C36D2CA8E6}"/>
              </a:ext>
            </a:extLst>
          </p:cNvPr>
          <p:cNvGrpSpPr/>
          <p:nvPr/>
        </p:nvGrpSpPr>
        <p:grpSpPr>
          <a:xfrm>
            <a:off x="5145142" y="1647454"/>
            <a:ext cx="3130714" cy="1443176"/>
            <a:chOff x="3352287" y="2072156"/>
            <a:chExt cx="3130714" cy="1443176"/>
          </a:xfrm>
        </p:grpSpPr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EFE65016-42DC-430C-A8AF-BA51AAB4E01A}"/>
                </a:ext>
              </a:extLst>
            </p:cNvPr>
            <p:cNvSpPr txBox="1"/>
            <p:nvPr/>
          </p:nvSpPr>
          <p:spPr>
            <a:xfrm>
              <a:off x="3352287" y="2072156"/>
              <a:ext cx="313071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8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8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83205CD5-ACEA-4019-AB2E-9683C6E6E6DD}"/>
                </a:ext>
              </a:extLst>
            </p:cNvPr>
            <p:cNvSpPr txBox="1"/>
            <p:nvPr/>
          </p:nvSpPr>
          <p:spPr>
            <a:xfrm>
              <a:off x="3469857" y="3197937"/>
              <a:ext cx="1189823" cy="3173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523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FAAF38BE-40F8-4F32-9C79-2D16DFAC051B}"/>
              </a:ext>
            </a:extLst>
          </p:cNvPr>
          <p:cNvGrpSpPr/>
          <p:nvPr/>
        </p:nvGrpSpPr>
        <p:grpSpPr>
          <a:xfrm>
            <a:off x="1428110" y="349966"/>
            <a:ext cx="5012652" cy="759961"/>
            <a:chOff x="3389687" y="2200691"/>
            <a:chExt cx="5012652" cy="759961"/>
          </a:xfrm>
        </p:grpSpPr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BEACA07B-FC86-46DB-909A-25E630235CE6}"/>
                </a:ext>
              </a:extLst>
            </p:cNvPr>
            <p:cNvSpPr txBox="1"/>
            <p:nvPr/>
          </p:nvSpPr>
          <p:spPr>
            <a:xfrm>
              <a:off x="3389687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分析自身因素</a:t>
              </a: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63BE409E-BF8A-4A69-AB89-E0E8279D5B04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9E14ABC0-BCBD-4555-9C1B-1452575DDBB9}"/>
              </a:ext>
            </a:extLst>
          </p:cNvPr>
          <p:cNvGrpSpPr/>
          <p:nvPr/>
        </p:nvGrpSpPr>
        <p:grpSpPr>
          <a:xfrm>
            <a:off x="4019552" y="2582209"/>
            <a:ext cx="4152898" cy="3102952"/>
            <a:chOff x="2889887" y="1346200"/>
            <a:chExt cx="6412227" cy="4791075"/>
          </a:xfrm>
        </p:grpSpPr>
        <p:sp>
          <p:nvSpPr>
            <p:cNvPr id="137" name="iṥḷiďê">
              <a:extLst>
                <a:ext uri="{FF2B5EF4-FFF2-40B4-BE49-F238E27FC236}">
                  <a16:creationId xmlns:a16="http://schemas.microsoft.com/office/drawing/2014/main" id="{18DA7CB0-8E90-46C0-AEE0-C2739DC1552C}"/>
                </a:ext>
              </a:extLst>
            </p:cNvPr>
            <p:cNvSpPr/>
            <p:nvPr/>
          </p:nvSpPr>
          <p:spPr bwMode="auto">
            <a:xfrm>
              <a:off x="3671513" y="2267143"/>
              <a:ext cx="4874306" cy="3663870"/>
            </a:xfrm>
            <a:custGeom>
              <a:avLst/>
              <a:gdLst>
                <a:gd name="T0" fmla="*/ 117 w 1296"/>
                <a:gd name="T1" fmla="*/ 609 h 975"/>
                <a:gd name="T2" fmla="*/ 66 w 1296"/>
                <a:gd name="T3" fmla="*/ 609 h 975"/>
                <a:gd name="T4" fmla="*/ 66 w 1296"/>
                <a:gd name="T5" fmla="*/ 609 h 975"/>
                <a:gd name="T6" fmla="*/ 0 w 1296"/>
                <a:gd name="T7" fmla="*/ 647 h 975"/>
                <a:gd name="T8" fmla="*/ 110 w 1296"/>
                <a:gd name="T9" fmla="*/ 975 h 975"/>
                <a:gd name="T10" fmla="*/ 172 w 1296"/>
                <a:gd name="T11" fmla="*/ 975 h 975"/>
                <a:gd name="T12" fmla="*/ 172 w 1296"/>
                <a:gd name="T13" fmla="*/ 846 h 975"/>
                <a:gd name="T14" fmla="*/ 117 w 1296"/>
                <a:gd name="T15" fmla="*/ 612 h 975"/>
                <a:gd name="T16" fmla="*/ 117 w 1296"/>
                <a:gd name="T17" fmla="*/ 609 h 975"/>
                <a:gd name="T18" fmla="*/ 1223 w 1296"/>
                <a:gd name="T19" fmla="*/ 609 h 975"/>
                <a:gd name="T20" fmla="*/ 1178 w 1296"/>
                <a:gd name="T21" fmla="*/ 609 h 975"/>
                <a:gd name="T22" fmla="*/ 1178 w 1296"/>
                <a:gd name="T23" fmla="*/ 612 h 975"/>
                <a:gd name="T24" fmla="*/ 1118 w 1296"/>
                <a:gd name="T25" fmla="*/ 858 h 975"/>
                <a:gd name="T26" fmla="*/ 1118 w 1296"/>
                <a:gd name="T27" fmla="*/ 975 h 975"/>
                <a:gd name="T28" fmla="*/ 1186 w 1296"/>
                <a:gd name="T29" fmla="*/ 975 h 975"/>
                <a:gd name="T30" fmla="*/ 1296 w 1296"/>
                <a:gd name="T31" fmla="*/ 651 h 975"/>
                <a:gd name="T32" fmla="*/ 1223 w 1296"/>
                <a:gd name="T33" fmla="*/ 609 h 975"/>
                <a:gd name="T34" fmla="*/ 1223 w 1296"/>
                <a:gd name="T35" fmla="*/ 609 h 975"/>
                <a:gd name="T36" fmla="*/ 99 w 1296"/>
                <a:gd name="T37" fmla="*/ 266 h 975"/>
                <a:gd name="T38" fmla="*/ 26 w 1296"/>
                <a:gd name="T39" fmla="*/ 427 h 975"/>
                <a:gd name="T40" fmla="*/ 66 w 1296"/>
                <a:gd name="T41" fmla="*/ 450 h 975"/>
                <a:gd name="T42" fmla="*/ 66 w 1296"/>
                <a:gd name="T43" fmla="*/ 605 h 975"/>
                <a:gd name="T44" fmla="*/ 118 w 1296"/>
                <a:gd name="T45" fmla="*/ 605 h 975"/>
                <a:gd name="T46" fmla="*/ 204 w 1296"/>
                <a:gd name="T47" fmla="*/ 322 h 975"/>
                <a:gd name="T48" fmla="*/ 108 w 1296"/>
                <a:gd name="T49" fmla="*/ 271 h 975"/>
                <a:gd name="T50" fmla="*/ 108 w 1296"/>
                <a:gd name="T51" fmla="*/ 271 h 975"/>
                <a:gd name="T52" fmla="*/ 99 w 1296"/>
                <a:gd name="T53" fmla="*/ 266 h 975"/>
                <a:gd name="T54" fmla="*/ 1195 w 1296"/>
                <a:gd name="T55" fmla="*/ 263 h 975"/>
                <a:gd name="T56" fmla="*/ 1182 w 1296"/>
                <a:gd name="T57" fmla="*/ 271 h 975"/>
                <a:gd name="T58" fmla="*/ 1182 w 1296"/>
                <a:gd name="T59" fmla="*/ 271 h 975"/>
                <a:gd name="T60" fmla="*/ 1090 w 1296"/>
                <a:gd name="T61" fmla="*/ 320 h 975"/>
                <a:gd name="T62" fmla="*/ 1178 w 1296"/>
                <a:gd name="T63" fmla="*/ 605 h 975"/>
                <a:gd name="T64" fmla="*/ 1223 w 1296"/>
                <a:gd name="T65" fmla="*/ 605 h 975"/>
                <a:gd name="T66" fmla="*/ 1223 w 1296"/>
                <a:gd name="T67" fmla="*/ 450 h 975"/>
                <a:gd name="T68" fmla="*/ 1269 w 1296"/>
                <a:gd name="T69" fmla="*/ 424 h 975"/>
                <a:gd name="T70" fmla="*/ 1195 w 1296"/>
                <a:gd name="T71" fmla="*/ 263 h 975"/>
                <a:gd name="T72" fmla="*/ 426 w 1296"/>
                <a:gd name="T73" fmla="*/ 2 h 975"/>
                <a:gd name="T74" fmla="*/ 266 w 1296"/>
                <a:gd name="T75" fmla="*/ 88 h 975"/>
                <a:gd name="T76" fmla="*/ 266 w 1296"/>
                <a:gd name="T77" fmla="*/ 180 h 975"/>
                <a:gd name="T78" fmla="*/ 112 w 1296"/>
                <a:gd name="T79" fmla="*/ 268 h 975"/>
                <a:gd name="T80" fmla="*/ 206 w 1296"/>
                <a:gd name="T81" fmla="*/ 319 h 975"/>
                <a:gd name="T82" fmla="*/ 426 w 1296"/>
                <a:gd name="T83" fmla="*/ 130 h 975"/>
                <a:gd name="T84" fmla="*/ 426 w 1296"/>
                <a:gd name="T85" fmla="*/ 2 h 975"/>
                <a:gd name="T86" fmla="*/ 863 w 1296"/>
                <a:gd name="T87" fmla="*/ 0 h 975"/>
                <a:gd name="T88" fmla="*/ 863 w 1296"/>
                <a:gd name="T89" fmla="*/ 128 h 975"/>
                <a:gd name="T90" fmla="*/ 1088 w 1296"/>
                <a:gd name="T91" fmla="*/ 316 h 975"/>
                <a:gd name="T92" fmla="*/ 1177 w 1296"/>
                <a:gd name="T93" fmla="*/ 268 h 975"/>
                <a:gd name="T94" fmla="*/ 1024 w 1296"/>
                <a:gd name="T95" fmla="*/ 180 h 975"/>
                <a:gd name="T96" fmla="*/ 1024 w 1296"/>
                <a:gd name="T97" fmla="*/ 83 h 975"/>
                <a:gd name="T98" fmla="*/ 863 w 1296"/>
                <a:gd name="T99" fmla="*/ 0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96" h="975">
                  <a:moveTo>
                    <a:pt x="117" y="609"/>
                  </a:moveTo>
                  <a:cubicBezTo>
                    <a:pt x="66" y="609"/>
                    <a:pt x="66" y="609"/>
                    <a:pt x="66" y="609"/>
                  </a:cubicBezTo>
                  <a:cubicBezTo>
                    <a:pt x="66" y="609"/>
                    <a:pt x="66" y="609"/>
                    <a:pt x="66" y="609"/>
                  </a:cubicBezTo>
                  <a:cubicBezTo>
                    <a:pt x="0" y="647"/>
                    <a:pt x="0" y="647"/>
                    <a:pt x="0" y="647"/>
                  </a:cubicBezTo>
                  <a:cubicBezTo>
                    <a:pt x="6" y="768"/>
                    <a:pt x="46" y="880"/>
                    <a:pt x="110" y="975"/>
                  </a:cubicBezTo>
                  <a:cubicBezTo>
                    <a:pt x="172" y="975"/>
                    <a:pt x="172" y="975"/>
                    <a:pt x="172" y="975"/>
                  </a:cubicBezTo>
                  <a:cubicBezTo>
                    <a:pt x="172" y="846"/>
                    <a:pt x="172" y="846"/>
                    <a:pt x="172" y="846"/>
                  </a:cubicBezTo>
                  <a:cubicBezTo>
                    <a:pt x="137" y="775"/>
                    <a:pt x="117" y="696"/>
                    <a:pt x="117" y="612"/>
                  </a:cubicBezTo>
                  <a:cubicBezTo>
                    <a:pt x="117" y="611"/>
                    <a:pt x="117" y="610"/>
                    <a:pt x="117" y="609"/>
                  </a:cubicBezTo>
                  <a:moveTo>
                    <a:pt x="1223" y="609"/>
                  </a:moveTo>
                  <a:cubicBezTo>
                    <a:pt x="1178" y="609"/>
                    <a:pt x="1178" y="609"/>
                    <a:pt x="1178" y="609"/>
                  </a:cubicBezTo>
                  <a:cubicBezTo>
                    <a:pt x="1178" y="610"/>
                    <a:pt x="1178" y="611"/>
                    <a:pt x="1178" y="612"/>
                  </a:cubicBezTo>
                  <a:cubicBezTo>
                    <a:pt x="1178" y="701"/>
                    <a:pt x="1156" y="784"/>
                    <a:pt x="1118" y="858"/>
                  </a:cubicBezTo>
                  <a:cubicBezTo>
                    <a:pt x="1118" y="975"/>
                    <a:pt x="1118" y="975"/>
                    <a:pt x="1118" y="975"/>
                  </a:cubicBezTo>
                  <a:cubicBezTo>
                    <a:pt x="1186" y="975"/>
                    <a:pt x="1186" y="975"/>
                    <a:pt x="1186" y="975"/>
                  </a:cubicBezTo>
                  <a:cubicBezTo>
                    <a:pt x="1249" y="881"/>
                    <a:pt x="1289" y="770"/>
                    <a:pt x="1296" y="651"/>
                  </a:cubicBezTo>
                  <a:cubicBezTo>
                    <a:pt x="1223" y="609"/>
                    <a:pt x="1223" y="609"/>
                    <a:pt x="1223" y="609"/>
                  </a:cubicBezTo>
                  <a:cubicBezTo>
                    <a:pt x="1223" y="609"/>
                    <a:pt x="1223" y="609"/>
                    <a:pt x="1223" y="609"/>
                  </a:cubicBezTo>
                  <a:moveTo>
                    <a:pt x="99" y="266"/>
                  </a:moveTo>
                  <a:cubicBezTo>
                    <a:pt x="68" y="315"/>
                    <a:pt x="43" y="369"/>
                    <a:pt x="26" y="427"/>
                  </a:cubicBezTo>
                  <a:cubicBezTo>
                    <a:pt x="66" y="450"/>
                    <a:pt x="66" y="450"/>
                    <a:pt x="66" y="450"/>
                  </a:cubicBezTo>
                  <a:cubicBezTo>
                    <a:pt x="66" y="605"/>
                    <a:pt x="66" y="605"/>
                    <a:pt x="66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9" y="500"/>
                    <a:pt x="151" y="403"/>
                    <a:pt x="204" y="322"/>
                  </a:cubicBezTo>
                  <a:cubicBezTo>
                    <a:pt x="108" y="271"/>
                    <a:pt x="108" y="271"/>
                    <a:pt x="108" y="271"/>
                  </a:cubicBezTo>
                  <a:cubicBezTo>
                    <a:pt x="108" y="271"/>
                    <a:pt x="108" y="271"/>
                    <a:pt x="108" y="271"/>
                  </a:cubicBezTo>
                  <a:cubicBezTo>
                    <a:pt x="99" y="266"/>
                    <a:pt x="99" y="266"/>
                    <a:pt x="99" y="266"/>
                  </a:cubicBezTo>
                  <a:moveTo>
                    <a:pt x="1195" y="263"/>
                  </a:moveTo>
                  <a:cubicBezTo>
                    <a:pt x="1182" y="271"/>
                    <a:pt x="1182" y="271"/>
                    <a:pt x="1182" y="271"/>
                  </a:cubicBezTo>
                  <a:cubicBezTo>
                    <a:pt x="1182" y="271"/>
                    <a:pt x="1182" y="271"/>
                    <a:pt x="1182" y="271"/>
                  </a:cubicBezTo>
                  <a:cubicBezTo>
                    <a:pt x="1090" y="320"/>
                    <a:pt x="1090" y="320"/>
                    <a:pt x="1090" y="320"/>
                  </a:cubicBezTo>
                  <a:cubicBezTo>
                    <a:pt x="1144" y="401"/>
                    <a:pt x="1177" y="499"/>
                    <a:pt x="1178" y="605"/>
                  </a:cubicBezTo>
                  <a:cubicBezTo>
                    <a:pt x="1223" y="605"/>
                    <a:pt x="1223" y="605"/>
                    <a:pt x="1223" y="605"/>
                  </a:cubicBezTo>
                  <a:cubicBezTo>
                    <a:pt x="1223" y="450"/>
                    <a:pt x="1223" y="450"/>
                    <a:pt x="1223" y="450"/>
                  </a:cubicBezTo>
                  <a:cubicBezTo>
                    <a:pt x="1269" y="424"/>
                    <a:pt x="1269" y="424"/>
                    <a:pt x="1269" y="424"/>
                  </a:cubicBezTo>
                  <a:cubicBezTo>
                    <a:pt x="1252" y="366"/>
                    <a:pt x="1227" y="312"/>
                    <a:pt x="1195" y="263"/>
                  </a:cubicBezTo>
                  <a:moveTo>
                    <a:pt x="426" y="2"/>
                  </a:moveTo>
                  <a:cubicBezTo>
                    <a:pt x="368" y="23"/>
                    <a:pt x="314" y="52"/>
                    <a:pt x="266" y="88"/>
                  </a:cubicBezTo>
                  <a:cubicBezTo>
                    <a:pt x="266" y="180"/>
                    <a:pt x="266" y="180"/>
                    <a:pt x="266" y="180"/>
                  </a:cubicBezTo>
                  <a:cubicBezTo>
                    <a:pt x="112" y="268"/>
                    <a:pt x="112" y="268"/>
                    <a:pt x="112" y="268"/>
                  </a:cubicBezTo>
                  <a:cubicBezTo>
                    <a:pt x="206" y="319"/>
                    <a:pt x="206" y="319"/>
                    <a:pt x="206" y="319"/>
                  </a:cubicBezTo>
                  <a:cubicBezTo>
                    <a:pt x="261" y="237"/>
                    <a:pt x="337" y="172"/>
                    <a:pt x="426" y="130"/>
                  </a:cubicBezTo>
                  <a:cubicBezTo>
                    <a:pt x="426" y="2"/>
                    <a:pt x="426" y="2"/>
                    <a:pt x="426" y="2"/>
                  </a:cubicBezTo>
                  <a:moveTo>
                    <a:pt x="863" y="0"/>
                  </a:moveTo>
                  <a:cubicBezTo>
                    <a:pt x="863" y="128"/>
                    <a:pt x="863" y="128"/>
                    <a:pt x="863" y="128"/>
                  </a:cubicBezTo>
                  <a:cubicBezTo>
                    <a:pt x="955" y="168"/>
                    <a:pt x="1032" y="234"/>
                    <a:pt x="1088" y="316"/>
                  </a:cubicBezTo>
                  <a:cubicBezTo>
                    <a:pt x="1177" y="268"/>
                    <a:pt x="1177" y="268"/>
                    <a:pt x="1177" y="268"/>
                  </a:cubicBezTo>
                  <a:cubicBezTo>
                    <a:pt x="1024" y="180"/>
                    <a:pt x="1024" y="180"/>
                    <a:pt x="1024" y="180"/>
                  </a:cubicBezTo>
                  <a:cubicBezTo>
                    <a:pt x="1024" y="83"/>
                    <a:pt x="1024" y="83"/>
                    <a:pt x="1024" y="83"/>
                  </a:cubicBezTo>
                  <a:cubicBezTo>
                    <a:pt x="975" y="48"/>
                    <a:pt x="921" y="20"/>
                    <a:pt x="863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8" name="ïŝļiḋê">
              <a:extLst>
                <a:ext uri="{FF2B5EF4-FFF2-40B4-BE49-F238E27FC236}">
                  <a16:creationId xmlns:a16="http://schemas.microsoft.com/office/drawing/2014/main" id="{18596C87-E081-4A1A-B2AF-CAE81AF0AD4E}"/>
                </a:ext>
              </a:extLst>
            </p:cNvPr>
            <p:cNvSpPr/>
            <p:nvPr/>
          </p:nvSpPr>
          <p:spPr bwMode="auto">
            <a:xfrm>
              <a:off x="4284872" y="2860599"/>
              <a:ext cx="3647587" cy="2160326"/>
            </a:xfrm>
            <a:custGeom>
              <a:avLst/>
              <a:gdLst>
                <a:gd name="T0" fmla="*/ 9 w 970"/>
                <a:gd name="T1" fmla="*/ 451 h 575"/>
                <a:gd name="T2" fmla="*/ 0 w 970"/>
                <a:gd name="T3" fmla="*/ 451 h 575"/>
                <a:gd name="T4" fmla="*/ 0 w 970"/>
                <a:gd name="T5" fmla="*/ 454 h 575"/>
                <a:gd name="T6" fmla="*/ 9 w 970"/>
                <a:gd name="T7" fmla="*/ 548 h 575"/>
                <a:gd name="T8" fmla="*/ 9 w 970"/>
                <a:gd name="T9" fmla="*/ 451 h 575"/>
                <a:gd name="T10" fmla="*/ 970 w 970"/>
                <a:gd name="T11" fmla="*/ 451 h 575"/>
                <a:gd name="T12" fmla="*/ 955 w 970"/>
                <a:gd name="T13" fmla="*/ 451 h 575"/>
                <a:gd name="T14" fmla="*/ 955 w 970"/>
                <a:gd name="T15" fmla="*/ 575 h 575"/>
                <a:gd name="T16" fmla="*/ 970 w 970"/>
                <a:gd name="T17" fmla="*/ 454 h 575"/>
                <a:gd name="T18" fmla="*/ 970 w 970"/>
                <a:gd name="T19" fmla="*/ 451 h 575"/>
                <a:gd name="T20" fmla="*/ 9 w 970"/>
                <a:gd name="T21" fmla="*/ 361 h 575"/>
                <a:gd name="T22" fmla="*/ 0 w 970"/>
                <a:gd name="T23" fmla="*/ 447 h 575"/>
                <a:gd name="T24" fmla="*/ 9 w 970"/>
                <a:gd name="T25" fmla="*/ 447 h 575"/>
                <a:gd name="T26" fmla="*/ 9 w 970"/>
                <a:gd name="T27" fmla="*/ 361 h 575"/>
                <a:gd name="T28" fmla="*/ 955 w 970"/>
                <a:gd name="T29" fmla="*/ 333 h 575"/>
                <a:gd name="T30" fmla="*/ 955 w 970"/>
                <a:gd name="T31" fmla="*/ 447 h 575"/>
                <a:gd name="T32" fmla="*/ 970 w 970"/>
                <a:gd name="T33" fmla="*/ 447 h 575"/>
                <a:gd name="T34" fmla="*/ 955 w 970"/>
                <a:gd name="T35" fmla="*/ 333 h 575"/>
                <a:gd name="T36" fmla="*/ 81 w 970"/>
                <a:gd name="T37" fmla="*/ 185 h 575"/>
                <a:gd name="T38" fmla="*/ 74 w 970"/>
                <a:gd name="T39" fmla="*/ 197 h 575"/>
                <a:gd name="T40" fmla="*/ 102 w 970"/>
                <a:gd name="T41" fmla="*/ 197 h 575"/>
                <a:gd name="T42" fmla="*/ 81 w 970"/>
                <a:gd name="T43" fmla="*/ 185 h 575"/>
                <a:gd name="T44" fmla="*/ 887 w 970"/>
                <a:gd name="T45" fmla="*/ 183 h 575"/>
                <a:gd name="T46" fmla="*/ 861 w 970"/>
                <a:gd name="T47" fmla="*/ 197 h 575"/>
                <a:gd name="T48" fmla="*/ 894 w 970"/>
                <a:gd name="T49" fmla="*/ 197 h 575"/>
                <a:gd name="T50" fmla="*/ 896 w 970"/>
                <a:gd name="T51" fmla="*/ 197 h 575"/>
                <a:gd name="T52" fmla="*/ 887 w 970"/>
                <a:gd name="T53" fmla="*/ 183 h 575"/>
                <a:gd name="T54" fmla="*/ 309 w 970"/>
                <a:gd name="T55" fmla="*/ 2 h 575"/>
                <a:gd name="T56" fmla="*/ 83 w 970"/>
                <a:gd name="T57" fmla="*/ 182 h 575"/>
                <a:gd name="T58" fmla="*/ 111 w 970"/>
                <a:gd name="T59" fmla="*/ 197 h 575"/>
                <a:gd name="T60" fmla="*/ 225 w 970"/>
                <a:gd name="T61" fmla="*/ 197 h 575"/>
                <a:gd name="T62" fmla="*/ 459 w 970"/>
                <a:gd name="T63" fmla="*/ 89 h 575"/>
                <a:gd name="T64" fmla="*/ 309 w 970"/>
                <a:gd name="T65" fmla="*/ 2 h 575"/>
                <a:gd name="T66" fmla="*/ 657 w 970"/>
                <a:gd name="T67" fmla="*/ 0 h 575"/>
                <a:gd name="T68" fmla="*/ 505 w 970"/>
                <a:gd name="T69" fmla="*/ 88 h 575"/>
                <a:gd name="T70" fmla="*/ 745 w 970"/>
                <a:gd name="T71" fmla="*/ 197 h 575"/>
                <a:gd name="T72" fmla="*/ 836 w 970"/>
                <a:gd name="T73" fmla="*/ 197 h 575"/>
                <a:gd name="T74" fmla="*/ 836 w 970"/>
                <a:gd name="T75" fmla="*/ 197 h 575"/>
                <a:gd name="T76" fmla="*/ 853 w 970"/>
                <a:gd name="T77" fmla="*/ 197 h 575"/>
                <a:gd name="T78" fmla="*/ 885 w 970"/>
                <a:gd name="T79" fmla="*/ 180 h 575"/>
                <a:gd name="T80" fmla="*/ 657 w 970"/>
                <a:gd name="T81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70" h="575">
                  <a:moveTo>
                    <a:pt x="9" y="451"/>
                  </a:moveTo>
                  <a:cubicBezTo>
                    <a:pt x="0" y="451"/>
                    <a:pt x="0" y="451"/>
                    <a:pt x="0" y="451"/>
                  </a:cubicBezTo>
                  <a:cubicBezTo>
                    <a:pt x="0" y="452"/>
                    <a:pt x="0" y="453"/>
                    <a:pt x="0" y="454"/>
                  </a:cubicBezTo>
                  <a:cubicBezTo>
                    <a:pt x="0" y="486"/>
                    <a:pt x="3" y="517"/>
                    <a:pt x="9" y="548"/>
                  </a:cubicBezTo>
                  <a:cubicBezTo>
                    <a:pt x="9" y="451"/>
                    <a:pt x="9" y="451"/>
                    <a:pt x="9" y="451"/>
                  </a:cubicBezTo>
                  <a:moveTo>
                    <a:pt x="970" y="451"/>
                  </a:moveTo>
                  <a:cubicBezTo>
                    <a:pt x="955" y="451"/>
                    <a:pt x="955" y="451"/>
                    <a:pt x="955" y="451"/>
                  </a:cubicBezTo>
                  <a:cubicBezTo>
                    <a:pt x="955" y="575"/>
                    <a:pt x="955" y="575"/>
                    <a:pt x="955" y="575"/>
                  </a:cubicBezTo>
                  <a:cubicBezTo>
                    <a:pt x="965" y="536"/>
                    <a:pt x="970" y="496"/>
                    <a:pt x="970" y="454"/>
                  </a:cubicBezTo>
                  <a:cubicBezTo>
                    <a:pt x="970" y="453"/>
                    <a:pt x="970" y="452"/>
                    <a:pt x="970" y="451"/>
                  </a:cubicBezTo>
                  <a:moveTo>
                    <a:pt x="9" y="361"/>
                  </a:moveTo>
                  <a:cubicBezTo>
                    <a:pt x="3" y="389"/>
                    <a:pt x="0" y="417"/>
                    <a:pt x="0" y="447"/>
                  </a:cubicBezTo>
                  <a:cubicBezTo>
                    <a:pt x="9" y="447"/>
                    <a:pt x="9" y="447"/>
                    <a:pt x="9" y="447"/>
                  </a:cubicBezTo>
                  <a:cubicBezTo>
                    <a:pt x="9" y="361"/>
                    <a:pt x="9" y="361"/>
                    <a:pt x="9" y="361"/>
                  </a:cubicBezTo>
                  <a:moveTo>
                    <a:pt x="955" y="333"/>
                  </a:moveTo>
                  <a:cubicBezTo>
                    <a:pt x="955" y="447"/>
                    <a:pt x="955" y="447"/>
                    <a:pt x="955" y="447"/>
                  </a:cubicBezTo>
                  <a:cubicBezTo>
                    <a:pt x="970" y="447"/>
                    <a:pt x="970" y="447"/>
                    <a:pt x="970" y="447"/>
                  </a:cubicBezTo>
                  <a:cubicBezTo>
                    <a:pt x="969" y="407"/>
                    <a:pt x="964" y="370"/>
                    <a:pt x="955" y="333"/>
                  </a:cubicBezTo>
                  <a:moveTo>
                    <a:pt x="81" y="185"/>
                  </a:moveTo>
                  <a:cubicBezTo>
                    <a:pt x="79" y="189"/>
                    <a:pt x="76" y="193"/>
                    <a:pt x="74" y="197"/>
                  </a:cubicBezTo>
                  <a:cubicBezTo>
                    <a:pt x="102" y="197"/>
                    <a:pt x="102" y="197"/>
                    <a:pt x="102" y="197"/>
                  </a:cubicBezTo>
                  <a:cubicBezTo>
                    <a:pt x="81" y="185"/>
                    <a:pt x="81" y="185"/>
                    <a:pt x="81" y="185"/>
                  </a:cubicBezTo>
                  <a:moveTo>
                    <a:pt x="887" y="183"/>
                  </a:moveTo>
                  <a:cubicBezTo>
                    <a:pt x="861" y="197"/>
                    <a:pt x="861" y="197"/>
                    <a:pt x="861" y="197"/>
                  </a:cubicBezTo>
                  <a:cubicBezTo>
                    <a:pt x="894" y="197"/>
                    <a:pt x="894" y="197"/>
                    <a:pt x="894" y="197"/>
                  </a:cubicBezTo>
                  <a:cubicBezTo>
                    <a:pt x="894" y="197"/>
                    <a:pt x="895" y="197"/>
                    <a:pt x="896" y="197"/>
                  </a:cubicBezTo>
                  <a:cubicBezTo>
                    <a:pt x="893" y="192"/>
                    <a:pt x="890" y="187"/>
                    <a:pt x="887" y="183"/>
                  </a:cubicBezTo>
                  <a:moveTo>
                    <a:pt x="309" y="2"/>
                  </a:moveTo>
                  <a:cubicBezTo>
                    <a:pt x="217" y="38"/>
                    <a:pt x="138" y="101"/>
                    <a:pt x="83" y="182"/>
                  </a:cubicBezTo>
                  <a:cubicBezTo>
                    <a:pt x="111" y="197"/>
                    <a:pt x="111" y="197"/>
                    <a:pt x="111" y="197"/>
                  </a:cubicBezTo>
                  <a:cubicBezTo>
                    <a:pt x="225" y="197"/>
                    <a:pt x="225" y="197"/>
                    <a:pt x="225" y="197"/>
                  </a:cubicBezTo>
                  <a:cubicBezTo>
                    <a:pt x="285" y="135"/>
                    <a:pt x="368" y="95"/>
                    <a:pt x="459" y="89"/>
                  </a:cubicBezTo>
                  <a:cubicBezTo>
                    <a:pt x="309" y="2"/>
                    <a:pt x="309" y="2"/>
                    <a:pt x="309" y="2"/>
                  </a:cubicBezTo>
                  <a:moveTo>
                    <a:pt x="657" y="0"/>
                  </a:moveTo>
                  <a:cubicBezTo>
                    <a:pt x="505" y="88"/>
                    <a:pt x="505" y="88"/>
                    <a:pt x="505" y="88"/>
                  </a:cubicBezTo>
                  <a:cubicBezTo>
                    <a:pt x="599" y="93"/>
                    <a:pt x="683" y="134"/>
                    <a:pt x="745" y="197"/>
                  </a:cubicBezTo>
                  <a:cubicBezTo>
                    <a:pt x="836" y="197"/>
                    <a:pt x="836" y="197"/>
                    <a:pt x="836" y="197"/>
                  </a:cubicBezTo>
                  <a:cubicBezTo>
                    <a:pt x="836" y="197"/>
                    <a:pt x="836" y="197"/>
                    <a:pt x="836" y="197"/>
                  </a:cubicBezTo>
                  <a:cubicBezTo>
                    <a:pt x="853" y="197"/>
                    <a:pt x="853" y="197"/>
                    <a:pt x="853" y="197"/>
                  </a:cubicBezTo>
                  <a:cubicBezTo>
                    <a:pt x="885" y="180"/>
                    <a:pt x="885" y="180"/>
                    <a:pt x="885" y="180"/>
                  </a:cubicBezTo>
                  <a:cubicBezTo>
                    <a:pt x="829" y="99"/>
                    <a:pt x="750" y="36"/>
                    <a:pt x="65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9" name="îṧļiḍe">
              <a:extLst>
                <a:ext uri="{FF2B5EF4-FFF2-40B4-BE49-F238E27FC236}">
                  <a16:creationId xmlns:a16="http://schemas.microsoft.com/office/drawing/2014/main" id="{DD0B7CE8-69FF-45EA-8FEF-35D940092D27}"/>
                </a:ext>
              </a:extLst>
            </p:cNvPr>
            <p:cNvSpPr/>
            <p:nvPr/>
          </p:nvSpPr>
          <p:spPr bwMode="auto">
            <a:xfrm>
              <a:off x="5518828" y="3435963"/>
              <a:ext cx="1176057" cy="164648"/>
            </a:xfrm>
            <a:custGeom>
              <a:avLst/>
              <a:gdLst>
                <a:gd name="T0" fmla="*/ 152 w 313"/>
                <a:gd name="T1" fmla="*/ 0 h 44"/>
                <a:gd name="T2" fmla="*/ 0 w 313"/>
                <a:gd name="T3" fmla="*/ 44 h 44"/>
                <a:gd name="T4" fmla="*/ 152 w 313"/>
                <a:gd name="T5" fmla="*/ 44 h 44"/>
                <a:gd name="T6" fmla="*/ 152 w 313"/>
                <a:gd name="T7" fmla="*/ 0 h 44"/>
                <a:gd name="T8" fmla="*/ 157 w 313"/>
                <a:gd name="T9" fmla="*/ 0 h 44"/>
                <a:gd name="T10" fmla="*/ 156 w 313"/>
                <a:gd name="T11" fmla="*/ 0 h 44"/>
                <a:gd name="T12" fmla="*/ 156 w 313"/>
                <a:gd name="T13" fmla="*/ 44 h 44"/>
                <a:gd name="T14" fmla="*/ 313 w 313"/>
                <a:gd name="T15" fmla="*/ 44 h 44"/>
                <a:gd name="T16" fmla="*/ 157 w 313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3" h="44">
                  <a:moveTo>
                    <a:pt x="152" y="0"/>
                  </a:moveTo>
                  <a:cubicBezTo>
                    <a:pt x="96" y="1"/>
                    <a:pt x="45" y="17"/>
                    <a:pt x="0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0"/>
                    <a:pt x="152" y="0"/>
                    <a:pt x="152" y="0"/>
                  </a:cubicBezTo>
                  <a:moveTo>
                    <a:pt x="157" y="0"/>
                  </a:moveTo>
                  <a:cubicBezTo>
                    <a:pt x="157" y="0"/>
                    <a:pt x="156" y="0"/>
                    <a:pt x="156" y="0"/>
                  </a:cubicBezTo>
                  <a:cubicBezTo>
                    <a:pt x="156" y="44"/>
                    <a:pt x="156" y="44"/>
                    <a:pt x="156" y="44"/>
                  </a:cubicBezTo>
                  <a:cubicBezTo>
                    <a:pt x="313" y="44"/>
                    <a:pt x="313" y="44"/>
                    <a:pt x="313" y="44"/>
                  </a:cubicBezTo>
                  <a:cubicBezTo>
                    <a:pt x="268" y="16"/>
                    <a:pt x="214" y="0"/>
                    <a:pt x="157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0" name="îṩlïḑe">
              <a:extLst>
                <a:ext uri="{FF2B5EF4-FFF2-40B4-BE49-F238E27FC236}">
                  <a16:creationId xmlns:a16="http://schemas.microsoft.com/office/drawing/2014/main" id="{E50F54DB-3B5D-4205-8436-A7B06FE367C5}"/>
                </a:ext>
              </a:extLst>
            </p:cNvPr>
            <p:cNvSpPr/>
            <p:nvPr/>
          </p:nvSpPr>
          <p:spPr bwMode="auto">
            <a:xfrm>
              <a:off x="3678750" y="4539647"/>
              <a:ext cx="1362417" cy="162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1" name="iṡḻíḍè">
              <a:extLst>
                <a:ext uri="{FF2B5EF4-FFF2-40B4-BE49-F238E27FC236}">
                  <a16:creationId xmlns:a16="http://schemas.microsoft.com/office/drawing/2014/main" id="{383E8905-57BC-46D4-BCBE-CB02B269F8D5}"/>
                </a:ext>
              </a:extLst>
            </p:cNvPr>
            <p:cNvSpPr/>
            <p:nvPr/>
          </p:nvSpPr>
          <p:spPr bwMode="auto">
            <a:xfrm>
              <a:off x="3678750" y="4539647"/>
              <a:ext cx="1362417" cy="1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5" name="ïŝlîḍê">
              <a:extLst>
                <a:ext uri="{FF2B5EF4-FFF2-40B4-BE49-F238E27FC236}">
                  <a16:creationId xmlns:a16="http://schemas.microsoft.com/office/drawing/2014/main" id="{1643D743-26F5-4644-A3A1-A1BA2333EF76}"/>
                </a:ext>
              </a:extLst>
            </p:cNvPr>
            <p:cNvSpPr/>
            <p:nvPr/>
          </p:nvSpPr>
          <p:spPr bwMode="auto">
            <a:xfrm>
              <a:off x="2889887" y="3660318"/>
              <a:ext cx="1029503" cy="1192341"/>
            </a:xfrm>
            <a:custGeom>
              <a:avLst/>
              <a:gdLst>
                <a:gd name="T0" fmla="*/ 569 w 569"/>
                <a:gd name="T1" fmla="*/ 164 h 659"/>
                <a:gd name="T2" fmla="*/ 569 w 569"/>
                <a:gd name="T3" fmla="*/ 495 h 659"/>
                <a:gd name="T4" fmla="*/ 285 w 569"/>
                <a:gd name="T5" fmla="*/ 659 h 659"/>
                <a:gd name="T6" fmla="*/ 0 w 569"/>
                <a:gd name="T7" fmla="*/ 495 h 659"/>
                <a:gd name="T8" fmla="*/ 0 w 569"/>
                <a:gd name="T9" fmla="*/ 164 h 659"/>
                <a:gd name="T10" fmla="*/ 285 w 569"/>
                <a:gd name="T11" fmla="*/ 0 h 659"/>
                <a:gd name="T12" fmla="*/ 569 w 569"/>
                <a:gd name="T13" fmla="*/ 16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659">
                  <a:moveTo>
                    <a:pt x="569" y="164"/>
                  </a:moveTo>
                  <a:lnTo>
                    <a:pt x="569" y="495"/>
                  </a:lnTo>
                  <a:lnTo>
                    <a:pt x="285" y="659"/>
                  </a:lnTo>
                  <a:lnTo>
                    <a:pt x="0" y="495"/>
                  </a:lnTo>
                  <a:lnTo>
                    <a:pt x="0" y="164"/>
                  </a:lnTo>
                  <a:lnTo>
                    <a:pt x="285" y="0"/>
                  </a:lnTo>
                  <a:lnTo>
                    <a:pt x="569" y="16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6" name="íšḷîḋê">
              <a:extLst>
                <a:ext uri="{FF2B5EF4-FFF2-40B4-BE49-F238E27FC236}">
                  <a16:creationId xmlns:a16="http://schemas.microsoft.com/office/drawing/2014/main" id="{BAE3C6CF-DFA5-4C7A-A04B-1560DDD84C8C}"/>
                </a:ext>
              </a:extLst>
            </p:cNvPr>
            <p:cNvSpPr/>
            <p:nvPr/>
          </p:nvSpPr>
          <p:spPr bwMode="auto">
            <a:xfrm>
              <a:off x="2889887" y="3660318"/>
              <a:ext cx="1029503" cy="1192341"/>
            </a:xfrm>
            <a:custGeom>
              <a:avLst/>
              <a:gdLst>
                <a:gd name="T0" fmla="*/ 569 w 569"/>
                <a:gd name="T1" fmla="*/ 164 h 659"/>
                <a:gd name="T2" fmla="*/ 569 w 569"/>
                <a:gd name="T3" fmla="*/ 495 h 659"/>
                <a:gd name="T4" fmla="*/ 285 w 569"/>
                <a:gd name="T5" fmla="*/ 659 h 659"/>
                <a:gd name="T6" fmla="*/ 0 w 569"/>
                <a:gd name="T7" fmla="*/ 495 h 659"/>
                <a:gd name="T8" fmla="*/ 0 w 569"/>
                <a:gd name="T9" fmla="*/ 164 h 659"/>
                <a:gd name="T10" fmla="*/ 285 w 569"/>
                <a:gd name="T11" fmla="*/ 0 h 659"/>
                <a:gd name="T12" fmla="*/ 569 w 569"/>
                <a:gd name="T13" fmla="*/ 16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659">
                  <a:moveTo>
                    <a:pt x="569" y="164"/>
                  </a:moveTo>
                  <a:lnTo>
                    <a:pt x="569" y="495"/>
                  </a:lnTo>
                  <a:lnTo>
                    <a:pt x="285" y="659"/>
                  </a:lnTo>
                  <a:lnTo>
                    <a:pt x="0" y="495"/>
                  </a:lnTo>
                  <a:lnTo>
                    <a:pt x="0" y="164"/>
                  </a:lnTo>
                  <a:lnTo>
                    <a:pt x="285" y="0"/>
                  </a:lnTo>
                  <a:lnTo>
                    <a:pt x="569" y="1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7" name="ïsľîḋè">
              <a:extLst>
                <a:ext uri="{FF2B5EF4-FFF2-40B4-BE49-F238E27FC236}">
                  <a16:creationId xmlns:a16="http://schemas.microsoft.com/office/drawing/2014/main" id="{5A4ED3EA-CECE-4551-B65E-BEC06EA6A28C}"/>
                </a:ext>
              </a:extLst>
            </p:cNvPr>
            <p:cNvSpPr/>
            <p:nvPr/>
          </p:nvSpPr>
          <p:spPr bwMode="auto">
            <a:xfrm>
              <a:off x="3405543" y="3660318"/>
              <a:ext cx="513847" cy="1192341"/>
            </a:xfrm>
            <a:custGeom>
              <a:avLst/>
              <a:gdLst>
                <a:gd name="T0" fmla="*/ 0 w 284"/>
                <a:gd name="T1" fmla="*/ 0 h 659"/>
                <a:gd name="T2" fmla="*/ 0 w 284"/>
                <a:gd name="T3" fmla="*/ 29 h 659"/>
                <a:gd name="T4" fmla="*/ 259 w 284"/>
                <a:gd name="T5" fmla="*/ 179 h 659"/>
                <a:gd name="T6" fmla="*/ 259 w 284"/>
                <a:gd name="T7" fmla="*/ 480 h 659"/>
                <a:gd name="T8" fmla="*/ 0 w 284"/>
                <a:gd name="T9" fmla="*/ 630 h 659"/>
                <a:gd name="T10" fmla="*/ 0 w 284"/>
                <a:gd name="T11" fmla="*/ 659 h 659"/>
                <a:gd name="T12" fmla="*/ 284 w 284"/>
                <a:gd name="T13" fmla="*/ 495 h 659"/>
                <a:gd name="T14" fmla="*/ 284 w 284"/>
                <a:gd name="T15" fmla="*/ 495 h 659"/>
                <a:gd name="T16" fmla="*/ 284 w 284"/>
                <a:gd name="T17" fmla="*/ 486 h 659"/>
                <a:gd name="T18" fmla="*/ 284 w 284"/>
                <a:gd name="T19" fmla="*/ 164 h 659"/>
                <a:gd name="T20" fmla="*/ 201 w 284"/>
                <a:gd name="T21" fmla="*/ 117 h 659"/>
                <a:gd name="T22" fmla="*/ 0 w 284"/>
                <a:gd name="T23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" h="659">
                  <a:moveTo>
                    <a:pt x="0" y="0"/>
                  </a:moveTo>
                  <a:lnTo>
                    <a:pt x="0" y="29"/>
                  </a:lnTo>
                  <a:lnTo>
                    <a:pt x="259" y="179"/>
                  </a:lnTo>
                  <a:lnTo>
                    <a:pt x="259" y="480"/>
                  </a:lnTo>
                  <a:lnTo>
                    <a:pt x="0" y="630"/>
                  </a:lnTo>
                  <a:lnTo>
                    <a:pt x="0" y="659"/>
                  </a:lnTo>
                  <a:lnTo>
                    <a:pt x="284" y="495"/>
                  </a:lnTo>
                  <a:lnTo>
                    <a:pt x="284" y="495"/>
                  </a:lnTo>
                  <a:lnTo>
                    <a:pt x="284" y="486"/>
                  </a:lnTo>
                  <a:lnTo>
                    <a:pt x="284" y="164"/>
                  </a:lnTo>
                  <a:lnTo>
                    <a:pt x="201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8" name="îšlíḍé">
              <a:extLst>
                <a:ext uri="{FF2B5EF4-FFF2-40B4-BE49-F238E27FC236}">
                  <a16:creationId xmlns:a16="http://schemas.microsoft.com/office/drawing/2014/main" id="{4704D720-E7B5-4393-B89D-DA67B9934D1F}"/>
                </a:ext>
              </a:extLst>
            </p:cNvPr>
            <p:cNvSpPr/>
            <p:nvPr/>
          </p:nvSpPr>
          <p:spPr bwMode="auto">
            <a:xfrm>
              <a:off x="3405543" y="3660318"/>
              <a:ext cx="513847" cy="1192341"/>
            </a:xfrm>
            <a:custGeom>
              <a:avLst/>
              <a:gdLst>
                <a:gd name="T0" fmla="*/ 0 w 284"/>
                <a:gd name="T1" fmla="*/ 0 h 659"/>
                <a:gd name="T2" fmla="*/ 0 w 284"/>
                <a:gd name="T3" fmla="*/ 29 h 659"/>
                <a:gd name="T4" fmla="*/ 259 w 284"/>
                <a:gd name="T5" fmla="*/ 179 h 659"/>
                <a:gd name="T6" fmla="*/ 259 w 284"/>
                <a:gd name="T7" fmla="*/ 480 h 659"/>
                <a:gd name="T8" fmla="*/ 0 w 284"/>
                <a:gd name="T9" fmla="*/ 630 h 659"/>
                <a:gd name="T10" fmla="*/ 0 w 284"/>
                <a:gd name="T11" fmla="*/ 659 h 659"/>
                <a:gd name="T12" fmla="*/ 284 w 284"/>
                <a:gd name="T13" fmla="*/ 495 h 659"/>
                <a:gd name="T14" fmla="*/ 284 w 284"/>
                <a:gd name="T15" fmla="*/ 495 h 659"/>
                <a:gd name="T16" fmla="*/ 284 w 284"/>
                <a:gd name="T17" fmla="*/ 486 h 659"/>
                <a:gd name="T18" fmla="*/ 284 w 284"/>
                <a:gd name="T19" fmla="*/ 164 h 659"/>
                <a:gd name="T20" fmla="*/ 201 w 284"/>
                <a:gd name="T21" fmla="*/ 117 h 659"/>
                <a:gd name="T22" fmla="*/ 0 w 284"/>
                <a:gd name="T23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4" h="659">
                  <a:moveTo>
                    <a:pt x="0" y="0"/>
                  </a:moveTo>
                  <a:lnTo>
                    <a:pt x="0" y="29"/>
                  </a:lnTo>
                  <a:lnTo>
                    <a:pt x="259" y="179"/>
                  </a:lnTo>
                  <a:lnTo>
                    <a:pt x="259" y="480"/>
                  </a:lnTo>
                  <a:lnTo>
                    <a:pt x="0" y="630"/>
                  </a:lnTo>
                  <a:lnTo>
                    <a:pt x="0" y="659"/>
                  </a:lnTo>
                  <a:lnTo>
                    <a:pt x="284" y="495"/>
                  </a:lnTo>
                  <a:lnTo>
                    <a:pt x="284" y="495"/>
                  </a:lnTo>
                  <a:lnTo>
                    <a:pt x="284" y="486"/>
                  </a:lnTo>
                  <a:lnTo>
                    <a:pt x="284" y="164"/>
                  </a:lnTo>
                  <a:lnTo>
                    <a:pt x="201" y="1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9" name="îṧlîde">
              <a:extLst>
                <a:ext uri="{FF2B5EF4-FFF2-40B4-BE49-F238E27FC236}">
                  <a16:creationId xmlns:a16="http://schemas.microsoft.com/office/drawing/2014/main" id="{D85E375A-822A-42DB-A6A6-47CDBD7FD53C}"/>
                </a:ext>
              </a:extLst>
            </p:cNvPr>
            <p:cNvSpPr/>
            <p:nvPr/>
          </p:nvSpPr>
          <p:spPr bwMode="auto">
            <a:xfrm>
              <a:off x="2935120" y="3712788"/>
              <a:ext cx="939037" cy="1087400"/>
            </a:xfrm>
            <a:custGeom>
              <a:avLst/>
              <a:gdLst>
                <a:gd name="T0" fmla="*/ 0 w 519"/>
                <a:gd name="T1" fmla="*/ 451 h 601"/>
                <a:gd name="T2" fmla="*/ 0 w 519"/>
                <a:gd name="T3" fmla="*/ 150 h 601"/>
                <a:gd name="T4" fmla="*/ 260 w 519"/>
                <a:gd name="T5" fmla="*/ 0 h 601"/>
                <a:gd name="T6" fmla="*/ 519 w 519"/>
                <a:gd name="T7" fmla="*/ 150 h 601"/>
                <a:gd name="T8" fmla="*/ 519 w 519"/>
                <a:gd name="T9" fmla="*/ 451 h 601"/>
                <a:gd name="T10" fmla="*/ 260 w 519"/>
                <a:gd name="T11" fmla="*/ 601 h 601"/>
                <a:gd name="T12" fmla="*/ 0 w 519"/>
                <a:gd name="T13" fmla="*/ 45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9" h="601">
                  <a:moveTo>
                    <a:pt x="0" y="451"/>
                  </a:moveTo>
                  <a:lnTo>
                    <a:pt x="0" y="150"/>
                  </a:lnTo>
                  <a:lnTo>
                    <a:pt x="260" y="0"/>
                  </a:lnTo>
                  <a:lnTo>
                    <a:pt x="519" y="150"/>
                  </a:lnTo>
                  <a:lnTo>
                    <a:pt x="519" y="451"/>
                  </a:lnTo>
                  <a:lnTo>
                    <a:pt x="260" y="601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0" name="ísḷîḋè">
              <a:extLst>
                <a:ext uri="{FF2B5EF4-FFF2-40B4-BE49-F238E27FC236}">
                  <a16:creationId xmlns:a16="http://schemas.microsoft.com/office/drawing/2014/main" id="{74741555-0242-4321-B5A3-E65EC4E7AE01}"/>
                </a:ext>
              </a:extLst>
            </p:cNvPr>
            <p:cNvSpPr/>
            <p:nvPr/>
          </p:nvSpPr>
          <p:spPr bwMode="auto">
            <a:xfrm>
              <a:off x="2935120" y="3712788"/>
              <a:ext cx="939037" cy="1087400"/>
            </a:xfrm>
            <a:custGeom>
              <a:avLst/>
              <a:gdLst>
                <a:gd name="T0" fmla="*/ 0 w 519"/>
                <a:gd name="T1" fmla="*/ 451 h 601"/>
                <a:gd name="T2" fmla="*/ 0 w 519"/>
                <a:gd name="T3" fmla="*/ 150 h 601"/>
                <a:gd name="T4" fmla="*/ 260 w 519"/>
                <a:gd name="T5" fmla="*/ 0 h 601"/>
                <a:gd name="T6" fmla="*/ 519 w 519"/>
                <a:gd name="T7" fmla="*/ 150 h 601"/>
                <a:gd name="T8" fmla="*/ 519 w 519"/>
                <a:gd name="T9" fmla="*/ 451 h 601"/>
                <a:gd name="T10" fmla="*/ 260 w 519"/>
                <a:gd name="T11" fmla="*/ 601 h 601"/>
                <a:gd name="T12" fmla="*/ 0 w 519"/>
                <a:gd name="T13" fmla="*/ 45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9" h="601">
                  <a:moveTo>
                    <a:pt x="0" y="451"/>
                  </a:moveTo>
                  <a:lnTo>
                    <a:pt x="0" y="150"/>
                  </a:lnTo>
                  <a:lnTo>
                    <a:pt x="260" y="0"/>
                  </a:lnTo>
                  <a:lnTo>
                    <a:pt x="519" y="150"/>
                  </a:lnTo>
                  <a:lnTo>
                    <a:pt x="519" y="451"/>
                  </a:lnTo>
                  <a:lnTo>
                    <a:pt x="260" y="601"/>
                  </a:lnTo>
                  <a:lnTo>
                    <a:pt x="0" y="4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2" name="îṩ1íḋê">
              <a:extLst>
                <a:ext uri="{FF2B5EF4-FFF2-40B4-BE49-F238E27FC236}">
                  <a16:creationId xmlns:a16="http://schemas.microsoft.com/office/drawing/2014/main" id="{ECA4C4AE-0D30-4E98-9C92-E6489AEBB7CA}"/>
                </a:ext>
              </a:extLst>
            </p:cNvPr>
            <p:cNvSpPr/>
            <p:nvPr/>
          </p:nvSpPr>
          <p:spPr bwMode="auto">
            <a:xfrm>
              <a:off x="3483344" y="1914326"/>
              <a:ext cx="1188723" cy="1371463"/>
            </a:xfrm>
            <a:custGeom>
              <a:avLst/>
              <a:gdLst>
                <a:gd name="T0" fmla="*/ 657 w 657"/>
                <a:gd name="T1" fmla="*/ 189 h 758"/>
                <a:gd name="T2" fmla="*/ 657 w 657"/>
                <a:gd name="T3" fmla="*/ 569 h 758"/>
                <a:gd name="T4" fmla="*/ 329 w 657"/>
                <a:gd name="T5" fmla="*/ 758 h 758"/>
                <a:gd name="T6" fmla="*/ 0 w 657"/>
                <a:gd name="T7" fmla="*/ 569 h 758"/>
                <a:gd name="T8" fmla="*/ 0 w 657"/>
                <a:gd name="T9" fmla="*/ 189 h 758"/>
                <a:gd name="T10" fmla="*/ 329 w 657"/>
                <a:gd name="T11" fmla="*/ 0 h 758"/>
                <a:gd name="T12" fmla="*/ 657 w 657"/>
                <a:gd name="T13" fmla="*/ 189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7" h="758">
                  <a:moveTo>
                    <a:pt x="657" y="189"/>
                  </a:moveTo>
                  <a:lnTo>
                    <a:pt x="657" y="569"/>
                  </a:lnTo>
                  <a:lnTo>
                    <a:pt x="329" y="758"/>
                  </a:lnTo>
                  <a:lnTo>
                    <a:pt x="0" y="569"/>
                  </a:lnTo>
                  <a:lnTo>
                    <a:pt x="0" y="189"/>
                  </a:lnTo>
                  <a:lnTo>
                    <a:pt x="329" y="0"/>
                  </a:lnTo>
                  <a:lnTo>
                    <a:pt x="657" y="189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3" name="îṣḻîďê">
              <a:extLst>
                <a:ext uri="{FF2B5EF4-FFF2-40B4-BE49-F238E27FC236}">
                  <a16:creationId xmlns:a16="http://schemas.microsoft.com/office/drawing/2014/main" id="{97763B51-E1A1-4AD4-892E-94A61F98D218}"/>
                </a:ext>
              </a:extLst>
            </p:cNvPr>
            <p:cNvSpPr/>
            <p:nvPr/>
          </p:nvSpPr>
          <p:spPr bwMode="auto">
            <a:xfrm>
              <a:off x="3483344" y="1914326"/>
              <a:ext cx="1188723" cy="1371463"/>
            </a:xfrm>
            <a:custGeom>
              <a:avLst/>
              <a:gdLst>
                <a:gd name="T0" fmla="*/ 657 w 657"/>
                <a:gd name="T1" fmla="*/ 189 h 758"/>
                <a:gd name="T2" fmla="*/ 657 w 657"/>
                <a:gd name="T3" fmla="*/ 569 h 758"/>
                <a:gd name="T4" fmla="*/ 329 w 657"/>
                <a:gd name="T5" fmla="*/ 758 h 758"/>
                <a:gd name="T6" fmla="*/ 0 w 657"/>
                <a:gd name="T7" fmla="*/ 569 h 758"/>
                <a:gd name="T8" fmla="*/ 0 w 657"/>
                <a:gd name="T9" fmla="*/ 189 h 758"/>
                <a:gd name="T10" fmla="*/ 329 w 657"/>
                <a:gd name="T11" fmla="*/ 0 h 758"/>
                <a:gd name="T12" fmla="*/ 657 w 657"/>
                <a:gd name="T13" fmla="*/ 189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7" h="758">
                  <a:moveTo>
                    <a:pt x="657" y="189"/>
                  </a:moveTo>
                  <a:lnTo>
                    <a:pt x="657" y="569"/>
                  </a:lnTo>
                  <a:lnTo>
                    <a:pt x="329" y="758"/>
                  </a:lnTo>
                  <a:lnTo>
                    <a:pt x="0" y="569"/>
                  </a:lnTo>
                  <a:lnTo>
                    <a:pt x="0" y="189"/>
                  </a:lnTo>
                  <a:lnTo>
                    <a:pt x="329" y="0"/>
                  </a:lnTo>
                  <a:lnTo>
                    <a:pt x="657" y="1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4" name="îśļiḑe">
              <a:extLst>
                <a:ext uri="{FF2B5EF4-FFF2-40B4-BE49-F238E27FC236}">
                  <a16:creationId xmlns:a16="http://schemas.microsoft.com/office/drawing/2014/main" id="{24863EB7-F49F-45D8-B3C9-33D135C9E1C8}"/>
                </a:ext>
              </a:extLst>
            </p:cNvPr>
            <p:cNvSpPr/>
            <p:nvPr/>
          </p:nvSpPr>
          <p:spPr bwMode="auto">
            <a:xfrm>
              <a:off x="4078610" y="1914326"/>
              <a:ext cx="593457" cy="1371463"/>
            </a:xfrm>
            <a:custGeom>
              <a:avLst/>
              <a:gdLst>
                <a:gd name="T0" fmla="*/ 0 w 328"/>
                <a:gd name="T1" fmla="*/ 0 h 758"/>
                <a:gd name="T2" fmla="*/ 0 w 328"/>
                <a:gd name="T3" fmla="*/ 29 h 758"/>
                <a:gd name="T4" fmla="*/ 0 w 328"/>
                <a:gd name="T5" fmla="*/ 29 h 758"/>
                <a:gd name="T6" fmla="*/ 303 w 328"/>
                <a:gd name="T7" fmla="*/ 203 h 758"/>
                <a:gd name="T8" fmla="*/ 303 w 328"/>
                <a:gd name="T9" fmla="*/ 554 h 758"/>
                <a:gd name="T10" fmla="*/ 0 w 328"/>
                <a:gd name="T11" fmla="*/ 729 h 758"/>
                <a:gd name="T12" fmla="*/ 0 w 328"/>
                <a:gd name="T13" fmla="*/ 729 h 758"/>
                <a:gd name="T14" fmla="*/ 0 w 328"/>
                <a:gd name="T15" fmla="*/ 758 h 758"/>
                <a:gd name="T16" fmla="*/ 328 w 328"/>
                <a:gd name="T17" fmla="*/ 569 h 758"/>
                <a:gd name="T18" fmla="*/ 328 w 328"/>
                <a:gd name="T19" fmla="*/ 378 h 758"/>
                <a:gd name="T20" fmla="*/ 328 w 328"/>
                <a:gd name="T21" fmla="*/ 189 h 758"/>
                <a:gd name="T22" fmla="*/ 0 w 328"/>
                <a:gd name="T23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758">
                  <a:moveTo>
                    <a:pt x="0" y="0"/>
                  </a:moveTo>
                  <a:lnTo>
                    <a:pt x="0" y="29"/>
                  </a:lnTo>
                  <a:lnTo>
                    <a:pt x="0" y="29"/>
                  </a:lnTo>
                  <a:lnTo>
                    <a:pt x="303" y="203"/>
                  </a:lnTo>
                  <a:lnTo>
                    <a:pt x="303" y="554"/>
                  </a:lnTo>
                  <a:lnTo>
                    <a:pt x="0" y="729"/>
                  </a:lnTo>
                  <a:lnTo>
                    <a:pt x="0" y="729"/>
                  </a:lnTo>
                  <a:lnTo>
                    <a:pt x="0" y="758"/>
                  </a:lnTo>
                  <a:lnTo>
                    <a:pt x="328" y="569"/>
                  </a:lnTo>
                  <a:lnTo>
                    <a:pt x="328" y="378"/>
                  </a:lnTo>
                  <a:lnTo>
                    <a:pt x="328" y="1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5" name="iş1ïdê">
              <a:extLst>
                <a:ext uri="{FF2B5EF4-FFF2-40B4-BE49-F238E27FC236}">
                  <a16:creationId xmlns:a16="http://schemas.microsoft.com/office/drawing/2014/main" id="{AFCFD05A-0F3B-4153-A3E0-98BD2C42334F}"/>
                </a:ext>
              </a:extLst>
            </p:cNvPr>
            <p:cNvSpPr/>
            <p:nvPr/>
          </p:nvSpPr>
          <p:spPr bwMode="auto">
            <a:xfrm>
              <a:off x="4078610" y="1914326"/>
              <a:ext cx="593457" cy="1371463"/>
            </a:xfrm>
            <a:custGeom>
              <a:avLst/>
              <a:gdLst>
                <a:gd name="T0" fmla="*/ 0 w 328"/>
                <a:gd name="T1" fmla="*/ 0 h 758"/>
                <a:gd name="T2" fmla="*/ 0 w 328"/>
                <a:gd name="T3" fmla="*/ 29 h 758"/>
                <a:gd name="T4" fmla="*/ 0 w 328"/>
                <a:gd name="T5" fmla="*/ 29 h 758"/>
                <a:gd name="T6" fmla="*/ 303 w 328"/>
                <a:gd name="T7" fmla="*/ 203 h 758"/>
                <a:gd name="T8" fmla="*/ 303 w 328"/>
                <a:gd name="T9" fmla="*/ 554 h 758"/>
                <a:gd name="T10" fmla="*/ 0 w 328"/>
                <a:gd name="T11" fmla="*/ 729 h 758"/>
                <a:gd name="T12" fmla="*/ 0 w 328"/>
                <a:gd name="T13" fmla="*/ 729 h 758"/>
                <a:gd name="T14" fmla="*/ 0 w 328"/>
                <a:gd name="T15" fmla="*/ 758 h 758"/>
                <a:gd name="T16" fmla="*/ 328 w 328"/>
                <a:gd name="T17" fmla="*/ 569 h 758"/>
                <a:gd name="T18" fmla="*/ 328 w 328"/>
                <a:gd name="T19" fmla="*/ 378 h 758"/>
                <a:gd name="T20" fmla="*/ 328 w 328"/>
                <a:gd name="T21" fmla="*/ 189 h 758"/>
                <a:gd name="T22" fmla="*/ 0 w 328"/>
                <a:gd name="T23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758">
                  <a:moveTo>
                    <a:pt x="0" y="0"/>
                  </a:moveTo>
                  <a:lnTo>
                    <a:pt x="0" y="29"/>
                  </a:lnTo>
                  <a:lnTo>
                    <a:pt x="0" y="29"/>
                  </a:lnTo>
                  <a:lnTo>
                    <a:pt x="303" y="203"/>
                  </a:lnTo>
                  <a:lnTo>
                    <a:pt x="303" y="554"/>
                  </a:lnTo>
                  <a:lnTo>
                    <a:pt x="0" y="729"/>
                  </a:lnTo>
                  <a:lnTo>
                    <a:pt x="0" y="729"/>
                  </a:lnTo>
                  <a:lnTo>
                    <a:pt x="0" y="758"/>
                  </a:lnTo>
                  <a:lnTo>
                    <a:pt x="328" y="569"/>
                  </a:lnTo>
                  <a:lnTo>
                    <a:pt x="328" y="378"/>
                  </a:lnTo>
                  <a:lnTo>
                    <a:pt x="328" y="1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6" name="iṩliḓè">
              <a:extLst>
                <a:ext uri="{FF2B5EF4-FFF2-40B4-BE49-F238E27FC236}">
                  <a16:creationId xmlns:a16="http://schemas.microsoft.com/office/drawing/2014/main" id="{94AB4565-6562-4FE1-9E42-70A93D90614E}"/>
                </a:ext>
              </a:extLst>
            </p:cNvPr>
            <p:cNvSpPr/>
            <p:nvPr/>
          </p:nvSpPr>
          <p:spPr bwMode="auto">
            <a:xfrm>
              <a:off x="3528577" y="1966796"/>
              <a:ext cx="1098257" cy="1266523"/>
            </a:xfrm>
            <a:custGeom>
              <a:avLst/>
              <a:gdLst>
                <a:gd name="T0" fmla="*/ 0 w 607"/>
                <a:gd name="T1" fmla="*/ 525 h 700"/>
                <a:gd name="T2" fmla="*/ 0 w 607"/>
                <a:gd name="T3" fmla="*/ 174 h 700"/>
                <a:gd name="T4" fmla="*/ 304 w 607"/>
                <a:gd name="T5" fmla="*/ 0 h 700"/>
                <a:gd name="T6" fmla="*/ 607 w 607"/>
                <a:gd name="T7" fmla="*/ 174 h 700"/>
                <a:gd name="T8" fmla="*/ 607 w 607"/>
                <a:gd name="T9" fmla="*/ 525 h 700"/>
                <a:gd name="T10" fmla="*/ 304 w 607"/>
                <a:gd name="T11" fmla="*/ 700 h 700"/>
                <a:gd name="T12" fmla="*/ 0 w 607"/>
                <a:gd name="T13" fmla="*/ 525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7" h="700">
                  <a:moveTo>
                    <a:pt x="0" y="525"/>
                  </a:moveTo>
                  <a:lnTo>
                    <a:pt x="0" y="174"/>
                  </a:lnTo>
                  <a:lnTo>
                    <a:pt x="304" y="0"/>
                  </a:lnTo>
                  <a:lnTo>
                    <a:pt x="607" y="174"/>
                  </a:lnTo>
                  <a:lnTo>
                    <a:pt x="607" y="525"/>
                  </a:lnTo>
                  <a:lnTo>
                    <a:pt x="304" y="700"/>
                  </a:lnTo>
                  <a:lnTo>
                    <a:pt x="0" y="5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7" name="îṣļîḍe">
              <a:extLst>
                <a:ext uri="{FF2B5EF4-FFF2-40B4-BE49-F238E27FC236}">
                  <a16:creationId xmlns:a16="http://schemas.microsoft.com/office/drawing/2014/main" id="{8FD004FD-B29D-4DF6-85EC-F12D9C434C6A}"/>
                </a:ext>
              </a:extLst>
            </p:cNvPr>
            <p:cNvSpPr/>
            <p:nvPr/>
          </p:nvSpPr>
          <p:spPr bwMode="auto">
            <a:xfrm>
              <a:off x="3528577" y="1966796"/>
              <a:ext cx="1098257" cy="1266523"/>
            </a:xfrm>
            <a:custGeom>
              <a:avLst/>
              <a:gdLst>
                <a:gd name="T0" fmla="*/ 0 w 607"/>
                <a:gd name="T1" fmla="*/ 525 h 700"/>
                <a:gd name="T2" fmla="*/ 0 w 607"/>
                <a:gd name="T3" fmla="*/ 174 h 700"/>
                <a:gd name="T4" fmla="*/ 304 w 607"/>
                <a:gd name="T5" fmla="*/ 0 h 700"/>
                <a:gd name="T6" fmla="*/ 607 w 607"/>
                <a:gd name="T7" fmla="*/ 174 h 700"/>
                <a:gd name="T8" fmla="*/ 607 w 607"/>
                <a:gd name="T9" fmla="*/ 525 h 700"/>
                <a:gd name="T10" fmla="*/ 304 w 607"/>
                <a:gd name="T11" fmla="*/ 700 h 700"/>
                <a:gd name="T12" fmla="*/ 0 w 607"/>
                <a:gd name="T13" fmla="*/ 525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7" h="700">
                  <a:moveTo>
                    <a:pt x="0" y="525"/>
                  </a:moveTo>
                  <a:lnTo>
                    <a:pt x="0" y="174"/>
                  </a:lnTo>
                  <a:lnTo>
                    <a:pt x="304" y="0"/>
                  </a:lnTo>
                  <a:lnTo>
                    <a:pt x="607" y="174"/>
                  </a:lnTo>
                  <a:lnTo>
                    <a:pt x="607" y="525"/>
                  </a:lnTo>
                  <a:lnTo>
                    <a:pt x="304" y="700"/>
                  </a:lnTo>
                  <a:lnTo>
                    <a:pt x="0" y="5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8" name="ïṣ1iḋe">
              <a:extLst>
                <a:ext uri="{FF2B5EF4-FFF2-40B4-BE49-F238E27FC236}">
                  <a16:creationId xmlns:a16="http://schemas.microsoft.com/office/drawing/2014/main" id="{44F63DA0-FB95-4721-93B1-FEF53A264937}"/>
                </a:ext>
              </a:extLst>
            </p:cNvPr>
            <p:cNvSpPr/>
            <p:nvPr/>
          </p:nvSpPr>
          <p:spPr bwMode="auto">
            <a:xfrm>
              <a:off x="6959046" y="3052387"/>
              <a:ext cx="1165202" cy="844952"/>
            </a:xfrm>
            <a:custGeom>
              <a:avLst/>
              <a:gdLst>
                <a:gd name="T0" fmla="*/ 4 w 644"/>
                <a:gd name="T1" fmla="*/ 467 h 467"/>
                <a:gd name="T2" fmla="*/ 644 w 644"/>
                <a:gd name="T3" fmla="*/ 125 h 467"/>
                <a:gd name="T4" fmla="*/ 644 w 644"/>
                <a:gd name="T5" fmla="*/ 0 h 467"/>
                <a:gd name="T6" fmla="*/ 636 w 644"/>
                <a:gd name="T7" fmla="*/ 0 h 467"/>
                <a:gd name="T8" fmla="*/ 636 w 644"/>
                <a:gd name="T9" fmla="*/ 120 h 467"/>
                <a:gd name="T10" fmla="*/ 0 w 644"/>
                <a:gd name="T11" fmla="*/ 461 h 467"/>
                <a:gd name="T12" fmla="*/ 4 w 644"/>
                <a:gd name="T13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4" h="467">
                  <a:moveTo>
                    <a:pt x="4" y="467"/>
                  </a:moveTo>
                  <a:lnTo>
                    <a:pt x="644" y="125"/>
                  </a:lnTo>
                  <a:lnTo>
                    <a:pt x="644" y="0"/>
                  </a:lnTo>
                  <a:lnTo>
                    <a:pt x="636" y="0"/>
                  </a:lnTo>
                  <a:lnTo>
                    <a:pt x="636" y="120"/>
                  </a:lnTo>
                  <a:lnTo>
                    <a:pt x="0" y="461"/>
                  </a:lnTo>
                  <a:lnTo>
                    <a:pt x="4" y="4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9" name="íṥḻïḑé">
              <a:extLst>
                <a:ext uri="{FF2B5EF4-FFF2-40B4-BE49-F238E27FC236}">
                  <a16:creationId xmlns:a16="http://schemas.microsoft.com/office/drawing/2014/main" id="{B1775FDF-32DE-45EE-A9EF-1AF98DE845F6}"/>
                </a:ext>
              </a:extLst>
            </p:cNvPr>
            <p:cNvSpPr/>
            <p:nvPr/>
          </p:nvSpPr>
          <p:spPr bwMode="auto">
            <a:xfrm>
              <a:off x="6959046" y="3052387"/>
              <a:ext cx="1165202" cy="844952"/>
            </a:xfrm>
            <a:custGeom>
              <a:avLst/>
              <a:gdLst>
                <a:gd name="T0" fmla="*/ 4 w 644"/>
                <a:gd name="T1" fmla="*/ 467 h 467"/>
                <a:gd name="T2" fmla="*/ 644 w 644"/>
                <a:gd name="T3" fmla="*/ 125 h 467"/>
                <a:gd name="T4" fmla="*/ 644 w 644"/>
                <a:gd name="T5" fmla="*/ 0 h 467"/>
                <a:gd name="T6" fmla="*/ 636 w 644"/>
                <a:gd name="T7" fmla="*/ 0 h 467"/>
                <a:gd name="T8" fmla="*/ 636 w 644"/>
                <a:gd name="T9" fmla="*/ 120 h 467"/>
                <a:gd name="T10" fmla="*/ 0 w 644"/>
                <a:gd name="T11" fmla="*/ 461 h 467"/>
                <a:gd name="T12" fmla="*/ 4 w 644"/>
                <a:gd name="T13" fmla="*/ 467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4" h="467">
                  <a:moveTo>
                    <a:pt x="4" y="467"/>
                  </a:moveTo>
                  <a:lnTo>
                    <a:pt x="644" y="125"/>
                  </a:lnTo>
                  <a:lnTo>
                    <a:pt x="644" y="0"/>
                  </a:lnTo>
                  <a:lnTo>
                    <a:pt x="636" y="0"/>
                  </a:lnTo>
                  <a:lnTo>
                    <a:pt x="636" y="120"/>
                  </a:lnTo>
                  <a:lnTo>
                    <a:pt x="0" y="461"/>
                  </a:lnTo>
                  <a:lnTo>
                    <a:pt x="4" y="46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0" name="ïṡľiḍé">
              <a:extLst>
                <a:ext uri="{FF2B5EF4-FFF2-40B4-BE49-F238E27FC236}">
                  <a16:creationId xmlns:a16="http://schemas.microsoft.com/office/drawing/2014/main" id="{55473441-2215-4CEC-B6F1-CB57D8765151}"/>
                </a:ext>
              </a:extLst>
            </p:cNvPr>
            <p:cNvSpPr/>
            <p:nvPr/>
          </p:nvSpPr>
          <p:spPr bwMode="auto">
            <a:xfrm>
              <a:off x="7154452" y="4539647"/>
              <a:ext cx="1362417" cy="1628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1" name="îṣḷiḑé">
              <a:extLst>
                <a:ext uri="{FF2B5EF4-FFF2-40B4-BE49-F238E27FC236}">
                  <a16:creationId xmlns:a16="http://schemas.microsoft.com/office/drawing/2014/main" id="{84A899E5-FE39-40FD-909C-17643155170B}"/>
                </a:ext>
              </a:extLst>
            </p:cNvPr>
            <p:cNvSpPr/>
            <p:nvPr/>
          </p:nvSpPr>
          <p:spPr bwMode="auto">
            <a:xfrm>
              <a:off x="7154452" y="4539647"/>
              <a:ext cx="1362417" cy="16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2" name="ï$ļîdé">
              <a:extLst>
                <a:ext uri="{FF2B5EF4-FFF2-40B4-BE49-F238E27FC236}">
                  <a16:creationId xmlns:a16="http://schemas.microsoft.com/office/drawing/2014/main" id="{227D25E0-590F-4E43-B7FC-ECEE326983E1}"/>
                </a:ext>
              </a:extLst>
            </p:cNvPr>
            <p:cNvSpPr/>
            <p:nvPr/>
          </p:nvSpPr>
          <p:spPr bwMode="auto">
            <a:xfrm>
              <a:off x="8270802" y="3660318"/>
              <a:ext cx="1031312" cy="1192341"/>
            </a:xfrm>
            <a:custGeom>
              <a:avLst/>
              <a:gdLst>
                <a:gd name="T0" fmla="*/ 0 w 570"/>
                <a:gd name="T1" fmla="*/ 164 h 659"/>
                <a:gd name="T2" fmla="*/ 0 w 570"/>
                <a:gd name="T3" fmla="*/ 495 h 659"/>
                <a:gd name="T4" fmla="*/ 285 w 570"/>
                <a:gd name="T5" fmla="*/ 659 h 659"/>
                <a:gd name="T6" fmla="*/ 570 w 570"/>
                <a:gd name="T7" fmla="*/ 495 h 659"/>
                <a:gd name="T8" fmla="*/ 570 w 570"/>
                <a:gd name="T9" fmla="*/ 164 h 659"/>
                <a:gd name="T10" fmla="*/ 285 w 570"/>
                <a:gd name="T11" fmla="*/ 0 h 659"/>
                <a:gd name="T12" fmla="*/ 0 w 570"/>
                <a:gd name="T13" fmla="*/ 16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0" h="659">
                  <a:moveTo>
                    <a:pt x="0" y="164"/>
                  </a:moveTo>
                  <a:lnTo>
                    <a:pt x="0" y="495"/>
                  </a:lnTo>
                  <a:lnTo>
                    <a:pt x="285" y="659"/>
                  </a:lnTo>
                  <a:lnTo>
                    <a:pt x="570" y="495"/>
                  </a:lnTo>
                  <a:lnTo>
                    <a:pt x="570" y="164"/>
                  </a:lnTo>
                  <a:lnTo>
                    <a:pt x="285" y="0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3" name="iśľïḓé">
              <a:extLst>
                <a:ext uri="{FF2B5EF4-FFF2-40B4-BE49-F238E27FC236}">
                  <a16:creationId xmlns:a16="http://schemas.microsoft.com/office/drawing/2014/main" id="{F12254C4-57B1-4461-86DD-A97AA186336E}"/>
                </a:ext>
              </a:extLst>
            </p:cNvPr>
            <p:cNvSpPr/>
            <p:nvPr/>
          </p:nvSpPr>
          <p:spPr bwMode="auto">
            <a:xfrm>
              <a:off x="8270802" y="3660318"/>
              <a:ext cx="1031312" cy="1192341"/>
            </a:xfrm>
            <a:custGeom>
              <a:avLst/>
              <a:gdLst>
                <a:gd name="T0" fmla="*/ 0 w 570"/>
                <a:gd name="T1" fmla="*/ 164 h 659"/>
                <a:gd name="T2" fmla="*/ 0 w 570"/>
                <a:gd name="T3" fmla="*/ 495 h 659"/>
                <a:gd name="T4" fmla="*/ 285 w 570"/>
                <a:gd name="T5" fmla="*/ 659 h 659"/>
                <a:gd name="T6" fmla="*/ 570 w 570"/>
                <a:gd name="T7" fmla="*/ 495 h 659"/>
                <a:gd name="T8" fmla="*/ 570 w 570"/>
                <a:gd name="T9" fmla="*/ 164 h 659"/>
                <a:gd name="T10" fmla="*/ 285 w 570"/>
                <a:gd name="T11" fmla="*/ 0 h 659"/>
                <a:gd name="T12" fmla="*/ 0 w 570"/>
                <a:gd name="T13" fmla="*/ 164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0" h="659">
                  <a:moveTo>
                    <a:pt x="0" y="164"/>
                  </a:moveTo>
                  <a:lnTo>
                    <a:pt x="0" y="495"/>
                  </a:lnTo>
                  <a:lnTo>
                    <a:pt x="285" y="659"/>
                  </a:lnTo>
                  <a:lnTo>
                    <a:pt x="570" y="495"/>
                  </a:lnTo>
                  <a:lnTo>
                    <a:pt x="570" y="164"/>
                  </a:lnTo>
                  <a:lnTo>
                    <a:pt x="285" y="0"/>
                  </a:lnTo>
                  <a:lnTo>
                    <a:pt x="0" y="16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4" name="îşḻîḓé">
              <a:extLst>
                <a:ext uri="{FF2B5EF4-FFF2-40B4-BE49-F238E27FC236}">
                  <a16:creationId xmlns:a16="http://schemas.microsoft.com/office/drawing/2014/main" id="{A23318F8-A307-4D81-AD52-96A977E134BA}"/>
                </a:ext>
              </a:extLst>
            </p:cNvPr>
            <p:cNvSpPr/>
            <p:nvPr/>
          </p:nvSpPr>
          <p:spPr bwMode="auto">
            <a:xfrm>
              <a:off x="8786458" y="3660318"/>
              <a:ext cx="515656" cy="1192341"/>
            </a:xfrm>
            <a:custGeom>
              <a:avLst/>
              <a:gdLst>
                <a:gd name="T0" fmla="*/ 0 w 285"/>
                <a:gd name="T1" fmla="*/ 0 h 659"/>
                <a:gd name="T2" fmla="*/ 0 w 285"/>
                <a:gd name="T3" fmla="*/ 29 h 659"/>
                <a:gd name="T4" fmla="*/ 260 w 285"/>
                <a:gd name="T5" fmla="*/ 179 h 659"/>
                <a:gd name="T6" fmla="*/ 260 w 285"/>
                <a:gd name="T7" fmla="*/ 480 h 659"/>
                <a:gd name="T8" fmla="*/ 0 w 285"/>
                <a:gd name="T9" fmla="*/ 630 h 659"/>
                <a:gd name="T10" fmla="*/ 0 w 285"/>
                <a:gd name="T11" fmla="*/ 659 h 659"/>
                <a:gd name="T12" fmla="*/ 285 w 285"/>
                <a:gd name="T13" fmla="*/ 495 h 659"/>
                <a:gd name="T14" fmla="*/ 285 w 285"/>
                <a:gd name="T15" fmla="*/ 164 h 659"/>
                <a:gd name="T16" fmla="*/ 0 w 285"/>
                <a:gd name="T17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659">
                  <a:moveTo>
                    <a:pt x="0" y="0"/>
                  </a:moveTo>
                  <a:lnTo>
                    <a:pt x="0" y="29"/>
                  </a:lnTo>
                  <a:lnTo>
                    <a:pt x="260" y="179"/>
                  </a:lnTo>
                  <a:lnTo>
                    <a:pt x="260" y="480"/>
                  </a:lnTo>
                  <a:lnTo>
                    <a:pt x="0" y="630"/>
                  </a:lnTo>
                  <a:lnTo>
                    <a:pt x="0" y="659"/>
                  </a:lnTo>
                  <a:lnTo>
                    <a:pt x="285" y="495"/>
                  </a:lnTo>
                  <a:lnTo>
                    <a:pt x="285" y="1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5" name="ïṥḷïḍé">
              <a:extLst>
                <a:ext uri="{FF2B5EF4-FFF2-40B4-BE49-F238E27FC236}">
                  <a16:creationId xmlns:a16="http://schemas.microsoft.com/office/drawing/2014/main" id="{9F379909-59F4-4247-892E-321F411F2E8A}"/>
                </a:ext>
              </a:extLst>
            </p:cNvPr>
            <p:cNvSpPr/>
            <p:nvPr/>
          </p:nvSpPr>
          <p:spPr bwMode="auto">
            <a:xfrm>
              <a:off x="8786458" y="3660318"/>
              <a:ext cx="515656" cy="1192341"/>
            </a:xfrm>
            <a:custGeom>
              <a:avLst/>
              <a:gdLst>
                <a:gd name="T0" fmla="*/ 0 w 285"/>
                <a:gd name="T1" fmla="*/ 0 h 659"/>
                <a:gd name="T2" fmla="*/ 0 w 285"/>
                <a:gd name="T3" fmla="*/ 29 h 659"/>
                <a:gd name="T4" fmla="*/ 260 w 285"/>
                <a:gd name="T5" fmla="*/ 179 h 659"/>
                <a:gd name="T6" fmla="*/ 260 w 285"/>
                <a:gd name="T7" fmla="*/ 480 h 659"/>
                <a:gd name="T8" fmla="*/ 0 w 285"/>
                <a:gd name="T9" fmla="*/ 630 h 659"/>
                <a:gd name="T10" fmla="*/ 0 w 285"/>
                <a:gd name="T11" fmla="*/ 659 h 659"/>
                <a:gd name="T12" fmla="*/ 285 w 285"/>
                <a:gd name="T13" fmla="*/ 495 h 659"/>
                <a:gd name="T14" fmla="*/ 285 w 285"/>
                <a:gd name="T15" fmla="*/ 164 h 659"/>
                <a:gd name="T16" fmla="*/ 0 w 285"/>
                <a:gd name="T17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5" h="659">
                  <a:moveTo>
                    <a:pt x="0" y="0"/>
                  </a:moveTo>
                  <a:lnTo>
                    <a:pt x="0" y="29"/>
                  </a:lnTo>
                  <a:lnTo>
                    <a:pt x="260" y="179"/>
                  </a:lnTo>
                  <a:lnTo>
                    <a:pt x="260" y="480"/>
                  </a:lnTo>
                  <a:lnTo>
                    <a:pt x="0" y="630"/>
                  </a:lnTo>
                  <a:lnTo>
                    <a:pt x="0" y="659"/>
                  </a:lnTo>
                  <a:lnTo>
                    <a:pt x="285" y="495"/>
                  </a:lnTo>
                  <a:lnTo>
                    <a:pt x="285" y="16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6" name="iśḻîďe">
              <a:extLst>
                <a:ext uri="{FF2B5EF4-FFF2-40B4-BE49-F238E27FC236}">
                  <a16:creationId xmlns:a16="http://schemas.microsoft.com/office/drawing/2014/main" id="{7704F0BF-4BBB-4730-833C-605576988F2C}"/>
                </a:ext>
              </a:extLst>
            </p:cNvPr>
            <p:cNvSpPr/>
            <p:nvPr/>
          </p:nvSpPr>
          <p:spPr bwMode="auto">
            <a:xfrm>
              <a:off x="8316035" y="3712788"/>
              <a:ext cx="940846" cy="1087400"/>
            </a:xfrm>
            <a:custGeom>
              <a:avLst/>
              <a:gdLst>
                <a:gd name="T0" fmla="*/ 520 w 520"/>
                <a:gd name="T1" fmla="*/ 451 h 601"/>
                <a:gd name="T2" fmla="*/ 520 w 520"/>
                <a:gd name="T3" fmla="*/ 150 h 601"/>
                <a:gd name="T4" fmla="*/ 260 w 520"/>
                <a:gd name="T5" fmla="*/ 0 h 601"/>
                <a:gd name="T6" fmla="*/ 0 w 520"/>
                <a:gd name="T7" fmla="*/ 150 h 601"/>
                <a:gd name="T8" fmla="*/ 0 w 520"/>
                <a:gd name="T9" fmla="*/ 451 h 601"/>
                <a:gd name="T10" fmla="*/ 260 w 520"/>
                <a:gd name="T11" fmla="*/ 601 h 601"/>
                <a:gd name="T12" fmla="*/ 520 w 520"/>
                <a:gd name="T13" fmla="*/ 45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0" h="601">
                  <a:moveTo>
                    <a:pt x="520" y="451"/>
                  </a:moveTo>
                  <a:lnTo>
                    <a:pt x="520" y="150"/>
                  </a:lnTo>
                  <a:lnTo>
                    <a:pt x="260" y="0"/>
                  </a:lnTo>
                  <a:lnTo>
                    <a:pt x="0" y="150"/>
                  </a:lnTo>
                  <a:lnTo>
                    <a:pt x="0" y="451"/>
                  </a:lnTo>
                  <a:lnTo>
                    <a:pt x="260" y="601"/>
                  </a:lnTo>
                  <a:lnTo>
                    <a:pt x="520" y="4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7" name="ïṧ1îde">
              <a:extLst>
                <a:ext uri="{FF2B5EF4-FFF2-40B4-BE49-F238E27FC236}">
                  <a16:creationId xmlns:a16="http://schemas.microsoft.com/office/drawing/2014/main" id="{7FD5A15B-1E1A-424A-9EA9-68451EFEF1CB}"/>
                </a:ext>
              </a:extLst>
            </p:cNvPr>
            <p:cNvSpPr/>
            <p:nvPr/>
          </p:nvSpPr>
          <p:spPr bwMode="auto">
            <a:xfrm>
              <a:off x="8316035" y="3712788"/>
              <a:ext cx="940846" cy="1087400"/>
            </a:xfrm>
            <a:custGeom>
              <a:avLst/>
              <a:gdLst>
                <a:gd name="T0" fmla="*/ 520 w 520"/>
                <a:gd name="T1" fmla="*/ 451 h 601"/>
                <a:gd name="T2" fmla="*/ 520 w 520"/>
                <a:gd name="T3" fmla="*/ 150 h 601"/>
                <a:gd name="T4" fmla="*/ 260 w 520"/>
                <a:gd name="T5" fmla="*/ 0 h 601"/>
                <a:gd name="T6" fmla="*/ 0 w 520"/>
                <a:gd name="T7" fmla="*/ 150 h 601"/>
                <a:gd name="T8" fmla="*/ 0 w 520"/>
                <a:gd name="T9" fmla="*/ 451 h 601"/>
                <a:gd name="T10" fmla="*/ 260 w 520"/>
                <a:gd name="T11" fmla="*/ 601 h 601"/>
                <a:gd name="T12" fmla="*/ 520 w 520"/>
                <a:gd name="T13" fmla="*/ 45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0" h="601">
                  <a:moveTo>
                    <a:pt x="520" y="451"/>
                  </a:moveTo>
                  <a:lnTo>
                    <a:pt x="520" y="150"/>
                  </a:lnTo>
                  <a:lnTo>
                    <a:pt x="260" y="0"/>
                  </a:lnTo>
                  <a:lnTo>
                    <a:pt x="0" y="150"/>
                  </a:lnTo>
                  <a:lnTo>
                    <a:pt x="0" y="451"/>
                  </a:lnTo>
                  <a:lnTo>
                    <a:pt x="260" y="601"/>
                  </a:lnTo>
                  <a:lnTo>
                    <a:pt x="520" y="4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8" name="iṡḻídê">
              <a:extLst>
                <a:ext uri="{FF2B5EF4-FFF2-40B4-BE49-F238E27FC236}">
                  <a16:creationId xmlns:a16="http://schemas.microsoft.com/office/drawing/2014/main" id="{8FE1ECCC-C1E3-4077-AAFB-F9102A45A010}"/>
                </a:ext>
              </a:extLst>
            </p:cNvPr>
            <p:cNvSpPr/>
            <p:nvPr/>
          </p:nvSpPr>
          <p:spPr bwMode="auto">
            <a:xfrm>
              <a:off x="7523553" y="1914326"/>
              <a:ext cx="1188723" cy="1371463"/>
            </a:xfrm>
            <a:custGeom>
              <a:avLst/>
              <a:gdLst>
                <a:gd name="T0" fmla="*/ 0 w 657"/>
                <a:gd name="T1" fmla="*/ 189 h 758"/>
                <a:gd name="T2" fmla="*/ 0 w 657"/>
                <a:gd name="T3" fmla="*/ 569 h 758"/>
                <a:gd name="T4" fmla="*/ 328 w 657"/>
                <a:gd name="T5" fmla="*/ 758 h 758"/>
                <a:gd name="T6" fmla="*/ 657 w 657"/>
                <a:gd name="T7" fmla="*/ 569 h 758"/>
                <a:gd name="T8" fmla="*/ 657 w 657"/>
                <a:gd name="T9" fmla="*/ 189 h 758"/>
                <a:gd name="T10" fmla="*/ 328 w 657"/>
                <a:gd name="T11" fmla="*/ 0 h 758"/>
                <a:gd name="T12" fmla="*/ 0 w 657"/>
                <a:gd name="T13" fmla="*/ 189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7" h="758">
                  <a:moveTo>
                    <a:pt x="0" y="189"/>
                  </a:moveTo>
                  <a:lnTo>
                    <a:pt x="0" y="569"/>
                  </a:lnTo>
                  <a:lnTo>
                    <a:pt x="328" y="758"/>
                  </a:lnTo>
                  <a:lnTo>
                    <a:pt x="657" y="569"/>
                  </a:lnTo>
                  <a:lnTo>
                    <a:pt x="657" y="189"/>
                  </a:lnTo>
                  <a:lnTo>
                    <a:pt x="32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9" name="íŝļiḓe">
              <a:extLst>
                <a:ext uri="{FF2B5EF4-FFF2-40B4-BE49-F238E27FC236}">
                  <a16:creationId xmlns:a16="http://schemas.microsoft.com/office/drawing/2014/main" id="{5FDB666C-9BFA-4A72-A72E-1931F6117F66}"/>
                </a:ext>
              </a:extLst>
            </p:cNvPr>
            <p:cNvSpPr/>
            <p:nvPr/>
          </p:nvSpPr>
          <p:spPr bwMode="auto">
            <a:xfrm>
              <a:off x="7523553" y="1914326"/>
              <a:ext cx="1188723" cy="1371463"/>
            </a:xfrm>
            <a:custGeom>
              <a:avLst/>
              <a:gdLst>
                <a:gd name="T0" fmla="*/ 0 w 657"/>
                <a:gd name="T1" fmla="*/ 189 h 758"/>
                <a:gd name="T2" fmla="*/ 0 w 657"/>
                <a:gd name="T3" fmla="*/ 569 h 758"/>
                <a:gd name="T4" fmla="*/ 328 w 657"/>
                <a:gd name="T5" fmla="*/ 758 h 758"/>
                <a:gd name="T6" fmla="*/ 657 w 657"/>
                <a:gd name="T7" fmla="*/ 569 h 758"/>
                <a:gd name="T8" fmla="*/ 657 w 657"/>
                <a:gd name="T9" fmla="*/ 189 h 758"/>
                <a:gd name="T10" fmla="*/ 328 w 657"/>
                <a:gd name="T11" fmla="*/ 0 h 758"/>
                <a:gd name="T12" fmla="*/ 0 w 657"/>
                <a:gd name="T13" fmla="*/ 189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7" h="758">
                  <a:moveTo>
                    <a:pt x="0" y="189"/>
                  </a:moveTo>
                  <a:lnTo>
                    <a:pt x="0" y="569"/>
                  </a:lnTo>
                  <a:lnTo>
                    <a:pt x="328" y="758"/>
                  </a:lnTo>
                  <a:lnTo>
                    <a:pt x="657" y="569"/>
                  </a:lnTo>
                  <a:lnTo>
                    <a:pt x="657" y="189"/>
                  </a:lnTo>
                  <a:lnTo>
                    <a:pt x="328" y="0"/>
                  </a:lnTo>
                  <a:lnTo>
                    <a:pt x="0" y="1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0" name="iṥ1îḓe">
              <a:extLst>
                <a:ext uri="{FF2B5EF4-FFF2-40B4-BE49-F238E27FC236}">
                  <a16:creationId xmlns:a16="http://schemas.microsoft.com/office/drawing/2014/main" id="{94A1E8E5-81EE-4B90-8325-ABB70300AB8A}"/>
                </a:ext>
              </a:extLst>
            </p:cNvPr>
            <p:cNvSpPr/>
            <p:nvPr/>
          </p:nvSpPr>
          <p:spPr bwMode="auto">
            <a:xfrm>
              <a:off x="8117010" y="1914326"/>
              <a:ext cx="595266" cy="1371463"/>
            </a:xfrm>
            <a:custGeom>
              <a:avLst/>
              <a:gdLst>
                <a:gd name="T0" fmla="*/ 0 w 329"/>
                <a:gd name="T1" fmla="*/ 0 h 758"/>
                <a:gd name="T2" fmla="*/ 0 w 329"/>
                <a:gd name="T3" fmla="*/ 29 h 758"/>
                <a:gd name="T4" fmla="*/ 304 w 329"/>
                <a:gd name="T5" fmla="*/ 203 h 758"/>
                <a:gd name="T6" fmla="*/ 304 w 329"/>
                <a:gd name="T7" fmla="*/ 554 h 758"/>
                <a:gd name="T8" fmla="*/ 0 w 329"/>
                <a:gd name="T9" fmla="*/ 729 h 758"/>
                <a:gd name="T10" fmla="*/ 0 w 329"/>
                <a:gd name="T11" fmla="*/ 758 h 758"/>
                <a:gd name="T12" fmla="*/ 329 w 329"/>
                <a:gd name="T13" fmla="*/ 569 h 758"/>
                <a:gd name="T14" fmla="*/ 329 w 329"/>
                <a:gd name="T15" fmla="*/ 189 h 758"/>
                <a:gd name="T16" fmla="*/ 0 w 329"/>
                <a:gd name="T1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9" h="758">
                  <a:moveTo>
                    <a:pt x="0" y="0"/>
                  </a:moveTo>
                  <a:lnTo>
                    <a:pt x="0" y="29"/>
                  </a:lnTo>
                  <a:lnTo>
                    <a:pt x="304" y="203"/>
                  </a:lnTo>
                  <a:lnTo>
                    <a:pt x="304" y="554"/>
                  </a:lnTo>
                  <a:lnTo>
                    <a:pt x="0" y="729"/>
                  </a:lnTo>
                  <a:lnTo>
                    <a:pt x="0" y="758"/>
                  </a:lnTo>
                  <a:lnTo>
                    <a:pt x="329" y="569"/>
                  </a:lnTo>
                  <a:lnTo>
                    <a:pt x="329" y="1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1" name="ïS1îḋè">
              <a:extLst>
                <a:ext uri="{FF2B5EF4-FFF2-40B4-BE49-F238E27FC236}">
                  <a16:creationId xmlns:a16="http://schemas.microsoft.com/office/drawing/2014/main" id="{78DFD92A-5D0B-411F-82EA-1F8ABD7A219A}"/>
                </a:ext>
              </a:extLst>
            </p:cNvPr>
            <p:cNvSpPr/>
            <p:nvPr/>
          </p:nvSpPr>
          <p:spPr bwMode="auto">
            <a:xfrm>
              <a:off x="8117010" y="1914326"/>
              <a:ext cx="595266" cy="1371463"/>
            </a:xfrm>
            <a:custGeom>
              <a:avLst/>
              <a:gdLst>
                <a:gd name="T0" fmla="*/ 0 w 329"/>
                <a:gd name="T1" fmla="*/ 0 h 758"/>
                <a:gd name="T2" fmla="*/ 0 w 329"/>
                <a:gd name="T3" fmla="*/ 29 h 758"/>
                <a:gd name="T4" fmla="*/ 304 w 329"/>
                <a:gd name="T5" fmla="*/ 203 h 758"/>
                <a:gd name="T6" fmla="*/ 304 w 329"/>
                <a:gd name="T7" fmla="*/ 554 h 758"/>
                <a:gd name="T8" fmla="*/ 0 w 329"/>
                <a:gd name="T9" fmla="*/ 729 h 758"/>
                <a:gd name="T10" fmla="*/ 0 w 329"/>
                <a:gd name="T11" fmla="*/ 758 h 758"/>
                <a:gd name="T12" fmla="*/ 329 w 329"/>
                <a:gd name="T13" fmla="*/ 569 h 758"/>
                <a:gd name="T14" fmla="*/ 329 w 329"/>
                <a:gd name="T15" fmla="*/ 189 h 758"/>
                <a:gd name="T16" fmla="*/ 0 w 329"/>
                <a:gd name="T1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9" h="758">
                  <a:moveTo>
                    <a:pt x="0" y="0"/>
                  </a:moveTo>
                  <a:lnTo>
                    <a:pt x="0" y="29"/>
                  </a:lnTo>
                  <a:lnTo>
                    <a:pt x="304" y="203"/>
                  </a:lnTo>
                  <a:lnTo>
                    <a:pt x="304" y="554"/>
                  </a:lnTo>
                  <a:lnTo>
                    <a:pt x="0" y="729"/>
                  </a:lnTo>
                  <a:lnTo>
                    <a:pt x="0" y="758"/>
                  </a:lnTo>
                  <a:lnTo>
                    <a:pt x="329" y="569"/>
                  </a:lnTo>
                  <a:lnTo>
                    <a:pt x="329" y="1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2" name="îŝḻîďê">
              <a:extLst>
                <a:ext uri="{FF2B5EF4-FFF2-40B4-BE49-F238E27FC236}">
                  <a16:creationId xmlns:a16="http://schemas.microsoft.com/office/drawing/2014/main" id="{A45DC530-8B99-4079-95D2-367C3BF986B7}"/>
                </a:ext>
              </a:extLst>
            </p:cNvPr>
            <p:cNvSpPr/>
            <p:nvPr/>
          </p:nvSpPr>
          <p:spPr bwMode="auto">
            <a:xfrm>
              <a:off x="7568786" y="1966796"/>
              <a:ext cx="1098257" cy="1266523"/>
            </a:xfrm>
            <a:custGeom>
              <a:avLst/>
              <a:gdLst>
                <a:gd name="T0" fmla="*/ 607 w 607"/>
                <a:gd name="T1" fmla="*/ 525 h 700"/>
                <a:gd name="T2" fmla="*/ 607 w 607"/>
                <a:gd name="T3" fmla="*/ 174 h 700"/>
                <a:gd name="T4" fmla="*/ 303 w 607"/>
                <a:gd name="T5" fmla="*/ 0 h 700"/>
                <a:gd name="T6" fmla="*/ 0 w 607"/>
                <a:gd name="T7" fmla="*/ 174 h 700"/>
                <a:gd name="T8" fmla="*/ 0 w 607"/>
                <a:gd name="T9" fmla="*/ 525 h 700"/>
                <a:gd name="T10" fmla="*/ 303 w 607"/>
                <a:gd name="T11" fmla="*/ 700 h 700"/>
                <a:gd name="T12" fmla="*/ 607 w 607"/>
                <a:gd name="T13" fmla="*/ 525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7" h="700">
                  <a:moveTo>
                    <a:pt x="607" y="525"/>
                  </a:moveTo>
                  <a:lnTo>
                    <a:pt x="607" y="174"/>
                  </a:lnTo>
                  <a:lnTo>
                    <a:pt x="303" y="0"/>
                  </a:lnTo>
                  <a:lnTo>
                    <a:pt x="0" y="174"/>
                  </a:lnTo>
                  <a:lnTo>
                    <a:pt x="0" y="525"/>
                  </a:lnTo>
                  <a:lnTo>
                    <a:pt x="303" y="700"/>
                  </a:lnTo>
                  <a:lnTo>
                    <a:pt x="607" y="5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3" name="íśľíďe">
              <a:extLst>
                <a:ext uri="{FF2B5EF4-FFF2-40B4-BE49-F238E27FC236}">
                  <a16:creationId xmlns:a16="http://schemas.microsoft.com/office/drawing/2014/main" id="{FE74A49C-05BD-40A0-9B82-39D887D19007}"/>
                </a:ext>
              </a:extLst>
            </p:cNvPr>
            <p:cNvSpPr/>
            <p:nvPr/>
          </p:nvSpPr>
          <p:spPr bwMode="auto">
            <a:xfrm>
              <a:off x="7568786" y="1966796"/>
              <a:ext cx="1098257" cy="1266523"/>
            </a:xfrm>
            <a:custGeom>
              <a:avLst/>
              <a:gdLst>
                <a:gd name="T0" fmla="*/ 607 w 607"/>
                <a:gd name="T1" fmla="*/ 525 h 700"/>
                <a:gd name="T2" fmla="*/ 607 w 607"/>
                <a:gd name="T3" fmla="*/ 174 h 700"/>
                <a:gd name="T4" fmla="*/ 303 w 607"/>
                <a:gd name="T5" fmla="*/ 0 h 700"/>
                <a:gd name="T6" fmla="*/ 0 w 607"/>
                <a:gd name="T7" fmla="*/ 174 h 700"/>
                <a:gd name="T8" fmla="*/ 0 w 607"/>
                <a:gd name="T9" fmla="*/ 525 h 700"/>
                <a:gd name="T10" fmla="*/ 303 w 607"/>
                <a:gd name="T11" fmla="*/ 700 h 700"/>
                <a:gd name="T12" fmla="*/ 607 w 607"/>
                <a:gd name="T13" fmla="*/ 525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7" h="700">
                  <a:moveTo>
                    <a:pt x="607" y="525"/>
                  </a:moveTo>
                  <a:lnTo>
                    <a:pt x="607" y="174"/>
                  </a:lnTo>
                  <a:lnTo>
                    <a:pt x="303" y="0"/>
                  </a:lnTo>
                  <a:lnTo>
                    <a:pt x="0" y="174"/>
                  </a:lnTo>
                  <a:lnTo>
                    <a:pt x="0" y="525"/>
                  </a:lnTo>
                  <a:lnTo>
                    <a:pt x="303" y="700"/>
                  </a:lnTo>
                  <a:lnTo>
                    <a:pt x="607" y="5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4" name="îṥľïďè">
              <a:extLst>
                <a:ext uri="{FF2B5EF4-FFF2-40B4-BE49-F238E27FC236}">
                  <a16:creationId xmlns:a16="http://schemas.microsoft.com/office/drawing/2014/main" id="{A2D07006-5CED-4633-9057-6D2F6741F706}"/>
                </a:ext>
              </a:extLst>
            </p:cNvPr>
            <p:cNvSpPr/>
            <p:nvPr/>
          </p:nvSpPr>
          <p:spPr bwMode="auto">
            <a:xfrm>
              <a:off x="6090573" y="3037913"/>
              <a:ext cx="14475" cy="9987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5" name="íŝľîḑe">
              <a:extLst>
                <a:ext uri="{FF2B5EF4-FFF2-40B4-BE49-F238E27FC236}">
                  <a16:creationId xmlns:a16="http://schemas.microsoft.com/office/drawing/2014/main" id="{54994DB3-2FB6-499C-A0E0-1219FC95440A}"/>
                </a:ext>
              </a:extLst>
            </p:cNvPr>
            <p:cNvSpPr/>
            <p:nvPr/>
          </p:nvSpPr>
          <p:spPr bwMode="auto">
            <a:xfrm>
              <a:off x="6090573" y="3037913"/>
              <a:ext cx="14475" cy="998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6" name="iŝľiḋè">
              <a:extLst>
                <a:ext uri="{FF2B5EF4-FFF2-40B4-BE49-F238E27FC236}">
                  <a16:creationId xmlns:a16="http://schemas.microsoft.com/office/drawing/2014/main" id="{63299632-28E4-4A4F-9BEA-5C9D34701A4F}"/>
                </a:ext>
              </a:extLst>
            </p:cNvPr>
            <p:cNvSpPr/>
            <p:nvPr/>
          </p:nvSpPr>
          <p:spPr bwMode="auto">
            <a:xfrm>
              <a:off x="4807765" y="3018010"/>
              <a:ext cx="300347" cy="345580"/>
            </a:xfrm>
            <a:custGeom>
              <a:avLst/>
              <a:gdLst>
                <a:gd name="T0" fmla="*/ 2 w 80"/>
                <a:gd name="T1" fmla="*/ 68 h 92"/>
                <a:gd name="T2" fmla="*/ 4 w 80"/>
                <a:gd name="T3" fmla="*/ 68 h 92"/>
                <a:gd name="T4" fmla="*/ 4 w 80"/>
                <a:gd name="T5" fmla="*/ 25 h 92"/>
                <a:gd name="T6" fmla="*/ 40 w 80"/>
                <a:gd name="T7" fmla="*/ 4 h 92"/>
                <a:gd name="T8" fmla="*/ 76 w 80"/>
                <a:gd name="T9" fmla="*/ 25 h 92"/>
                <a:gd name="T10" fmla="*/ 76 w 80"/>
                <a:gd name="T11" fmla="*/ 66 h 92"/>
                <a:gd name="T12" fmla="*/ 40 w 80"/>
                <a:gd name="T13" fmla="*/ 87 h 92"/>
                <a:gd name="T14" fmla="*/ 3 w 80"/>
                <a:gd name="T15" fmla="*/ 66 h 92"/>
                <a:gd name="T16" fmla="*/ 2 w 80"/>
                <a:gd name="T17" fmla="*/ 68 h 92"/>
                <a:gd name="T18" fmla="*/ 4 w 80"/>
                <a:gd name="T19" fmla="*/ 68 h 92"/>
                <a:gd name="T20" fmla="*/ 2 w 80"/>
                <a:gd name="T21" fmla="*/ 68 h 92"/>
                <a:gd name="T22" fmla="*/ 1 w 80"/>
                <a:gd name="T23" fmla="*/ 69 h 92"/>
                <a:gd name="T24" fmla="*/ 39 w 80"/>
                <a:gd name="T25" fmla="*/ 91 h 92"/>
                <a:gd name="T26" fmla="*/ 41 w 80"/>
                <a:gd name="T27" fmla="*/ 91 h 92"/>
                <a:gd name="T28" fmla="*/ 79 w 80"/>
                <a:gd name="T29" fmla="*/ 69 h 92"/>
                <a:gd name="T30" fmla="*/ 80 w 80"/>
                <a:gd name="T31" fmla="*/ 68 h 92"/>
                <a:gd name="T32" fmla="*/ 80 w 80"/>
                <a:gd name="T33" fmla="*/ 24 h 92"/>
                <a:gd name="T34" fmla="*/ 79 w 80"/>
                <a:gd name="T35" fmla="*/ 22 h 92"/>
                <a:gd name="T36" fmla="*/ 41 w 80"/>
                <a:gd name="T37" fmla="*/ 0 h 92"/>
                <a:gd name="T38" fmla="*/ 39 w 80"/>
                <a:gd name="T39" fmla="*/ 0 h 92"/>
                <a:gd name="T40" fmla="*/ 1 w 80"/>
                <a:gd name="T41" fmla="*/ 22 h 92"/>
                <a:gd name="T42" fmla="*/ 0 w 80"/>
                <a:gd name="T43" fmla="*/ 24 h 92"/>
                <a:gd name="T44" fmla="*/ 0 w 80"/>
                <a:gd name="T45" fmla="*/ 68 h 92"/>
                <a:gd name="T46" fmla="*/ 1 w 80"/>
                <a:gd name="T47" fmla="*/ 69 h 92"/>
                <a:gd name="T48" fmla="*/ 2 w 80"/>
                <a:gd name="T49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0" h="92">
                  <a:moveTo>
                    <a:pt x="2" y="68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40" y="92"/>
                    <a:pt x="41" y="92"/>
                    <a:pt x="41" y="91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0" y="69"/>
                    <a:pt x="80" y="68"/>
                    <a:pt x="80" y="68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23"/>
                    <a:pt x="80" y="22"/>
                    <a:pt x="7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39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0" y="23"/>
                    <a:pt x="0" y="2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1" y="69"/>
                    <a:pt x="1" y="69"/>
                  </a:cubicBezTo>
                  <a:lnTo>
                    <a:pt x="2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7" name="ïŝľíḍê">
              <a:extLst>
                <a:ext uri="{FF2B5EF4-FFF2-40B4-BE49-F238E27FC236}">
                  <a16:creationId xmlns:a16="http://schemas.microsoft.com/office/drawing/2014/main" id="{D9BD60E3-94B8-48B5-9F81-43BF90AF5E8B}"/>
                </a:ext>
              </a:extLst>
            </p:cNvPr>
            <p:cNvSpPr/>
            <p:nvPr/>
          </p:nvSpPr>
          <p:spPr bwMode="auto">
            <a:xfrm>
              <a:off x="8316035" y="4852659"/>
              <a:ext cx="298538" cy="345580"/>
            </a:xfrm>
            <a:custGeom>
              <a:avLst/>
              <a:gdLst>
                <a:gd name="T0" fmla="*/ 2 w 79"/>
                <a:gd name="T1" fmla="*/ 68 h 92"/>
                <a:gd name="T2" fmla="*/ 4 w 79"/>
                <a:gd name="T3" fmla="*/ 68 h 92"/>
                <a:gd name="T4" fmla="*/ 4 w 79"/>
                <a:gd name="T5" fmla="*/ 25 h 92"/>
                <a:gd name="T6" fmla="*/ 39 w 79"/>
                <a:gd name="T7" fmla="*/ 4 h 92"/>
                <a:gd name="T8" fmla="*/ 75 w 79"/>
                <a:gd name="T9" fmla="*/ 25 h 92"/>
                <a:gd name="T10" fmla="*/ 75 w 79"/>
                <a:gd name="T11" fmla="*/ 67 h 92"/>
                <a:gd name="T12" fmla="*/ 39 w 79"/>
                <a:gd name="T13" fmla="*/ 87 h 92"/>
                <a:gd name="T14" fmla="*/ 3 w 79"/>
                <a:gd name="T15" fmla="*/ 66 h 92"/>
                <a:gd name="T16" fmla="*/ 2 w 79"/>
                <a:gd name="T17" fmla="*/ 68 h 92"/>
                <a:gd name="T18" fmla="*/ 4 w 79"/>
                <a:gd name="T19" fmla="*/ 68 h 92"/>
                <a:gd name="T20" fmla="*/ 2 w 79"/>
                <a:gd name="T21" fmla="*/ 68 h 92"/>
                <a:gd name="T22" fmla="*/ 1 w 79"/>
                <a:gd name="T23" fmla="*/ 69 h 92"/>
                <a:gd name="T24" fmla="*/ 38 w 79"/>
                <a:gd name="T25" fmla="*/ 91 h 92"/>
                <a:gd name="T26" fmla="*/ 40 w 79"/>
                <a:gd name="T27" fmla="*/ 91 h 92"/>
                <a:gd name="T28" fmla="*/ 78 w 79"/>
                <a:gd name="T29" fmla="*/ 69 h 92"/>
                <a:gd name="T30" fmla="*/ 79 w 79"/>
                <a:gd name="T31" fmla="*/ 68 h 92"/>
                <a:gd name="T32" fmla="*/ 79 w 79"/>
                <a:gd name="T33" fmla="*/ 24 h 92"/>
                <a:gd name="T34" fmla="*/ 78 w 79"/>
                <a:gd name="T35" fmla="*/ 22 h 92"/>
                <a:gd name="T36" fmla="*/ 40 w 79"/>
                <a:gd name="T37" fmla="*/ 0 h 92"/>
                <a:gd name="T38" fmla="*/ 38 w 79"/>
                <a:gd name="T39" fmla="*/ 0 h 92"/>
                <a:gd name="T40" fmla="*/ 1 w 79"/>
                <a:gd name="T41" fmla="*/ 22 h 92"/>
                <a:gd name="T42" fmla="*/ 0 w 79"/>
                <a:gd name="T43" fmla="*/ 24 h 92"/>
                <a:gd name="T44" fmla="*/ 0 w 79"/>
                <a:gd name="T45" fmla="*/ 68 h 92"/>
                <a:gd name="T46" fmla="*/ 1 w 79"/>
                <a:gd name="T47" fmla="*/ 69 h 92"/>
                <a:gd name="T48" fmla="*/ 2 w 79"/>
                <a:gd name="T49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92">
                  <a:moveTo>
                    <a:pt x="2" y="68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38" y="91"/>
                    <a:pt x="38" y="91"/>
                    <a:pt x="38" y="91"/>
                  </a:cubicBezTo>
                  <a:cubicBezTo>
                    <a:pt x="39" y="92"/>
                    <a:pt x="40" y="92"/>
                    <a:pt x="40" y="91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79" y="69"/>
                    <a:pt x="79" y="68"/>
                    <a:pt x="79" y="68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79" y="23"/>
                    <a:pt x="79" y="23"/>
                    <a:pt x="78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9"/>
                    <a:pt x="1" y="69"/>
                  </a:cubicBezTo>
                  <a:lnTo>
                    <a:pt x="2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8" name="îŝľïdê">
              <a:extLst>
                <a:ext uri="{FF2B5EF4-FFF2-40B4-BE49-F238E27FC236}">
                  <a16:creationId xmlns:a16="http://schemas.microsoft.com/office/drawing/2014/main" id="{654EA3AA-0BEE-4564-86D9-53EB8C160B75}"/>
                </a:ext>
              </a:extLst>
            </p:cNvPr>
            <p:cNvSpPr/>
            <p:nvPr/>
          </p:nvSpPr>
          <p:spPr bwMode="auto">
            <a:xfrm>
              <a:off x="5048405" y="2826222"/>
              <a:ext cx="170076" cy="199025"/>
            </a:xfrm>
            <a:custGeom>
              <a:avLst/>
              <a:gdLst>
                <a:gd name="T0" fmla="*/ 2 w 45"/>
                <a:gd name="T1" fmla="*/ 39 h 53"/>
                <a:gd name="T2" fmla="*/ 4 w 45"/>
                <a:gd name="T3" fmla="*/ 39 h 53"/>
                <a:gd name="T4" fmla="*/ 4 w 45"/>
                <a:gd name="T5" fmla="*/ 16 h 53"/>
                <a:gd name="T6" fmla="*/ 22 w 45"/>
                <a:gd name="T7" fmla="*/ 5 h 53"/>
                <a:gd name="T8" fmla="*/ 41 w 45"/>
                <a:gd name="T9" fmla="*/ 16 h 53"/>
                <a:gd name="T10" fmla="*/ 41 w 45"/>
                <a:gd name="T11" fmla="*/ 37 h 53"/>
                <a:gd name="T12" fmla="*/ 22 w 45"/>
                <a:gd name="T13" fmla="*/ 48 h 53"/>
                <a:gd name="T14" fmla="*/ 3 w 45"/>
                <a:gd name="T15" fmla="*/ 37 h 53"/>
                <a:gd name="T16" fmla="*/ 2 w 45"/>
                <a:gd name="T17" fmla="*/ 39 h 53"/>
                <a:gd name="T18" fmla="*/ 4 w 45"/>
                <a:gd name="T19" fmla="*/ 39 h 53"/>
                <a:gd name="T20" fmla="*/ 2 w 45"/>
                <a:gd name="T21" fmla="*/ 39 h 53"/>
                <a:gd name="T22" fmla="*/ 1 w 45"/>
                <a:gd name="T23" fmla="*/ 40 h 53"/>
                <a:gd name="T24" fmla="*/ 21 w 45"/>
                <a:gd name="T25" fmla="*/ 52 h 53"/>
                <a:gd name="T26" fmla="*/ 23 w 45"/>
                <a:gd name="T27" fmla="*/ 52 h 53"/>
                <a:gd name="T28" fmla="*/ 44 w 45"/>
                <a:gd name="T29" fmla="*/ 40 h 53"/>
                <a:gd name="T30" fmla="*/ 45 w 45"/>
                <a:gd name="T31" fmla="*/ 39 h 53"/>
                <a:gd name="T32" fmla="*/ 45 w 45"/>
                <a:gd name="T33" fmla="*/ 15 h 53"/>
                <a:gd name="T34" fmla="*/ 44 w 45"/>
                <a:gd name="T35" fmla="*/ 13 h 53"/>
                <a:gd name="T36" fmla="*/ 23 w 45"/>
                <a:gd name="T37" fmla="*/ 1 h 53"/>
                <a:gd name="T38" fmla="*/ 21 w 45"/>
                <a:gd name="T39" fmla="*/ 1 h 53"/>
                <a:gd name="T40" fmla="*/ 1 w 45"/>
                <a:gd name="T41" fmla="*/ 13 h 53"/>
                <a:gd name="T42" fmla="*/ 0 w 45"/>
                <a:gd name="T43" fmla="*/ 15 h 53"/>
                <a:gd name="T44" fmla="*/ 0 w 45"/>
                <a:gd name="T45" fmla="*/ 39 h 53"/>
                <a:gd name="T46" fmla="*/ 1 w 45"/>
                <a:gd name="T47" fmla="*/ 40 h 53"/>
                <a:gd name="T48" fmla="*/ 2 w 45"/>
                <a:gd name="T49" fmla="*/ 3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53">
                  <a:moveTo>
                    <a:pt x="2" y="39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3"/>
                    <a:pt x="23" y="53"/>
                    <a:pt x="23" y="52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5" y="40"/>
                    <a:pt x="45" y="39"/>
                    <a:pt x="45" y="39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4"/>
                    <a:pt x="45" y="13"/>
                    <a:pt x="44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1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40"/>
                    <a:pt x="1" y="40"/>
                  </a:cubicBezTo>
                  <a:lnTo>
                    <a:pt x="2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9" name="íşḻîḋé">
              <a:extLst>
                <a:ext uri="{FF2B5EF4-FFF2-40B4-BE49-F238E27FC236}">
                  <a16:creationId xmlns:a16="http://schemas.microsoft.com/office/drawing/2014/main" id="{57A45333-2F72-4FCE-B8FC-5BFC6C7A724C}"/>
                </a:ext>
              </a:extLst>
            </p:cNvPr>
            <p:cNvSpPr/>
            <p:nvPr/>
          </p:nvSpPr>
          <p:spPr bwMode="auto">
            <a:xfrm>
              <a:off x="5180485" y="3025247"/>
              <a:ext cx="135699" cy="155601"/>
            </a:xfrm>
            <a:custGeom>
              <a:avLst/>
              <a:gdLst>
                <a:gd name="T0" fmla="*/ 2 w 36"/>
                <a:gd name="T1" fmla="*/ 30 h 41"/>
                <a:gd name="T2" fmla="*/ 4 w 36"/>
                <a:gd name="T3" fmla="*/ 30 h 41"/>
                <a:gd name="T4" fmla="*/ 4 w 36"/>
                <a:gd name="T5" fmla="*/ 12 h 41"/>
                <a:gd name="T6" fmla="*/ 18 w 36"/>
                <a:gd name="T7" fmla="*/ 4 h 41"/>
                <a:gd name="T8" fmla="*/ 32 w 36"/>
                <a:gd name="T9" fmla="*/ 12 h 41"/>
                <a:gd name="T10" fmla="*/ 32 w 36"/>
                <a:gd name="T11" fmla="*/ 29 h 41"/>
                <a:gd name="T12" fmla="*/ 18 w 36"/>
                <a:gd name="T13" fmla="*/ 37 h 41"/>
                <a:gd name="T14" fmla="*/ 3 w 36"/>
                <a:gd name="T15" fmla="*/ 28 h 41"/>
                <a:gd name="T16" fmla="*/ 2 w 36"/>
                <a:gd name="T17" fmla="*/ 30 h 41"/>
                <a:gd name="T18" fmla="*/ 4 w 36"/>
                <a:gd name="T19" fmla="*/ 30 h 41"/>
                <a:gd name="T20" fmla="*/ 2 w 36"/>
                <a:gd name="T21" fmla="*/ 30 h 41"/>
                <a:gd name="T22" fmla="*/ 1 w 36"/>
                <a:gd name="T23" fmla="*/ 32 h 41"/>
                <a:gd name="T24" fmla="*/ 17 w 36"/>
                <a:gd name="T25" fmla="*/ 41 h 41"/>
                <a:gd name="T26" fmla="*/ 19 w 36"/>
                <a:gd name="T27" fmla="*/ 41 h 41"/>
                <a:gd name="T28" fmla="*/ 35 w 36"/>
                <a:gd name="T29" fmla="*/ 32 h 41"/>
                <a:gd name="T30" fmla="*/ 36 w 36"/>
                <a:gd name="T31" fmla="*/ 30 h 41"/>
                <a:gd name="T32" fmla="*/ 36 w 36"/>
                <a:gd name="T33" fmla="*/ 11 h 41"/>
                <a:gd name="T34" fmla="*/ 35 w 36"/>
                <a:gd name="T35" fmla="*/ 10 h 41"/>
                <a:gd name="T36" fmla="*/ 19 w 36"/>
                <a:gd name="T37" fmla="*/ 0 h 41"/>
                <a:gd name="T38" fmla="*/ 17 w 36"/>
                <a:gd name="T39" fmla="*/ 0 h 41"/>
                <a:gd name="T40" fmla="*/ 1 w 36"/>
                <a:gd name="T41" fmla="*/ 10 h 41"/>
                <a:gd name="T42" fmla="*/ 0 w 36"/>
                <a:gd name="T43" fmla="*/ 11 h 41"/>
                <a:gd name="T44" fmla="*/ 0 w 36"/>
                <a:gd name="T45" fmla="*/ 30 h 41"/>
                <a:gd name="T46" fmla="*/ 1 w 36"/>
                <a:gd name="T47" fmla="*/ 32 h 41"/>
                <a:gd name="T48" fmla="*/ 2 w 36"/>
                <a:gd name="T49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41">
                  <a:moveTo>
                    <a:pt x="2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8" y="41"/>
                    <a:pt x="19" y="4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1"/>
                    <a:pt x="36" y="31"/>
                    <a:pt x="36" y="3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5" y="10"/>
                    <a:pt x="35" y="1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7" y="0"/>
                    <a:pt x="17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1"/>
                    <a:pt x="1" y="32"/>
                  </a:cubicBezTo>
                  <a:lnTo>
                    <a:pt x="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0" name="ïšľîḓê">
              <a:extLst>
                <a:ext uri="{FF2B5EF4-FFF2-40B4-BE49-F238E27FC236}">
                  <a16:creationId xmlns:a16="http://schemas.microsoft.com/office/drawing/2014/main" id="{4C22F923-992E-4B68-B6C8-507FE634BE6E}"/>
                </a:ext>
              </a:extLst>
            </p:cNvPr>
            <p:cNvSpPr/>
            <p:nvPr/>
          </p:nvSpPr>
          <p:spPr bwMode="auto">
            <a:xfrm>
              <a:off x="8012069" y="4897892"/>
              <a:ext cx="209881" cy="240639"/>
            </a:xfrm>
            <a:custGeom>
              <a:avLst/>
              <a:gdLst>
                <a:gd name="T0" fmla="*/ 2 w 56"/>
                <a:gd name="T1" fmla="*/ 47 h 64"/>
                <a:gd name="T2" fmla="*/ 4 w 56"/>
                <a:gd name="T3" fmla="*/ 47 h 64"/>
                <a:gd name="T4" fmla="*/ 4 w 56"/>
                <a:gd name="T5" fmla="*/ 18 h 64"/>
                <a:gd name="T6" fmla="*/ 28 w 56"/>
                <a:gd name="T7" fmla="*/ 4 h 64"/>
                <a:gd name="T8" fmla="*/ 52 w 56"/>
                <a:gd name="T9" fmla="*/ 18 h 64"/>
                <a:gd name="T10" fmla="*/ 52 w 56"/>
                <a:gd name="T11" fmla="*/ 46 h 64"/>
                <a:gd name="T12" fmla="*/ 28 w 56"/>
                <a:gd name="T13" fmla="*/ 60 h 64"/>
                <a:gd name="T14" fmla="*/ 3 w 56"/>
                <a:gd name="T15" fmla="*/ 45 h 64"/>
                <a:gd name="T16" fmla="*/ 2 w 56"/>
                <a:gd name="T17" fmla="*/ 47 h 64"/>
                <a:gd name="T18" fmla="*/ 4 w 56"/>
                <a:gd name="T19" fmla="*/ 47 h 64"/>
                <a:gd name="T20" fmla="*/ 2 w 56"/>
                <a:gd name="T21" fmla="*/ 47 h 64"/>
                <a:gd name="T22" fmla="*/ 1 w 56"/>
                <a:gd name="T23" fmla="*/ 49 h 64"/>
                <a:gd name="T24" fmla="*/ 27 w 56"/>
                <a:gd name="T25" fmla="*/ 64 h 64"/>
                <a:gd name="T26" fmla="*/ 29 w 56"/>
                <a:gd name="T27" fmla="*/ 64 h 64"/>
                <a:gd name="T28" fmla="*/ 55 w 56"/>
                <a:gd name="T29" fmla="*/ 49 h 64"/>
                <a:gd name="T30" fmla="*/ 56 w 56"/>
                <a:gd name="T31" fmla="*/ 47 h 64"/>
                <a:gd name="T32" fmla="*/ 56 w 56"/>
                <a:gd name="T33" fmla="*/ 17 h 64"/>
                <a:gd name="T34" fmla="*/ 55 w 56"/>
                <a:gd name="T35" fmla="*/ 15 h 64"/>
                <a:gd name="T36" fmla="*/ 29 w 56"/>
                <a:gd name="T37" fmla="*/ 0 h 64"/>
                <a:gd name="T38" fmla="*/ 27 w 56"/>
                <a:gd name="T39" fmla="*/ 0 h 64"/>
                <a:gd name="T40" fmla="*/ 1 w 56"/>
                <a:gd name="T41" fmla="*/ 15 h 64"/>
                <a:gd name="T42" fmla="*/ 0 w 56"/>
                <a:gd name="T43" fmla="*/ 17 h 64"/>
                <a:gd name="T44" fmla="*/ 0 w 56"/>
                <a:gd name="T45" fmla="*/ 47 h 64"/>
                <a:gd name="T46" fmla="*/ 1 w 56"/>
                <a:gd name="T47" fmla="*/ 49 h 64"/>
                <a:gd name="T48" fmla="*/ 2 w 56"/>
                <a:gd name="T49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64">
                  <a:moveTo>
                    <a:pt x="2" y="47"/>
                  </a:moveTo>
                  <a:cubicBezTo>
                    <a:pt x="4" y="47"/>
                    <a:pt x="4" y="47"/>
                    <a:pt x="4" y="4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8" y="64"/>
                    <a:pt x="29" y="64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48"/>
                    <a:pt x="56" y="48"/>
                    <a:pt x="56" y="4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6"/>
                    <a:pt x="55" y="16"/>
                    <a:pt x="55" y="1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0" y="1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8"/>
                    <a:pt x="1" y="49"/>
                  </a:cubicBezTo>
                  <a:lnTo>
                    <a:pt x="2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1" name="ïŝlîďê">
              <a:extLst>
                <a:ext uri="{FF2B5EF4-FFF2-40B4-BE49-F238E27FC236}">
                  <a16:creationId xmlns:a16="http://schemas.microsoft.com/office/drawing/2014/main" id="{8605CEAA-1263-4E00-AE90-E27A6075BA82}"/>
                </a:ext>
              </a:extLst>
            </p:cNvPr>
            <p:cNvSpPr/>
            <p:nvPr/>
          </p:nvSpPr>
          <p:spPr bwMode="auto">
            <a:xfrm>
              <a:off x="8203857" y="4698867"/>
              <a:ext cx="135699" cy="153792"/>
            </a:xfrm>
            <a:custGeom>
              <a:avLst/>
              <a:gdLst>
                <a:gd name="T0" fmla="*/ 2 w 36"/>
                <a:gd name="T1" fmla="*/ 30 h 41"/>
                <a:gd name="T2" fmla="*/ 4 w 36"/>
                <a:gd name="T3" fmla="*/ 30 h 41"/>
                <a:gd name="T4" fmla="*/ 4 w 36"/>
                <a:gd name="T5" fmla="*/ 13 h 41"/>
                <a:gd name="T6" fmla="*/ 18 w 36"/>
                <a:gd name="T7" fmla="*/ 4 h 41"/>
                <a:gd name="T8" fmla="*/ 32 w 36"/>
                <a:gd name="T9" fmla="*/ 13 h 41"/>
                <a:gd name="T10" fmla="*/ 32 w 36"/>
                <a:gd name="T11" fmla="*/ 29 h 41"/>
                <a:gd name="T12" fmla="*/ 18 w 36"/>
                <a:gd name="T13" fmla="*/ 37 h 41"/>
                <a:gd name="T14" fmla="*/ 3 w 36"/>
                <a:gd name="T15" fmla="*/ 28 h 41"/>
                <a:gd name="T16" fmla="*/ 2 w 36"/>
                <a:gd name="T17" fmla="*/ 30 h 41"/>
                <a:gd name="T18" fmla="*/ 4 w 36"/>
                <a:gd name="T19" fmla="*/ 30 h 41"/>
                <a:gd name="T20" fmla="*/ 2 w 36"/>
                <a:gd name="T21" fmla="*/ 30 h 41"/>
                <a:gd name="T22" fmla="*/ 1 w 36"/>
                <a:gd name="T23" fmla="*/ 32 h 41"/>
                <a:gd name="T24" fmla="*/ 17 w 36"/>
                <a:gd name="T25" fmla="*/ 41 h 41"/>
                <a:gd name="T26" fmla="*/ 19 w 36"/>
                <a:gd name="T27" fmla="*/ 41 h 41"/>
                <a:gd name="T28" fmla="*/ 35 w 36"/>
                <a:gd name="T29" fmla="*/ 32 h 41"/>
                <a:gd name="T30" fmla="*/ 36 w 36"/>
                <a:gd name="T31" fmla="*/ 30 h 41"/>
                <a:gd name="T32" fmla="*/ 36 w 36"/>
                <a:gd name="T33" fmla="*/ 11 h 41"/>
                <a:gd name="T34" fmla="*/ 35 w 36"/>
                <a:gd name="T35" fmla="*/ 10 h 41"/>
                <a:gd name="T36" fmla="*/ 19 w 36"/>
                <a:gd name="T37" fmla="*/ 0 h 41"/>
                <a:gd name="T38" fmla="*/ 17 w 36"/>
                <a:gd name="T39" fmla="*/ 0 h 41"/>
                <a:gd name="T40" fmla="*/ 1 w 36"/>
                <a:gd name="T41" fmla="*/ 10 h 41"/>
                <a:gd name="T42" fmla="*/ 0 w 36"/>
                <a:gd name="T43" fmla="*/ 11 h 41"/>
                <a:gd name="T44" fmla="*/ 0 w 36"/>
                <a:gd name="T45" fmla="*/ 30 h 41"/>
                <a:gd name="T46" fmla="*/ 1 w 36"/>
                <a:gd name="T47" fmla="*/ 32 h 41"/>
                <a:gd name="T48" fmla="*/ 2 w 36"/>
                <a:gd name="T49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41">
                  <a:moveTo>
                    <a:pt x="2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8" y="41"/>
                    <a:pt x="18" y="41"/>
                    <a:pt x="19" y="4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1"/>
                    <a:pt x="36" y="31"/>
                    <a:pt x="36" y="3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0"/>
                    <a:pt x="35" y="1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1"/>
                    <a:pt x="1" y="32"/>
                  </a:cubicBezTo>
                  <a:lnTo>
                    <a:pt x="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2" name="ïṣļiḍê">
              <a:extLst>
                <a:ext uri="{FF2B5EF4-FFF2-40B4-BE49-F238E27FC236}">
                  <a16:creationId xmlns:a16="http://schemas.microsoft.com/office/drawing/2014/main" id="{0B6AF878-0F23-4FFF-89DA-EB51D9AE5B13}"/>
                </a:ext>
              </a:extLst>
            </p:cNvPr>
            <p:cNvSpPr/>
            <p:nvPr/>
          </p:nvSpPr>
          <p:spPr bwMode="auto">
            <a:xfrm>
              <a:off x="5274570" y="1346200"/>
              <a:ext cx="1642862" cy="1897975"/>
            </a:xfrm>
            <a:custGeom>
              <a:avLst/>
              <a:gdLst>
                <a:gd name="T0" fmla="*/ 908 w 908"/>
                <a:gd name="T1" fmla="*/ 262 h 1049"/>
                <a:gd name="T2" fmla="*/ 908 w 908"/>
                <a:gd name="T3" fmla="*/ 785 h 1049"/>
                <a:gd name="T4" fmla="*/ 455 w 908"/>
                <a:gd name="T5" fmla="*/ 1049 h 1049"/>
                <a:gd name="T6" fmla="*/ 0 w 908"/>
                <a:gd name="T7" fmla="*/ 785 h 1049"/>
                <a:gd name="T8" fmla="*/ 0 w 908"/>
                <a:gd name="T9" fmla="*/ 262 h 1049"/>
                <a:gd name="T10" fmla="*/ 455 w 908"/>
                <a:gd name="T11" fmla="*/ 0 h 1049"/>
                <a:gd name="T12" fmla="*/ 908 w 908"/>
                <a:gd name="T13" fmla="*/ 262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8" h="1049">
                  <a:moveTo>
                    <a:pt x="908" y="262"/>
                  </a:moveTo>
                  <a:lnTo>
                    <a:pt x="908" y="785"/>
                  </a:lnTo>
                  <a:lnTo>
                    <a:pt x="455" y="1049"/>
                  </a:lnTo>
                  <a:lnTo>
                    <a:pt x="0" y="785"/>
                  </a:lnTo>
                  <a:lnTo>
                    <a:pt x="0" y="262"/>
                  </a:lnTo>
                  <a:lnTo>
                    <a:pt x="455" y="0"/>
                  </a:lnTo>
                  <a:lnTo>
                    <a:pt x="908" y="262"/>
                  </a:lnTo>
                  <a:close/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3" name="íS1íde">
              <a:extLst>
                <a:ext uri="{FF2B5EF4-FFF2-40B4-BE49-F238E27FC236}">
                  <a16:creationId xmlns:a16="http://schemas.microsoft.com/office/drawing/2014/main" id="{C1F54D76-A033-45D3-8183-6F0A9D86B9FF}"/>
                </a:ext>
              </a:extLst>
            </p:cNvPr>
            <p:cNvSpPr/>
            <p:nvPr/>
          </p:nvSpPr>
          <p:spPr bwMode="auto">
            <a:xfrm>
              <a:off x="5274570" y="1346200"/>
              <a:ext cx="1642862" cy="1897975"/>
            </a:xfrm>
            <a:custGeom>
              <a:avLst/>
              <a:gdLst>
                <a:gd name="T0" fmla="*/ 908 w 908"/>
                <a:gd name="T1" fmla="*/ 262 h 1049"/>
                <a:gd name="T2" fmla="*/ 908 w 908"/>
                <a:gd name="T3" fmla="*/ 785 h 1049"/>
                <a:gd name="T4" fmla="*/ 455 w 908"/>
                <a:gd name="T5" fmla="*/ 1049 h 1049"/>
                <a:gd name="T6" fmla="*/ 0 w 908"/>
                <a:gd name="T7" fmla="*/ 785 h 1049"/>
                <a:gd name="T8" fmla="*/ 0 w 908"/>
                <a:gd name="T9" fmla="*/ 262 h 1049"/>
                <a:gd name="T10" fmla="*/ 455 w 908"/>
                <a:gd name="T11" fmla="*/ 0 h 1049"/>
                <a:gd name="T12" fmla="*/ 908 w 908"/>
                <a:gd name="T13" fmla="*/ 262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8" h="1049">
                  <a:moveTo>
                    <a:pt x="908" y="262"/>
                  </a:moveTo>
                  <a:lnTo>
                    <a:pt x="908" y="785"/>
                  </a:lnTo>
                  <a:lnTo>
                    <a:pt x="455" y="1049"/>
                  </a:lnTo>
                  <a:lnTo>
                    <a:pt x="0" y="785"/>
                  </a:lnTo>
                  <a:lnTo>
                    <a:pt x="0" y="262"/>
                  </a:lnTo>
                  <a:lnTo>
                    <a:pt x="455" y="0"/>
                  </a:lnTo>
                  <a:lnTo>
                    <a:pt x="908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4" name="ïṡļíḍé">
              <a:extLst>
                <a:ext uri="{FF2B5EF4-FFF2-40B4-BE49-F238E27FC236}">
                  <a16:creationId xmlns:a16="http://schemas.microsoft.com/office/drawing/2014/main" id="{89E315D7-9531-4FB5-A13E-6B84E32C5CDC}"/>
                </a:ext>
              </a:extLst>
            </p:cNvPr>
            <p:cNvSpPr/>
            <p:nvPr/>
          </p:nvSpPr>
          <p:spPr bwMode="auto">
            <a:xfrm>
              <a:off x="6097810" y="1346200"/>
              <a:ext cx="819622" cy="1897975"/>
            </a:xfrm>
            <a:custGeom>
              <a:avLst/>
              <a:gdLst>
                <a:gd name="T0" fmla="*/ 0 w 453"/>
                <a:gd name="T1" fmla="*/ 0 h 1049"/>
                <a:gd name="T2" fmla="*/ 0 w 453"/>
                <a:gd name="T3" fmla="*/ 27 h 1049"/>
                <a:gd name="T4" fmla="*/ 0 w 453"/>
                <a:gd name="T5" fmla="*/ 27 h 1049"/>
                <a:gd name="T6" fmla="*/ 428 w 453"/>
                <a:gd name="T7" fmla="*/ 276 h 1049"/>
                <a:gd name="T8" fmla="*/ 428 w 453"/>
                <a:gd name="T9" fmla="*/ 771 h 1049"/>
                <a:gd name="T10" fmla="*/ 0 w 453"/>
                <a:gd name="T11" fmla="*/ 1020 h 1049"/>
                <a:gd name="T12" fmla="*/ 0 w 453"/>
                <a:gd name="T13" fmla="*/ 1020 h 1049"/>
                <a:gd name="T14" fmla="*/ 0 w 453"/>
                <a:gd name="T15" fmla="*/ 1049 h 1049"/>
                <a:gd name="T16" fmla="*/ 453 w 453"/>
                <a:gd name="T17" fmla="*/ 785 h 1049"/>
                <a:gd name="T18" fmla="*/ 453 w 453"/>
                <a:gd name="T19" fmla="*/ 262 h 1049"/>
                <a:gd name="T20" fmla="*/ 0 w 453"/>
                <a:gd name="T21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3" h="1049">
                  <a:moveTo>
                    <a:pt x="0" y="0"/>
                  </a:moveTo>
                  <a:lnTo>
                    <a:pt x="0" y="27"/>
                  </a:lnTo>
                  <a:lnTo>
                    <a:pt x="0" y="27"/>
                  </a:lnTo>
                  <a:lnTo>
                    <a:pt x="428" y="276"/>
                  </a:lnTo>
                  <a:lnTo>
                    <a:pt x="428" y="771"/>
                  </a:lnTo>
                  <a:lnTo>
                    <a:pt x="0" y="1020"/>
                  </a:lnTo>
                  <a:lnTo>
                    <a:pt x="0" y="1020"/>
                  </a:lnTo>
                  <a:lnTo>
                    <a:pt x="0" y="1049"/>
                  </a:lnTo>
                  <a:lnTo>
                    <a:pt x="453" y="785"/>
                  </a:lnTo>
                  <a:lnTo>
                    <a:pt x="453" y="2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5" name="iṡļïdè">
              <a:extLst>
                <a:ext uri="{FF2B5EF4-FFF2-40B4-BE49-F238E27FC236}">
                  <a16:creationId xmlns:a16="http://schemas.microsoft.com/office/drawing/2014/main" id="{3C04E003-1FCA-4CE3-81FA-F9F0B0097567}"/>
                </a:ext>
              </a:extLst>
            </p:cNvPr>
            <p:cNvSpPr/>
            <p:nvPr/>
          </p:nvSpPr>
          <p:spPr bwMode="auto">
            <a:xfrm>
              <a:off x="6097810" y="1346200"/>
              <a:ext cx="819622" cy="1897975"/>
            </a:xfrm>
            <a:custGeom>
              <a:avLst/>
              <a:gdLst>
                <a:gd name="T0" fmla="*/ 0 w 453"/>
                <a:gd name="T1" fmla="*/ 0 h 1049"/>
                <a:gd name="T2" fmla="*/ 0 w 453"/>
                <a:gd name="T3" fmla="*/ 27 h 1049"/>
                <a:gd name="T4" fmla="*/ 0 w 453"/>
                <a:gd name="T5" fmla="*/ 27 h 1049"/>
                <a:gd name="T6" fmla="*/ 428 w 453"/>
                <a:gd name="T7" fmla="*/ 276 h 1049"/>
                <a:gd name="T8" fmla="*/ 428 w 453"/>
                <a:gd name="T9" fmla="*/ 771 h 1049"/>
                <a:gd name="T10" fmla="*/ 0 w 453"/>
                <a:gd name="T11" fmla="*/ 1020 h 1049"/>
                <a:gd name="T12" fmla="*/ 0 w 453"/>
                <a:gd name="T13" fmla="*/ 1020 h 1049"/>
                <a:gd name="T14" fmla="*/ 0 w 453"/>
                <a:gd name="T15" fmla="*/ 1049 h 1049"/>
                <a:gd name="T16" fmla="*/ 453 w 453"/>
                <a:gd name="T17" fmla="*/ 785 h 1049"/>
                <a:gd name="T18" fmla="*/ 453 w 453"/>
                <a:gd name="T19" fmla="*/ 262 h 1049"/>
                <a:gd name="T20" fmla="*/ 0 w 453"/>
                <a:gd name="T21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3" h="1049">
                  <a:moveTo>
                    <a:pt x="0" y="0"/>
                  </a:moveTo>
                  <a:lnTo>
                    <a:pt x="0" y="27"/>
                  </a:lnTo>
                  <a:lnTo>
                    <a:pt x="0" y="27"/>
                  </a:lnTo>
                  <a:lnTo>
                    <a:pt x="428" y="276"/>
                  </a:lnTo>
                  <a:lnTo>
                    <a:pt x="428" y="771"/>
                  </a:lnTo>
                  <a:lnTo>
                    <a:pt x="0" y="1020"/>
                  </a:lnTo>
                  <a:lnTo>
                    <a:pt x="0" y="1020"/>
                  </a:lnTo>
                  <a:lnTo>
                    <a:pt x="0" y="1049"/>
                  </a:lnTo>
                  <a:lnTo>
                    <a:pt x="453" y="785"/>
                  </a:lnTo>
                  <a:lnTo>
                    <a:pt x="453" y="26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6" name="ïśḻíḑé">
              <a:extLst>
                <a:ext uri="{FF2B5EF4-FFF2-40B4-BE49-F238E27FC236}">
                  <a16:creationId xmlns:a16="http://schemas.microsoft.com/office/drawing/2014/main" id="{259EA48E-303E-44F1-A27B-25FC0869FEA2}"/>
                </a:ext>
              </a:extLst>
            </p:cNvPr>
            <p:cNvSpPr/>
            <p:nvPr/>
          </p:nvSpPr>
          <p:spPr bwMode="auto">
            <a:xfrm>
              <a:off x="5319803" y="1395052"/>
              <a:ext cx="1552396" cy="1796653"/>
            </a:xfrm>
            <a:custGeom>
              <a:avLst/>
              <a:gdLst>
                <a:gd name="T0" fmla="*/ 0 w 858"/>
                <a:gd name="T1" fmla="*/ 744 h 993"/>
                <a:gd name="T2" fmla="*/ 0 w 858"/>
                <a:gd name="T3" fmla="*/ 249 h 993"/>
                <a:gd name="T4" fmla="*/ 430 w 858"/>
                <a:gd name="T5" fmla="*/ 0 h 993"/>
                <a:gd name="T6" fmla="*/ 858 w 858"/>
                <a:gd name="T7" fmla="*/ 249 h 993"/>
                <a:gd name="T8" fmla="*/ 858 w 858"/>
                <a:gd name="T9" fmla="*/ 744 h 993"/>
                <a:gd name="T10" fmla="*/ 430 w 858"/>
                <a:gd name="T11" fmla="*/ 993 h 993"/>
                <a:gd name="T12" fmla="*/ 0 w 858"/>
                <a:gd name="T13" fmla="*/ 744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8" h="993">
                  <a:moveTo>
                    <a:pt x="0" y="744"/>
                  </a:moveTo>
                  <a:lnTo>
                    <a:pt x="0" y="249"/>
                  </a:lnTo>
                  <a:lnTo>
                    <a:pt x="430" y="0"/>
                  </a:lnTo>
                  <a:lnTo>
                    <a:pt x="858" y="249"/>
                  </a:lnTo>
                  <a:lnTo>
                    <a:pt x="858" y="744"/>
                  </a:lnTo>
                  <a:lnTo>
                    <a:pt x="430" y="993"/>
                  </a:lnTo>
                  <a:lnTo>
                    <a:pt x="0" y="7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7" name="ï$ḷîdé">
              <a:extLst>
                <a:ext uri="{FF2B5EF4-FFF2-40B4-BE49-F238E27FC236}">
                  <a16:creationId xmlns:a16="http://schemas.microsoft.com/office/drawing/2014/main" id="{9D8B801E-6E70-4A97-B1D7-F05FD7A91589}"/>
                </a:ext>
              </a:extLst>
            </p:cNvPr>
            <p:cNvSpPr/>
            <p:nvPr/>
          </p:nvSpPr>
          <p:spPr bwMode="auto">
            <a:xfrm>
              <a:off x="5319803" y="1395052"/>
              <a:ext cx="1552396" cy="1796653"/>
            </a:xfrm>
            <a:custGeom>
              <a:avLst/>
              <a:gdLst>
                <a:gd name="T0" fmla="*/ 0 w 858"/>
                <a:gd name="T1" fmla="*/ 744 h 993"/>
                <a:gd name="T2" fmla="*/ 0 w 858"/>
                <a:gd name="T3" fmla="*/ 249 h 993"/>
                <a:gd name="T4" fmla="*/ 430 w 858"/>
                <a:gd name="T5" fmla="*/ 0 h 993"/>
                <a:gd name="T6" fmla="*/ 858 w 858"/>
                <a:gd name="T7" fmla="*/ 249 h 993"/>
                <a:gd name="T8" fmla="*/ 858 w 858"/>
                <a:gd name="T9" fmla="*/ 744 h 993"/>
                <a:gd name="T10" fmla="*/ 430 w 858"/>
                <a:gd name="T11" fmla="*/ 993 h 993"/>
                <a:gd name="T12" fmla="*/ 0 w 858"/>
                <a:gd name="T13" fmla="*/ 744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8" h="993">
                  <a:moveTo>
                    <a:pt x="0" y="744"/>
                  </a:moveTo>
                  <a:lnTo>
                    <a:pt x="0" y="249"/>
                  </a:lnTo>
                  <a:lnTo>
                    <a:pt x="430" y="0"/>
                  </a:lnTo>
                  <a:lnTo>
                    <a:pt x="858" y="249"/>
                  </a:lnTo>
                  <a:lnTo>
                    <a:pt x="858" y="744"/>
                  </a:lnTo>
                  <a:lnTo>
                    <a:pt x="430" y="993"/>
                  </a:lnTo>
                  <a:lnTo>
                    <a:pt x="0" y="7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8" name="íślídé">
              <a:extLst>
                <a:ext uri="{FF2B5EF4-FFF2-40B4-BE49-F238E27FC236}">
                  <a16:creationId xmlns:a16="http://schemas.microsoft.com/office/drawing/2014/main" id="{FFBDD48E-8460-4670-B8BD-187A9BC526EA}"/>
                </a:ext>
              </a:extLst>
            </p:cNvPr>
            <p:cNvSpPr/>
            <p:nvPr/>
          </p:nvSpPr>
          <p:spPr bwMode="auto">
            <a:xfrm>
              <a:off x="4319249" y="3600611"/>
              <a:ext cx="3557121" cy="2352114"/>
            </a:xfrm>
            <a:custGeom>
              <a:avLst/>
              <a:gdLst>
                <a:gd name="T0" fmla="*/ 946 w 946"/>
                <a:gd name="T1" fmla="*/ 626 h 626"/>
                <a:gd name="T2" fmla="*/ 946 w 946"/>
                <a:gd name="T3" fmla="*/ 62 h 626"/>
                <a:gd name="T4" fmla="*/ 885 w 946"/>
                <a:gd name="T5" fmla="*/ 0 h 626"/>
                <a:gd name="T6" fmla="*/ 61 w 946"/>
                <a:gd name="T7" fmla="*/ 0 h 626"/>
                <a:gd name="T8" fmla="*/ 0 w 946"/>
                <a:gd name="T9" fmla="*/ 62 h 626"/>
                <a:gd name="T10" fmla="*/ 0 w 946"/>
                <a:gd name="T11" fmla="*/ 626 h 626"/>
                <a:gd name="T12" fmla="*/ 946 w 946"/>
                <a:gd name="T13" fmla="*/ 62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6" h="626">
                  <a:moveTo>
                    <a:pt x="946" y="626"/>
                  </a:moveTo>
                  <a:cubicBezTo>
                    <a:pt x="946" y="62"/>
                    <a:pt x="946" y="62"/>
                    <a:pt x="946" y="62"/>
                  </a:cubicBezTo>
                  <a:cubicBezTo>
                    <a:pt x="946" y="28"/>
                    <a:pt x="918" y="0"/>
                    <a:pt x="88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27" y="0"/>
                    <a:pt x="0" y="28"/>
                    <a:pt x="0" y="62"/>
                  </a:cubicBezTo>
                  <a:cubicBezTo>
                    <a:pt x="0" y="626"/>
                    <a:pt x="0" y="626"/>
                    <a:pt x="0" y="626"/>
                  </a:cubicBezTo>
                  <a:cubicBezTo>
                    <a:pt x="946" y="626"/>
                    <a:pt x="946" y="626"/>
                    <a:pt x="946" y="626"/>
                  </a:cubicBezTo>
                </a:path>
              </a:pathLst>
            </a:cu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9" name="îS1îdê">
              <a:extLst>
                <a:ext uri="{FF2B5EF4-FFF2-40B4-BE49-F238E27FC236}">
                  <a16:creationId xmlns:a16="http://schemas.microsoft.com/office/drawing/2014/main" id="{D6009A8F-DC56-4449-8986-8CE78491CE83}"/>
                </a:ext>
              </a:extLst>
            </p:cNvPr>
            <p:cNvSpPr/>
            <p:nvPr/>
          </p:nvSpPr>
          <p:spPr bwMode="auto">
            <a:xfrm>
              <a:off x="7429469" y="3600611"/>
              <a:ext cx="446902" cy="2330402"/>
            </a:xfrm>
            <a:custGeom>
              <a:avLst/>
              <a:gdLst>
                <a:gd name="T0" fmla="*/ 58 w 119"/>
                <a:gd name="T1" fmla="*/ 0 h 620"/>
                <a:gd name="T2" fmla="*/ 25 w 119"/>
                <a:gd name="T3" fmla="*/ 0 h 620"/>
                <a:gd name="T4" fmla="*/ 17 w 119"/>
                <a:gd name="T5" fmla="*/ 0 h 620"/>
                <a:gd name="T6" fmla="*/ 0 w 119"/>
                <a:gd name="T7" fmla="*/ 0 h 620"/>
                <a:gd name="T8" fmla="*/ 16 w 119"/>
                <a:gd name="T9" fmla="*/ 8 h 620"/>
                <a:gd name="T10" fmla="*/ 58 w 119"/>
                <a:gd name="T11" fmla="*/ 8 h 620"/>
                <a:gd name="T12" fmla="*/ 111 w 119"/>
                <a:gd name="T13" fmla="*/ 62 h 620"/>
                <a:gd name="T14" fmla="*/ 111 w 119"/>
                <a:gd name="T15" fmla="*/ 620 h 620"/>
                <a:gd name="T16" fmla="*/ 119 w 119"/>
                <a:gd name="T17" fmla="*/ 620 h 620"/>
                <a:gd name="T18" fmla="*/ 119 w 119"/>
                <a:gd name="T19" fmla="*/ 503 h 620"/>
                <a:gd name="T20" fmla="*/ 119 w 119"/>
                <a:gd name="T21" fmla="*/ 254 h 620"/>
                <a:gd name="T22" fmla="*/ 119 w 119"/>
                <a:gd name="T23" fmla="*/ 250 h 620"/>
                <a:gd name="T24" fmla="*/ 119 w 119"/>
                <a:gd name="T25" fmla="*/ 62 h 620"/>
                <a:gd name="T26" fmla="*/ 58 w 119"/>
                <a:gd name="T27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9" h="620">
                  <a:moveTo>
                    <a:pt x="58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2"/>
                    <a:pt x="11" y="4"/>
                    <a:pt x="16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87" y="8"/>
                    <a:pt x="111" y="32"/>
                    <a:pt x="111" y="62"/>
                  </a:cubicBezTo>
                  <a:cubicBezTo>
                    <a:pt x="111" y="620"/>
                    <a:pt x="111" y="620"/>
                    <a:pt x="111" y="620"/>
                  </a:cubicBezTo>
                  <a:cubicBezTo>
                    <a:pt x="119" y="620"/>
                    <a:pt x="119" y="620"/>
                    <a:pt x="119" y="620"/>
                  </a:cubicBezTo>
                  <a:cubicBezTo>
                    <a:pt x="119" y="503"/>
                    <a:pt x="119" y="503"/>
                    <a:pt x="119" y="503"/>
                  </a:cubicBezTo>
                  <a:cubicBezTo>
                    <a:pt x="119" y="254"/>
                    <a:pt x="119" y="254"/>
                    <a:pt x="119" y="254"/>
                  </a:cubicBezTo>
                  <a:cubicBezTo>
                    <a:pt x="119" y="250"/>
                    <a:pt x="119" y="250"/>
                    <a:pt x="119" y="250"/>
                  </a:cubicBezTo>
                  <a:cubicBezTo>
                    <a:pt x="119" y="62"/>
                    <a:pt x="119" y="62"/>
                    <a:pt x="119" y="62"/>
                  </a:cubicBezTo>
                  <a:cubicBezTo>
                    <a:pt x="119" y="28"/>
                    <a:pt x="91" y="0"/>
                    <a:pt x="58" y="0"/>
                  </a:cubicBezTo>
                </a:path>
              </a:pathLst>
            </a:custGeom>
            <a:solidFill>
              <a:srgbClr val="696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0" name="iṩlïdê">
              <a:extLst>
                <a:ext uri="{FF2B5EF4-FFF2-40B4-BE49-F238E27FC236}">
                  <a16:creationId xmlns:a16="http://schemas.microsoft.com/office/drawing/2014/main" id="{50A27108-13A9-48FE-BF68-2D9F82094DE6}"/>
                </a:ext>
              </a:extLst>
            </p:cNvPr>
            <p:cNvSpPr/>
            <p:nvPr/>
          </p:nvSpPr>
          <p:spPr bwMode="auto">
            <a:xfrm>
              <a:off x="4348198" y="3631369"/>
              <a:ext cx="3499223" cy="2321355"/>
            </a:xfrm>
            <a:custGeom>
              <a:avLst/>
              <a:gdLst>
                <a:gd name="T0" fmla="*/ 930 w 930"/>
                <a:gd name="T1" fmla="*/ 618 h 618"/>
                <a:gd name="T2" fmla="*/ 930 w 930"/>
                <a:gd name="T3" fmla="*/ 54 h 618"/>
                <a:gd name="T4" fmla="*/ 877 w 930"/>
                <a:gd name="T5" fmla="*/ 0 h 618"/>
                <a:gd name="T6" fmla="*/ 53 w 930"/>
                <a:gd name="T7" fmla="*/ 0 h 618"/>
                <a:gd name="T8" fmla="*/ 0 w 930"/>
                <a:gd name="T9" fmla="*/ 54 h 618"/>
                <a:gd name="T10" fmla="*/ 0 w 930"/>
                <a:gd name="T11" fmla="*/ 618 h 618"/>
                <a:gd name="T12" fmla="*/ 930 w 930"/>
                <a:gd name="T13" fmla="*/ 618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0" h="618">
                  <a:moveTo>
                    <a:pt x="930" y="618"/>
                  </a:moveTo>
                  <a:cubicBezTo>
                    <a:pt x="930" y="54"/>
                    <a:pt x="930" y="54"/>
                    <a:pt x="930" y="54"/>
                  </a:cubicBezTo>
                  <a:cubicBezTo>
                    <a:pt x="930" y="24"/>
                    <a:pt x="906" y="0"/>
                    <a:pt x="87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3" y="0"/>
                    <a:pt x="0" y="24"/>
                    <a:pt x="0" y="54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930" y="618"/>
                    <a:pt x="930" y="618"/>
                    <a:pt x="930" y="618"/>
                  </a:cubicBezTo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1" name="îṣ1îḓê">
              <a:extLst>
                <a:ext uri="{FF2B5EF4-FFF2-40B4-BE49-F238E27FC236}">
                  <a16:creationId xmlns:a16="http://schemas.microsoft.com/office/drawing/2014/main" id="{9F50B8B0-CDC8-442C-95BA-FBDA832E92F2}"/>
                </a:ext>
              </a:extLst>
            </p:cNvPr>
            <p:cNvSpPr/>
            <p:nvPr/>
          </p:nvSpPr>
          <p:spPr bwMode="auto">
            <a:xfrm>
              <a:off x="4445901" y="3743547"/>
              <a:ext cx="3302007" cy="2082525"/>
            </a:xfrm>
            <a:custGeom>
              <a:avLst/>
              <a:gdLst>
                <a:gd name="T0" fmla="*/ 878 w 878"/>
                <a:gd name="T1" fmla="*/ 28 h 554"/>
                <a:gd name="T2" fmla="*/ 878 w 878"/>
                <a:gd name="T3" fmla="*/ 554 h 554"/>
                <a:gd name="T4" fmla="*/ 0 w 878"/>
                <a:gd name="T5" fmla="*/ 554 h 554"/>
                <a:gd name="T6" fmla="*/ 0 w 878"/>
                <a:gd name="T7" fmla="*/ 28 h 554"/>
                <a:gd name="T8" fmla="*/ 27 w 878"/>
                <a:gd name="T9" fmla="*/ 0 h 554"/>
                <a:gd name="T10" fmla="*/ 851 w 878"/>
                <a:gd name="T11" fmla="*/ 0 h 554"/>
                <a:gd name="T12" fmla="*/ 878 w 878"/>
                <a:gd name="T13" fmla="*/ 2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8" h="554">
                  <a:moveTo>
                    <a:pt x="878" y="28"/>
                  </a:moveTo>
                  <a:cubicBezTo>
                    <a:pt x="878" y="554"/>
                    <a:pt x="878" y="554"/>
                    <a:pt x="878" y="554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7" y="0"/>
                  </a:cubicBezTo>
                  <a:cubicBezTo>
                    <a:pt x="851" y="0"/>
                    <a:pt x="851" y="0"/>
                    <a:pt x="851" y="0"/>
                  </a:cubicBezTo>
                  <a:cubicBezTo>
                    <a:pt x="866" y="0"/>
                    <a:pt x="878" y="13"/>
                    <a:pt x="878" y="28"/>
                  </a:cubicBezTo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2" name="îśliḓe">
              <a:extLst>
                <a:ext uri="{FF2B5EF4-FFF2-40B4-BE49-F238E27FC236}">
                  <a16:creationId xmlns:a16="http://schemas.microsoft.com/office/drawing/2014/main" id="{273BAF06-B6FA-47A3-9D90-1F2470468221}"/>
                </a:ext>
              </a:extLst>
            </p:cNvPr>
            <p:cNvSpPr/>
            <p:nvPr/>
          </p:nvSpPr>
          <p:spPr bwMode="auto">
            <a:xfrm>
              <a:off x="6056195" y="3649462"/>
              <a:ext cx="79610" cy="79610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3" name="îṧ1iďè">
              <a:extLst>
                <a:ext uri="{FF2B5EF4-FFF2-40B4-BE49-F238E27FC236}">
                  <a16:creationId xmlns:a16="http://schemas.microsoft.com/office/drawing/2014/main" id="{ED014733-459C-485F-9B99-C550E837D457}"/>
                </a:ext>
              </a:extLst>
            </p:cNvPr>
            <p:cNvSpPr/>
            <p:nvPr/>
          </p:nvSpPr>
          <p:spPr bwMode="auto">
            <a:xfrm>
              <a:off x="6063433" y="3656700"/>
              <a:ext cx="65135" cy="65135"/>
            </a:xfrm>
            <a:prstGeom prst="ellipse">
              <a:avLst/>
            </a:pr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4" name="íṩ1îḑè">
              <a:extLst>
                <a:ext uri="{FF2B5EF4-FFF2-40B4-BE49-F238E27FC236}">
                  <a16:creationId xmlns:a16="http://schemas.microsoft.com/office/drawing/2014/main" id="{9BA181C4-D472-4601-BF2B-5482691AB2C7}"/>
                </a:ext>
              </a:extLst>
            </p:cNvPr>
            <p:cNvSpPr/>
            <p:nvPr/>
          </p:nvSpPr>
          <p:spPr bwMode="auto">
            <a:xfrm>
              <a:off x="6074289" y="3669365"/>
              <a:ext cx="41614" cy="39805"/>
            </a:xfrm>
            <a:prstGeom prst="ellipse">
              <a:avLst/>
            </a:prstGeom>
            <a:solidFill>
              <a:srgbClr val="6D6E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5" name="išļiďê">
              <a:extLst>
                <a:ext uri="{FF2B5EF4-FFF2-40B4-BE49-F238E27FC236}">
                  <a16:creationId xmlns:a16="http://schemas.microsoft.com/office/drawing/2014/main" id="{EAFD0024-AA7B-4DBD-829E-A972C6D01B63}"/>
                </a:ext>
              </a:extLst>
            </p:cNvPr>
            <p:cNvSpPr/>
            <p:nvPr/>
          </p:nvSpPr>
          <p:spPr bwMode="auto">
            <a:xfrm>
              <a:off x="3874157" y="6032335"/>
              <a:ext cx="4441878" cy="104940"/>
            </a:xfrm>
            <a:custGeom>
              <a:avLst/>
              <a:gdLst>
                <a:gd name="T0" fmla="*/ 1181 w 1181"/>
                <a:gd name="T1" fmla="*/ 0 h 28"/>
                <a:gd name="T2" fmla="*/ 1181 w 1181"/>
                <a:gd name="T3" fmla="*/ 9 h 28"/>
                <a:gd name="T4" fmla="*/ 1180 w 1181"/>
                <a:gd name="T5" fmla="*/ 11 h 28"/>
                <a:gd name="T6" fmla="*/ 1144 w 1181"/>
                <a:gd name="T7" fmla="*/ 28 h 28"/>
                <a:gd name="T8" fmla="*/ 38 w 1181"/>
                <a:gd name="T9" fmla="*/ 28 h 28"/>
                <a:gd name="T10" fmla="*/ 2 w 1181"/>
                <a:gd name="T11" fmla="*/ 11 h 28"/>
                <a:gd name="T12" fmla="*/ 0 w 1181"/>
                <a:gd name="T13" fmla="*/ 9 h 28"/>
                <a:gd name="T14" fmla="*/ 0 w 1181"/>
                <a:gd name="T15" fmla="*/ 0 h 28"/>
                <a:gd name="T16" fmla="*/ 1181 w 1181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1" h="28">
                  <a:moveTo>
                    <a:pt x="1181" y="0"/>
                  </a:moveTo>
                  <a:cubicBezTo>
                    <a:pt x="1181" y="9"/>
                    <a:pt x="1181" y="9"/>
                    <a:pt x="1181" y="9"/>
                  </a:cubicBezTo>
                  <a:cubicBezTo>
                    <a:pt x="1181" y="9"/>
                    <a:pt x="1181" y="10"/>
                    <a:pt x="1180" y="11"/>
                  </a:cubicBezTo>
                  <a:cubicBezTo>
                    <a:pt x="1176" y="15"/>
                    <a:pt x="1163" y="28"/>
                    <a:pt x="1144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19" y="28"/>
                    <a:pt x="6" y="15"/>
                    <a:pt x="2" y="11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81" y="0"/>
                    <a:pt x="1181" y="0"/>
                    <a:pt x="1181" y="0"/>
                  </a:cubicBezTo>
                </a:path>
              </a:pathLst>
            </a:cu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6" name="iŝļíḓé">
              <a:extLst>
                <a:ext uri="{FF2B5EF4-FFF2-40B4-BE49-F238E27FC236}">
                  <a16:creationId xmlns:a16="http://schemas.microsoft.com/office/drawing/2014/main" id="{AC3083FA-2A99-4EA5-B72C-6885EDB83686}"/>
                </a:ext>
              </a:extLst>
            </p:cNvPr>
            <p:cNvSpPr/>
            <p:nvPr/>
          </p:nvSpPr>
          <p:spPr bwMode="auto">
            <a:xfrm>
              <a:off x="8124247" y="6064902"/>
              <a:ext cx="191788" cy="72373"/>
            </a:xfrm>
            <a:custGeom>
              <a:avLst/>
              <a:gdLst>
                <a:gd name="T0" fmla="*/ 51 w 51"/>
                <a:gd name="T1" fmla="*/ 0 h 19"/>
                <a:gd name="T2" fmla="*/ 50 w 51"/>
                <a:gd name="T3" fmla="*/ 2 h 19"/>
                <a:gd name="T4" fmla="*/ 12 w 51"/>
                <a:gd name="T5" fmla="*/ 2 h 19"/>
                <a:gd name="T6" fmla="*/ 0 w 51"/>
                <a:gd name="T7" fmla="*/ 19 h 19"/>
                <a:gd name="T8" fmla="*/ 14 w 51"/>
                <a:gd name="T9" fmla="*/ 19 h 19"/>
                <a:gd name="T10" fmla="*/ 50 w 51"/>
                <a:gd name="T11" fmla="*/ 2 h 19"/>
                <a:gd name="T12" fmla="*/ 51 w 51"/>
                <a:gd name="T13" fmla="*/ 0 h 19"/>
                <a:gd name="T14" fmla="*/ 51 w 5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19">
                  <a:moveTo>
                    <a:pt x="51" y="0"/>
                  </a:moveTo>
                  <a:cubicBezTo>
                    <a:pt x="51" y="0"/>
                    <a:pt x="51" y="1"/>
                    <a:pt x="50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9"/>
                    <a:pt x="10" y="19"/>
                    <a:pt x="0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33" y="19"/>
                    <a:pt x="46" y="6"/>
                    <a:pt x="50" y="2"/>
                  </a:cubicBezTo>
                  <a:cubicBezTo>
                    <a:pt x="51" y="1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696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7" name="îṥlïďê">
              <a:extLst>
                <a:ext uri="{FF2B5EF4-FFF2-40B4-BE49-F238E27FC236}">
                  <a16:creationId xmlns:a16="http://schemas.microsoft.com/office/drawing/2014/main" id="{29F2F42F-1FC4-435D-B3CA-7BBC57E9FE7E}"/>
                </a:ext>
              </a:extLst>
            </p:cNvPr>
            <p:cNvSpPr/>
            <p:nvPr/>
          </p:nvSpPr>
          <p:spPr bwMode="auto">
            <a:xfrm>
              <a:off x="3874157" y="6032335"/>
              <a:ext cx="4295324" cy="41614"/>
            </a:xfrm>
            <a:custGeom>
              <a:avLst/>
              <a:gdLst>
                <a:gd name="T0" fmla="*/ 0 w 1142"/>
                <a:gd name="T1" fmla="*/ 0 h 11"/>
                <a:gd name="T2" fmla="*/ 0 w 1142"/>
                <a:gd name="T3" fmla="*/ 0 h 11"/>
                <a:gd name="T4" fmla="*/ 0 w 1142"/>
                <a:gd name="T5" fmla="*/ 9 h 11"/>
                <a:gd name="T6" fmla="*/ 2 w 1142"/>
                <a:gd name="T7" fmla="*/ 11 h 11"/>
                <a:gd name="T8" fmla="*/ 1142 w 1142"/>
                <a:gd name="T9" fmla="*/ 11 h 11"/>
                <a:gd name="T10" fmla="*/ 1141 w 1142"/>
                <a:gd name="T11" fmla="*/ 3 h 11"/>
                <a:gd name="T12" fmla="*/ 1141 w 1142"/>
                <a:gd name="T13" fmla="*/ 3 h 11"/>
                <a:gd name="T14" fmla="*/ 0 w 1142"/>
                <a:gd name="T15" fmla="*/ 3 h 11"/>
                <a:gd name="T16" fmla="*/ 0 w 114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2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1142" y="11"/>
                    <a:pt x="1142" y="11"/>
                    <a:pt x="1142" y="11"/>
                  </a:cubicBezTo>
                  <a:cubicBezTo>
                    <a:pt x="1142" y="6"/>
                    <a:pt x="1141" y="3"/>
                    <a:pt x="1141" y="3"/>
                  </a:cubicBezTo>
                  <a:cubicBezTo>
                    <a:pt x="1141" y="3"/>
                    <a:pt x="1141" y="3"/>
                    <a:pt x="114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96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8" name="îSḷide">
              <a:extLst>
                <a:ext uri="{FF2B5EF4-FFF2-40B4-BE49-F238E27FC236}">
                  <a16:creationId xmlns:a16="http://schemas.microsoft.com/office/drawing/2014/main" id="{DE17431C-1DC2-4F19-B381-2DB769216EF0}"/>
                </a:ext>
              </a:extLst>
            </p:cNvPr>
            <p:cNvSpPr/>
            <p:nvPr/>
          </p:nvSpPr>
          <p:spPr bwMode="auto">
            <a:xfrm>
              <a:off x="8165862" y="6043190"/>
              <a:ext cx="150173" cy="30758"/>
            </a:xfrm>
            <a:custGeom>
              <a:avLst/>
              <a:gdLst>
                <a:gd name="T0" fmla="*/ 40 w 40"/>
                <a:gd name="T1" fmla="*/ 0 h 8"/>
                <a:gd name="T2" fmla="*/ 0 w 40"/>
                <a:gd name="T3" fmla="*/ 0 h 8"/>
                <a:gd name="T4" fmla="*/ 0 w 40"/>
                <a:gd name="T5" fmla="*/ 0 h 8"/>
                <a:gd name="T6" fmla="*/ 1 w 40"/>
                <a:gd name="T7" fmla="*/ 8 h 8"/>
                <a:gd name="T8" fmla="*/ 39 w 40"/>
                <a:gd name="T9" fmla="*/ 8 h 8"/>
                <a:gd name="T10" fmla="*/ 40 w 40"/>
                <a:gd name="T11" fmla="*/ 6 h 8"/>
                <a:gd name="T12" fmla="*/ 40 w 4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"/>
                    <a:pt x="1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0" y="7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5657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9" name="ïṡḷîḋè">
              <a:extLst>
                <a:ext uri="{FF2B5EF4-FFF2-40B4-BE49-F238E27FC236}">
                  <a16:creationId xmlns:a16="http://schemas.microsoft.com/office/drawing/2014/main" id="{E0B8861C-8184-477E-92BD-95560FB7F213}"/>
                </a:ext>
              </a:extLst>
            </p:cNvPr>
            <p:cNvSpPr/>
            <p:nvPr/>
          </p:nvSpPr>
          <p:spPr bwMode="auto">
            <a:xfrm>
              <a:off x="3874157" y="5931013"/>
              <a:ext cx="4441878" cy="112178"/>
            </a:xfrm>
            <a:custGeom>
              <a:avLst/>
              <a:gdLst>
                <a:gd name="T0" fmla="*/ 1181 w 1181"/>
                <a:gd name="T1" fmla="*/ 12 h 30"/>
                <a:gd name="T2" fmla="*/ 1181 w 1181"/>
                <a:gd name="T3" fmla="*/ 30 h 30"/>
                <a:gd name="T4" fmla="*/ 0 w 1181"/>
                <a:gd name="T5" fmla="*/ 30 h 30"/>
                <a:gd name="T6" fmla="*/ 0 w 1181"/>
                <a:gd name="T7" fmla="*/ 12 h 30"/>
                <a:gd name="T8" fmla="*/ 14 w 1181"/>
                <a:gd name="T9" fmla="*/ 0 h 30"/>
                <a:gd name="T10" fmla="*/ 1168 w 1181"/>
                <a:gd name="T11" fmla="*/ 0 h 30"/>
                <a:gd name="T12" fmla="*/ 1181 w 1181"/>
                <a:gd name="T1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1" h="30">
                  <a:moveTo>
                    <a:pt x="1181" y="12"/>
                  </a:moveTo>
                  <a:cubicBezTo>
                    <a:pt x="1181" y="30"/>
                    <a:pt x="1181" y="30"/>
                    <a:pt x="118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4" y="0"/>
                  </a:cubicBezTo>
                  <a:cubicBezTo>
                    <a:pt x="1168" y="0"/>
                    <a:pt x="1168" y="0"/>
                    <a:pt x="1168" y="0"/>
                  </a:cubicBezTo>
                  <a:cubicBezTo>
                    <a:pt x="1175" y="0"/>
                    <a:pt x="1181" y="5"/>
                    <a:pt x="1181" y="12"/>
                  </a:cubicBezTo>
                </a:path>
              </a:pathLst>
            </a:custGeom>
            <a:solidFill>
              <a:srgbClr val="BBB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0" name="îṧḷïdê">
              <a:extLst>
                <a:ext uri="{FF2B5EF4-FFF2-40B4-BE49-F238E27FC236}">
                  <a16:creationId xmlns:a16="http://schemas.microsoft.com/office/drawing/2014/main" id="{F856070D-CCD0-4E19-945E-AD37B4138BEB}"/>
                </a:ext>
              </a:extLst>
            </p:cNvPr>
            <p:cNvSpPr/>
            <p:nvPr/>
          </p:nvSpPr>
          <p:spPr bwMode="auto">
            <a:xfrm>
              <a:off x="5804700" y="5931013"/>
              <a:ext cx="586219" cy="41614"/>
            </a:xfrm>
            <a:custGeom>
              <a:avLst/>
              <a:gdLst>
                <a:gd name="T0" fmla="*/ 156 w 156"/>
                <a:gd name="T1" fmla="*/ 0 h 11"/>
                <a:gd name="T2" fmla="*/ 152 w 156"/>
                <a:gd name="T3" fmla="*/ 6 h 11"/>
                <a:gd name="T4" fmla="*/ 144 w 156"/>
                <a:gd name="T5" fmla="*/ 11 h 11"/>
                <a:gd name="T6" fmla="*/ 11 w 156"/>
                <a:gd name="T7" fmla="*/ 11 h 11"/>
                <a:gd name="T8" fmla="*/ 3 w 156"/>
                <a:gd name="T9" fmla="*/ 6 h 11"/>
                <a:gd name="T10" fmla="*/ 0 w 156"/>
                <a:gd name="T11" fmla="*/ 0 h 11"/>
                <a:gd name="T12" fmla="*/ 156 w 15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1">
                  <a:moveTo>
                    <a:pt x="156" y="0"/>
                  </a:moveTo>
                  <a:cubicBezTo>
                    <a:pt x="152" y="6"/>
                    <a:pt x="152" y="6"/>
                    <a:pt x="152" y="6"/>
                  </a:cubicBezTo>
                  <a:cubicBezTo>
                    <a:pt x="151" y="9"/>
                    <a:pt x="147" y="11"/>
                    <a:pt x="144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8" y="11"/>
                    <a:pt x="5" y="9"/>
                    <a:pt x="3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8081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1" name="îŝľíďe">
              <a:extLst>
                <a:ext uri="{FF2B5EF4-FFF2-40B4-BE49-F238E27FC236}">
                  <a16:creationId xmlns:a16="http://schemas.microsoft.com/office/drawing/2014/main" id="{27A8C19A-DBE7-46AA-A119-E7709F2152BA}"/>
                </a:ext>
              </a:extLst>
            </p:cNvPr>
            <p:cNvSpPr/>
            <p:nvPr/>
          </p:nvSpPr>
          <p:spPr bwMode="auto">
            <a:xfrm>
              <a:off x="8136912" y="5931013"/>
              <a:ext cx="179123" cy="112178"/>
            </a:xfrm>
            <a:custGeom>
              <a:avLst/>
              <a:gdLst>
                <a:gd name="T0" fmla="*/ 35 w 48"/>
                <a:gd name="T1" fmla="*/ 0 h 30"/>
                <a:gd name="T2" fmla="*/ 0 w 48"/>
                <a:gd name="T3" fmla="*/ 0 h 30"/>
                <a:gd name="T4" fmla="*/ 8 w 48"/>
                <a:gd name="T5" fmla="*/ 11 h 30"/>
                <a:gd name="T6" fmla="*/ 8 w 48"/>
                <a:gd name="T7" fmla="*/ 30 h 30"/>
                <a:gd name="T8" fmla="*/ 48 w 48"/>
                <a:gd name="T9" fmla="*/ 30 h 30"/>
                <a:gd name="T10" fmla="*/ 48 w 48"/>
                <a:gd name="T11" fmla="*/ 12 h 30"/>
                <a:gd name="T12" fmla="*/ 35 w 48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0">
                  <a:moveTo>
                    <a:pt x="3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6"/>
                    <a:pt x="8" y="11"/>
                  </a:cubicBezTo>
                  <a:cubicBezTo>
                    <a:pt x="8" y="19"/>
                    <a:pt x="8" y="30"/>
                    <a:pt x="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5"/>
                    <a:pt x="42" y="0"/>
                    <a:pt x="35" y="0"/>
                  </a:cubicBezTo>
                </a:path>
              </a:pathLst>
            </a:custGeom>
            <a:solidFill>
              <a:srgbClr val="999C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2" name="í$ľíḓe">
              <a:extLst>
                <a:ext uri="{FF2B5EF4-FFF2-40B4-BE49-F238E27FC236}">
                  <a16:creationId xmlns:a16="http://schemas.microsoft.com/office/drawing/2014/main" id="{9A61AFFC-6592-47F2-BB17-6C6876AC1086}"/>
                </a:ext>
              </a:extLst>
            </p:cNvPr>
            <p:cNvSpPr/>
            <p:nvPr/>
          </p:nvSpPr>
          <p:spPr bwMode="auto">
            <a:xfrm>
              <a:off x="2927883" y="3184468"/>
              <a:ext cx="461377" cy="14475"/>
            </a:xfrm>
            <a:custGeom>
              <a:avLst/>
              <a:gdLst>
                <a:gd name="T0" fmla="*/ 2 w 123"/>
                <a:gd name="T1" fmla="*/ 4 h 4"/>
                <a:gd name="T2" fmla="*/ 121 w 123"/>
                <a:gd name="T3" fmla="*/ 4 h 4"/>
                <a:gd name="T4" fmla="*/ 123 w 123"/>
                <a:gd name="T5" fmla="*/ 2 h 4"/>
                <a:gd name="T6" fmla="*/ 121 w 123"/>
                <a:gd name="T7" fmla="*/ 0 h 4"/>
                <a:gd name="T8" fmla="*/ 2 w 123"/>
                <a:gd name="T9" fmla="*/ 0 h 4"/>
                <a:gd name="T10" fmla="*/ 0 w 123"/>
                <a:gd name="T11" fmla="*/ 2 h 4"/>
                <a:gd name="T12" fmla="*/ 2 w 12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">
                  <a:moveTo>
                    <a:pt x="2" y="4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22" y="4"/>
                    <a:pt x="123" y="3"/>
                    <a:pt x="123" y="2"/>
                  </a:cubicBezTo>
                  <a:cubicBezTo>
                    <a:pt x="123" y="1"/>
                    <a:pt x="122" y="0"/>
                    <a:pt x="1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3" name="ïṧlïḑê">
              <a:extLst>
                <a:ext uri="{FF2B5EF4-FFF2-40B4-BE49-F238E27FC236}">
                  <a16:creationId xmlns:a16="http://schemas.microsoft.com/office/drawing/2014/main" id="{54DD51A3-EF7E-4954-8980-D210BA7F0A75}"/>
                </a:ext>
              </a:extLst>
            </p:cNvPr>
            <p:cNvSpPr/>
            <p:nvPr/>
          </p:nvSpPr>
          <p:spPr bwMode="auto">
            <a:xfrm>
              <a:off x="2927883" y="3273125"/>
              <a:ext cx="910088" cy="16284"/>
            </a:xfrm>
            <a:custGeom>
              <a:avLst/>
              <a:gdLst>
                <a:gd name="T0" fmla="*/ 2 w 242"/>
                <a:gd name="T1" fmla="*/ 4 h 4"/>
                <a:gd name="T2" fmla="*/ 240 w 242"/>
                <a:gd name="T3" fmla="*/ 4 h 4"/>
                <a:gd name="T4" fmla="*/ 242 w 242"/>
                <a:gd name="T5" fmla="*/ 2 h 4"/>
                <a:gd name="T6" fmla="*/ 240 w 242"/>
                <a:gd name="T7" fmla="*/ 0 h 4"/>
                <a:gd name="T8" fmla="*/ 2 w 242"/>
                <a:gd name="T9" fmla="*/ 0 h 4"/>
                <a:gd name="T10" fmla="*/ 0 w 242"/>
                <a:gd name="T11" fmla="*/ 2 h 4"/>
                <a:gd name="T12" fmla="*/ 2 w 2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">
                  <a:moveTo>
                    <a:pt x="2" y="4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241" y="4"/>
                    <a:pt x="242" y="3"/>
                    <a:pt x="242" y="2"/>
                  </a:cubicBezTo>
                  <a:cubicBezTo>
                    <a:pt x="242" y="1"/>
                    <a:pt x="241" y="0"/>
                    <a:pt x="2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4" name="îŝḻíḑé">
              <a:extLst>
                <a:ext uri="{FF2B5EF4-FFF2-40B4-BE49-F238E27FC236}">
                  <a16:creationId xmlns:a16="http://schemas.microsoft.com/office/drawing/2014/main" id="{5FBD2314-86BA-4691-9D2C-78CCFC7D37BF}"/>
                </a:ext>
              </a:extLst>
            </p:cNvPr>
            <p:cNvSpPr/>
            <p:nvPr/>
          </p:nvSpPr>
          <p:spPr bwMode="auto">
            <a:xfrm>
              <a:off x="6613466" y="3037914"/>
              <a:ext cx="461377" cy="14475"/>
            </a:xfrm>
            <a:custGeom>
              <a:avLst/>
              <a:gdLst>
                <a:gd name="T0" fmla="*/ 2 w 123"/>
                <a:gd name="T1" fmla="*/ 4 h 4"/>
                <a:gd name="T2" fmla="*/ 121 w 123"/>
                <a:gd name="T3" fmla="*/ 4 h 4"/>
                <a:gd name="T4" fmla="*/ 123 w 123"/>
                <a:gd name="T5" fmla="*/ 2 h 4"/>
                <a:gd name="T6" fmla="*/ 121 w 123"/>
                <a:gd name="T7" fmla="*/ 0 h 4"/>
                <a:gd name="T8" fmla="*/ 2 w 123"/>
                <a:gd name="T9" fmla="*/ 0 h 4"/>
                <a:gd name="T10" fmla="*/ 0 w 123"/>
                <a:gd name="T11" fmla="*/ 2 h 4"/>
                <a:gd name="T12" fmla="*/ 2 w 123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">
                  <a:moveTo>
                    <a:pt x="2" y="4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22" y="4"/>
                    <a:pt x="123" y="3"/>
                    <a:pt x="123" y="2"/>
                  </a:cubicBezTo>
                  <a:cubicBezTo>
                    <a:pt x="123" y="1"/>
                    <a:pt x="122" y="0"/>
                    <a:pt x="12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5" name="iṣliḓe">
              <a:extLst>
                <a:ext uri="{FF2B5EF4-FFF2-40B4-BE49-F238E27FC236}">
                  <a16:creationId xmlns:a16="http://schemas.microsoft.com/office/drawing/2014/main" id="{13C5DFEA-8A13-4CFD-B45F-B1906BA88FE9}"/>
                </a:ext>
              </a:extLst>
            </p:cNvPr>
            <p:cNvSpPr/>
            <p:nvPr/>
          </p:nvSpPr>
          <p:spPr bwMode="auto">
            <a:xfrm>
              <a:off x="6613466" y="3126570"/>
              <a:ext cx="910088" cy="16284"/>
            </a:xfrm>
            <a:custGeom>
              <a:avLst/>
              <a:gdLst>
                <a:gd name="T0" fmla="*/ 2 w 242"/>
                <a:gd name="T1" fmla="*/ 4 h 4"/>
                <a:gd name="T2" fmla="*/ 240 w 242"/>
                <a:gd name="T3" fmla="*/ 4 h 4"/>
                <a:gd name="T4" fmla="*/ 242 w 242"/>
                <a:gd name="T5" fmla="*/ 2 h 4"/>
                <a:gd name="T6" fmla="*/ 240 w 242"/>
                <a:gd name="T7" fmla="*/ 0 h 4"/>
                <a:gd name="T8" fmla="*/ 2 w 242"/>
                <a:gd name="T9" fmla="*/ 0 h 4"/>
                <a:gd name="T10" fmla="*/ 0 w 242"/>
                <a:gd name="T11" fmla="*/ 2 h 4"/>
                <a:gd name="T12" fmla="*/ 2 w 2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">
                  <a:moveTo>
                    <a:pt x="2" y="4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241" y="4"/>
                    <a:pt x="242" y="3"/>
                    <a:pt x="242" y="2"/>
                  </a:cubicBezTo>
                  <a:cubicBezTo>
                    <a:pt x="242" y="1"/>
                    <a:pt x="241" y="0"/>
                    <a:pt x="2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6" name="ïšľide">
              <a:extLst>
                <a:ext uri="{FF2B5EF4-FFF2-40B4-BE49-F238E27FC236}">
                  <a16:creationId xmlns:a16="http://schemas.microsoft.com/office/drawing/2014/main" id="{35521755-5D3C-4839-994A-B642781597B1}"/>
                </a:ext>
              </a:extLst>
            </p:cNvPr>
            <p:cNvSpPr/>
            <p:nvPr/>
          </p:nvSpPr>
          <p:spPr bwMode="auto">
            <a:xfrm>
              <a:off x="6613466" y="3220654"/>
              <a:ext cx="910088" cy="16284"/>
            </a:xfrm>
            <a:custGeom>
              <a:avLst/>
              <a:gdLst>
                <a:gd name="T0" fmla="*/ 2 w 242"/>
                <a:gd name="T1" fmla="*/ 4 h 4"/>
                <a:gd name="T2" fmla="*/ 240 w 242"/>
                <a:gd name="T3" fmla="*/ 4 h 4"/>
                <a:gd name="T4" fmla="*/ 242 w 242"/>
                <a:gd name="T5" fmla="*/ 2 h 4"/>
                <a:gd name="T6" fmla="*/ 240 w 242"/>
                <a:gd name="T7" fmla="*/ 0 h 4"/>
                <a:gd name="T8" fmla="*/ 2 w 242"/>
                <a:gd name="T9" fmla="*/ 0 h 4"/>
                <a:gd name="T10" fmla="*/ 0 w 242"/>
                <a:gd name="T11" fmla="*/ 2 h 4"/>
                <a:gd name="T12" fmla="*/ 2 w 2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">
                  <a:moveTo>
                    <a:pt x="2" y="4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241" y="4"/>
                    <a:pt x="242" y="3"/>
                    <a:pt x="242" y="2"/>
                  </a:cubicBezTo>
                  <a:cubicBezTo>
                    <a:pt x="242" y="1"/>
                    <a:pt x="241" y="0"/>
                    <a:pt x="2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7" name="îṩḷîḑè">
              <a:extLst>
                <a:ext uri="{FF2B5EF4-FFF2-40B4-BE49-F238E27FC236}">
                  <a16:creationId xmlns:a16="http://schemas.microsoft.com/office/drawing/2014/main" id="{FB1E49BB-405B-4277-AC10-3EEE217BC1A8}"/>
                </a:ext>
              </a:extLst>
            </p:cNvPr>
            <p:cNvSpPr/>
            <p:nvPr/>
          </p:nvSpPr>
          <p:spPr bwMode="auto">
            <a:xfrm>
              <a:off x="6613466" y="3314739"/>
              <a:ext cx="910088" cy="16284"/>
            </a:xfrm>
            <a:custGeom>
              <a:avLst/>
              <a:gdLst>
                <a:gd name="T0" fmla="*/ 2 w 242"/>
                <a:gd name="T1" fmla="*/ 4 h 4"/>
                <a:gd name="T2" fmla="*/ 240 w 242"/>
                <a:gd name="T3" fmla="*/ 4 h 4"/>
                <a:gd name="T4" fmla="*/ 242 w 242"/>
                <a:gd name="T5" fmla="*/ 2 h 4"/>
                <a:gd name="T6" fmla="*/ 240 w 242"/>
                <a:gd name="T7" fmla="*/ 0 h 4"/>
                <a:gd name="T8" fmla="*/ 2 w 242"/>
                <a:gd name="T9" fmla="*/ 0 h 4"/>
                <a:gd name="T10" fmla="*/ 0 w 242"/>
                <a:gd name="T11" fmla="*/ 2 h 4"/>
                <a:gd name="T12" fmla="*/ 2 w 2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">
                  <a:moveTo>
                    <a:pt x="2" y="4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241" y="4"/>
                    <a:pt x="242" y="3"/>
                    <a:pt x="242" y="2"/>
                  </a:cubicBezTo>
                  <a:cubicBezTo>
                    <a:pt x="242" y="1"/>
                    <a:pt x="241" y="0"/>
                    <a:pt x="2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8" name="ïSļíḍé">
              <a:extLst>
                <a:ext uri="{FF2B5EF4-FFF2-40B4-BE49-F238E27FC236}">
                  <a16:creationId xmlns:a16="http://schemas.microsoft.com/office/drawing/2014/main" id="{35FEB0BA-B831-46B2-9D53-D3857D6BE077}"/>
                </a:ext>
              </a:extLst>
            </p:cNvPr>
            <p:cNvSpPr/>
            <p:nvPr/>
          </p:nvSpPr>
          <p:spPr bwMode="auto">
            <a:xfrm>
              <a:off x="6613466" y="3405205"/>
              <a:ext cx="910088" cy="14475"/>
            </a:xfrm>
            <a:custGeom>
              <a:avLst/>
              <a:gdLst>
                <a:gd name="T0" fmla="*/ 2 w 242"/>
                <a:gd name="T1" fmla="*/ 4 h 4"/>
                <a:gd name="T2" fmla="*/ 240 w 242"/>
                <a:gd name="T3" fmla="*/ 4 h 4"/>
                <a:gd name="T4" fmla="*/ 242 w 242"/>
                <a:gd name="T5" fmla="*/ 2 h 4"/>
                <a:gd name="T6" fmla="*/ 240 w 242"/>
                <a:gd name="T7" fmla="*/ 0 h 4"/>
                <a:gd name="T8" fmla="*/ 2 w 242"/>
                <a:gd name="T9" fmla="*/ 0 h 4"/>
                <a:gd name="T10" fmla="*/ 0 w 242"/>
                <a:gd name="T11" fmla="*/ 2 h 4"/>
                <a:gd name="T12" fmla="*/ 2 w 24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4">
                  <a:moveTo>
                    <a:pt x="2" y="4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241" y="4"/>
                    <a:pt x="242" y="3"/>
                    <a:pt x="242" y="2"/>
                  </a:cubicBezTo>
                  <a:cubicBezTo>
                    <a:pt x="242" y="1"/>
                    <a:pt x="241" y="0"/>
                    <a:pt x="24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9" name="ïṩļïďé">
              <a:extLst>
                <a:ext uri="{FF2B5EF4-FFF2-40B4-BE49-F238E27FC236}">
                  <a16:creationId xmlns:a16="http://schemas.microsoft.com/office/drawing/2014/main" id="{69FA7266-3237-4750-872D-3C321B795178}"/>
                </a:ext>
              </a:extLst>
            </p:cNvPr>
            <p:cNvSpPr/>
            <p:nvPr/>
          </p:nvSpPr>
          <p:spPr bwMode="auto">
            <a:xfrm>
              <a:off x="3152239" y="2267144"/>
              <a:ext cx="16284" cy="63327"/>
            </a:xfrm>
            <a:custGeom>
              <a:avLst/>
              <a:gdLst>
                <a:gd name="T0" fmla="*/ 0 w 4"/>
                <a:gd name="T1" fmla="*/ 2 h 17"/>
                <a:gd name="T2" fmla="*/ 0 w 4"/>
                <a:gd name="T3" fmla="*/ 15 h 17"/>
                <a:gd name="T4" fmla="*/ 2 w 4"/>
                <a:gd name="T5" fmla="*/ 17 h 17"/>
                <a:gd name="T6" fmla="*/ 4 w 4"/>
                <a:gd name="T7" fmla="*/ 15 h 17"/>
                <a:gd name="T8" fmla="*/ 4 w 4"/>
                <a:gd name="T9" fmla="*/ 2 h 17"/>
                <a:gd name="T10" fmla="*/ 2 w 4"/>
                <a:gd name="T11" fmla="*/ 0 h 17"/>
                <a:gd name="T12" fmla="*/ 0 w 4"/>
                <a:gd name="T1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0" y="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0" name="îś1íďè">
              <a:extLst>
                <a:ext uri="{FF2B5EF4-FFF2-40B4-BE49-F238E27FC236}">
                  <a16:creationId xmlns:a16="http://schemas.microsoft.com/office/drawing/2014/main" id="{8549D93C-5390-42A9-BFD1-7C32B599D207}"/>
                </a:ext>
              </a:extLst>
            </p:cNvPr>
            <p:cNvSpPr/>
            <p:nvPr/>
          </p:nvSpPr>
          <p:spPr bwMode="auto">
            <a:xfrm>
              <a:off x="3152239" y="2368466"/>
              <a:ext cx="16284" cy="63327"/>
            </a:xfrm>
            <a:custGeom>
              <a:avLst/>
              <a:gdLst>
                <a:gd name="T0" fmla="*/ 0 w 4"/>
                <a:gd name="T1" fmla="*/ 2 h 17"/>
                <a:gd name="T2" fmla="*/ 0 w 4"/>
                <a:gd name="T3" fmla="*/ 15 h 17"/>
                <a:gd name="T4" fmla="*/ 2 w 4"/>
                <a:gd name="T5" fmla="*/ 17 h 17"/>
                <a:gd name="T6" fmla="*/ 4 w 4"/>
                <a:gd name="T7" fmla="*/ 15 h 17"/>
                <a:gd name="T8" fmla="*/ 4 w 4"/>
                <a:gd name="T9" fmla="*/ 2 h 17"/>
                <a:gd name="T10" fmla="*/ 2 w 4"/>
                <a:gd name="T11" fmla="*/ 0 h 17"/>
                <a:gd name="T12" fmla="*/ 0 w 4"/>
                <a:gd name="T1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0" y="2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1" name="ïŝļîdê">
              <a:extLst>
                <a:ext uri="{FF2B5EF4-FFF2-40B4-BE49-F238E27FC236}">
                  <a16:creationId xmlns:a16="http://schemas.microsoft.com/office/drawing/2014/main" id="{98773257-FD82-4F62-9CC7-E4C3452CB7CE}"/>
                </a:ext>
              </a:extLst>
            </p:cNvPr>
            <p:cNvSpPr/>
            <p:nvPr/>
          </p:nvSpPr>
          <p:spPr bwMode="auto">
            <a:xfrm>
              <a:off x="3179378" y="2341325"/>
              <a:ext cx="63327" cy="16284"/>
            </a:xfrm>
            <a:custGeom>
              <a:avLst/>
              <a:gdLst>
                <a:gd name="T0" fmla="*/ 15 w 17"/>
                <a:gd name="T1" fmla="*/ 0 h 4"/>
                <a:gd name="T2" fmla="*/ 2 w 17"/>
                <a:gd name="T3" fmla="*/ 0 h 4"/>
                <a:gd name="T4" fmla="*/ 0 w 17"/>
                <a:gd name="T5" fmla="*/ 2 h 4"/>
                <a:gd name="T6" fmla="*/ 2 w 17"/>
                <a:gd name="T7" fmla="*/ 4 h 4"/>
                <a:gd name="T8" fmla="*/ 15 w 17"/>
                <a:gd name="T9" fmla="*/ 4 h 4"/>
                <a:gd name="T10" fmla="*/ 17 w 17"/>
                <a:gd name="T11" fmla="*/ 2 h 4"/>
                <a:gd name="T12" fmla="*/ 15 w 1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3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2" name="îṡļíḑê">
              <a:extLst>
                <a:ext uri="{FF2B5EF4-FFF2-40B4-BE49-F238E27FC236}">
                  <a16:creationId xmlns:a16="http://schemas.microsoft.com/office/drawing/2014/main" id="{067DCD7E-94EA-4AB4-A195-E1C274969054}"/>
                </a:ext>
              </a:extLst>
            </p:cNvPr>
            <p:cNvSpPr/>
            <p:nvPr/>
          </p:nvSpPr>
          <p:spPr bwMode="auto">
            <a:xfrm>
              <a:off x="3078056" y="2341325"/>
              <a:ext cx="63327" cy="16284"/>
            </a:xfrm>
            <a:custGeom>
              <a:avLst/>
              <a:gdLst>
                <a:gd name="T0" fmla="*/ 15 w 17"/>
                <a:gd name="T1" fmla="*/ 0 h 4"/>
                <a:gd name="T2" fmla="*/ 2 w 17"/>
                <a:gd name="T3" fmla="*/ 0 h 4"/>
                <a:gd name="T4" fmla="*/ 0 w 17"/>
                <a:gd name="T5" fmla="*/ 2 h 4"/>
                <a:gd name="T6" fmla="*/ 2 w 17"/>
                <a:gd name="T7" fmla="*/ 4 h 4"/>
                <a:gd name="T8" fmla="*/ 15 w 17"/>
                <a:gd name="T9" fmla="*/ 4 h 4"/>
                <a:gd name="T10" fmla="*/ 17 w 17"/>
                <a:gd name="T11" fmla="*/ 2 h 4"/>
                <a:gd name="T12" fmla="*/ 15 w 1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3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3" name="ïSļïḑe">
              <a:extLst>
                <a:ext uri="{FF2B5EF4-FFF2-40B4-BE49-F238E27FC236}">
                  <a16:creationId xmlns:a16="http://schemas.microsoft.com/office/drawing/2014/main" id="{EA3FA7F7-6422-4E03-A76C-F8E8CE387805}"/>
                </a:ext>
              </a:extLst>
            </p:cNvPr>
            <p:cNvSpPr/>
            <p:nvPr/>
          </p:nvSpPr>
          <p:spPr bwMode="auto">
            <a:xfrm>
              <a:off x="3325933" y="1959560"/>
              <a:ext cx="14475" cy="85039"/>
            </a:xfrm>
            <a:custGeom>
              <a:avLst/>
              <a:gdLst>
                <a:gd name="T0" fmla="*/ 0 w 4"/>
                <a:gd name="T1" fmla="*/ 2 h 23"/>
                <a:gd name="T2" fmla="*/ 0 w 4"/>
                <a:gd name="T3" fmla="*/ 21 h 23"/>
                <a:gd name="T4" fmla="*/ 2 w 4"/>
                <a:gd name="T5" fmla="*/ 23 h 23"/>
                <a:gd name="T6" fmla="*/ 4 w 4"/>
                <a:gd name="T7" fmla="*/ 21 h 23"/>
                <a:gd name="T8" fmla="*/ 4 w 4"/>
                <a:gd name="T9" fmla="*/ 2 h 23"/>
                <a:gd name="T10" fmla="*/ 2 w 4"/>
                <a:gd name="T11" fmla="*/ 0 h 23"/>
                <a:gd name="T12" fmla="*/ 0 w 4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3">
                  <a:moveTo>
                    <a:pt x="0" y="2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3" y="23"/>
                    <a:pt x="4" y="22"/>
                    <a:pt x="4" y="2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4" name="iṧľíďé">
              <a:extLst>
                <a:ext uri="{FF2B5EF4-FFF2-40B4-BE49-F238E27FC236}">
                  <a16:creationId xmlns:a16="http://schemas.microsoft.com/office/drawing/2014/main" id="{B7A9743A-5E96-4F94-94CF-1F007A95C3DB}"/>
                </a:ext>
              </a:extLst>
            </p:cNvPr>
            <p:cNvSpPr/>
            <p:nvPr/>
          </p:nvSpPr>
          <p:spPr bwMode="auto">
            <a:xfrm>
              <a:off x="3325933" y="2109733"/>
              <a:ext cx="14475" cy="85039"/>
            </a:xfrm>
            <a:custGeom>
              <a:avLst/>
              <a:gdLst>
                <a:gd name="T0" fmla="*/ 0 w 4"/>
                <a:gd name="T1" fmla="*/ 2 h 23"/>
                <a:gd name="T2" fmla="*/ 0 w 4"/>
                <a:gd name="T3" fmla="*/ 21 h 23"/>
                <a:gd name="T4" fmla="*/ 2 w 4"/>
                <a:gd name="T5" fmla="*/ 23 h 23"/>
                <a:gd name="T6" fmla="*/ 4 w 4"/>
                <a:gd name="T7" fmla="*/ 21 h 23"/>
                <a:gd name="T8" fmla="*/ 4 w 4"/>
                <a:gd name="T9" fmla="*/ 2 h 23"/>
                <a:gd name="T10" fmla="*/ 2 w 4"/>
                <a:gd name="T11" fmla="*/ 0 h 23"/>
                <a:gd name="T12" fmla="*/ 0 w 4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3">
                  <a:moveTo>
                    <a:pt x="0" y="2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3" y="23"/>
                    <a:pt x="4" y="22"/>
                    <a:pt x="4" y="2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5" name="í$ļiḑè">
              <a:extLst>
                <a:ext uri="{FF2B5EF4-FFF2-40B4-BE49-F238E27FC236}">
                  <a16:creationId xmlns:a16="http://schemas.microsoft.com/office/drawing/2014/main" id="{C212C036-52DD-43E9-BCC1-676B0FDA1BD7}"/>
                </a:ext>
              </a:extLst>
            </p:cNvPr>
            <p:cNvSpPr/>
            <p:nvPr/>
          </p:nvSpPr>
          <p:spPr bwMode="auto">
            <a:xfrm>
              <a:off x="3213756" y="2071737"/>
              <a:ext cx="90466" cy="14475"/>
            </a:xfrm>
            <a:custGeom>
              <a:avLst/>
              <a:gdLst>
                <a:gd name="T0" fmla="*/ 22 w 24"/>
                <a:gd name="T1" fmla="*/ 0 h 4"/>
                <a:gd name="T2" fmla="*/ 2 w 24"/>
                <a:gd name="T3" fmla="*/ 0 h 4"/>
                <a:gd name="T4" fmla="*/ 0 w 24"/>
                <a:gd name="T5" fmla="*/ 2 h 4"/>
                <a:gd name="T6" fmla="*/ 2 w 24"/>
                <a:gd name="T7" fmla="*/ 4 h 4"/>
                <a:gd name="T8" fmla="*/ 22 w 24"/>
                <a:gd name="T9" fmla="*/ 4 h 4"/>
                <a:gd name="T10" fmla="*/ 24 w 24"/>
                <a:gd name="T11" fmla="*/ 2 h 4"/>
                <a:gd name="T12" fmla="*/ 22 w 2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4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4" y="2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6" name="iṣḻíḍê">
              <a:extLst>
                <a:ext uri="{FF2B5EF4-FFF2-40B4-BE49-F238E27FC236}">
                  <a16:creationId xmlns:a16="http://schemas.microsoft.com/office/drawing/2014/main" id="{2ECB3275-E099-4524-BF9E-F33DB54A0468}"/>
                </a:ext>
              </a:extLst>
            </p:cNvPr>
            <p:cNvSpPr/>
            <p:nvPr/>
          </p:nvSpPr>
          <p:spPr bwMode="auto">
            <a:xfrm>
              <a:off x="3396496" y="4881609"/>
              <a:ext cx="392623" cy="390813"/>
            </a:xfrm>
            <a:custGeom>
              <a:avLst/>
              <a:gdLst>
                <a:gd name="T0" fmla="*/ 103 w 104"/>
                <a:gd name="T1" fmla="*/ 62 h 104"/>
                <a:gd name="T2" fmla="*/ 93 w 104"/>
                <a:gd name="T3" fmla="*/ 56 h 104"/>
                <a:gd name="T4" fmla="*/ 94 w 104"/>
                <a:gd name="T5" fmla="*/ 42 h 104"/>
                <a:gd name="T6" fmla="*/ 101 w 104"/>
                <a:gd name="T7" fmla="*/ 37 h 104"/>
                <a:gd name="T8" fmla="*/ 93 w 104"/>
                <a:gd name="T9" fmla="*/ 22 h 104"/>
                <a:gd name="T10" fmla="*/ 85 w 104"/>
                <a:gd name="T11" fmla="*/ 24 h 104"/>
                <a:gd name="T12" fmla="*/ 76 w 104"/>
                <a:gd name="T13" fmla="*/ 17 h 104"/>
                <a:gd name="T14" fmla="*/ 62 w 104"/>
                <a:gd name="T15" fmla="*/ 0 h 104"/>
                <a:gd name="T16" fmla="*/ 56 w 104"/>
                <a:gd name="T17" fmla="*/ 11 h 104"/>
                <a:gd name="T18" fmla="*/ 42 w 104"/>
                <a:gd name="T19" fmla="*/ 10 h 104"/>
                <a:gd name="T20" fmla="*/ 37 w 104"/>
                <a:gd name="T21" fmla="*/ 3 h 104"/>
                <a:gd name="T22" fmla="*/ 22 w 104"/>
                <a:gd name="T23" fmla="*/ 10 h 104"/>
                <a:gd name="T24" fmla="*/ 25 w 104"/>
                <a:gd name="T25" fmla="*/ 18 h 104"/>
                <a:gd name="T26" fmla="*/ 17 w 104"/>
                <a:gd name="T27" fmla="*/ 28 h 104"/>
                <a:gd name="T28" fmla="*/ 0 w 104"/>
                <a:gd name="T29" fmla="*/ 41 h 104"/>
                <a:gd name="T30" fmla="*/ 11 w 104"/>
                <a:gd name="T31" fmla="*/ 48 h 104"/>
                <a:gd name="T32" fmla="*/ 10 w 104"/>
                <a:gd name="T33" fmla="*/ 62 h 104"/>
                <a:gd name="T34" fmla="*/ 3 w 104"/>
                <a:gd name="T35" fmla="*/ 66 h 104"/>
                <a:gd name="T36" fmla="*/ 10 w 104"/>
                <a:gd name="T37" fmla="*/ 82 h 104"/>
                <a:gd name="T38" fmla="*/ 19 w 104"/>
                <a:gd name="T39" fmla="*/ 79 h 104"/>
                <a:gd name="T40" fmla="*/ 28 w 104"/>
                <a:gd name="T41" fmla="*/ 87 h 104"/>
                <a:gd name="T42" fmla="*/ 42 w 104"/>
                <a:gd name="T43" fmla="*/ 103 h 104"/>
                <a:gd name="T44" fmla="*/ 48 w 104"/>
                <a:gd name="T45" fmla="*/ 93 h 104"/>
                <a:gd name="T46" fmla="*/ 62 w 104"/>
                <a:gd name="T47" fmla="*/ 94 h 104"/>
                <a:gd name="T48" fmla="*/ 66 w 104"/>
                <a:gd name="T49" fmla="*/ 101 h 104"/>
                <a:gd name="T50" fmla="*/ 82 w 104"/>
                <a:gd name="T51" fmla="*/ 93 h 104"/>
                <a:gd name="T52" fmla="*/ 79 w 104"/>
                <a:gd name="T53" fmla="*/ 85 h 104"/>
                <a:gd name="T54" fmla="*/ 87 w 104"/>
                <a:gd name="T55" fmla="*/ 75 h 104"/>
                <a:gd name="T56" fmla="*/ 97 w 104"/>
                <a:gd name="T57" fmla="*/ 74 h 104"/>
                <a:gd name="T58" fmla="*/ 85 w 104"/>
                <a:gd name="T59" fmla="*/ 72 h 104"/>
                <a:gd name="T60" fmla="*/ 78 w 104"/>
                <a:gd name="T61" fmla="*/ 93 h 104"/>
                <a:gd name="T62" fmla="*/ 61 w 104"/>
                <a:gd name="T63" fmla="*/ 90 h 104"/>
                <a:gd name="T64" fmla="*/ 46 w 104"/>
                <a:gd name="T65" fmla="*/ 92 h 104"/>
                <a:gd name="T66" fmla="*/ 32 w 104"/>
                <a:gd name="T67" fmla="*/ 87 h 104"/>
                <a:gd name="T68" fmla="*/ 20 w 104"/>
                <a:gd name="T69" fmla="*/ 76 h 104"/>
                <a:gd name="T70" fmla="*/ 13 w 104"/>
                <a:gd name="T71" fmla="*/ 63 h 104"/>
                <a:gd name="T72" fmla="*/ 13 w 104"/>
                <a:gd name="T73" fmla="*/ 48 h 104"/>
                <a:gd name="T74" fmla="*/ 8 w 104"/>
                <a:gd name="T75" fmla="*/ 31 h 104"/>
                <a:gd name="T76" fmla="*/ 27 w 104"/>
                <a:gd name="T77" fmla="*/ 21 h 104"/>
                <a:gd name="T78" fmla="*/ 35 w 104"/>
                <a:gd name="T79" fmla="*/ 6 h 104"/>
                <a:gd name="T80" fmla="*/ 52 w 104"/>
                <a:gd name="T81" fmla="*/ 13 h 104"/>
                <a:gd name="T82" fmla="*/ 62 w 104"/>
                <a:gd name="T83" fmla="*/ 5 h 104"/>
                <a:gd name="T84" fmla="*/ 73 w 104"/>
                <a:gd name="T85" fmla="*/ 18 h 104"/>
                <a:gd name="T86" fmla="*/ 93 w 104"/>
                <a:gd name="T87" fmla="*/ 26 h 104"/>
                <a:gd name="T88" fmla="*/ 90 w 104"/>
                <a:gd name="T89" fmla="*/ 43 h 104"/>
                <a:gd name="T90" fmla="*/ 92 w 104"/>
                <a:gd name="T91" fmla="*/ 58 h 104"/>
                <a:gd name="T92" fmla="*/ 97 w 104"/>
                <a:gd name="T93" fmla="*/ 74 h 104"/>
                <a:gd name="T94" fmla="*/ 44 w 104"/>
                <a:gd name="T95" fmla="*/ 76 h 104"/>
                <a:gd name="T96" fmla="*/ 30 w 104"/>
                <a:gd name="T97" fmla="*/ 44 h 104"/>
                <a:gd name="T98" fmla="*/ 75 w 104"/>
                <a:gd name="T99" fmla="*/ 52 h 104"/>
                <a:gd name="T100" fmla="*/ 44 w 104"/>
                <a:gd name="T101" fmla="*/ 74 h 104"/>
                <a:gd name="T102" fmla="*/ 52 w 104"/>
                <a:gd name="T103" fmla="*/ 79 h 104"/>
                <a:gd name="T104" fmla="*/ 61 w 104"/>
                <a:gd name="T105" fmla="*/ 26 h 104"/>
                <a:gd name="T106" fmla="*/ 25 w 104"/>
                <a:gd name="T107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4" h="104">
                  <a:moveTo>
                    <a:pt x="97" y="74"/>
                  </a:moveTo>
                  <a:cubicBezTo>
                    <a:pt x="99" y="75"/>
                    <a:pt x="99" y="75"/>
                    <a:pt x="99" y="75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4" y="61"/>
                    <a:pt x="103" y="60"/>
                    <a:pt x="103" y="60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5" y="55"/>
                    <a:pt x="95" y="53"/>
                    <a:pt x="95" y="52"/>
                  </a:cubicBezTo>
                  <a:cubicBezTo>
                    <a:pt x="95" y="48"/>
                    <a:pt x="95" y="45"/>
                    <a:pt x="94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2" y="37"/>
                    <a:pt x="102" y="36"/>
                    <a:pt x="102" y="35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5" y="22"/>
                    <a:pt x="94" y="21"/>
                    <a:pt x="93" y="22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2" y="21"/>
                    <a:pt x="79" y="18"/>
                    <a:pt x="75" y="15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7" y="6"/>
                    <a:pt x="76" y="5"/>
                    <a:pt x="75" y="5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1" y="0"/>
                    <a:pt x="60" y="0"/>
                    <a:pt x="60" y="1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5" y="9"/>
                    <a:pt x="53" y="9"/>
                    <a:pt x="52" y="9"/>
                  </a:cubicBezTo>
                  <a:cubicBezTo>
                    <a:pt x="49" y="9"/>
                    <a:pt x="45" y="9"/>
                    <a:pt x="42" y="1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6" y="2"/>
                    <a:pt x="35" y="2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2" y="9"/>
                    <a:pt x="22" y="1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1" y="21"/>
                    <a:pt x="18" y="25"/>
                    <a:pt x="15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5" y="28"/>
                    <a:pt x="5" y="2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3"/>
                    <a:pt x="1" y="44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9"/>
                    <a:pt x="9" y="50"/>
                    <a:pt x="9" y="52"/>
                  </a:cubicBezTo>
                  <a:cubicBezTo>
                    <a:pt x="9" y="55"/>
                    <a:pt x="9" y="58"/>
                    <a:pt x="10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2" y="67"/>
                    <a:pt x="2" y="68"/>
                    <a:pt x="2" y="6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9" y="82"/>
                    <a:pt x="10" y="82"/>
                    <a:pt x="10" y="82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22" y="83"/>
                    <a:pt x="25" y="86"/>
                    <a:pt x="29" y="88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8"/>
                    <a:pt x="28" y="99"/>
                    <a:pt x="29" y="99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4"/>
                    <a:pt x="43" y="103"/>
                    <a:pt x="44" y="102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49" y="95"/>
                    <a:pt x="51" y="95"/>
                    <a:pt x="52" y="95"/>
                  </a:cubicBezTo>
                  <a:cubicBezTo>
                    <a:pt x="55" y="95"/>
                    <a:pt x="59" y="94"/>
                    <a:pt x="62" y="94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67" y="102"/>
                    <a:pt x="68" y="102"/>
                    <a:pt x="69" y="101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2" y="95"/>
                    <a:pt x="82" y="94"/>
                    <a:pt x="82" y="93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83" y="82"/>
                    <a:pt x="86" y="79"/>
                    <a:pt x="89" y="74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98" y="76"/>
                    <a:pt x="99" y="76"/>
                    <a:pt x="99" y="75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6" y="71"/>
                    <a:pt x="86" y="72"/>
                    <a:pt x="85" y="72"/>
                  </a:cubicBezTo>
                  <a:cubicBezTo>
                    <a:pt x="83" y="76"/>
                    <a:pt x="80" y="79"/>
                    <a:pt x="77" y="82"/>
                  </a:cubicBezTo>
                  <a:cubicBezTo>
                    <a:pt x="76" y="83"/>
                    <a:pt x="76" y="83"/>
                    <a:pt x="76" y="84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2" y="90"/>
                    <a:pt x="62" y="90"/>
                    <a:pt x="61" y="90"/>
                  </a:cubicBezTo>
                  <a:cubicBezTo>
                    <a:pt x="58" y="91"/>
                    <a:pt x="55" y="91"/>
                    <a:pt x="52" y="91"/>
                  </a:cubicBezTo>
                  <a:cubicBezTo>
                    <a:pt x="51" y="91"/>
                    <a:pt x="49" y="91"/>
                    <a:pt x="48" y="91"/>
                  </a:cubicBezTo>
                  <a:cubicBezTo>
                    <a:pt x="47" y="91"/>
                    <a:pt x="47" y="91"/>
                    <a:pt x="46" y="92"/>
                  </a:cubicBezTo>
                  <a:cubicBezTo>
                    <a:pt x="41" y="99"/>
                    <a:pt x="41" y="99"/>
                    <a:pt x="41" y="99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2" y="86"/>
                    <a:pt x="32" y="85"/>
                    <a:pt x="31" y="85"/>
                  </a:cubicBezTo>
                  <a:cubicBezTo>
                    <a:pt x="28" y="83"/>
                    <a:pt x="24" y="80"/>
                    <a:pt x="22" y="76"/>
                  </a:cubicBezTo>
                  <a:cubicBezTo>
                    <a:pt x="21" y="76"/>
                    <a:pt x="20" y="76"/>
                    <a:pt x="20" y="76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4" y="62"/>
                    <a:pt x="14" y="61"/>
                    <a:pt x="14" y="61"/>
                  </a:cubicBezTo>
                  <a:cubicBezTo>
                    <a:pt x="13" y="58"/>
                    <a:pt x="13" y="55"/>
                    <a:pt x="13" y="52"/>
                  </a:cubicBezTo>
                  <a:cubicBezTo>
                    <a:pt x="13" y="50"/>
                    <a:pt x="13" y="49"/>
                    <a:pt x="13" y="48"/>
                  </a:cubicBezTo>
                  <a:cubicBezTo>
                    <a:pt x="13" y="47"/>
                    <a:pt x="13" y="46"/>
                    <a:pt x="12" y="46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32"/>
                    <a:pt x="18" y="32"/>
                    <a:pt x="19" y="31"/>
                  </a:cubicBezTo>
                  <a:cubicBezTo>
                    <a:pt x="21" y="27"/>
                    <a:pt x="24" y="24"/>
                    <a:pt x="27" y="21"/>
                  </a:cubicBezTo>
                  <a:cubicBezTo>
                    <a:pt x="28" y="21"/>
                    <a:pt x="28" y="20"/>
                    <a:pt x="28" y="19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1" y="14"/>
                    <a:pt x="42" y="14"/>
                    <a:pt x="43" y="14"/>
                  </a:cubicBezTo>
                  <a:cubicBezTo>
                    <a:pt x="46" y="13"/>
                    <a:pt x="49" y="13"/>
                    <a:pt x="52" y="13"/>
                  </a:cubicBezTo>
                  <a:cubicBezTo>
                    <a:pt x="53" y="13"/>
                    <a:pt x="55" y="13"/>
                    <a:pt x="56" y="13"/>
                  </a:cubicBezTo>
                  <a:cubicBezTo>
                    <a:pt x="57" y="13"/>
                    <a:pt x="57" y="13"/>
                    <a:pt x="58" y="12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7"/>
                    <a:pt x="72" y="18"/>
                    <a:pt x="73" y="18"/>
                  </a:cubicBezTo>
                  <a:cubicBezTo>
                    <a:pt x="76" y="21"/>
                    <a:pt x="80" y="24"/>
                    <a:pt x="82" y="27"/>
                  </a:cubicBezTo>
                  <a:cubicBezTo>
                    <a:pt x="83" y="28"/>
                    <a:pt x="84" y="28"/>
                    <a:pt x="84" y="28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1"/>
                    <a:pt x="90" y="42"/>
                    <a:pt x="90" y="43"/>
                  </a:cubicBezTo>
                  <a:cubicBezTo>
                    <a:pt x="91" y="46"/>
                    <a:pt x="91" y="49"/>
                    <a:pt x="91" y="52"/>
                  </a:cubicBezTo>
                  <a:cubicBezTo>
                    <a:pt x="91" y="53"/>
                    <a:pt x="91" y="54"/>
                    <a:pt x="91" y="56"/>
                  </a:cubicBezTo>
                  <a:cubicBezTo>
                    <a:pt x="91" y="56"/>
                    <a:pt x="91" y="57"/>
                    <a:pt x="92" y="58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2"/>
                    <a:pt x="97" y="72"/>
                    <a:pt x="97" y="72"/>
                  </a:cubicBezTo>
                  <a:lnTo>
                    <a:pt x="97" y="74"/>
                  </a:lnTo>
                  <a:close/>
                  <a:moveTo>
                    <a:pt x="44" y="76"/>
                  </a:moveTo>
                  <a:cubicBezTo>
                    <a:pt x="44" y="74"/>
                    <a:pt x="44" y="74"/>
                    <a:pt x="44" y="74"/>
                  </a:cubicBezTo>
                  <a:cubicBezTo>
                    <a:pt x="35" y="71"/>
                    <a:pt x="29" y="61"/>
                    <a:pt x="29" y="52"/>
                  </a:cubicBezTo>
                  <a:cubicBezTo>
                    <a:pt x="29" y="49"/>
                    <a:pt x="29" y="47"/>
                    <a:pt x="30" y="44"/>
                  </a:cubicBezTo>
                  <a:cubicBezTo>
                    <a:pt x="33" y="34"/>
                    <a:pt x="42" y="28"/>
                    <a:pt x="52" y="28"/>
                  </a:cubicBezTo>
                  <a:cubicBezTo>
                    <a:pt x="54" y="28"/>
                    <a:pt x="57" y="29"/>
                    <a:pt x="59" y="30"/>
                  </a:cubicBezTo>
                  <a:cubicBezTo>
                    <a:pt x="69" y="33"/>
                    <a:pt x="75" y="42"/>
                    <a:pt x="75" y="52"/>
                  </a:cubicBezTo>
                  <a:cubicBezTo>
                    <a:pt x="75" y="54"/>
                    <a:pt x="75" y="57"/>
                    <a:pt x="74" y="59"/>
                  </a:cubicBezTo>
                  <a:cubicBezTo>
                    <a:pt x="71" y="69"/>
                    <a:pt x="62" y="75"/>
                    <a:pt x="52" y="75"/>
                  </a:cubicBezTo>
                  <a:cubicBezTo>
                    <a:pt x="49" y="75"/>
                    <a:pt x="47" y="75"/>
                    <a:pt x="44" y="74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6" y="79"/>
                    <a:pt x="49" y="79"/>
                    <a:pt x="52" y="79"/>
                  </a:cubicBezTo>
                  <a:cubicBezTo>
                    <a:pt x="63" y="79"/>
                    <a:pt x="74" y="72"/>
                    <a:pt x="78" y="61"/>
                  </a:cubicBezTo>
                  <a:cubicBezTo>
                    <a:pt x="79" y="58"/>
                    <a:pt x="79" y="55"/>
                    <a:pt x="79" y="52"/>
                  </a:cubicBezTo>
                  <a:cubicBezTo>
                    <a:pt x="79" y="40"/>
                    <a:pt x="72" y="30"/>
                    <a:pt x="61" y="26"/>
                  </a:cubicBezTo>
                  <a:cubicBezTo>
                    <a:pt x="58" y="25"/>
                    <a:pt x="55" y="24"/>
                    <a:pt x="52" y="24"/>
                  </a:cubicBezTo>
                  <a:cubicBezTo>
                    <a:pt x="41" y="24"/>
                    <a:pt x="30" y="32"/>
                    <a:pt x="26" y="43"/>
                  </a:cubicBezTo>
                  <a:cubicBezTo>
                    <a:pt x="25" y="46"/>
                    <a:pt x="25" y="49"/>
                    <a:pt x="25" y="52"/>
                  </a:cubicBezTo>
                  <a:cubicBezTo>
                    <a:pt x="25" y="63"/>
                    <a:pt x="32" y="74"/>
                    <a:pt x="43" y="78"/>
                  </a:cubicBezTo>
                  <a:lnTo>
                    <a:pt x="44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7" name="íṣļíḑê">
              <a:extLst>
                <a:ext uri="{FF2B5EF4-FFF2-40B4-BE49-F238E27FC236}">
                  <a16:creationId xmlns:a16="http://schemas.microsoft.com/office/drawing/2014/main" id="{3A46BA08-8475-4B90-BAA4-2E74B8416730}"/>
                </a:ext>
              </a:extLst>
            </p:cNvPr>
            <p:cNvSpPr/>
            <p:nvPr/>
          </p:nvSpPr>
          <p:spPr bwMode="auto">
            <a:xfrm>
              <a:off x="7969098" y="3484815"/>
              <a:ext cx="285872" cy="289491"/>
            </a:xfrm>
            <a:custGeom>
              <a:avLst/>
              <a:gdLst>
                <a:gd name="T0" fmla="*/ 76 w 76"/>
                <a:gd name="T1" fmla="*/ 46 h 77"/>
                <a:gd name="T2" fmla="*/ 68 w 76"/>
                <a:gd name="T3" fmla="*/ 42 h 77"/>
                <a:gd name="T4" fmla="*/ 69 w 76"/>
                <a:gd name="T5" fmla="*/ 31 h 77"/>
                <a:gd name="T6" fmla="*/ 74 w 76"/>
                <a:gd name="T7" fmla="*/ 29 h 77"/>
                <a:gd name="T8" fmla="*/ 68 w 76"/>
                <a:gd name="T9" fmla="*/ 16 h 77"/>
                <a:gd name="T10" fmla="*/ 63 w 76"/>
                <a:gd name="T11" fmla="*/ 19 h 77"/>
                <a:gd name="T12" fmla="*/ 56 w 76"/>
                <a:gd name="T13" fmla="*/ 13 h 77"/>
                <a:gd name="T14" fmla="*/ 46 w 76"/>
                <a:gd name="T15" fmla="*/ 1 h 77"/>
                <a:gd name="T16" fmla="*/ 41 w 76"/>
                <a:gd name="T17" fmla="*/ 9 h 77"/>
                <a:gd name="T18" fmla="*/ 31 w 76"/>
                <a:gd name="T19" fmla="*/ 8 h 77"/>
                <a:gd name="T20" fmla="*/ 28 w 76"/>
                <a:gd name="T21" fmla="*/ 3 h 77"/>
                <a:gd name="T22" fmla="*/ 16 w 76"/>
                <a:gd name="T23" fmla="*/ 9 h 77"/>
                <a:gd name="T24" fmla="*/ 18 w 76"/>
                <a:gd name="T25" fmla="*/ 14 h 77"/>
                <a:gd name="T26" fmla="*/ 13 w 76"/>
                <a:gd name="T27" fmla="*/ 21 h 77"/>
                <a:gd name="T28" fmla="*/ 0 w 76"/>
                <a:gd name="T29" fmla="*/ 31 h 77"/>
                <a:gd name="T30" fmla="*/ 8 w 76"/>
                <a:gd name="T31" fmla="*/ 36 h 77"/>
                <a:gd name="T32" fmla="*/ 7 w 76"/>
                <a:gd name="T33" fmla="*/ 46 h 77"/>
                <a:gd name="T34" fmla="*/ 2 w 76"/>
                <a:gd name="T35" fmla="*/ 49 h 77"/>
                <a:gd name="T36" fmla="*/ 8 w 76"/>
                <a:gd name="T37" fmla="*/ 61 h 77"/>
                <a:gd name="T38" fmla="*/ 13 w 76"/>
                <a:gd name="T39" fmla="*/ 59 h 77"/>
                <a:gd name="T40" fmla="*/ 20 w 76"/>
                <a:gd name="T41" fmla="*/ 64 h 77"/>
                <a:gd name="T42" fmla="*/ 30 w 76"/>
                <a:gd name="T43" fmla="*/ 77 h 77"/>
                <a:gd name="T44" fmla="*/ 35 w 76"/>
                <a:gd name="T45" fmla="*/ 68 h 77"/>
                <a:gd name="T46" fmla="*/ 45 w 76"/>
                <a:gd name="T47" fmla="*/ 70 h 77"/>
                <a:gd name="T48" fmla="*/ 48 w 76"/>
                <a:gd name="T49" fmla="*/ 75 h 77"/>
                <a:gd name="T50" fmla="*/ 60 w 76"/>
                <a:gd name="T51" fmla="*/ 69 h 77"/>
                <a:gd name="T52" fmla="*/ 58 w 76"/>
                <a:gd name="T53" fmla="*/ 63 h 77"/>
                <a:gd name="T54" fmla="*/ 63 w 76"/>
                <a:gd name="T55" fmla="*/ 56 h 77"/>
                <a:gd name="T56" fmla="*/ 71 w 76"/>
                <a:gd name="T57" fmla="*/ 55 h 77"/>
                <a:gd name="T58" fmla="*/ 62 w 76"/>
                <a:gd name="T59" fmla="*/ 53 h 77"/>
                <a:gd name="T60" fmla="*/ 56 w 76"/>
                <a:gd name="T61" fmla="*/ 68 h 77"/>
                <a:gd name="T62" fmla="*/ 44 w 76"/>
                <a:gd name="T63" fmla="*/ 66 h 77"/>
                <a:gd name="T64" fmla="*/ 33 w 76"/>
                <a:gd name="T65" fmla="*/ 67 h 77"/>
                <a:gd name="T66" fmla="*/ 24 w 76"/>
                <a:gd name="T67" fmla="*/ 64 h 77"/>
                <a:gd name="T68" fmla="*/ 14 w 76"/>
                <a:gd name="T69" fmla="*/ 56 h 77"/>
                <a:gd name="T70" fmla="*/ 10 w 76"/>
                <a:gd name="T71" fmla="*/ 47 h 77"/>
                <a:gd name="T72" fmla="*/ 10 w 76"/>
                <a:gd name="T73" fmla="*/ 36 h 77"/>
                <a:gd name="T74" fmla="*/ 7 w 76"/>
                <a:gd name="T75" fmla="*/ 24 h 77"/>
                <a:gd name="T76" fmla="*/ 20 w 76"/>
                <a:gd name="T77" fmla="*/ 17 h 77"/>
                <a:gd name="T78" fmla="*/ 26 w 76"/>
                <a:gd name="T79" fmla="*/ 6 h 77"/>
                <a:gd name="T80" fmla="*/ 38 w 76"/>
                <a:gd name="T81" fmla="*/ 11 h 77"/>
                <a:gd name="T82" fmla="*/ 46 w 76"/>
                <a:gd name="T83" fmla="*/ 5 h 77"/>
                <a:gd name="T84" fmla="*/ 53 w 76"/>
                <a:gd name="T85" fmla="*/ 15 h 77"/>
                <a:gd name="T86" fmla="*/ 67 w 76"/>
                <a:gd name="T87" fmla="*/ 20 h 77"/>
                <a:gd name="T88" fmla="*/ 65 w 76"/>
                <a:gd name="T89" fmla="*/ 32 h 77"/>
                <a:gd name="T90" fmla="*/ 67 w 76"/>
                <a:gd name="T91" fmla="*/ 43 h 77"/>
                <a:gd name="T92" fmla="*/ 71 w 76"/>
                <a:gd name="T93" fmla="*/ 55 h 77"/>
                <a:gd name="T94" fmla="*/ 32 w 76"/>
                <a:gd name="T95" fmla="*/ 56 h 77"/>
                <a:gd name="T96" fmla="*/ 22 w 76"/>
                <a:gd name="T97" fmla="*/ 33 h 77"/>
                <a:gd name="T98" fmla="*/ 54 w 76"/>
                <a:gd name="T99" fmla="*/ 39 h 77"/>
                <a:gd name="T100" fmla="*/ 33 w 76"/>
                <a:gd name="T101" fmla="*/ 54 h 77"/>
                <a:gd name="T102" fmla="*/ 38 w 76"/>
                <a:gd name="T103" fmla="*/ 59 h 77"/>
                <a:gd name="T104" fmla="*/ 45 w 76"/>
                <a:gd name="T105" fmla="*/ 19 h 77"/>
                <a:gd name="T106" fmla="*/ 18 w 76"/>
                <a:gd name="T107" fmla="*/ 3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6" h="77">
                  <a:moveTo>
                    <a:pt x="71" y="55"/>
                  </a:moveTo>
                  <a:cubicBezTo>
                    <a:pt x="73" y="56"/>
                    <a:pt x="73" y="56"/>
                    <a:pt x="73" y="5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5"/>
                    <a:pt x="75" y="44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1"/>
                    <a:pt x="70" y="40"/>
                    <a:pt x="70" y="39"/>
                  </a:cubicBezTo>
                  <a:cubicBezTo>
                    <a:pt x="70" y="36"/>
                    <a:pt x="70" y="34"/>
                    <a:pt x="69" y="31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5" y="28"/>
                    <a:pt x="75" y="27"/>
                    <a:pt x="75" y="26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16"/>
                    <a:pt x="69" y="16"/>
                    <a:pt x="68" y="16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16"/>
                    <a:pt x="58" y="13"/>
                    <a:pt x="55" y="12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5"/>
                    <a:pt x="56" y="4"/>
                    <a:pt x="55" y="4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0"/>
                    <a:pt x="44" y="1"/>
                    <a:pt x="43" y="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39" y="7"/>
                    <a:pt x="38" y="7"/>
                  </a:cubicBezTo>
                  <a:cubicBezTo>
                    <a:pt x="36" y="7"/>
                    <a:pt x="33" y="7"/>
                    <a:pt x="31" y="8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2"/>
                    <a:pt x="26" y="2"/>
                    <a:pt x="25" y="2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7"/>
                    <a:pt x="15" y="8"/>
                    <a:pt x="16" y="9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5" y="16"/>
                    <a:pt x="13" y="19"/>
                    <a:pt x="11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4" y="21"/>
                    <a:pt x="3" y="2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3"/>
                    <a:pt x="1" y="3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7"/>
                    <a:pt x="6" y="38"/>
                    <a:pt x="6" y="39"/>
                  </a:cubicBezTo>
                  <a:cubicBezTo>
                    <a:pt x="6" y="41"/>
                    <a:pt x="6" y="44"/>
                    <a:pt x="7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49"/>
                    <a:pt x="1" y="50"/>
                    <a:pt x="1" y="51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1"/>
                    <a:pt x="7" y="61"/>
                    <a:pt x="8" y="6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6" y="62"/>
                    <a:pt x="18" y="64"/>
                    <a:pt x="21" y="66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72"/>
                    <a:pt x="20" y="73"/>
                    <a:pt x="21" y="73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1" y="77"/>
                    <a:pt x="32" y="77"/>
                    <a:pt x="33" y="76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71"/>
                    <a:pt x="37" y="71"/>
                    <a:pt x="38" y="71"/>
                  </a:cubicBezTo>
                  <a:cubicBezTo>
                    <a:pt x="41" y="71"/>
                    <a:pt x="43" y="70"/>
                    <a:pt x="45" y="70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5"/>
                    <a:pt x="50" y="76"/>
                    <a:pt x="51" y="75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60" y="71"/>
                    <a:pt x="61" y="70"/>
                    <a:pt x="60" y="69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61" y="61"/>
                    <a:pt x="63" y="59"/>
                    <a:pt x="65" y="55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2" y="57"/>
                    <a:pt x="72" y="57"/>
                    <a:pt x="73" y="56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52"/>
                    <a:pt x="62" y="53"/>
                    <a:pt x="62" y="53"/>
                  </a:cubicBezTo>
                  <a:cubicBezTo>
                    <a:pt x="60" y="56"/>
                    <a:pt x="58" y="58"/>
                    <a:pt x="56" y="60"/>
                  </a:cubicBezTo>
                  <a:cubicBezTo>
                    <a:pt x="55" y="61"/>
                    <a:pt x="55" y="62"/>
                    <a:pt x="55" y="62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5" y="66"/>
                    <a:pt x="44" y="66"/>
                  </a:cubicBezTo>
                  <a:cubicBezTo>
                    <a:pt x="42" y="66"/>
                    <a:pt x="40" y="67"/>
                    <a:pt x="38" y="67"/>
                  </a:cubicBezTo>
                  <a:cubicBezTo>
                    <a:pt x="37" y="67"/>
                    <a:pt x="36" y="67"/>
                    <a:pt x="35" y="66"/>
                  </a:cubicBezTo>
                  <a:cubicBezTo>
                    <a:pt x="34" y="66"/>
                    <a:pt x="34" y="67"/>
                    <a:pt x="33" y="67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64"/>
                    <a:pt x="24" y="63"/>
                    <a:pt x="23" y="62"/>
                  </a:cubicBezTo>
                  <a:cubicBezTo>
                    <a:pt x="21" y="61"/>
                    <a:pt x="18" y="59"/>
                    <a:pt x="16" y="56"/>
                  </a:cubicBezTo>
                  <a:cubicBezTo>
                    <a:pt x="16" y="56"/>
                    <a:pt x="15" y="55"/>
                    <a:pt x="14" y="5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6"/>
                    <a:pt x="11" y="45"/>
                  </a:cubicBezTo>
                  <a:cubicBezTo>
                    <a:pt x="10" y="43"/>
                    <a:pt x="10" y="41"/>
                    <a:pt x="10" y="39"/>
                  </a:cubicBezTo>
                  <a:cubicBezTo>
                    <a:pt x="10" y="38"/>
                    <a:pt x="10" y="37"/>
                    <a:pt x="10" y="36"/>
                  </a:cubicBezTo>
                  <a:cubicBezTo>
                    <a:pt x="10" y="35"/>
                    <a:pt x="10" y="34"/>
                    <a:pt x="9" y="3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3" y="25"/>
                    <a:pt x="14" y="25"/>
                    <a:pt x="14" y="24"/>
                  </a:cubicBezTo>
                  <a:cubicBezTo>
                    <a:pt x="16" y="21"/>
                    <a:pt x="18" y="19"/>
                    <a:pt x="20" y="17"/>
                  </a:cubicBezTo>
                  <a:cubicBezTo>
                    <a:pt x="21" y="17"/>
                    <a:pt x="21" y="16"/>
                    <a:pt x="21" y="15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1" y="12"/>
                    <a:pt x="32" y="12"/>
                  </a:cubicBezTo>
                  <a:cubicBezTo>
                    <a:pt x="34" y="11"/>
                    <a:pt x="36" y="11"/>
                    <a:pt x="38" y="11"/>
                  </a:cubicBezTo>
                  <a:cubicBezTo>
                    <a:pt x="39" y="11"/>
                    <a:pt x="40" y="11"/>
                    <a:pt x="41" y="11"/>
                  </a:cubicBezTo>
                  <a:cubicBezTo>
                    <a:pt x="42" y="11"/>
                    <a:pt x="42" y="11"/>
                    <a:pt x="43" y="10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4"/>
                    <a:pt x="52" y="15"/>
                    <a:pt x="53" y="15"/>
                  </a:cubicBezTo>
                  <a:cubicBezTo>
                    <a:pt x="55" y="17"/>
                    <a:pt x="58" y="19"/>
                    <a:pt x="60" y="21"/>
                  </a:cubicBezTo>
                  <a:cubicBezTo>
                    <a:pt x="60" y="22"/>
                    <a:pt x="61" y="22"/>
                    <a:pt x="62" y="22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5" y="31"/>
                    <a:pt x="65" y="32"/>
                    <a:pt x="65" y="32"/>
                  </a:cubicBezTo>
                  <a:cubicBezTo>
                    <a:pt x="66" y="34"/>
                    <a:pt x="66" y="37"/>
                    <a:pt x="66" y="39"/>
                  </a:cubicBezTo>
                  <a:cubicBezTo>
                    <a:pt x="66" y="40"/>
                    <a:pt x="66" y="41"/>
                    <a:pt x="66" y="41"/>
                  </a:cubicBezTo>
                  <a:cubicBezTo>
                    <a:pt x="66" y="42"/>
                    <a:pt x="66" y="43"/>
                    <a:pt x="67" y="43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3"/>
                    <a:pt x="71" y="53"/>
                    <a:pt x="71" y="53"/>
                  </a:cubicBezTo>
                  <a:lnTo>
                    <a:pt x="71" y="55"/>
                  </a:lnTo>
                  <a:close/>
                  <a:moveTo>
                    <a:pt x="32" y="56"/>
                  </a:moveTo>
                  <a:cubicBezTo>
                    <a:pt x="33" y="54"/>
                    <a:pt x="33" y="54"/>
                    <a:pt x="33" y="54"/>
                  </a:cubicBezTo>
                  <a:cubicBezTo>
                    <a:pt x="26" y="52"/>
                    <a:pt x="22" y="46"/>
                    <a:pt x="22" y="39"/>
                  </a:cubicBezTo>
                  <a:cubicBezTo>
                    <a:pt x="22" y="37"/>
                    <a:pt x="22" y="35"/>
                    <a:pt x="22" y="33"/>
                  </a:cubicBezTo>
                  <a:cubicBezTo>
                    <a:pt x="25" y="27"/>
                    <a:pt x="31" y="22"/>
                    <a:pt x="38" y="22"/>
                  </a:cubicBezTo>
                  <a:cubicBezTo>
                    <a:pt x="40" y="22"/>
                    <a:pt x="42" y="23"/>
                    <a:pt x="43" y="23"/>
                  </a:cubicBezTo>
                  <a:cubicBezTo>
                    <a:pt x="50" y="25"/>
                    <a:pt x="54" y="32"/>
                    <a:pt x="54" y="39"/>
                  </a:cubicBezTo>
                  <a:cubicBezTo>
                    <a:pt x="54" y="40"/>
                    <a:pt x="54" y="42"/>
                    <a:pt x="54" y="44"/>
                  </a:cubicBezTo>
                  <a:cubicBezTo>
                    <a:pt x="51" y="51"/>
                    <a:pt x="45" y="55"/>
                    <a:pt x="38" y="55"/>
                  </a:cubicBezTo>
                  <a:cubicBezTo>
                    <a:pt x="36" y="55"/>
                    <a:pt x="34" y="55"/>
                    <a:pt x="33" y="54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4" y="59"/>
                    <a:pt x="36" y="59"/>
                    <a:pt x="38" y="59"/>
                  </a:cubicBezTo>
                  <a:cubicBezTo>
                    <a:pt x="47" y="59"/>
                    <a:pt x="54" y="54"/>
                    <a:pt x="57" y="45"/>
                  </a:cubicBezTo>
                  <a:cubicBezTo>
                    <a:pt x="58" y="43"/>
                    <a:pt x="58" y="41"/>
                    <a:pt x="58" y="39"/>
                  </a:cubicBezTo>
                  <a:cubicBezTo>
                    <a:pt x="58" y="30"/>
                    <a:pt x="53" y="22"/>
                    <a:pt x="45" y="19"/>
                  </a:cubicBezTo>
                  <a:cubicBezTo>
                    <a:pt x="42" y="19"/>
                    <a:pt x="40" y="18"/>
                    <a:pt x="38" y="18"/>
                  </a:cubicBezTo>
                  <a:cubicBezTo>
                    <a:pt x="29" y="18"/>
                    <a:pt x="22" y="24"/>
                    <a:pt x="19" y="32"/>
                  </a:cubicBezTo>
                  <a:cubicBezTo>
                    <a:pt x="18" y="34"/>
                    <a:pt x="18" y="37"/>
                    <a:pt x="18" y="39"/>
                  </a:cubicBezTo>
                  <a:cubicBezTo>
                    <a:pt x="18" y="47"/>
                    <a:pt x="23" y="55"/>
                    <a:pt x="31" y="58"/>
                  </a:cubicBezTo>
                  <a:lnTo>
                    <a:pt x="32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8" name="ïś1íḓè">
              <a:extLst>
                <a:ext uri="{FF2B5EF4-FFF2-40B4-BE49-F238E27FC236}">
                  <a16:creationId xmlns:a16="http://schemas.microsoft.com/office/drawing/2014/main" id="{265C81ED-7933-43E7-94E7-B4311186581B}"/>
                </a:ext>
              </a:extLst>
            </p:cNvPr>
            <p:cNvSpPr/>
            <p:nvPr/>
          </p:nvSpPr>
          <p:spPr bwMode="auto">
            <a:xfrm>
              <a:off x="8066802" y="3586137"/>
              <a:ext cx="90466" cy="90466"/>
            </a:xfrm>
            <a:custGeom>
              <a:avLst/>
              <a:gdLst>
                <a:gd name="T0" fmla="*/ 22 w 24"/>
                <a:gd name="T1" fmla="*/ 13 h 24"/>
                <a:gd name="T2" fmla="*/ 20 w 24"/>
                <a:gd name="T3" fmla="*/ 13 h 24"/>
                <a:gd name="T4" fmla="*/ 12 w 24"/>
                <a:gd name="T5" fmla="*/ 20 h 24"/>
                <a:gd name="T6" fmla="*/ 9 w 24"/>
                <a:gd name="T7" fmla="*/ 19 h 24"/>
                <a:gd name="T8" fmla="*/ 4 w 24"/>
                <a:gd name="T9" fmla="*/ 12 h 24"/>
                <a:gd name="T10" fmla="*/ 4 w 24"/>
                <a:gd name="T11" fmla="*/ 11 h 24"/>
                <a:gd name="T12" fmla="*/ 12 w 24"/>
                <a:gd name="T13" fmla="*/ 4 h 24"/>
                <a:gd name="T14" fmla="*/ 15 w 24"/>
                <a:gd name="T15" fmla="*/ 4 h 24"/>
                <a:gd name="T16" fmla="*/ 20 w 24"/>
                <a:gd name="T17" fmla="*/ 12 h 24"/>
                <a:gd name="T18" fmla="*/ 20 w 24"/>
                <a:gd name="T19" fmla="*/ 13 h 24"/>
                <a:gd name="T20" fmla="*/ 22 w 24"/>
                <a:gd name="T21" fmla="*/ 13 h 24"/>
                <a:gd name="T22" fmla="*/ 24 w 24"/>
                <a:gd name="T23" fmla="*/ 13 h 24"/>
                <a:gd name="T24" fmla="*/ 24 w 24"/>
                <a:gd name="T25" fmla="*/ 12 h 24"/>
                <a:gd name="T26" fmla="*/ 17 w 24"/>
                <a:gd name="T27" fmla="*/ 1 h 24"/>
                <a:gd name="T28" fmla="*/ 12 w 24"/>
                <a:gd name="T29" fmla="*/ 0 h 24"/>
                <a:gd name="T30" fmla="*/ 0 w 24"/>
                <a:gd name="T31" fmla="*/ 10 h 24"/>
                <a:gd name="T32" fmla="*/ 0 w 24"/>
                <a:gd name="T33" fmla="*/ 12 h 24"/>
                <a:gd name="T34" fmla="*/ 7 w 24"/>
                <a:gd name="T35" fmla="*/ 23 h 24"/>
                <a:gd name="T36" fmla="*/ 12 w 24"/>
                <a:gd name="T37" fmla="*/ 24 h 24"/>
                <a:gd name="T38" fmla="*/ 24 w 24"/>
                <a:gd name="T39" fmla="*/ 13 h 24"/>
                <a:gd name="T40" fmla="*/ 22 w 24"/>
                <a:gd name="T41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24">
                  <a:moveTo>
                    <a:pt x="22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19" y="17"/>
                    <a:pt x="16" y="20"/>
                    <a:pt x="12" y="20"/>
                  </a:cubicBezTo>
                  <a:cubicBezTo>
                    <a:pt x="11" y="20"/>
                    <a:pt x="10" y="20"/>
                    <a:pt x="9" y="19"/>
                  </a:cubicBezTo>
                  <a:cubicBezTo>
                    <a:pt x="6" y="18"/>
                    <a:pt x="4" y="15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6"/>
                    <a:pt x="8" y="4"/>
                    <a:pt x="12" y="4"/>
                  </a:cubicBezTo>
                  <a:cubicBezTo>
                    <a:pt x="13" y="4"/>
                    <a:pt x="14" y="4"/>
                    <a:pt x="15" y="4"/>
                  </a:cubicBezTo>
                  <a:cubicBezTo>
                    <a:pt x="18" y="6"/>
                    <a:pt x="20" y="9"/>
                    <a:pt x="20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2"/>
                    <a:pt x="24" y="12"/>
                  </a:cubicBezTo>
                  <a:cubicBezTo>
                    <a:pt x="24" y="7"/>
                    <a:pt x="21" y="3"/>
                    <a:pt x="17" y="1"/>
                  </a:cubicBezTo>
                  <a:cubicBezTo>
                    <a:pt x="15" y="0"/>
                    <a:pt x="14" y="0"/>
                    <a:pt x="12" y="0"/>
                  </a:cubicBezTo>
                  <a:cubicBezTo>
                    <a:pt x="6" y="0"/>
                    <a:pt x="1" y="4"/>
                    <a:pt x="0" y="10"/>
                  </a:cubicBezTo>
                  <a:cubicBezTo>
                    <a:pt x="0" y="11"/>
                    <a:pt x="0" y="11"/>
                    <a:pt x="0" y="12"/>
                  </a:cubicBezTo>
                  <a:cubicBezTo>
                    <a:pt x="0" y="16"/>
                    <a:pt x="3" y="21"/>
                    <a:pt x="7" y="23"/>
                  </a:cubicBezTo>
                  <a:cubicBezTo>
                    <a:pt x="9" y="23"/>
                    <a:pt x="10" y="24"/>
                    <a:pt x="12" y="24"/>
                  </a:cubicBezTo>
                  <a:cubicBezTo>
                    <a:pt x="18" y="24"/>
                    <a:pt x="23" y="20"/>
                    <a:pt x="24" y="13"/>
                  </a:cubicBezTo>
                  <a:lnTo>
                    <a:pt x="2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9" name="îśḻídê">
              <a:extLst>
                <a:ext uri="{FF2B5EF4-FFF2-40B4-BE49-F238E27FC236}">
                  <a16:creationId xmlns:a16="http://schemas.microsoft.com/office/drawing/2014/main" id="{F56BCE05-3A9D-4408-90DE-6EE7FD0D698C}"/>
                </a:ext>
              </a:extLst>
            </p:cNvPr>
            <p:cNvSpPr/>
            <p:nvPr/>
          </p:nvSpPr>
          <p:spPr bwMode="auto">
            <a:xfrm>
              <a:off x="3751123" y="4709724"/>
              <a:ext cx="251496" cy="251496"/>
            </a:xfrm>
            <a:custGeom>
              <a:avLst/>
              <a:gdLst>
                <a:gd name="T0" fmla="*/ 66 w 67"/>
                <a:gd name="T1" fmla="*/ 40 h 67"/>
                <a:gd name="T2" fmla="*/ 59 w 67"/>
                <a:gd name="T3" fmla="*/ 36 h 67"/>
                <a:gd name="T4" fmla="*/ 61 w 67"/>
                <a:gd name="T5" fmla="*/ 27 h 67"/>
                <a:gd name="T6" fmla="*/ 65 w 67"/>
                <a:gd name="T7" fmla="*/ 25 h 67"/>
                <a:gd name="T8" fmla="*/ 59 w 67"/>
                <a:gd name="T9" fmla="*/ 14 h 67"/>
                <a:gd name="T10" fmla="*/ 55 w 67"/>
                <a:gd name="T11" fmla="*/ 16 h 67"/>
                <a:gd name="T12" fmla="*/ 49 w 67"/>
                <a:gd name="T13" fmla="*/ 12 h 67"/>
                <a:gd name="T14" fmla="*/ 40 w 67"/>
                <a:gd name="T15" fmla="*/ 0 h 67"/>
                <a:gd name="T16" fmla="*/ 36 w 67"/>
                <a:gd name="T17" fmla="*/ 8 h 67"/>
                <a:gd name="T18" fmla="*/ 27 w 67"/>
                <a:gd name="T19" fmla="*/ 6 h 67"/>
                <a:gd name="T20" fmla="*/ 25 w 67"/>
                <a:gd name="T21" fmla="*/ 2 h 67"/>
                <a:gd name="T22" fmla="*/ 14 w 67"/>
                <a:gd name="T23" fmla="*/ 8 h 67"/>
                <a:gd name="T24" fmla="*/ 16 w 67"/>
                <a:gd name="T25" fmla="*/ 12 h 67"/>
                <a:gd name="T26" fmla="*/ 12 w 67"/>
                <a:gd name="T27" fmla="*/ 18 h 67"/>
                <a:gd name="T28" fmla="*/ 0 w 67"/>
                <a:gd name="T29" fmla="*/ 27 h 67"/>
                <a:gd name="T30" fmla="*/ 8 w 67"/>
                <a:gd name="T31" fmla="*/ 31 h 67"/>
                <a:gd name="T32" fmla="*/ 6 w 67"/>
                <a:gd name="T33" fmla="*/ 40 h 67"/>
                <a:gd name="T34" fmla="*/ 2 w 67"/>
                <a:gd name="T35" fmla="*/ 42 h 67"/>
                <a:gd name="T36" fmla="*/ 8 w 67"/>
                <a:gd name="T37" fmla="*/ 53 h 67"/>
                <a:gd name="T38" fmla="*/ 12 w 67"/>
                <a:gd name="T39" fmla="*/ 51 h 67"/>
                <a:gd name="T40" fmla="*/ 18 w 67"/>
                <a:gd name="T41" fmla="*/ 55 h 67"/>
                <a:gd name="T42" fmla="*/ 27 w 67"/>
                <a:gd name="T43" fmla="*/ 67 h 67"/>
                <a:gd name="T44" fmla="*/ 31 w 67"/>
                <a:gd name="T45" fmla="*/ 59 h 67"/>
                <a:gd name="T46" fmla="*/ 40 w 67"/>
                <a:gd name="T47" fmla="*/ 61 h 67"/>
                <a:gd name="T48" fmla="*/ 42 w 67"/>
                <a:gd name="T49" fmla="*/ 65 h 67"/>
                <a:gd name="T50" fmla="*/ 53 w 67"/>
                <a:gd name="T51" fmla="*/ 59 h 67"/>
                <a:gd name="T52" fmla="*/ 51 w 67"/>
                <a:gd name="T53" fmla="*/ 55 h 67"/>
                <a:gd name="T54" fmla="*/ 55 w 67"/>
                <a:gd name="T55" fmla="*/ 49 h 67"/>
                <a:gd name="T56" fmla="*/ 62 w 67"/>
                <a:gd name="T57" fmla="*/ 48 h 67"/>
                <a:gd name="T58" fmla="*/ 54 w 67"/>
                <a:gd name="T59" fmla="*/ 46 h 67"/>
                <a:gd name="T60" fmla="*/ 49 w 67"/>
                <a:gd name="T61" fmla="*/ 59 h 67"/>
                <a:gd name="T62" fmla="*/ 39 w 67"/>
                <a:gd name="T63" fmla="*/ 57 h 67"/>
                <a:gd name="T64" fmla="*/ 29 w 67"/>
                <a:gd name="T65" fmla="*/ 58 h 67"/>
                <a:gd name="T66" fmla="*/ 22 w 67"/>
                <a:gd name="T67" fmla="*/ 56 h 67"/>
                <a:gd name="T68" fmla="*/ 13 w 67"/>
                <a:gd name="T69" fmla="*/ 48 h 67"/>
                <a:gd name="T70" fmla="*/ 10 w 67"/>
                <a:gd name="T71" fmla="*/ 41 h 67"/>
                <a:gd name="T72" fmla="*/ 10 w 67"/>
                <a:gd name="T73" fmla="*/ 31 h 67"/>
                <a:gd name="T74" fmla="*/ 6 w 67"/>
                <a:gd name="T75" fmla="*/ 22 h 67"/>
                <a:gd name="T76" fmla="*/ 18 w 67"/>
                <a:gd name="T77" fmla="*/ 15 h 67"/>
                <a:gd name="T78" fmla="*/ 23 w 67"/>
                <a:gd name="T79" fmla="*/ 6 h 67"/>
                <a:gd name="T80" fmla="*/ 33 w 67"/>
                <a:gd name="T81" fmla="*/ 10 h 67"/>
                <a:gd name="T82" fmla="*/ 40 w 67"/>
                <a:gd name="T83" fmla="*/ 5 h 67"/>
                <a:gd name="T84" fmla="*/ 46 w 67"/>
                <a:gd name="T85" fmla="*/ 13 h 67"/>
                <a:gd name="T86" fmla="*/ 59 w 67"/>
                <a:gd name="T87" fmla="*/ 18 h 67"/>
                <a:gd name="T88" fmla="*/ 57 w 67"/>
                <a:gd name="T89" fmla="*/ 28 h 67"/>
                <a:gd name="T90" fmla="*/ 58 w 67"/>
                <a:gd name="T91" fmla="*/ 38 h 67"/>
                <a:gd name="T92" fmla="*/ 62 w 67"/>
                <a:gd name="T93" fmla="*/ 48 h 67"/>
                <a:gd name="T94" fmla="*/ 28 w 67"/>
                <a:gd name="T95" fmla="*/ 49 h 67"/>
                <a:gd name="T96" fmla="*/ 20 w 67"/>
                <a:gd name="T97" fmla="*/ 29 h 67"/>
                <a:gd name="T98" fmla="*/ 47 w 67"/>
                <a:gd name="T99" fmla="*/ 34 h 67"/>
                <a:gd name="T100" fmla="*/ 29 w 67"/>
                <a:gd name="T101" fmla="*/ 47 h 67"/>
                <a:gd name="T102" fmla="*/ 33 w 67"/>
                <a:gd name="T103" fmla="*/ 51 h 67"/>
                <a:gd name="T104" fmla="*/ 39 w 67"/>
                <a:gd name="T105" fmla="*/ 17 h 67"/>
                <a:gd name="T106" fmla="*/ 16 w 67"/>
                <a:gd name="T107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7" h="67">
                  <a:moveTo>
                    <a:pt x="62" y="48"/>
                  </a:moveTo>
                  <a:cubicBezTo>
                    <a:pt x="64" y="48"/>
                    <a:pt x="64" y="48"/>
                    <a:pt x="64" y="48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7" y="39"/>
                    <a:pt x="66" y="38"/>
                    <a:pt x="66" y="38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1" y="35"/>
                    <a:pt x="61" y="34"/>
                    <a:pt x="61" y="34"/>
                  </a:cubicBezTo>
                  <a:cubicBezTo>
                    <a:pt x="61" y="31"/>
                    <a:pt x="61" y="29"/>
                    <a:pt x="61" y="27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6" y="24"/>
                    <a:pt x="66" y="23"/>
                    <a:pt x="65" y="23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4"/>
                    <a:pt x="60" y="14"/>
                    <a:pt x="59" y="14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3" y="14"/>
                    <a:pt x="51" y="12"/>
                    <a:pt x="48" y="10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4"/>
                    <a:pt x="49" y="4"/>
                    <a:pt x="48" y="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8" y="1"/>
                    <a:pt x="38" y="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6"/>
                    <a:pt x="34" y="6"/>
                    <a:pt x="33" y="6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3" y="1"/>
                    <a:pt x="22" y="2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4"/>
                    <a:pt x="11" y="16"/>
                    <a:pt x="10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3" y="18"/>
                    <a:pt x="3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9"/>
                    <a:pt x="1" y="2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3"/>
                    <a:pt x="6" y="34"/>
                  </a:cubicBezTo>
                  <a:cubicBezTo>
                    <a:pt x="6" y="36"/>
                    <a:pt x="6" y="38"/>
                    <a:pt x="6" y="40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" y="43"/>
                    <a:pt x="1" y="44"/>
                    <a:pt x="2" y="44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6" y="53"/>
                    <a:pt x="7" y="53"/>
                    <a:pt x="8" y="53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4" y="53"/>
                    <a:pt x="16" y="56"/>
                    <a:pt x="19" y="57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7" y="63"/>
                    <a:pt x="18" y="64"/>
                    <a:pt x="19" y="64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9" y="66"/>
                    <a:pt x="29" y="66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2" y="61"/>
                    <a:pt x="33" y="61"/>
                    <a:pt x="33" y="61"/>
                  </a:cubicBezTo>
                  <a:cubicBezTo>
                    <a:pt x="36" y="61"/>
                    <a:pt x="38" y="61"/>
                    <a:pt x="40" y="61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3" y="66"/>
                    <a:pt x="44" y="66"/>
                    <a:pt x="44" y="65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3" y="61"/>
                    <a:pt x="53" y="60"/>
                    <a:pt x="53" y="59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5"/>
                    <a:pt x="51" y="55"/>
                    <a:pt x="51" y="55"/>
                  </a:cubicBezTo>
                  <a:cubicBezTo>
                    <a:pt x="53" y="53"/>
                    <a:pt x="55" y="51"/>
                    <a:pt x="57" y="48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3" y="50"/>
                    <a:pt x="63" y="49"/>
                    <a:pt x="64" y="48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4" y="45"/>
                    <a:pt x="54" y="46"/>
                  </a:cubicBezTo>
                  <a:cubicBezTo>
                    <a:pt x="52" y="48"/>
                    <a:pt x="51" y="50"/>
                    <a:pt x="49" y="52"/>
                  </a:cubicBezTo>
                  <a:cubicBezTo>
                    <a:pt x="48" y="52"/>
                    <a:pt x="48" y="53"/>
                    <a:pt x="48" y="54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0" y="57"/>
                    <a:pt x="40" y="57"/>
                    <a:pt x="39" y="57"/>
                  </a:cubicBezTo>
                  <a:cubicBezTo>
                    <a:pt x="37" y="57"/>
                    <a:pt x="35" y="57"/>
                    <a:pt x="33" y="57"/>
                  </a:cubicBezTo>
                  <a:cubicBezTo>
                    <a:pt x="33" y="57"/>
                    <a:pt x="32" y="57"/>
                    <a:pt x="31" y="57"/>
                  </a:cubicBezTo>
                  <a:cubicBezTo>
                    <a:pt x="30" y="57"/>
                    <a:pt x="30" y="57"/>
                    <a:pt x="29" y="58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4"/>
                    <a:pt x="21" y="54"/>
                  </a:cubicBezTo>
                  <a:cubicBezTo>
                    <a:pt x="19" y="52"/>
                    <a:pt x="17" y="51"/>
                    <a:pt x="15" y="49"/>
                  </a:cubicBezTo>
                  <a:cubicBezTo>
                    <a:pt x="15" y="48"/>
                    <a:pt x="14" y="48"/>
                    <a:pt x="13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39"/>
                  </a:cubicBezTo>
                  <a:cubicBezTo>
                    <a:pt x="10" y="37"/>
                    <a:pt x="10" y="35"/>
                    <a:pt x="10" y="34"/>
                  </a:cubicBezTo>
                  <a:cubicBezTo>
                    <a:pt x="10" y="33"/>
                    <a:pt x="10" y="32"/>
                    <a:pt x="10" y="31"/>
                  </a:cubicBezTo>
                  <a:cubicBezTo>
                    <a:pt x="10" y="30"/>
                    <a:pt x="10" y="30"/>
                    <a:pt x="9" y="29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3" y="22"/>
                    <a:pt x="13" y="21"/>
                  </a:cubicBezTo>
                  <a:cubicBezTo>
                    <a:pt x="15" y="19"/>
                    <a:pt x="16" y="17"/>
                    <a:pt x="18" y="15"/>
                  </a:cubicBezTo>
                  <a:cubicBezTo>
                    <a:pt x="19" y="15"/>
                    <a:pt x="19" y="14"/>
                    <a:pt x="19" y="1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7" y="11"/>
                    <a:pt x="28" y="10"/>
                  </a:cubicBezTo>
                  <a:cubicBezTo>
                    <a:pt x="30" y="10"/>
                    <a:pt x="32" y="10"/>
                    <a:pt x="33" y="10"/>
                  </a:cubicBezTo>
                  <a:cubicBezTo>
                    <a:pt x="34" y="10"/>
                    <a:pt x="35" y="10"/>
                    <a:pt x="36" y="10"/>
                  </a:cubicBezTo>
                  <a:cubicBezTo>
                    <a:pt x="37" y="10"/>
                    <a:pt x="37" y="10"/>
                    <a:pt x="38" y="9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2"/>
                    <a:pt x="45" y="13"/>
                    <a:pt x="46" y="13"/>
                  </a:cubicBezTo>
                  <a:cubicBezTo>
                    <a:pt x="48" y="15"/>
                    <a:pt x="50" y="16"/>
                    <a:pt x="52" y="18"/>
                  </a:cubicBezTo>
                  <a:cubicBezTo>
                    <a:pt x="52" y="19"/>
                    <a:pt x="53" y="19"/>
                    <a:pt x="54" y="19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6" y="27"/>
                    <a:pt x="57" y="28"/>
                  </a:cubicBezTo>
                  <a:cubicBezTo>
                    <a:pt x="57" y="30"/>
                    <a:pt x="57" y="32"/>
                    <a:pt x="57" y="34"/>
                  </a:cubicBezTo>
                  <a:cubicBezTo>
                    <a:pt x="57" y="34"/>
                    <a:pt x="57" y="35"/>
                    <a:pt x="57" y="36"/>
                  </a:cubicBezTo>
                  <a:cubicBezTo>
                    <a:pt x="57" y="37"/>
                    <a:pt x="57" y="37"/>
                    <a:pt x="58" y="38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2" y="48"/>
                    <a:pt x="62" y="48"/>
                    <a:pt x="62" y="48"/>
                  </a:cubicBezTo>
                  <a:cubicBezTo>
                    <a:pt x="62" y="46"/>
                    <a:pt x="62" y="46"/>
                    <a:pt x="62" y="46"/>
                  </a:cubicBezTo>
                  <a:lnTo>
                    <a:pt x="62" y="48"/>
                  </a:lnTo>
                  <a:close/>
                  <a:moveTo>
                    <a:pt x="28" y="49"/>
                  </a:moveTo>
                  <a:cubicBezTo>
                    <a:pt x="29" y="47"/>
                    <a:pt x="29" y="47"/>
                    <a:pt x="29" y="47"/>
                  </a:cubicBezTo>
                  <a:cubicBezTo>
                    <a:pt x="23" y="45"/>
                    <a:pt x="20" y="39"/>
                    <a:pt x="20" y="34"/>
                  </a:cubicBezTo>
                  <a:cubicBezTo>
                    <a:pt x="20" y="32"/>
                    <a:pt x="20" y="31"/>
                    <a:pt x="20" y="29"/>
                  </a:cubicBezTo>
                  <a:cubicBezTo>
                    <a:pt x="22" y="23"/>
                    <a:pt x="28" y="20"/>
                    <a:pt x="33" y="20"/>
                  </a:cubicBezTo>
                  <a:cubicBezTo>
                    <a:pt x="35" y="20"/>
                    <a:pt x="36" y="20"/>
                    <a:pt x="38" y="20"/>
                  </a:cubicBezTo>
                  <a:cubicBezTo>
                    <a:pt x="44" y="22"/>
                    <a:pt x="47" y="28"/>
                    <a:pt x="47" y="34"/>
                  </a:cubicBezTo>
                  <a:cubicBezTo>
                    <a:pt x="47" y="35"/>
                    <a:pt x="47" y="37"/>
                    <a:pt x="47" y="38"/>
                  </a:cubicBezTo>
                  <a:cubicBezTo>
                    <a:pt x="45" y="44"/>
                    <a:pt x="39" y="47"/>
                    <a:pt x="33" y="47"/>
                  </a:cubicBezTo>
                  <a:cubicBezTo>
                    <a:pt x="32" y="47"/>
                    <a:pt x="30" y="47"/>
                    <a:pt x="29" y="47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30" y="51"/>
                    <a:pt x="32" y="51"/>
                    <a:pt x="33" y="51"/>
                  </a:cubicBezTo>
                  <a:cubicBezTo>
                    <a:pt x="41" y="51"/>
                    <a:pt x="48" y="47"/>
                    <a:pt x="50" y="39"/>
                  </a:cubicBezTo>
                  <a:cubicBezTo>
                    <a:pt x="51" y="37"/>
                    <a:pt x="51" y="35"/>
                    <a:pt x="51" y="34"/>
                  </a:cubicBezTo>
                  <a:cubicBezTo>
                    <a:pt x="51" y="26"/>
                    <a:pt x="47" y="19"/>
                    <a:pt x="39" y="17"/>
                  </a:cubicBezTo>
                  <a:cubicBezTo>
                    <a:pt x="37" y="16"/>
                    <a:pt x="35" y="16"/>
                    <a:pt x="33" y="16"/>
                  </a:cubicBezTo>
                  <a:cubicBezTo>
                    <a:pt x="26" y="16"/>
                    <a:pt x="19" y="20"/>
                    <a:pt x="16" y="28"/>
                  </a:cubicBezTo>
                  <a:cubicBezTo>
                    <a:pt x="16" y="30"/>
                    <a:pt x="16" y="32"/>
                    <a:pt x="16" y="34"/>
                  </a:cubicBezTo>
                  <a:cubicBezTo>
                    <a:pt x="16" y="41"/>
                    <a:pt x="20" y="48"/>
                    <a:pt x="28" y="50"/>
                  </a:cubicBezTo>
                  <a:lnTo>
                    <a:pt x="28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0" name="iṩlíḓé">
              <a:extLst>
                <a:ext uri="{FF2B5EF4-FFF2-40B4-BE49-F238E27FC236}">
                  <a16:creationId xmlns:a16="http://schemas.microsoft.com/office/drawing/2014/main" id="{7EA35627-E4C9-4BDA-A317-E1633231B68E}"/>
                </a:ext>
              </a:extLst>
            </p:cNvPr>
            <p:cNvSpPr/>
            <p:nvPr/>
          </p:nvSpPr>
          <p:spPr bwMode="auto">
            <a:xfrm>
              <a:off x="3837970" y="4796571"/>
              <a:ext cx="77801" cy="77801"/>
            </a:xfrm>
            <a:custGeom>
              <a:avLst/>
              <a:gdLst>
                <a:gd name="T0" fmla="*/ 19 w 21"/>
                <a:gd name="T1" fmla="*/ 11 h 21"/>
                <a:gd name="T2" fmla="*/ 17 w 21"/>
                <a:gd name="T3" fmla="*/ 11 h 21"/>
                <a:gd name="T4" fmla="*/ 10 w 21"/>
                <a:gd name="T5" fmla="*/ 17 h 21"/>
                <a:gd name="T6" fmla="*/ 7 w 21"/>
                <a:gd name="T7" fmla="*/ 16 h 21"/>
                <a:gd name="T8" fmla="*/ 4 w 21"/>
                <a:gd name="T9" fmla="*/ 11 h 21"/>
                <a:gd name="T10" fmla="*/ 4 w 21"/>
                <a:gd name="T11" fmla="*/ 10 h 21"/>
                <a:gd name="T12" fmla="*/ 10 w 21"/>
                <a:gd name="T13" fmla="*/ 4 h 21"/>
                <a:gd name="T14" fmla="*/ 14 w 21"/>
                <a:gd name="T15" fmla="*/ 5 h 21"/>
                <a:gd name="T16" fmla="*/ 17 w 21"/>
                <a:gd name="T17" fmla="*/ 10 h 21"/>
                <a:gd name="T18" fmla="*/ 17 w 21"/>
                <a:gd name="T19" fmla="*/ 11 h 21"/>
                <a:gd name="T20" fmla="*/ 19 w 21"/>
                <a:gd name="T21" fmla="*/ 11 h 21"/>
                <a:gd name="T22" fmla="*/ 21 w 21"/>
                <a:gd name="T23" fmla="*/ 11 h 21"/>
                <a:gd name="T24" fmla="*/ 21 w 21"/>
                <a:gd name="T25" fmla="*/ 10 h 21"/>
                <a:gd name="T26" fmla="*/ 16 w 21"/>
                <a:gd name="T27" fmla="*/ 2 h 21"/>
                <a:gd name="T28" fmla="*/ 10 w 21"/>
                <a:gd name="T29" fmla="*/ 0 h 21"/>
                <a:gd name="T30" fmla="*/ 0 w 21"/>
                <a:gd name="T31" fmla="*/ 10 h 21"/>
                <a:gd name="T32" fmla="*/ 0 w 21"/>
                <a:gd name="T33" fmla="*/ 11 h 21"/>
                <a:gd name="T34" fmla="*/ 5 w 21"/>
                <a:gd name="T35" fmla="*/ 20 h 21"/>
                <a:gd name="T36" fmla="*/ 10 w 21"/>
                <a:gd name="T37" fmla="*/ 21 h 21"/>
                <a:gd name="T38" fmla="*/ 21 w 21"/>
                <a:gd name="T39" fmla="*/ 11 h 21"/>
                <a:gd name="T40" fmla="*/ 19 w 21"/>
                <a:gd name="T41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1">
                  <a:moveTo>
                    <a:pt x="19" y="11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5"/>
                    <a:pt x="14" y="17"/>
                    <a:pt x="10" y="17"/>
                  </a:cubicBezTo>
                  <a:cubicBezTo>
                    <a:pt x="9" y="17"/>
                    <a:pt x="8" y="17"/>
                    <a:pt x="7" y="16"/>
                  </a:cubicBezTo>
                  <a:cubicBezTo>
                    <a:pt x="5" y="15"/>
                    <a:pt x="4" y="13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2" y="4"/>
                    <a:pt x="13" y="4"/>
                    <a:pt x="14" y="5"/>
                  </a:cubicBezTo>
                  <a:cubicBezTo>
                    <a:pt x="16" y="6"/>
                    <a:pt x="17" y="8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7"/>
                    <a:pt x="19" y="3"/>
                    <a:pt x="16" y="2"/>
                  </a:cubicBezTo>
                  <a:cubicBezTo>
                    <a:pt x="14" y="0"/>
                    <a:pt x="12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2" y="18"/>
                    <a:pt x="5" y="20"/>
                  </a:cubicBezTo>
                  <a:cubicBezTo>
                    <a:pt x="6" y="21"/>
                    <a:pt x="8" y="21"/>
                    <a:pt x="10" y="21"/>
                  </a:cubicBezTo>
                  <a:cubicBezTo>
                    <a:pt x="16" y="21"/>
                    <a:pt x="21" y="17"/>
                    <a:pt x="21" y="11"/>
                  </a:cubicBezTo>
                  <a:lnTo>
                    <a:pt x="19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21" name="椭圆 828">
            <a:extLst>
              <a:ext uri="{FF2B5EF4-FFF2-40B4-BE49-F238E27FC236}">
                <a16:creationId xmlns:a16="http://schemas.microsoft.com/office/drawing/2014/main" id="{DB8D906C-55E0-4DA8-9F68-48BB5572EC84}"/>
              </a:ext>
            </a:extLst>
          </p:cNvPr>
          <p:cNvSpPr/>
          <p:nvPr/>
        </p:nvSpPr>
        <p:spPr>
          <a:xfrm>
            <a:off x="4215667" y="4347725"/>
            <a:ext cx="283602" cy="229550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rmAutofit lnSpcReduction="10000"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2" name="椭圆 829">
            <a:extLst>
              <a:ext uri="{FF2B5EF4-FFF2-40B4-BE49-F238E27FC236}">
                <a16:creationId xmlns:a16="http://schemas.microsoft.com/office/drawing/2014/main" id="{F7E91719-5134-4FAE-A44A-BC266EF7D3D7}"/>
              </a:ext>
            </a:extLst>
          </p:cNvPr>
          <p:cNvSpPr/>
          <p:nvPr/>
        </p:nvSpPr>
        <p:spPr>
          <a:xfrm>
            <a:off x="7705720" y="4320699"/>
            <a:ext cx="279565" cy="283602"/>
          </a:xfrm>
          <a:custGeom>
            <a:avLst/>
            <a:gdLst>
              <a:gd name="T0" fmla="*/ 375 w 500"/>
              <a:gd name="T1" fmla="*/ 188 h 508"/>
              <a:gd name="T2" fmla="*/ 188 w 500"/>
              <a:gd name="T3" fmla="*/ 0 h 508"/>
              <a:gd name="T4" fmla="*/ 0 w 500"/>
              <a:gd name="T5" fmla="*/ 188 h 508"/>
              <a:gd name="T6" fmla="*/ 188 w 500"/>
              <a:gd name="T7" fmla="*/ 375 h 508"/>
              <a:gd name="T8" fmla="*/ 375 w 500"/>
              <a:gd name="T9" fmla="*/ 188 h 508"/>
              <a:gd name="T10" fmla="*/ 188 w 500"/>
              <a:gd name="T11" fmla="*/ 328 h 508"/>
              <a:gd name="T12" fmla="*/ 47 w 500"/>
              <a:gd name="T13" fmla="*/ 188 h 508"/>
              <a:gd name="T14" fmla="*/ 188 w 500"/>
              <a:gd name="T15" fmla="*/ 47 h 508"/>
              <a:gd name="T16" fmla="*/ 328 w 500"/>
              <a:gd name="T17" fmla="*/ 188 h 508"/>
              <a:gd name="T18" fmla="*/ 188 w 500"/>
              <a:gd name="T19" fmla="*/ 328 h 508"/>
              <a:gd name="T20" fmla="*/ 500 w 500"/>
              <a:gd name="T21" fmla="*/ 466 h 508"/>
              <a:gd name="T22" fmla="*/ 458 w 500"/>
              <a:gd name="T23" fmla="*/ 508 h 508"/>
              <a:gd name="T24" fmla="*/ 314 w 500"/>
              <a:gd name="T25" fmla="*/ 364 h 508"/>
              <a:gd name="T26" fmla="*/ 356 w 500"/>
              <a:gd name="T27" fmla="*/ 322 h 508"/>
              <a:gd name="T28" fmla="*/ 500 w 500"/>
              <a:gd name="T29" fmla="*/ 466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0" h="508">
                <a:moveTo>
                  <a:pt x="375" y="188"/>
                </a:move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8"/>
                </a:cubicBezTo>
                <a:cubicBezTo>
                  <a:pt x="0" y="291"/>
                  <a:pt x="84" y="375"/>
                  <a:pt x="188" y="375"/>
                </a:cubicBezTo>
                <a:cubicBezTo>
                  <a:pt x="291" y="375"/>
                  <a:pt x="375" y="291"/>
                  <a:pt x="375" y="188"/>
                </a:cubicBezTo>
                <a:close/>
                <a:moveTo>
                  <a:pt x="188" y="328"/>
                </a:moveTo>
                <a:cubicBezTo>
                  <a:pt x="110" y="328"/>
                  <a:pt x="47" y="265"/>
                  <a:pt x="47" y="188"/>
                </a:cubicBezTo>
                <a:cubicBezTo>
                  <a:pt x="47" y="110"/>
                  <a:pt x="110" y="47"/>
                  <a:pt x="188" y="47"/>
                </a:cubicBezTo>
                <a:cubicBezTo>
                  <a:pt x="265" y="47"/>
                  <a:pt x="328" y="110"/>
                  <a:pt x="328" y="188"/>
                </a:cubicBezTo>
                <a:cubicBezTo>
                  <a:pt x="328" y="265"/>
                  <a:pt x="265" y="328"/>
                  <a:pt x="188" y="328"/>
                </a:cubicBezTo>
                <a:close/>
                <a:moveTo>
                  <a:pt x="500" y="466"/>
                </a:moveTo>
                <a:lnTo>
                  <a:pt x="458" y="508"/>
                </a:lnTo>
                <a:lnTo>
                  <a:pt x="314" y="364"/>
                </a:lnTo>
                <a:lnTo>
                  <a:pt x="356" y="322"/>
                </a:lnTo>
                <a:lnTo>
                  <a:pt x="500" y="466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3" name="椭圆 830">
            <a:extLst>
              <a:ext uri="{FF2B5EF4-FFF2-40B4-BE49-F238E27FC236}">
                <a16:creationId xmlns:a16="http://schemas.microsoft.com/office/drawing/2014/main" id="{04D9D6E1-0FAA-46B2-B4B4-386F9F967E6B}"/>
              </a:ext>
            </a:extLst>
          </p:cNvPr>
          <p:cNvSpPr/>
          <p:nvPr/>
        </p:nvSpPr>
        <p:spPr>
          <a:xfrm>
            <a:off x="7259322" y="3237271"/>
            <a:ext cx="307646" cy="307002"/>
          </a:xfrm>
          <a:custGeom>
            <a:avLst/>
            <a:gdLst>
              <a:gd name="connsiteX0" fmla="*/ 73141 w 606368"/>
              <a:gd name="connsiteY0" fmla="*/ 459099 h 605099"/>
              <a:gd name="connsiteX1" fmla="*/ 146282 w 606368"/>
              <a:gd name="connsiteY1" fmla="*/ 532099 h 605099"/>
              <a:gd name="connsiteX2" fmla="*/ 73141 w 606368"/>
              <a:gd name="connsiteY2" fmla="*/ 605099 h 605099"/>
              <a:gd name="connsiteX3" fmla="*/ 0 w 606368"/>
              <a:gd name="connsiteY3" fmla="*/ 532099 h 605099"/>
              <a:gd name="connsiteX4" fmla="*/ 73141 w 606368"/>
              <a:gd name="connsiteY4" fmla="*/ 459099 h 605099"/>
              <a:gd name="connsiteX5" fmla="*/ 90350 w 606368"/>
              <a:gd name="connsiteY5" fmla="*/ 311335 h 605099"/>
              <a:gd name="connsiteX6" fmla="*/ 286566 w 606368"/>
              <a:gd name="connsiteY6" fmla="*/ 507355 h 605099"/>
              <a:gd name="connsiteX7" fmla="*/ 245213 w 606368"/>
              <a:gd name="connsiteY7" fmla="*/ 548647 h 605099"/>
              <a:gd name="connsiteX8" fmla="*/ 203860 w 606368"/>
              <a:gd name="connsiteY8" fmla="*/ 507355 h 605099"/>
              <a:gd name="connsiteX9" fmla="*/ 90350 w 606368"/>
              <a:gd name="connsiteY9" fmla="*/ 393919 h 605099"/>
              <a:gd name="connsiteX10" fmla="*/ 48902 w 606368"/>
              <a:gd name="connsiteY10" fmla="*/ 352627 h 605099"/>
              <a:gd name="connsiteX11" fmla="*/ 90350 w 606368"/>
              <a:gd name="connsiteY11" fmla="*/ 311335 h 605099"/>
              <a:gd name="connsiteX12" fmla="*/ 112838 w 606368"/>
              <a:gd name="connsiteY12" fmla="*/ 158772 h 605099"/>
              <a:gd name="connsiteX13" fmla="*/ 439340 w 606368"/>
              <a:gd name="connsiteY13" fmla="*/ 484848 h 605099"/>
              <a:gd name="connsiteX14" fmla="*/ 397986 w 606368"/>
              <a:gd name="connsiteY14" fmla="*/ 526136 h 605099"/>
              <a:gd name="connsiteX15" fmla="*/ 356631 w 606368"/>
              <a:gd name="connsiteY15" fmla="*/ 484848 h 605099"/>
              <a:gd name="connsiteX16" fmla="*/ 112838 w 606368"/>
              <a:gd name="connsiteY16" fmla="*/ 241443 h 605099"/>
              <a:gd name="connsiteX17" fmla="*/ 71483 w 606368"/>
              <a:gd name="connsiteY17" fmla="*/ 200060 h 605099"/>
              <a:gd name="connsiteX18" fmla="*/ 112838 w 606368"/>
              <a:gd name="connsiteY18" fmla="*/ 158772 h 605099"/>
              <a:gd name="connsiteX19" fmla="*/ 121024 w 606368"/>
              <a:gd name="connsiteY19" fmla="*/ 0 h 605099"/>
              <a:gd name="connsiteX20" fmla="*/ 606368 w 606368"/>
              <a:gd name="connsiteY20" fmla="*/ 484702 h 605099"/>
              <a:gd name="connsiteX21" fmla="*/ 565012 w 606368"/>
              <a:gd name="connsiteY21" fmla="*/ 525995 h 605099"/>
              <a:gd name="connsiteX22" fmla="*/ 523656 w 606368"/>
              <a:gd name="connsiteY22" fmla="*/ 484702 h 605099"/>
              <a:gd name="connsiteX23" fmla="*/ 121024 w 606368"/>
              <a:gd name="connsiteY23" fmla="*/ 82586 h 605099"/>
              <a:gd name="connsiteX24" fmla="*/ 79668 w 606368"/>
              <a:gd name="connsiteY24" fmla="*/ 41293 h 605099"/>
              <a:gd name="connsiteX25" fmla="*/ 121024 w 606368"/>
              <a:gd name="connsiteY25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6368" h="605099">
                <a:moveTo>
                  <a:pt x="73141" y="459099"/>
                </a:moveTo>
                <a:cubicBezTo>
                  <a:pt x="113536" y="459099"/>
                  <a:pt x="146282" y="491782"/>
                  <a:pt x="146282" y="532099"/>
                </a:cubicBezTo>
                <a:cubicBezTo>
                  <a:pt x="146282" y="572416"/>
                  <a:pt x="113536" y="605099"/>
                  <a:pt x="73141" y="605099"/>
                </a:cubicBezTo>
                <a:cubicBezTo>
                  <a:pt x="32746" y="605099"/>
                  <a:pt x="0" y="572416"/>
                  <a:pt x="0" y="532099"/>
                </a:cubicBezTo>
                <a:cubicBezTo>
                  <a:pt x="0" y="491782"/>
                  <a:pt x="32746" y="459099"/>
                  <a:pt x="73141" y="459099"/>
                </a:cubicBezTo>
                <a:close/>
                <a:moveTo>
                  <a:pt x="90350" y="311335"/>
                </a:moveTo>
                <a:cubicBezTo>
                  <a:pt x="198584" y="311335"/>
                  <a:pt x="286566" y="399280"/>
                  <a:pt x="286566" y="507355"/>
                </a:cubicBezTo>
                <a:cubicBezTo>
                  <a:pt x="286566" y="530118"/>
                  <a:pt x="268103" y="548647"/>
                  <a:pt x="245213" y="548647"/>
                </a:cubicBezTo>
                <a:cubicBezTo>
                  <a:pt x="222417" y="548647"/>
                  <a:pt x="203860" y="530118"/>
                  <a:pt x="203860" y="507355"/>
                </a:cubicBezTo>
                <a:cubicBezTo>
                  <a:pt x="203860" y="444805"/>
                  <a:pt x="152898" y="393919"/>
                  <a:pt x="90350" y="393919"/>
                </a:cubicBezTo>
                <a:cubicBezTo>
                  <a:pt x="67459" y="393919"/>
                  <a:pt x="48902" y="375483"/>
                  <a:pt x="48902" y="352627"/>
                </a:cubicBezTo>
                <a:cubicBezTo>
                  <a:pt x="48902" y="329770"/>
                  <a:pt x="67459" y="311335"/>
                  <a:pt x="90350" y="311335"/>
                </a:cubicBezTo>
                <a:close/>
                <a:moveTo>
                  <a:pt x="112838" y="158772"/>
                </a:moveTo>
                <a:cubicBezTo>
                  <a:pt x="292857" y="158772"/>
                  <a:pt x="439340" y="305021"/>
                  <a:pt x="439340" y="484848"/>
                </a:cubicBezTo>
                <a:cubicBezTo>
                  <a:pt x="439340" y="507608"/>
                  <a:pt x="420783" y="526136"/>
                  <a:pt x="397986" y="526136"/>
                </a:cubicBezTo>
                <a:cubicBezTo>
                  <a:pt x="375095" y="526136"/>
                  <a:pt x="356631" y="507608"/>
                  <a:pt x="356631" y="484848"/>
                </a:cubicBezTo>
                <a:cubicBezTo>
                  <a:pt x="356631" y="350636"/>
                  <a:pt x="247263" y="241443"/>
                  <a:pt x="112838" y="241443"/>
                </a:cubicBezTo>
                <a:cubicBezTo>
                  <a:pt x="89947" y="241443"/>
                  <a:pt x="71483" y="222915"/>
                  <a:pt x="71483" y="200060"/>
                </a:cubicBezTo>
                <a:cubicBezTo>
                  <a:pt x="71483" y="177300"/>
                  <a:pt x="89947" y="158772"/>
                  <a:pt x="112838" y="158772"/>
                </a:cubicBezTo>
                <a:close/>
                <a:moveTo>
                  <a:pt x="121024" y="0"/>
                </a:moveTo>
                <a:cubicBezTo>
                  <a:pt x="388661" y="0"/>
                  <a:pt x="606368" y="217377"/>
                  <a:pt x="606368" y="484702"/>
                </a:cubicBezTo>
                <a:cubicBezTo>
                  <a:pt x="606368" y="507465"/>
                  <a:pt x="587904" y="525995"/>
                  <a:pt x="565012" y="525995"/>
                </a:cubicBezTo>
                <a:cubicBezTo>
                  <a:pt x="542120" y="525995"/>
                  <a:pt x="523656" y="507465"/>
                  <a:pt x="523656" y="484702"/>
                </a:cubicBezTo>
                <a:cubicBezTo>
                  <a:pt x="523656" y="262997"/>
                  <a:pt x="342971" y="82586"/>
                  <a:pt x="121024" y="82586"/>
                </a:cubicBezTo>
                <a:cubicBezTo>
                  <a:pt x="98227" y="82586"/>
                  <a:pt x="79668" y="64150"/>
                  <a:pt x="79668" y="41293"/>
                </a:cubicBezTo>
                <a:cubicBezTo>
                  <a:pt x="79668" y="18530"/>
                  <a:pt x="98227" y="0"/>
                  <a:pt x="121024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4" name="椭圆 831">
            <a:extLst>
              <a:ext uri="{FF2B5EF4-FFF2-40B4-BE49-F238E27FC236}">
                <a16:creationId xmlns:a16="http://schemas.microsoft.com/office/drawing/2014/main" id="{03C2A3F3-87CB-4341-BFB5-141606B0C28D}"/>
              </a:ext>
            </a:extLst>
          </p:cNvPr>
          <p:cNvSpPr/>
          <p:nvPr/>
        </p:nvSpPr>
        <p:spPr>
          <a:xfrm>
            <a:off x="4637637" y="3242901"/>
            <a:ext cx="307646" cy="295742"/>
          </a:xfrm>
          <a:custGeom>
            <a:avLst/>
            <a:gdLst>
              <a:gd name="connsiteX0" fmla="*/ 241391 w 516922"/>
              <a:gd name="connsiteY0" fmla="*/ 466920 h 496921"/>
              <a:gd name="connsiteX1" fmla="*/ 374792 w 516922"/>
              <a:gd name="connsiteY1" fmla="*/ 466920 h 496921"/>
              <a:gd name="connsiteX2" fmla="*/ 394157 w 516922"/>
              <a:gd name="connsiteY2" fmla="*/ 492438 h 496921"/>
              <a:gd name="connsiteX3" fmla="*/ 241391 w 516922"/>
              <a:gd name="connsiteY3" fmla="*/ 492438 h 496921"/>
              <a:gd name="connsiteX4" fmla="*/ 45175 w 516922"/>
              <a:gd name="connsiteY4" fmla="*/ 266910 h 496921"/>
              <a:gd name="connsiteX5" fmla="*/ 178975 w 516922"/>
              <a:gd name="connsiteY5" fmla="*/ 266910 h 496921"/>
              <a:gd name="connsiteX6" fmla="*/ 178975 w 516922"/>
              <a:gd name="connsiteY6" fmla="*/ 312085 h 496921"/>
              <a:gd name="connsiteX7" fmla="*/ 45175 w 516922"/>
              <a:gd name="connsiteY7" fmla="*/ 312085 h 496921"/>
              <a:gd name="connsiteX8" fmla="*/ 45175 w 516922"/>
              <a:gd name="connsiteY8" fmla="*/ 167939 h 496921"/>
              <a:gd name="connsiteX9" fmla="*/ 178975 w 516922"/>
              <a:gd name="connsiteY9" fmla="*/ 167939 h 496921"/>
              <a:gd name="connsiteX10" fmla="*/ 178975 w 516922"/>
              <a:gd name="connsiteY10" fmla="*/ 213114 h 496921"/>
              <a:gd name="connsiteX11" fmla="*/ 45175 w 516922"/>
              <a:gd name="connsiteY11" fmla="*/ 213114 h 496921"/>
              <a:gd name="connsiteX12" fmla="*/ 254150 w 516922"/>
              <a:gd name="connsiteY12" fmla="*/ 92418 h 496921"/>
              <a:gd name="connsiteX13" fmla="*/ 497537 w 516922"/>
              <a:gd name="connsiteY13" fmla="*/ 92418 h 496921"/>
              <a:gd name="connsiteX14" fmla="*/ 516922 w 516922"/>
              <a:gd name="connsiteY14" fmla="*/ 111788 h 496921"/>
              <a:gd name="connsiteX15" fmla="*/ 516922 w 516922"/>
              <a:gd name="connsiteY15" fmla="*/ 402340 h 496921"/>
              <a:gd name="connsiteX16" fmla="*/ 497537 w 516922"/>
              <a:gd name="connsiteY16" fmla="*/ 421710 h 496921"/>
              <a:gd name="connsiteX17" fmla="*/ 359690 w 516922"/>
              <a:gd name="connsiteY17" fmla="*/ 421710 h 496921"/>
              <a:gd name="connsiteX18" fmla="*/ 359690 w 516922"/>
              <a:gd name="connsiteY18" fmla="*/ 458298 h 496921"/>
              <a:gd name="connsiteX19" fmla="*/ 254150 w 516922"/>
              <a:gd name="connsiteY19" fmla="*/ 458298 h 496921"/>
              <a:gd name="connsiteX20" fmla="*/ 254150 w 516922"/>
              <a:gd name="connsiteY20" fmla="*/ 382970 h 496921"/>
              <a:gd name="connsiteX21" fmla="*/ 478152 w 516922"/>
              <a:gd name="connsiteY21" fmla="*/ 382970 h 496921"/>
              <a:gd name="connsiteX22" fmla="*/ 478152 w 516922"/>
              <a:gd name="connsiteY22" fmla="*/ 131158 h 496921"/>
              <a:gd name="connsiteX23" fmla="*/ 254150 w 516922"/>
              <a:gd name="connsiteY23" fmla="*/ 131158 h 496921"/>
              <a:gd name="connsiteX24" fmla="*/ 45175 w 516922"/>
              <a:gd name="connsiteY24" fmla="*/ 75176 h 496921"/>
              <a:gd name="connsiteX25" fmla="*/ 178975 w 516922"/>
              <a:gd name="connsiteY25" fmla="*/ 75176 h 496921"/>
              <a:gd name="connsiteX26" fmla="*/ 178975 w 516922"/>
              <a:gd name="connsiteY26" fmla="*/ 120351 h 496921"/>
              <a:gd name="connsiteX27" fmla="*/ 45175 w 516922"/>
              <a:gd name="connsiteY27" fmla="*/ 120351 h 496921"/>
              <a:gd name="connsiteX28" fmla="*/ 28019 w 516922"/>
              <a:gd name="connsiteY28" fmla="*/ 27965 h 496921"/>
              <a:gd name="connsiteX29" fmla="*/ 28019 w 516922"/>
              <a:gd name="connsiteY29" fmla="*/ 466805 h 496921"/>
              <a:gd name="connsiteX30" fmla="*/ 196130 w 516922"/>
              <a:gd name="connsiteY30" fmla="*/ 466805 h 496921"/>
              <a:gd name="connsiteX31" fmla="*/ 196130 w 516922"/>
              <a:gd name="connsiteY31" fmla="*/ 27965 h 496921"/>
              <a:gd name="connsiteX32" fmla="*/ 28019 w 516922"/>
              <a:gd name="connsiteY32" fmla="*/ 0 h 496921"/>
              <a:gd name="connsiteX33" fmla="*/ 196130 w 516922"/>
              <a:gd name="connsiteY33" fmla="*/ 0 h 496921"/>
              <a:gd name="connsiteX34" fmla="*/ 224149 w 516922"/>
              <a:gd name="connsiteY34" fmla="*/ 27965 h 496921"/>
              <a:gd name="connsiteX35" fmla="*/ 224149 w 516922"/>
              <a:gd name="connsiteY35" fmla="*/ 466805 h 496921"/>
              <a:gd name="connsiteX36" fmla="*/ 196130 w 516922"/>
              <a:gd name="connsiteY36" fmla="*/ 496921 h 496921"/>
              <a:gd name="connsiteX37" fmla="*/ 28019 w 516922"/>
              <a:gd name="connsiteY37" fmla="*/ 496921 h 496921"/>
              <a:gd name="connsiteX38" fmla="*/ 0 w 516922"/>
              <a:gd name="connsiteY38" fmla="*/ 466805 h 496921"/>
              <a:gd name="connsiteX39" fmla="*/ 0 w 516922"/>
              <a:gd name="connsiteY39" fmla="*/ 27965 h 496921"/>
              <a:gd name="connsiteX40" fmla="*/ 28019 w 516922"/>
              <a:gd name="connsiteY40" fmla="*/ 0 h 49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16922" h="496921">
                <a:moveTo>
                  <a:pt x="241391" y="466920"/>
                </a:moveTo>
                <a:lnTo>
                  <a:pt x="374792" y="466920"/>
                </a:lnTo>
                <a:lnTo>
                  <a:pt x="394157" y="492438"/>
                </a:lnTo>
                <a:lnTo>
                  <a:pt x="241391" y="492438"/>
                </a:lnTo>
                <a:close/>
                <a:moveTo>
                  <a:pt x="45175" y="266910"/>
                </a:moveTo>
                <a:lnTo>
                  <a:pt x="178975" y="266910"/>
                </a:lnTo>
                <a:lnTo>
                  <a:pt x="178975" y="312085"/>
                </a:lnTo>
                <a:lnTo>
                  <a:pt x="45175" y="312085"/>
                </a:lnTo>
                <a:close/>
                <a:moveTo>
                  <a:pt x="45175" y="167939"/>
                </a:moveTo>
                <a:lnTo>
                  <a:pt x="178975" y="167939"/>
                </a:lnTo>
                <a:lnTo>
                  <a:pt x="178975" y="213114"/>
                </a:lnTo>
                <a:lnTo>
                  <a:pt x="45175" y="213114"/>
                </a:lnTo>
                <a:close/>
                <a:moveTo>
                  <a:pt x="254150" y="92418"/>
                </a:moveTo>
                <a:lnTo>
                  <a:pt x="497537" y="92418"/>
                </a:lnTo>
                <a:cubicBezTo>
                  <a:pt x="508307" y="92418"/>
                  <a:pt x="516922" y="101027"/>
                  <a:pt x="516922" y="111788"/>
                </a:cubicBezTo>
                <a:lnTo>
                  <a:pt x="516922" y="402340"/>
                </a:lnTo>
                <a:cubicBezTo>
                  <a:pt x="516922" y="413101"/>
                  <a:pt x="508307" y="421710"/>
                  <a:pt x="497537" y="421710"/>
                </a:cubicBezTo>
                <a:lnTo>
                  <a:pt x="359690" y="421710"/>
                </a:lnTo>
                <a:lnTo>
                  <a:pt x="359690" y="458298"/>
                </a:lnTo>
                <a:lnTo>
                  <a:pt x="254150" y="458298"/>
                </a:lnTo>
                <a:lnTo>
                  <a:pt x="254150" y="382970"/>
                </a:lnTo>
                <a:lnTo>
                  <a:pt x="478152" y="382970"/>
                </a:lnTo>
                <a:lnTo>
                  <a:pt x="478152" y="131158"/>
                </a:lnTo>
                <a:lnTo>
                  <a:pt x="254150" y="131158"/>
                </a:lnTo>
                <a:close/>
                <a:moveTo>
                  <a:pt x="45175" y="75176"/>
                </a:moveTo>
                <a:lnTo>
                  <a:pt x="178975" y="75176"/>
                </a:lnTo>
                <a:lnTo>
                  <a:pt x="178975" y="120351"/>
                </a:lnTo>
                <a:lnTo>
                  <a:pt x="45175" y="120351"/>
                </a:lnTo>
                <a:close/>
                <a:moveTo>
                  <a:pt x="28019" y="27965"/>
                </a:moveTo>
                <a:lnTo>
                  <a:pt x="28019" y="466805"/>
                </a:lnTo>
                <a:lnTo>
                  <a:pt x="196130" y="466805"/>
                </a:lnTo>
                <a:lnTo>
                  <a:pt x="196130" y="27965"/>
                </a:lnTo>
                <a:close/>
                <a:moveTo>
                  <a:pt x="28019" y="0"/>
                </a:moveTo>
                <a:lnTo>
                  <a:pt x="196130" y="0"/>
                </a:lnTo>
                <a:cubicBezTo>
                  <a:pt x="211217" y="0"/>
                  <a:pt x="224149" y="12907"/>
                  <a:pt x="224149" y="27965"/>
                </a:cubicBezTo>
                <a:lnTo>
                  <a:pt x="224149" y="466805"/>
                </a:lnTo>
                <a:cubicBezTo>
                  <a:pt x="224149" y="484014"/>
                  <a:pt x="211217" y="496921"/>
                  <a:pt x="196130" y="496921"/>
                </a:cubicBezTo>
                <a:lnTo>
                  <a:pt x="28019" y="496921"/>
                </a:lnTo>
                <a:cubicBezTo>
                  <a:pt x="12932" y="496921"/>
                  <a:pt x="0" y="484014"/>
                  <a:pt x="0" y="466805"/>
                </a:cubicBezTo>
                <a:lnTo>
                  <a:pt x="0" y="27965"/>
                </a:lnTo>
                <a:cubicBezTo>
                  <a:pt x="0" y="12907"/>
                  <a:pt x="12932" y="0"/>
                  <a:pt x="280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5" name="椭圆 832">
            <a:extLst>
              <a:ext uri="{FF2B5EF4-FFF2-40B4-BE49-F238E27FC236}">
                <a16:creationId xmlns:a16="http://schemas.microsoft.com/office/drawing/2014/main" id="{40FEBD9F-6A9C-4560-A413-3AB0EF40ADBF}"/>
              </a:ext>
            </a:extLst>
          </p:cNvPr>
          <p:cNvSpPr/>
          <p:nvPr/>
        </p:nvSpPr>
        <p:spPr>
          <a:xfrm>
            <a:off x="5822272" y="2916795"/>
            <a:ext cx="540428" cy="514384"/>
          </a:xfrm>
          <a:custGeom>
            <a:avLst/>
            <a:gdLst>
              <a:gd name="T0" fmla="*/ 6829 w 6861"/>
              <a:gd name="T1" fmla="*/ 2470 h 6539"/>
              <a:gd name="T2" fmla="*/ 6615 w 6861"/>
              <a:gd name="T3" fmla="*/ 2270 h 6539"/>
              <a:gd name="T4" fmla="*/ 4720 w 6861"/>
              <a:gd name="T5" fmla="*/ 1799 h 6539"/>
              <a:gd name="T6" fmla="*/ 3686 w 6861"/>
              <a:gd name="T7" fmla="*/ 142 h 6539"/>
              <a:gd name="T8" fmla="*/ 3430 w 6861"/>
              <a:gd name="T9" fmla="*/ 0 h 6539"/>
              <a:gd name="T10" fmla="*/ 3175 w 6861"/>
              <a:gd name="T11" fmla="*/ 142 h 6539"/>
              <a:gd name="T12" fmla="*/ 2141 w 6861"/>
              <a:gd name="T13" fmla="*/ 1799 h 6539"/>
              <a:gd name="T14" fmla="*/ 246 w 6861"/>
              <a:gd name="T15" fmla="*/ 2270 h 6539"/>
              <a:gd name="T16" fmla="*/ 32 w 6861"/>
              <a:gd name="T17" fmla="*/ 2470 h 6539"/>
              <a:gd name="T18" fmla="*/ 88 w 6861"/>
              <a:gd name="T19" fmla="*/ 2757 h 6539"/>
              <a:gd name="T20" fmla="*/ 1344 w 6861"/>
              <a:gd name="T21" fmla="*/ 4252 h 6539"/>
              <a:gd name="T22" fmla="*/ 1206 w 6861"/>
              <a:gd name="T23" fmla="*/ 6200 h 6539"/>
              <a:gd name="T24" fmla="*/ 1330 w 6861"/>
              <a:gd name="T25" fmla="*/ 6465 h 6539"/>
              <a:gd name="T26" fmla="*/ 1620 w 6861"/>
              <a:gd name="T27" fmla="*/ 6500 h 6539"/>
              <a:gd name="T28" fmla="*/ 3430 w 6861"/>
              <a:gd name="T29" fmla="*/ 5768 h 6539"/>
              <a:gd name="T30" fmla="*/ 5241 w 6861"/>
              <a:gd name="T31" fmla="*/ 6500 h 6539"/>
              <a:gd name="T32" fmla="*/ 5531 w 6861"/>
              <a:gd name="T33" fmla="*/ 6465 h 6539"/>
              <a:gd name="T34" fmla="*/ 5654 w 6861"/>
              <a:gd name="T35" fmla="*/ 6200 h 6539"/>
              <a:gd name="T36" fmla="*/ 5517 w 6861"/>
              <a:gd name="T37" fmla="*/ 4252 h 6539"/>
              <a:gd name="T38" fmla="*/ 6773 w 6861"/>
              <a:gd name="T39" fmla="*/ 2757 h 6539"/>
              <a:gd name="T40" fmla="*/ 6829 w 6861"/>
              <a:gd name="T41" fmla="*/ 2470 h 6539"/>
              <a:gd name="T42" fmla="*/ 3618 w 6861"/>
              <a:gd name="T43" fmla="*/ 1362 h 6539"/>
              <a:gd name="T44" fmla="*/ 2881 w 6861"/>
              <a:gd name="T45" fmla="*/ 2543 h 6539"/>
              <a:gd name="T46" fmla="*/ 2747 w 6861"/>
              <a:gd name="T47" fmla="*/ 2640 h 6539"/>
              <a:gd name="T48" fmla="*/ 1397 w 6861"/>
              <a:gd name="T49" fmla="*/ 2976 h 6539"/>
              <a:gd name="T50" fmla="*/ 1343 w 6861"/>
              <a:gd name="T51" fmla="*/ 2983 h 6539"/>
              <a:gd name="T52" fmla="*/ 1129 w 6861"/>
              <a:gd name="T53" fmla="*/ 2815 h 6539"/>
              <a:gd name="T54" fmla="*/ 1290 w 6861"/>
              <a:gd name="T55" fmla="*/ 2547 h 6539"/>
              <a:gd name="T56" fmla="*/ 2554 w 6861"/>
              <a:gd name="T57" fmla="*/ 2233 h 6539"/>
              <a:gd name="T58" fmla="*/ 3243 w 6861"/>
              <a:gd name="T59" fmla="*/ 1129 h 6539"/>
              <a:gd name="T60" fmla="*/ 3547 w 6861"/>
              <a:gd name="T61" fmla="*/ 1058 h 6539"/>
              <a:gd name="T62" fmla="*/ 3618 w 6861"/>
              <a:gd name="T63" fmla="*/ 1362 h 6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61" h="6539">
                <a:moveTo>
                  <a:pt x="6829" y="2470"/>
                </a:moveTo>
                <a:cubicBezTo>
                  <a:pt x="6797" y="2371"/>
                  <a:pt x="6716" y="2295"/>
                  <a:pt x="6615" y="2270"/>
                </a:cubicBezTo>
                <a:lnTo>
                  <a:pt x="4720" y="1799"/>
                </a:lnTo>
                <a:lnTo>
                  <a:pt x="3686" y="142"/>
                </a:lnTo>
                <a:cubicBezTo>
                  <a:pt x="3631" y="54"/>
                  <a:pt x="3534" y="0"/>
                  <a:pt x="3430" y="0"/>
                </a:cubicBezTo>
                <a:cubicBezTo>
                  <a:pt x="3326" y="0"/>
                  <a:pt x="3230" y="54"/>
                  <a:pt x="3175" y="142"/>
                </a:cubicBezTo>
                <a:lnTo>
                  <a:pt x="2141" y="1799"/>
                </a:lnTo>
                <a:lnTo>
                  <a:pt x="246" y="2270"/>
                </a:lnTo>
                <a:cubicBezTo>
                  <a:pt x="145" y="2295"/>
                  <a:pt x="64" y="2371"/>
                  <a:pt x="32" y="2470"/>
                </a:cubicBezTo>
                <a:cubicBezTo>
                  <a:pt x="0" y="2568"/>
                  <a:pt x="21" y="2677"/>
                  <a:pt x="88" y="2757"/>
                </a:cubicBezTo>
                <a:lnTo>
                  <a:pt x="1344" y="4252"/>
                </a:lnTo>
                <a:lnTo>
                  <a:pt x="1206" y="6200"/>
                </a:lnTo>
                <a:cubicBezTo>
                  <a:pt x="1199" y="6304"/>
                  <a:pt x="1246" y="6404"/>
                  <a:pt x="1330" y="6465"/>
                </a:cubicBezTo>
                <a:cubicBezTo>
                  <a:pt x="1414" y="6526"/>
                  <a:pt x="1524" y="6539"/>
                  <a:pt x="1620" y="6500"/>
                </a:cubicBezTo>
                <a:lnTo>
                  <a:pt x="3430" y="5768"/>
                </a:lnTo>
                <a:lnTo>
                  <a:pt x="5241" y="6500"/>
                </a:lnTo>
                <a:cubicBezTo>
                  <a:pt x="5337" y="6539"/>
                  <a:pt x="5447" y="6526"/>
                  <a:pt x="5531" y="6465"/>
                </a:cubicBezTo>
                <a:cubicBezTo>
                  <a:pt x="5615" y="6404"/>
                  <a:pt x="5662" y="6304"/>
                  <a:pt x="5654" y="6200"/>
                </a:cubicBezTo>
                <a:lnTo>
                  <a:pt x="5517" y="4252"/>
                </a:lnTo>
                <a:lnTo>
                  <a:pt x="6773" y="2757"/>
                </a:lnTo>
                <a:cubicBezTo>
                  <a:pt x="6840" y="2677"/>
                  <a:pt x="6861" y="2568"/>
                  <a:pt x="6829" y="2470"/>
                </a:cubicBezTo>
                <a:close/>
                <a:moveTo>
                  <a:pt x="3618" y="1362"/>
                </a:moveTo>
                <a:lnTo>
                  <a:pt x="2881" y="2543"/>
                </a:lnTo>
                <a:cubicBezTo>
                  <a:pt x="2851" y="2591"/>
                  <a:pt x="2803" y="2626"/>
                  <a:pt x="2747" y="2640"/>
                </a:cubicBezTo>
                <a:lnTo>
                  <a:pt x="1397" y="2976"/>
                </a:lnTo>
                <a:cubicBezTo>
                  <a:pt x="1379" y="2980"/>
                  <a:pt x="1361" y="2983"/>
                  <a:pt x="1343" y="2983"/>
                </a:cubicBezTo>
                <a:cubicBezTo>
                  <a:pt x="1244" y="2983"/>
                  <a:pt x="1154" y="2915"/>
                  <a:pt x="1129" y="2815"/>
                </a:cubicBezTo>
                <a:cubicBezTo>
                  <a:pt x="1100" y="2697"/>
                  <a:pt x="1172" y="2577"/>
                  <a:pt x="1290" y="2547"/>
                </a:cubicBezTo>
                <a:lnTo>
                  <a:pt x="2554" y="2233"/>
                </a:lnTo>
                <a:lnTo>
                  <a:pt x="3243" y="1129"/>
                </a:lnTo>
                <a:cubicBezTo>
                  <a:pt x="3308" y="1025"/>
                  <a:pt x="3444" y="994"/>
                  <a:pt x="3547" y="1058"/>
                </a:cubicBezTo>
                <a:cubicBezTo>
                  <a:pt x="3651" y="1123"/>
                  <a:pt x="3682" y="1259"/>
                  <a:pt x="3618" y="1362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rot="0" spcFirstLastPara="0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kern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id="{C86553B9-2217-4766-AD09-444DBB94DEA6}"/>
              </a:ext>
            </a:extLst>
          </p:cNvPr>
          <p:cNvGrpSpPr/>
          <p:nvPr/>
        </p:nvGrpSpPr>
        <p:grpSpPr>
          <a:xfrm>
            <a:off x="1481788" y="4124733"/>
            <a:ext cx="2248912" cy="971342"/>
            <a:chOff x="3389687" y="2343753"/>
            <a:chExt cx="2248912" cy="971342"/>
          </a:xfrm>
        </p:grpSpPr>
        <p:sp>
          <p:nvSpPr>
            <p:cNvPr id="227" name="文本框 226">
              <a:extLst>
                <a:ext uri="{FF2B5EF4-FFF2-40B4-BE49-F238E27FC236}">
                  <a16:creationId xmlns:a16="http://schemas.microsoft.com/office/drawing/2014/main" id="{91958362-DACC-48C3-B0D9-821089D34BEF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28" name="文本框 227">
              <a:extLst>
                <a:ext uri="{FF2B5EF4-FFF2-40B4-BE49-F238E27FC236}">
                  <a16:creationId xmlns:a16="http://schemas.microsoft.com/office/drawing/2014/main" id="{4296AE61-110E-4E2C-B588-0DA41955A852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29" name="组合 228">
            <a:extLst>
              <a:ext uri="{FF2B5EF4-FFF2-40B4-BE49-F238E27FC236}">
                <a16:creationId xmlns:a16="http://schemas.microsoft.com/office/drawing/2014/main" id="{2DCE4FF6-F066-4519-BE5E-CC925D209529}"/>
              </a:ext>
            </a:extLst>
          </p:cNvPr>
          <p:cNvGrpSpPr/>
          <p:nvPr/>
        </p:nvGrpSpPr>
        <p:grpSpPr>
          <a:xfrm>
            <a:off x="8500019" y="4124733"/>
            <a:ext cx="2248912" cy="971342"/>
            <a:chOff x="3389687" y="2343753"/>
            <a:chExt cx="2248912" cy="971342"/>
          </a:xfrm>
        </p:grpSpPr>
        <p:sp>
          <p:nvSpPr>
            <p:cNvPr id="230" name="文本框 229">
              <a:extLst>
                <a:ext uri="{FF2B5EF4-FFF2-40B4-BE49-F238E27FC236}">
                  <a16:creationId xmlns:a16="http://schemas.microsoft.com/office/drawing/2014/main" id="{ECEDA5FB-A8D5-43DF-A485-0E55A87E7BE8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31" name="文本框 230">
              <a:extLst>
                <a:ext uri="{FF2B5EF4-FFF2-40B4-BE49-F238E27FC236}">
                  <a16:creationId xmlns:a16="http://schemas.microsoft.com/office/drawing/2014/main" id="{1DFADD3B-B1EA-4DCD-882F-3B9AC69B8714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CCB67730-9669-41EA-8596-A14C778D50B5}"/>
              </a:ext>
            </a:extLst>
          </p:cNvPr>
          <p:cNvGrpSpPr/>
          <p:nvPr/>
        </p:nvGrpSpPr>
        <p:grpSpPr>
          <a:xfrm>
            <a:off x="2006174" y="2383757"/>
            <a:ext cx="2248912" cy="971342"/>
            <a:chOff x="3389687" y="2343753"/>
            <a:chExt cx="2248912" cy="971342"/>
          </a:xfrm>
        </p:grpSpPr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819A1FAC-D158-4E55-AD9D-2C6B3A826423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34" name="文本框 233">
              <a:extLst>
                <a:ext uri="{FF2B5EF4-FFF2-40B4-BE49-F238E27FC236}">
                  <a16:creationId xmlns:a16="http://schemas.microsoft.com/office/drawing/2014/main" id="{3F724660-3E80-4AD9-A7F9-A8E938ABAD80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E7B3CC54-FEF1-4100-99B6-86ADFADC7E8B}"/>
              </a:ext>
            </a:extLst>
          </p:cNvPr>
          <p:cNvGrpSpPr/>
          <p:nvPr/>
        </p:nvGrpSpPr>
        <p:grpSpPr>
          <a:xfrm>
            <a:off x="7880669" y="2383757"/>
            <a:ext cx="2248912" cy="971342"/>
            <a:chOff x="3389687" y="2343753"/>
            <a:chExt cx="2248912" cy="971342"/>
          </a:xfrm>
        </p:grpSpPr>
        <p:sp>
          <p:nvSpPr>
            <p:cNvPr id="236" name="文本框 235">
              <a:extLst>
                <a:ext uri="{FF2B5EF4-FFF2-40B4-BE49-F238E27FC236}">
                  <a16:creationId xmlns:a16="http://schemas.microsoft.com/office/drawing/2014/main" id="{14FBDFAA-73E0-42E3-97E3-4315AFB56AA3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37" name="文本框 236">
              <a:extLst>
                <a:ext uri="{FF2B5EF4-FFF2-40B4-BE49-F238E27FC236}">
                  <a16:creationId xmlns:a16="http://schemas.microsoft.com/office/drawing/2014/main" id="{AF15B72B-0F46-45E4-A424-833ED04039FD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238" name="组合 237">
            <a:extLst>
              <a:ext uri="{FF2B5EF4-FFF2-40B4-BE49-F238E27FC236}">
                <a16:creationId xmlns:a16="http://schemas.microsoft.com/office/drawing/2014/main" id="{3EB0CBD6-D8ED-423E-8147-2BC20249020B}"/>
              </a:ext>
            </a:extLst>
          </p:cNvPr>
          <p:cNvGrpSpPr/>
          <p:nvPr/>
        </p:nvGrpSpPr>
        <p:grpSpPr>
          <a:xfrm>
            <a:off x="4984434" y="1442389"/>
            <a:ext cx="2248912" cy="971342"/>
            <a:chOff x="3389687" y="2343753"/>
            <a:chExt cx="2248912" cy="971342"/>
          </a:xfrm>
        </p:grpSpPr>
        <p:sp>
          <p:nvSpPr>
            <p:cNvPr id="239" name="文本框 238">
              <a:extLst>
                <a:ext uri="{FF2B5EF4-FFF2-40B4-BE49-F238E27FC236}">
                  <a16:creationId xmlns:a16="http://schemas.microsoft.com/office/drawing/2014/main" id="{E92A936A-F885-47BB-A1E4-9DEE9501C23F}"/>
                </a:ext>
              </a:extLst>
            </p:cNvPr>
            <p:cNvSpPr txBox="1"/>
            <p:nvPr/>
          </p:nvSpPr>
          <p:spPr>
            <a:xfrm>
              <a:off x="3532971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40" name="文本框 239">
              <a:extLst>
                <a:ext uri="{FF2B5EF4-FFF2-40B4-BE49-F238E27FC236}">
                  <a16:creationId xmlns:a16="http://schemas.microsoft.com/office/drawing/2014/main" id="{ED15E533-2693-43B1-9467-279408E7FE7F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6186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sp>
        <p:nvSpPr>
          <p:cNvPr id="241" name="文本框 240">
            <a:extLst>
              <a:ext uri="{FF2B5EF4-FFF2-40B4-BE49-F238E27FC236}">
                <a16:creationId xmlns:a16="http://schemas.microsoft.com/office/drawing/2014/main" id="{CC6E464B-0D0A-4A5D-87A6-52CDC74E22CF}"/>
              </a:ext>
            </a:extLst>
          </p:cNvPr>
          <p:cNvSpPr txBox="1"/>
          <p:nvPr/>
        </p:nvSpPr>
        <p:spPr>
          <a:xfrm>
            <a:off x="484840" y="268131"/>
            <a:ext cx="87345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283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7607E3C-0F70-40D9-8B12-F809AFE77245}"/>
              </a:ext>
            </a:extLst>
          </p:cNvPr>
          <p:cNvGrpSpPr/>
          <p:nvPr/>
        </p:nvGrpSpPr>
        <p:grpSpPr>
          <a:xfrm>
            <a:off x="2296714" y="1889846"/>
            <a:ext cx="3608366" cy="1573620"/>
            <a:chOff x="2296714" y="1889846"/>
            <a:chExt cx="3608366" cy="15736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2BDFC72-7F0F-4F04-94ED-C5E7EC19EB29}"/>
                </a:ext>
              </a:extLst>
            </p:cNvPr>
            <p:cNvGrpSpPr/>
            <p:nvPr/>
          </p:nvGrpSpPr>
          <p:grpSpPr>
            <a:xfrm>
              <a:off x="3784919" y="2355595"/>
              <a:ext cx="749145" cy="642125"/>
              <a:chOff x="3619819" y="2253995"/>
              <a:chExt cx="749145" cy="642125"/>
            </a:xfrm>
          </p:grpSpPr>
          <p:sp>
            <p:nvSpPr>
              <p:cNvPr id="17" name="任意多边形: 形状 17">
                <a:extLst>
                  <a:ext uri="{FF2B5EF4-FFF2-40B4-BE49-F238E27FC236}">
                    <a16:creationId xmlns:a16="http://schemas.microsoft.com/office/drawing/2014/main" id="{3945D46B-B778-49B7-AC41-655DA4466F1C}"/>
                  </a:ext>
                </a:extLst>
              </p:cNvPr>
              <p:cNvSpPr/>
              <p:nvPr/>
            </p:nvSpPr>
            <p:spPr>
              <a:xfrm>
                <a:off x="3619819" y="2253995"/>
                <a:ext cx="749145" cy="642125"/>
              </a:xfrm>
              <a:custGeom>
                <a:avLst/>
                <a:gdLst/>
                <a:ahLst/>
                <a:cxnLst/>
                <a:rect l="l" t="t" r="r" b="b"/>
                <a:pathLst>
                  <a:path w="228600" h="195943">
                    <a:moveTo>
                      <a:pt x="97972" y="114300"/>
                    </a:moveTo>
                    <a:lnTo>
                      <a:pt x="130629" y="114300"/>
                    </a:lnTo>
                    <a:lnTo>
                      <a:pt x="130629" y="130629"/>
                    </a:lnTo>
                    <a:lnTo>
                      <a:pt x="97972" y="130629"/>
                    </a:lnTo>
                    <a:close/>
                    <a:moveTo>
                      <a:pt x="0" y="114300"/>
                    </a:moveTo>
                    <a:lnTo>
                      <a:pt x="85725" y="114300"/>
                    </a:lnTo>
                    <a:lnTo>
                      <a:pt x="85725" y="134711"/>
                    </a:lnTo>
                    <a:cubicBezTo>
                      <a:pt x="85725" y="136922"/>
                      <a:pt x="86533" y="138836"/>
                      <a:pt x="88149" y="140452"/>
                    </a:cubicBezTo>
                    <a:cubicBezTo>
                      <a:pt x="89765" y="142067"/>
                      <a:pt x="91678" y="142875"/>
                      <a:pt x="93889" y="142875"/>
                    </a:cubicBezTo>
                    <a:lnTo>
                      <a:pt x="134711" y="142875"/>
                    </a:lnTo>
                    <a:cubicBezTo>
                      <a:pt x="136922" y="142875"/>
                      <a:pt x="138836" y="142067"/>
                      <a:pt x="140451" y="140452"/>
                    </a:cubicBezTo>
                    <a:cubicBezTo>
                      <a:pt x="142067" y="138836"/>
                      <a:pt x="142875" y="136922"/>
                      <a:pt x="142875" y="134711"/>
                    </a:cubicBezTo>
                    <a:lnTo>
                      <a:pt x="142875" y="114300"/>
                    </a:lnTo>
                    <a:lnTo>
                      <a:pt x="228600" y="114300"/>
                    </a:lnTo>
                    <a:lnTo>
                      <a:pt x="228600" y="175532"/>
                    </a:lnTo>
                    <a:cubicBezTo>
                      <a:pt x="228600" y="181145"/>
                      <a:pt x="226602" y="185950"/>
                      <a:pt x="222604" y="189947"/>
                    </a:cubicBezTo>
                    <a:cubicBezTo>
                      <a:pt x="218607" y="193945"/>
                      <a:pt x="213802" y="195943"/>
                      <a:pt x="208189" y="195943"/>
                    </a:cubicBezTo>
                    <a:lnTo>
                      <a:pt x="20411" y="195943"/>
                    </a:lnTo>
                    <a:cubicBezTo>
                      <a:pt x="14798" y="195943"/>
                      <a:pt x="9993" y="193945"/>
                      <a:pt x="5996" y="189947"/>
                    </a:cubicBezTo>
                    <a:cubicBezTo>
                      <a:pt x="1999" y="185950"/>
                      <a:pt x="0" y="181145"/>
                      <a:pt x="0" y="175532"/>
                    </a:cubicBezTo>
                    <a:close/>
                    <a:moveTo>
                      <a:pt x="81643" y="16329"/>
                    </a:moveTo>
                    <a:lnTo>
                      <a:pt x="81643" y="32657"/>
                    </a:lnTo>
                    <a:lnTo>
                      <a:pt x="146957" y="32657"/>
                    </a:lnTo>
                    <a:lnTo>
                      <a:pt x="146957" y="16329"/>
                    </a:lnTo>
                    <a:close/>
                    <a:moveTo>
                      <a:pt x="77561" y="0"/>
                    </a:moveTo>
                    <a:lnTo>
                      <a:pt x="151039" y="0"/>
                    </a:lnTo>
                    <a:cubicBezTo>
                      <a:pt x="154441" y="0"/>
                      <a:pt x="157333" y="1191"/>
                      <a:pt x="159714" y="3572"/>
                    </a:cubicBezTo>
                    <a:cubicBezTo>
                      <a:pt x="162095" y="5953"/>
                      <a:pt x="163286" y="8845"/>
                      <a:pt x="163286" y="12247"/>
                    </a:cubicBezTo>
                    <a:lnTo>
                      <a:pt x="163286" y="32657"/>
                    </a:lnTo>
                    <a:lnTo>
                      <a:pt x="208189" y="32657"/>
                    </a:lnTo>
                    <a:cubicBezTo>
                      <a:pt x="213802" y="32657"/>
                      <a:pt x="218607" y="34656"/>
                      <a:pt x="222604" y="38653"/>
                    </a:cubicBezTo>
                    <a:cubicBezTo>
                      <a:pt x="226602" y="42650"/>
                      <a:pt x="228600" y="47455"/>
                      <a:pt x="228600" y="53068"/>
                    </a:cubicBezTo>
                    <a:lnTo>
                      <a:pt x="228600" y="102054"/>
                    </a:lnTo>
                    <a:lnTo>
                      <a:pt x="0" y="102054"/>
                    </a:lnTo>
                    <a:lnTo>
                      <a:pt x="0" y="53068"/>
                    </a:lnTo>
                    <a:cubicBezTo>
                      <a:pt x="0" y="47455"/>
                      <a:pt x="1999" y="42650"/>
                      <a:pt x="5996" y="38653"/>
                    </a:cubicBezTo>
                    <a:cubicBezTo>
                      <a:pt x="9993" y="34656"/>
                      <a:pt x="14798" y="32657"/>
                      <a:pt x="20411" y="32657"/>
                    </a:cubicBezTo>
                    <a:lnTo>
                      <a:pt x="65314" y="32657"/>
                    </a:lnTo>
                    <a:lnTo>
                      <a:pt x="65314" y="12247"/>
                    </a:lnTo>
                    <a:cubicBezTo>
                      <a:pt x="65314" y="8845"/>
                      <a:pt x="66505" y="5953"/>
                      <a:pt x="68886" y="3572"/>
                    </a:cubicBezTo>
                    <a:cubicBezTo>
                      <a:pt x="71268" y="1191"/>
                      <a:pt x="74159" y="0"/>
                      <a:pt x="7756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59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63500" dist="38100" dir="5400000" algn="t" rotWithShape="0">
                  <a:prstClr val="black">
                    <a:alpha val="17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sz="1600" kern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6">
                <a:extLst>
                  <a:ext uri="{FF2B5EF4-FFF2-40B4-BE49-F238E27FC236}">
                    <a16:creationId xmlns:a16="http://schemas.microsoft.com/office/drawing/2014/main" id="{D4A74A29-42F3-4224-AD4A-F9213B90D7A1}"/>
                  </a:ext>
                </a:extLst>
              </p:cNvPr>
              <p:cNvSpPr/>
              <p:nvPr/>
            </p:nvSpPr>
            <p:spPr>
              <a:xfrm>
                <a:off x="3619819" y="2502717"/>
                <a:ext cx="749145" cy="393403"/>
              </a:xfrm>
              <a:custGeom>
                <a:avLst/>
                <a:gdLst>
                  <a:gd name="connsiteX0" fmla="*/ 321064 w 749145"/>
                  <a:gd name="connsiteY0" fmla="*/ 125851 h 393403"/>
                  <a:gd name="connsiteX1" fmla="*/ 428084 w 749145"/>
                  <a:gd name="connsiteY1" fmla="*/ 125851 h 393403"/>
                  <a:gd name="connsiteX2" fmla="*/ 428084 w 749145"/>
                  <a:gd name="connsiteY2" fmla="*/ 179363 h 393403"/>
                  <a:gd name="connsiteX3" fmla="*/ 321064 w 749145"/>
                  <a:gd name="connsiteY3" fmla="*/ 179363 h 393403"/>
                  <a:gd name="connsiteX4" fmla="*/ 0 w 749145"/>
                  <a:gd name="connsiteY4" fmla="*/ 125851 h 393403"/>
                  <a:gd name="connsiteX5" fmla="*/ 280930 w 749145"/>
                  <a:gd name="connsiteY5" fmla="*/ 125851 h 393403"/>
                  <a:gd name="connsiteX6" fmla="*/ 280930 w 749145"/>
                  <a:gd name="connsiteY6" fmla="*/ 192740 h 393403"/>
                  <a:gd name="connsiteX7" fmla="*/ 288873 w 749145"/>
                  <a:gd name="connsiteY7" fmla="*/ 211554 h 393403"/>
                  <a:gd name="connsiteX8" fmla="*/ 307684 w 749145"/>
                  <a:gd name="connsiteY8" fmla="*/ 219494 h 393403"/>
                  <a:gd name="connsiteX9" fmla="*/ 441462 w 749145"/>
                  <a:gd name="connsiteY9" fmla="*/ 219494 h 393403"/>
                  <a:gd name="connsiteX10" fmla="*/ 460272 w 749145"/>
                  <a:gd name="connsiteY10" fmla="*/ 211554 h 393403"/>
                  <a:gd name="connsiteX11" fmla="*/ 468216 w 749145"/>
                  <a:gd name="connsiteY11" fmla="*/ 192740 h 393403"/>
                  <a:gd name="connsiteX12" fmla="*/ 468216 w 749145"/>
                  <a:gd name="connsiteY12" fmla="*/ 125851 h 393403"/>
                  <a:gd name="connsiteX13" fmla="*/ 749145 w 749145"/>
                  <a:gd name="connsiteY13" fmla="*/ 125851 h 393403"/>
                  <a:gd name="connsiteX14" fmla="*/ 749145 w 749145"/>
                  <a:gd name="connsiteY14" fmla="*/ 326514 h 393403"/>
                  <a:gd name="connsiteX15" fmla="*/ 729496 w 749145"/>
                  <a:gd name="connsiteY15" fmla="*/ 373754 h 393403"/>
                  <a:gd name="connsiteX16" fmla="*/ 682256 w 749145"/>
                  <a:gd name="connsiteY16" fmla="*/ 393403 h 393403"/>
                  <a:gd name="connsiteX17" fmla="*/ 66889 w 749145"/>
                  <a:gd name="connsiteY17" fmla="*/ 393403 h 393403"/>
                  <a:gd name="connsiteX18" fmla="*/ 19650 w 749145"/>
                  <a:gd name="connsiteY18" fmla="*/ 373754 h 393403"/>
                  <a:gd name="connsiteX19" fmla="*/ 0 w 749145"/>
                  <a:gd name="connsiteY19" fmla="*/ 326514 h 393403"/>
                  <a:gd name="connsiteX20" fmla="*/ 0 w 749145"/>
                  <a:gd name="connsiteY20" fmla="*/ 0 h 393403"/>
                  <a:gd name="connsiteX21" fmla="*/ 749145 w 749145"/>
                  <a:gd name="connsiteY21" fmla="*/ 0 h 393403"/>
                  <a:gd name="connsiteX22" fmla="*/ 749145 w 749145"/>
                  <a:gd name="connsiteY22" fmla="*/ 85719 h 393403"/>
                  <a:gd name="connsiteX23" fmla="*/ 0 w 749145"/>
                  <a:gd name="connsiteY23" fmla="*/ 85719 h 393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49145" h="393403">
                    <a:moveTo>
                      <a:pt x="321064" y="125851"/>
                    </a:moveTo>
                    <a:lnTo>
                      <a:pt x="428084" y="125851"/>
                    </a:lnTo>
                    <a:lnTo>
                      <a:pt x="428084" y="179363"/>
                    </a:lnTo>
                    <a:lnTo>
                      <a:pt x="321064" y="179363"/>
                    </a:lnTo>
                    <a:close/>
                    <a:moveTo>
                      <a:pt x="0" y="125851"/>
                    </a:moveTo>
                    <a:lnTo>
                      <a:pt x="280930" y="125851"/>
                    </a:lnTo>
                    <a:lnTo>
                      <a:pt x="280930" y="192740"/>
                    </a:lnTo>
                    <a:cubicBezTo>
                      <a:pt x="280930" y="199985"/>
                      <a:pt x="283577" y="206258"/>
                      <a:pt x="288873" y="211554"/>
                    </a:cubicBezTo>
                    <a:cubicBezTo>
                      <a:pt x="294169" y="216846"/>
                      <a:pt x="300438" y="219494"/>
                      <a:pt x="307684" y="219494"/>
                    </a:cubicBezTo>
                    <a:lnTo>
                      <a:pt x="441462" y="219494"/>
                    </a:lnTo>
                    <a:cubicBezTo>
                      <a:pt x="448707" y="219494"/>
                      <a:pt x="454980" y="216846"/>
                      <a:pt x="460272" y="211554"/>
                    </a:cubicBezTo>
                    <a:cubicBezTo>
                      <a:pt x="465568" y="206258"/>
                      <a:pt x="468216" y="199985"/>
                      <a:pt x="468216" y="192740"/>
                    </a:cubicBezTo>
                    <a:lnTo>
                      <a:pt x="468216" y="125851"/>
                    </a:lnTo>
                    <a:lnTo>
                      <a:pt x="749145" y="125851"/>
                    </a:lnTo>
                    <a:lnTo>
                      <a:pt x="749145" y="326514"/>
                    </a:lnTo>
                    <a:cubicBezTo>
                      <a:pt x="749145" y="344909"/>
                      <a:pt x="742598" y="360655"/>
                      <a:pt x="729496" y="373754"/>
                    </a:cubicBezTo>
                    <a:cubicBezTo>
                      <a:pt x="716397" y="386856"/>
                      <a:pt x="700651" y="393403"/>
                      <a:pt x="682256" y="393403"/>
                    </a:cubicBezTo>
                    <a:lnTo>
                      <a:pt x="66889" y="393403"/>
                    </a:lnTo>
                    <a:cubicBezTo>
                      <a:pt x="48495" y="393403"/>
                      <a:pt x="32748" y="386856"/>
                      <a:pt x="19650" y="373754"/>
                    </a:cubicBezTo>
                    <a:cubicBezTo>
                      <a:pt x="6551" y="360655"/>
                      <a:pt x="0" y="344909"/>
                      <a:pt x="0" y="326514"/>
                    </a:cubicBezTo>
                    <a:close/>
                    <a:moveTo>
                      <a:pt x="0" y="0"/>
                    </a:moveTo>
                    <a:lnTo>
                      <a:pt x="749145" y="0"/>
                    </a:lnTo>
                    <a:lnTo>
                      <a:pt x="749145" y="85719"/>
                    </a:lnTo>
                    <a:lnTo>
                      <a:pt x="0" y="8571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0E74E10-33D4-4639-8AA2-BDF6C2763944}"/>
                </a:ext>
              </a:extLst>
            </p:cNvPr>
            <p:cNvSpPr/>
            <p:nvPr/>
          </p:nvSpPr>
          <p:spPr>
            <a:xfrm>
              <a:off x="3372681" y="1889847"/>
              <a:ext cx="1573619" cy="1573619"/>
            </a:xfrm>
            <a:prstGeom prst="ellipse">
              <a:avLst/>
            </a:prstGeom>
            <a:noFill/>
            <a:ln w="1016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71F6C4BC-E0C4-4357-8F8B-35645FA694F8}"/>
                </a:ext>
              </a:extLst>
            </p:cNvPr>
            <p:cNvSpPr/>
            <p:nvPr/>
          </p:nvSpPr>
          <p:spPr>
            <a:xfrm>
              <a:off x="3372680" y="1889846"/>
              <a:ext cx="1573619" cy="1573619"/>
            </a:xfrm>
            <a:prstGeom prst="arc">
              <a:avLst>
                <a:gd name="adj1" fmla="val 477211"/>
                <a:gd name="adj2" fmla="val 2885092"/>
              </a:avLst>
            </a:prstGeom>
            <a:noFill/>
            <a:ln w="101600" cap="rnd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1DEE3F8A-9183-4E1D-B57C-8E49186BCCC9}"/>
                </a:ext>
              </a:extLst>
            </p:cNvPr>
            <p:cNvSpPr/>
            <p:nvPr/>
          </p:nvSpPr>
          <p:spPr>
            <a:xfrm>
              <a:off x="3372680" y="1889846"/>
              <a:ext cx="1573619" cy="1573619"/>
            </a:xfrm>
            <a:prstGeom prst="arc">
              <a:avLst>
                <a:gd name="adj1" fmla="val 2844938"/>
                <a:gd name="adj2" fmla="val 17452842"/>
              </a:avLst>
            </a:prstGeom>
            <a:noFill/>
            <a:ln w="1016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72DBFADA-0873-4EBB-9CED-8E694CE824CD}"/>
                </a:ext>
              </a:extLst>
            </p:cNvPr>
            <p:cNvCxnSpPr/>
            <p:nvPr/>
          </p:nvCxnSpPr>
          <p:spPr>
            <a:xfrm>
              <a:off x="4988831" y="2577735"/>
              <a:ext cx="8430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10">
              <a:extLst>
                <a:ext uri="{FF2B5EF4-FFF2-40B4-BE49-F238E27FC236}">
                  <a16:creationId xmlns:a16="http://schemas.microsoft.com/office/drawing/2014/main" id="{040C43B0-63F5-48A5-8020-35E2083A8AF4}"/>
                </a:ext>
              </a:extLst>
            </p:cNvPr>
            <p:cNvSpPr txBox="1"/>
            <p:nvPr/>
          </p:nvSpPr>
          <p:spPr>
            <a:xfrm>
              <a:off x="5321266" y="2170303"/>
              <a:ext cx="583814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45%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44BE4828-4373-4A55-A515-78DD1669AD60}"/>
                </a:ext>
              </a:extLst>
            </p:cNvPr>
            <p:cNvCxnSpPr/>
            <p:nvPr/>
          </p:nvCxnSpPr>
          <p:spPr>
            <a:xfrm>
              <a:off x="4712385" y="3311382"/>
              <a:ext cx="84308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26">
              <a:extLst>
                <a:ext uri="{FF2B5EF4-FFF2-40B4-BE49-F238E27FC236}">
                  <a16:creationId xmlns:a16="http://schemas.microsoft.com/office/drawing/2014/main" id="{7950B878-565D-42B2-B065-BF5DA1BBAA4C}"/>
                </a:ext>
              </a:extLst>
            </p:cNvPr>
            <p:cNvSpPr txBox="1"/>
            <p:nvPr/>
          </p:nvSpPr>
          <p:spPr>
            <a:xfrm>
              <a:off x="5030562" y="2931675"/>
              <a:ext cx="59022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30%</a:t>
              </a: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98F64FB-BBA2-4DD9-9D07-456F0579AFF0}"/>
                </a:ext>
              </a:extLst>
            </p:cNvPr>
            <p:cNvSpPr/>
            <p:nvPr/>
          </p:nvSpPr>
          <p:spPr>
            <a:xfrm>
              <a:off x="2989813" y="2586278"/>
              <a:ext cx="180753" cy="1807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42D7A2F-3EC9-489F-B2D0-00F5D0A7D6F2}"/>
                </a:ext>
              </a:extLst>
            </p:cNvPr>
            <p:cNvCxnSpPr/>
            <p:nvPr/>
          </p:nvCxnSpPr>
          <p:spPr>
            <a:xfrm>
              <a:off x="2409274" y="2676654"/>
              <a:ext cx="54864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60">
              <a:extLst>
                <a:ext uri="{FF2B5EF4-FFF2-40B4-BE49-F238E27FC236}">
                  <a16:creationId xmlns:a16="http://schemas.microsoft.com/office/drawing/2014/main" id="{3C5888B4-9D6D-4021-BE06-F4B5E662351E}"/>
                </a:ext>
              </a:extLst>
            </p:cNvPr>
            <p:cNvSpPr txBox="1"/>
            <p:nvPr/>
          </p:nvSpPr>
          <p:spPr>
            <a:xfrm>
              <a:off x="2296714" y="2244862"/>
              <a:ext cx="575461" cy="32871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85%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634950A-FB60-4A5B-AF5B-D48D8B876AC1}"/>
              </a:ext>
            </a:extLst>
          </p:cNvPr>
          <p:cNvGrpSpPr/>
          <p:nvPr/>
        </p:nvGrpSpPr>
        <p:grpSpPr>
          <a:xfrm>
            <a:off x="6360533" y="3766781"/>
            <a:ext cx="3425912" cy="1843993"/>
            <a:chOff x="6360533" y="3766781"/>
            <a:chExt cx="3425912" cy="1843993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49A2F83-FED5-4D76-AD1B-6336C6759699}"/>
                </a:ext>
              </a:extLst>
            </p:cNvPr>
            <p:cNvGrpSpPr/>
            <p:nvPr/>
          </p:nvGrpSpPr>
          <p:grpSpPr>
            <a:xfrm>
              <a:off x="7954689" y="4502900"/>
              <a:ext cx="740913" cy="642125"/>
              <a:chOff x="7789589" y="4401300"/>
              <a:chExt cx="740913" cy="642125"/>
            </a:xfrm>
          </p:grpSpPr>
          <p:sp>
            <p:nvSpPr>
              <p:cNvPr id="34" name="任意多边形: 形状 42">
                <a:extLst>
                  <a:ext uri="{FF2B5EF4-FFF2-40B4-BE49-F238E27FC236}">
                    <a16:creationId xmlns:a16="http://schemas.microsoft.com/office/drawing/2014/main" id="{691B06BC-3343-44F2-99BA-ADEE3BB23D7F}"/>
                  </a:ext>
                </a:extLst>
              </p:cNvPr>
              <p:cNvSpPr/>
              <p:nvPr/>
            </p:nvSpPr>
            <p:spPr>
              <a:xfrm>
                <a:off x="7789589" y="4401300"/>
                <a:ext cx="740913" cy="642125"/>
              </a:xfrm>
              <a:custGeom>
                <a:avLst/>
                <a:gdLst/>
                <a:ahLst/>
                <a:cxnLst/>
                <a:rect l="l" t="t" r="r" b="b"/>
                <a:pathLst>
                  <a:path w="244929" h="212272">
                    <a:moveTo>
                      <a:pt x="122465" y="85725"/>
                    </a:moveTo>
                    <a:cubicBezTo>
                      <a:pt x="132585" y="85725"/>
                      <a:pt x="141238" y="89318"/>
                      <a:pt x="148424" y="96505"/>
                    </a:cubicBezTo>
                    <a:cubicBezTo>
                      <a:pt x="155611" y="103691"/>
                      <a:pt x="159204" y="112344"/>
                      <a:pt x="159204" y="122465"/>
                    </a:cubicBezTo>
                    <a:cubicBezTo>
                      <a:pt x="159204" y="132585"/>
                      <a:pt x="155611" y="141238"/>
                      <a:pt x="148424" y="148424"/>
                    </a:cubicBezTo>
                    <a:cubicBezTo>
                      <a:pt x="141238" y="155611"/>
                      <a:pt x="132585" y="159204"/>
                      <a:pt x="122465" y="159204"/>
                    </a:cubicBezTo>
                    <a:cubicBezTo>
                      <a:pt x="112344" y="159204"/>
                      <a:pt x="103691" y="155611"/>
                      <a:pt x="96505" y="148424"/>
                    </a:cubicBezTo>
                    <a:cubicBezTo>
                      <a:pt x="89318" y="141238"/>
                      <a:pt x="85725" y="132585"/>
                      <a:pt x="85725" y="122465"/>
                    </a:cubicBezTo>
                    <a:cubicBezTo>
                      <a:pt x="85725" y="112344"/>
                      <a:pt x="89318" y="103691"/>
                      <a:pt x="96505" y="96505"/>
                    </a:cubicBezTo>
                    <a:cubicBezTo>
                      <a:pt x="103691" y="89318"/>
                      <a:pt x="112344" y="85725"/>
                      <a:pt x="122465" y="85725"/>
                    </a:cubicBezTo>
                    <a:close/>
                    <a:moveTo>
                      <a:pt x="122465" y="65315"/>
                    </a:moveTo>
                    <a:cubicBezTo>
                      <a:pt x="106731" y="65315"/>
                      <a:pt x="93273" y="70906"/>
                      <a:pt x="82090" y="82090"/>
                    </a:cubicBezTo>
                    <a:cubicBezTo>
                      <a:pt x="70906" y="93273"/>
                      <a:pt x="65315" y="106731"/>
                      <a:pt x="65315" y="122465"/>
                    </a:cubicBezTo>
                    <a:cubicBezTo>
                      <a:pt x="65315" y="138198"/>
                      <a:pt x="70906" y="151656"/>
                      <a:pt x="82090" y="162840"/>
                    </a:cubicBezTo>
                    <a:cubicBezTo>
                      <a:pt x="93273" y="174023"/>
                      <a:pt x="106731" y="179615"/>
                      <a:pt x="122465" y="179615"/>
                    </a:cubicBezTo>
                    <a:cubicBezTo>
                      <a:pt x="138198" y="179615"/>
                      <a:pt x="151656" y="174023"/>
                      <a:pt x="162839" y="162840"/>
                    </a:cubicBezTo>
                    <a:cubicBezTo>
                      <a:pt x="174023" y="151656"/>
                      <a:pt x="179615" y="138198"/>
                      <a:pt x="179615" y="122465"/>
                    </a:cubicBezTo>
                    <a:cubicBezTo>
                      <a:pt x="179615" y="106731"/>
                      <a:pt x="174023" y="93273"/>
                      <a:pt x="162839" y="82090"/>
                    </a:cubicBezTo>
                    <a:cubicBezTo>
                      <a:pt x="151656" y="70906"/>
                      <a:pt x="138198" y="65315"/>
                      <a:pt x="122465" y="65315"/>
                    </a:cubicBezTo>
                    <a:close/>
                    <a:moveTo>
                      <a:pt x="89807" y="0"/>
                    </a:moveTo>
                    <a:lnTo>
                      <a:pt x="155122" y="0"/>
                    </a:lnTo>
                    <a:cubicBezTo>
                      <a:pt x="159629" y="0"/>
                      <a:pt x="164030" y="1510"/>
                      <a:pt x="168325" y="4529"/>
                    </a:cubicBezTo>
                    <a:cubicBezTo>
                      <a:pt x="172620" y="7548"/>
                      <a:pt x="175575" y="11141"/>
                      <a:pt x="177191" y="15308"/>
                    </a:cubicBezTo>
                    <a:lnTo>
                      <a:pt x="183697" y="32657"/>
                    </a:lnTo>
                    <a:lnTo>
                      <a:pt x="212272" y="32657"/>
                    </a:lnTo>
                    <a:cubicBezTo>
                      <a:pt x="221286" y="32657"/>
                      <a:pt x="228983" y="35847"/>
                      <a:pt x="235361" y="42225"/>
                    </a:cubicBezTo>
                    <a:cubicBezTo>
                      <a:pt x="241740" y="48603"/>
                      <a:pt x="244929" y="56300"/>
                      <a:pt x="244929" y="65315"/>
                    </a:cubicBezTo>
                    <a:lnTo>
                      <a:pt x="244929" y="179615"/>
                    </a:lnTo>
                    <a:cubicBezTo>
                      <a:pt x="244929" y="188629"/>
                      <a:pt x="241740" y="196326"/>
                      <a:pt x="235361" y="202704"/>
                    </a:cubicBezTo>
                    <a:cubicBezTo>
                      <a:pt x="228983" y="209083"/>
                      <a:pt x="221286" y="212272"/>
                      <a:pt x="212272" y="212272"/>
                    </a:cubicBezTo>
                    <a:lnTo>
                      <a:pt x="32657" y="212272"/>
                    </a:lnTo>
                    <a:cubicBezTo>
                      <a:pt x="23643" y="212272"/>
                      <a:pt x="15946" y="209083"/>
                      <a:pt x="9568" y="202704"/>
                    </a:cubicBezTo>
                    <a:cubicBezTo>
                      <a:pt x="3189" y="196326"/>
                      <a:pt x="0" y="188629"/>
                      <a:pt x="0" y="179615"/>
                    </a:cubicBezTo>
                    <a:lnTo>
                      <a:pt x="0" y="65315"/>
                    </a:lnTo>
                    <a:cubicBezTo>
                      <a:pt x="0" y="56300"/>
                      <a:pt x="3189" y="48603"/>
                      <a:pt x="9568" y="42225"/>
                    </a:cubicBezTo>
                    <a:cubicBezTo>
                      <a:pt x="15946" y="35847"/>
                      <a:pt x="23643" y="32657"/>
                      <a:pt x="32657" y="32657"/>
                    </a:cubicBezTo>
                    <a:lnTo>
                      <a:pt x="61232" y="32657"/>
                    </a:lnTo>
                    <a:lnTo>
                      <a:pt x="67738" y="15308"/>
                    </a:lnTo>
                    <a:cubicBezTo>
                      <a:pt x="69354" y="11141"/>
                      <a:pt x="72309" y="7548"/>
                      <a:pt x="76604" y="4529"/>
                    </a:cubicBezTo>
                    <a:cubicBezTo>
                      <a:pt x="80899" y="1510"/>
                      <a:pt x="85300" y="0"/>
                      <a:pt x="89807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5900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152400" dist="38100" dir="5400000" algn="t" rotWithShape="0">
                  <a:prstClr val="black">
                    <a:alpha val="22000"/>
                  </a:prstClr>
                </a:outerShdw>
              </a:effectLst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endParaRPr sz="1600" kern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41">
                <a:extLst>
                  <a:ext uri="{FF2B5EF4-FFF2-40B4-BE49-F238E27FC236}">
                    <a16:creationId xmlns:a16="http://schemas.microsoft.com/office/drawing/2014/main" id="{425F897A-D83B-48AE-A8E0-A65F99F7163E}"/>
                  </a:ext>
                </a:extLst>
              </p:cNvPr>
              <p:cNvSpPr/>
              <p:nvPr/>
            </p:nvSpPr>
            <p:spPr>
              <a:xfrm>
                <a:off x="7789589" y="4722362"/>
                <a:ext cx="740913" cy="321063"/>
              </a:xfrm>
              <a:custGeom>
                <a:avLst/>
                <a:gdLst>
                  <a:gd name="connsiteX0" fmla="*/ 272101 w 740913"/>
                  <a:gd name="connsiteY0" fmla="*/ 0 h 321063"/>
                  <a:gd name="connsiteX1" fmla="*/ 468813 w 740913"/>
                  <a:gd name="connsiteY1" fmla="*/ 0 h 321063"/>
                  <a:gd name="connsiteX2" fmla="*/ 473442 w 740913"/>
                  <a:gd name="connsiteY2" fmla="*/ 6802 h 321063"/>
                  <a:gd name="connsiteX3" fmla="*/ 481594 w 740913"/>
                  <a:gd name="connsiteY3" fmla="*/ 49396 h 321063"/>
                  <a:gd name="connsiteX4" fmla="*/ 448985 w 740913"/>
                  <a:gd name="connsiteY4" fmla="*/ 127922 h 321063"/>
                  <a:gd name="connsiteX5" fmla="*/ 370458 w 740913"/>
                  <a:gd name="connsiteY5" fmla="*/ 160532 h 321063"/>
                  <a:gd name="connsiteX6" fmla="*/ 291929 w 740913"/>
                  <a:gd name="connsiteY6" fmla="*/ 127922 h 321063"/>
                  <a:gd name="connsiteX7" fmla="*/ 259319 w 740913"/>
                  <a:gd name="connsiteY7" fmla="*/ 49396 h 321063"/>
                  <a:gd name="connsiteX8" fmla="*/ 267471 w 740913"/>
                  <a:gd name="connsiteY8" fmla="*/ 6802 h 321063"/>
                  <a:gd name="connsiteX9" fmla="*/ 0 w 740913"/>
                  <a:gd name="connsiteY9" fmla="*/ 0 h 321063"/>
                  <a:gd name="connsiteX10" fmla="*/ 207040 w 740913"/>
                  <a:gd name="connsiteY10" fmla="*/ 0 h 321063"/>
                  <a:gd name="connsiteX11" fmla="*/ 197579 w 740913"/>
                  <a:gd name="connsiteY11" fmla="*/ 49396 h 321063"/>
                  <a:gd name="connsiteX12" fmla="*/ 248323 w 740913"/>
                  <a:gd name="connsiteY12" fmla="*/ 171531 h 321063"/>
                  <a:gd name="connsiteX13" fmla="*/ 370458 w 740913"/>
                  <a:gd name="connsiteY13" fmla="*/ 222275 h 321063"/>
                  <a:gd name="connsiteX14" fmla="*/ 492590 w 740913"/>
                  <a:gd name="connsiteY14" fmla="*/ 171531 h 321063"/>
                  <a:gd name="connsiteX15" fmla="*/ 543338 w 740913"/>
                  <a:gd name="connsiteY15" fmla="*/ 49396 h 321063"/>
                  <a:gd name="connsiteX16" fmla="*/ 533876 w 740913"/>
                  <a:gd name="connsiteY16" fmla="*/ 0 h 321063"/>
                  <a:gd name="connsiteX17" fmla="*/ 740913 w 740913"/>
                  <a:gd name="connsiteY17" fmla="*/ 0 h 321063"/>
                  <a:gd name="connsiteX18" fmla="*/ 740913 w 740913"/>
                  <a:gd name="connsiteY18" fmla="*/ 222275 h 321063"/>
                  <a:gd name="connsiteX19" fmla="*/ 711970 w 740913"/>
                  <a:gd name="connsiteY19" fmla="*/ 292120 h 321063"/>
                  <a:gd name="connsiteX20" fmla="*/ 642125 w 740913"/>
                  <a:gd name="connsiteY20" fmla="*/ 321063 h 321063"/>
                  <a:gd name="connsiteX21" fmla="*/ 98788 w 740913"/>
                  <a:gd name="connsiteY21" fmla="*/ 321063 h 321063"/>
                  <a:gd name="connsiteX22" fmla="*/ 28944 w 740913"/>
                  <a:gd name="connsiteY22" fmla="*/ 292120 h 321063"/>
                  <a:gd name="connsiteX23" fmla="*/ 0 w 740913"/>
                  <a:gd name="connsiteY23" fmla="*/ 222275 h 321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40913" h="321063">
                    <a:moveTo>
                      <a:pt x="272101" y="0"/>
                    </a:moveTo>
                    <a:lnTo>
                      <a:pt x="468813" y="0"/>
                    </a:lnTo>
                    <a:lnTo>
                      <a:pt x="473442" y="6802"/>
                    </a:lnTo>
                    <a:cubicBezTo>
                      <a:pt x="478877" y="19890"/>
                      <a:pt x="481594" y="34088"/>
                      <a:pt x="481594" y="49396"/>
                    </a:cubicBezTo>
                    <a:cubicBezTo>
                      <a:pt x="481594" y="80009"/>
                      <a:pt x="470725" y="106185"/>
                      <a:pt x="448985" y="127922"/>
                    </a:cubicBezTo>
                    <a:cubicBezTo>
                      <a:pt x="427247" y="149663"/>
                      <a:pt x="401071" y="160532"/>
                      <a:pt x="370458" y="160532"/>
                    </a:cubicBezTo>
                    <a:cubicBezTo>
                      <a:pt x="339842" y="160532"/>
                      <a:pt x="313667" y="149663"/>
                      <a:pt x="291929" y="127922"/>
                    </a:cubicBezTo>
                    <a:cubicBezTo>
                      <a:pt x="270188" y="106185"/>
                      <a:pt x="259319" y="80009"/>
                      <a:pt x="259319" y="49396"/>
                    </a:cubicBezTo>
                    <a:cubicBezTo>
                      <a:pt x="259319" y="34088"/>
                      <a:pt x="262037" y="19890"/>
                      <a:pt x="267471" y="6802"/>
                    </a:cubicBezTo>
                    <a:close/>
                    <a:moveTo>
                      <a:pt x="0" y="0"/>
                    </a:moveTo>
                    <a:lnTo>
                      <a:pt x="207040" y="0"/>
                    </a:lnTo>
                    <a:lnTo>
                      <a:pt x="197579" y="49396"/>
                    </a:lnTo>
                    <a:cubicBezTo>
                      <a:pt x="197579" y="96989"/>
                      <a:pt x="214492" y="137699"/>
                      <a:pt x="248323" y="171531"/>
                    </a:cubicBezTo>
                    <a:cubicBezTo>
                      <a:pt x="282152" y="205360"/>
                      <a:pt x="322863" y="222275"/>
                      <a:pt x="370458" y="222275"/>
                    </a:cubicBezTo>
                    <a:cubicBezTo>
                      <a:pt x="418051" y="222275"/>
                      <a:pt x="458761" y="205360"/>
                      <a:pt x="492590" y="171531"/>
                    </a:cubicBezTo>
                    <a:cubicBezTo>
                      <a:pt x="526422" y="137699"/>
                      <a:pt x="543338" y="96989"/>
                      <a:pt x="543338" y="49396"/>
                    </a:cubicBezTo>
                    <a:lnTo>
                      <a:pt x="533876" y="0"/>
                    </a:lnTo>
                    <a:lnTo>
                      <a:pt x="740913" y="0"/>
                    </a:lnTo>
                    <a:lnTo>
                      <a:pt x="740913" y="222275"/>
                    </a:lnTo>
                    <a:cubicBezTo>
                      <a:pt x="740913" y="249543"/>
                      <a:pt x="731266" y="272826"/>
                      <a:pt x="711970" y="292120"/>
                    </a:cubicBezTo>
                    <a:cubicBezTo>
                      <a:pt x="692676" y="311416"/>
                      <a:pt x="669393" y="321063"/>
                      <a:pt x="642125" y="321063"/>
                    </a:cubicBezTo>
                    <a:lnTo>
                      <a:pt x="98788" y="321063"/>
                    </a:lnTo>
                    <a:cubicBezTo>
                      <a:pt x="71521" y="321063"/>
                      <a:pt x="48237" y="311416"/>
                      <a:pt x="28944" y="292120"/>
                    </a:cubicBezTo>
                    <a:cubicBezTo>
                      <a:pt x="9647" y="272826"/>
                      <a:pt x="0" y="249543"/>
                      <a:pt x="0" y="22227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E0585725-2C0E-4925-957B-D6AC5E3280B7}"/>
                </a:ext>
              </a:extLst>
            </p:cNvPr>
            <p:cNvSpPr/>
            <p:nvPr/>
          </p:nvSpPr>
          <p:spPr>
            <a:xfrm>
              <a:off x="7538338" y="4037155"/>
              <a:ext cx="1573619" cy="1573619"/>
            </a:xfrm>
            <a:prstGeom prst="ellipse">
              <a:avLst/>
            </a:prstGeom>
            <a:noFill/>
            <a:ln w="10160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A2EBCA92-006D-4080-B318-6FD97571812B}"/>
                </a:ext>
              </a:extLst>
            </p:cNvPr>
            <p:cNvSpPr/>
            <p:nvPr/>
          </p:nvSpPr>
          <p:spPr>
            <a:xfrm>
              <a:off x="7538337" y="4037154"/>
              <a:ext cx="1573619" cy="1573619"/>
            </a:xfrm>
            <a:prstGeom prst="arc">
              <a:avLst>
                <a:gd name="adj1" fmla="val 20892080"/>
                <a:gd name="adj2" fmla="val 4149906"/>
              </a:avLst>
            </a:prstGeom>
            <a:noFill/>
            <a:ln w="101600" cap="rnd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弧形 22">
              <a:extLst>
                <a:ext uri="{FF2B5EF4-FFF2-40B4-BE49-F238E27FC236}">
                  <a16:creationId xmlns:a16="http://schemas.microsoft.com/office/drawing/2014/main" id="{F4245A71-00E8-4EFC-85B0-9D0DCA012B19}"/>
                </a:ext>
              </a:extLst>
            </p:cNvPr>
            <p:cNvSpPr/>
            <p:nvPr/>
          </p:nvSpPr>
          <p:spPr>
            <a:xfrm>
              <a:off x="7538337" y="4037154"/>
              <a:ext cx="1573619" cy="1573619"/>
            </a:xfrm>
            <a:prstGeom prst="arc">
              <a:avLst>
                <a:gd name="adj1" fmla="val 3949982"/>
                <a:gd name="adj2" fmla="val 17600475"/>
              </a:avLst>
            </a:prstGeom>
            <a:noFill/>
            <a:ln w="1016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1AD00C42-1089-403B-A2B5-2EBDFE823F89}"/>
                </a:ext>
              </a:extLst>
            </p:cNvPr>
            <p:cNvCxnSpPr/>
            <p:nvPr/>
          </p:nvCxnSpPr>
          <p:spPr>
            <a:xfrm>
              <a:off x="8860542" y="4161513"/>
              <a:ext cx="84308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47">
              <a:extLst>
                <a:ext uri="{FF2B5EF4-FFF2-40B4-BE49-F238E27FC236}">
                  <a16:creationId xmlns:a16="http://schemas.microsoft.com/office/drawing/2014/main" id="{C8FE18BF-1BC6-4398-AF1E-F4A27E2C45E8}"/>
                </a:ext>
              </a:extLst>
            </p:cNvPr>
            <p:cNvSpPr txBox="1"/>
            <p:nvPr/>
          </p:nvSpPr>
          <p:spPr>
            <a:xfrm>
              <a:off x="9192977" y="3766781"/>
              <a:ext cx="556563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15%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D53FA653-A797-4575-B1F0-CC5633B53B32}"/>
                </a:ext>
              </a:extLst>
            </p:cNvPr>
            <p:cNvCxnSpPr/>
            <p:nvPr/>
          </p:nvCxnSpPr>
          <p:spPr>
            <a:xfrm>
              <a:off x="8878042" y="5458690"/>
              <a:ext cx="84308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49">
              <a:extLst>
                <a:ext uri="{FF2B5EF4-FFF2-40B4-BE49-F238E27FC236}">
                  <a16:creationId xmlns:a16="http://schemas.microsoft.com/office/drawing/2014/main" id="{088299C1-F418-422F-9FEC-BAAB0F6F79AE}"/>
                </a:ext>
              </a:extLst>
            </p:cNvPr>
            <p:cNvSpPr txBox="1"/>
            <p:nvPr/>
          </p:nvSpPr>
          <p:spPr>
            <a:xfrm>
              <a:off x="9196219" y="5091683"/>
              <a:ext cx="59022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30%</a:t>
              </a: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F61511EE-99EB-4C7B-9B97-3EA38D6CB769}"/>
                </a:ext>
              </a:extLst>
            </p:cNvPr>
            <p:cNvSpPr/>
            <p:nvPr/>
          </p:nvSpPr>
          <p:spPr>
            <a:xfrm>
              <a:off x="7121983" y="4823962"/>
              <a:ext cx="180753" cy="1807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3E6B3415-EDBF-499A-8C97-B06C4C38F031}"/>
                </a:ext>
              </a:extLst>
            </p:cNvPr>
            <p:cNvCxnSpPr/>
            <p:nvPr/>
          </p:nvCxnSpPr>
          <p:spPr>
            <a:xfrm>
              <a:off x="6541444" y="4914338"/>
              <a:ext cx="54864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62">
              <a:extLst>
                <a:ext uri="{FF2B5EF4-FFF2-40B4-BE49-F238E27FC236}">
                  <a16:creationId xmlns:a16="http://schemas.microsoft.com/office/drawing/2014/main" id="{A4843C75-4EC9-4F1B-AAA4-B427DFF4E517}"/>
                </a:ext>
              </a:extLst>
            </p:cNvPr>
            <p:cNvSpPr txBox="1"/>
            <p:nvPr/>
          </p:nvSpPr>
          <p:spPr>
            <a:xfrm>
              <a:off x="6360533" y="4519904"/>
              <a:ext cx="575461" cy="328716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85%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310E98A8-F268-460F-82E0-380D5894344F}"/>
              </a:ext>
            </a:extLst>
          </p:cNvPr>
          <p:cNvSpPr txBox="1"/>
          <p:nvPr/>
        </p:nvSpPr>
        <p:spPr>
          <a:xfrm>
            <a:off x="1359217" y="4305741"/>
            <a:ext cx="3996327" cy="12464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user print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9F1ABB7E-C702-4878-885C-E0B3CAB62B3A}"/>
              </a:ext>
            </a:extLst>
          </p:cNvPr>
          <p:cNvSpPr txBox="1"/>
          <p:nvPr/>
        </p:nvSpPr>
        <p:spPr>
          <a:xfrm>
            <a:off x="7022043" y="1981069"/>
            <a:ext cx="3996327" cy="12464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user print the presentation and make it into a it into a film to be used in a wider </a:t>
            </a:r>
            <a:r>
              <a:rPr lang="en-US" altLang="zh-CN" sz="10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fieldThe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user print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E036704-6269-4F76-820F-3924B031CDCA}"/>
              </a:ext>
            </a:extLst>
          </p:cNvPr>
          <p:cNvGrpSpPr/>
          <p:nvPr/>
        </p:nvGrpSpPr>
        <p:grpSpPr>
          <a:xfrm>
            <a:off x="1428110" y="349966"/>
            <a:ext cx="5012652" cy="759961"/>
            <a:chOff x="3389687" y="2200691"/>
            <a:chExt cx="5012652" cy="759961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7146655-AC39-4764-80A0-4ADD91104B4B}"/>
                </a:ext>
              </a:extLst>
            </p:cNvPr>
            <p:cNvSpPr txBox="1"/>
            <p:nvPr/>
          </p:nvSpPr>
          <p:spPr>
            <a:xfrm>
              <a:off x="3389687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分析自身因素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CCD315E-6684-4C2E-B8F7-621B1D741E68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</a:t>
              </a: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F0922485-D181-4FFD-B50E-FA2C619E3A81}"/>
              </a:ext>
            </a:extLst>
          </p:cNvPr>
          <p:cNvSpPr txBox="1"/>
          <p:nvPr/>
        </p:nvSpPr>
        <p:spPr>
          <a:xfrm>
            <a:off x="484840" y="268131"/>
            <a:ext cx="87345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448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730FC652-FB5F-4985-A47D-3352D107E94D}"/>
              </a:ext>
            </a:extLst>
          </p:cNvPr>
          <p:cNvGrpSpPr/>
          <p:nvPr/>
        </p:nvGrpSpPr>
        <p:grpSpPr>
          <a:xfrm>
            <a:off x="4062708" y="1819564"/>
            <a:ext cx="4066584" cy="4267280"/>
            <a:chOff x="3645166" y="1592796"/>
            <a:chExt cx="4678775" cy="4909684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2F89520-EAE3-43CC-BD69-2B749C9505EC}"/>
                </a:ext>
              </a:extLst>
            </p:cNvPr>
            <p:cNvSpPr/>
            <p:nvPr/>
          </p:nvSpPr>
          <p:spPr>
            <a:xfrm>
              <a:off x="5302914" y="2845356"/>
              <a:ext cx="1451071" cy="3657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14" y="0"/>
                  </a:moveTo>
                  <a:lnTo>
                    <a:pt x="10982" y="11"/>
                  </a:lnTo>
                  <a:lnTo>
                    <a:pt x="10495" y="7316"/>
                  </a:lnTo>
                  <a:lnTo>
                    <a:pt x="10311" y="7316"/>
                  </a:lnTo>
                  <a:lnTo>
                    <a:pt x="5040" y="4934"/>
                  </a:lnTo>
                  <a:lnTo>
                    <a:pt x="4098" y="5274"/>
                  </a:lnTo>
                  <a:lnTo>
                    <a:pt x="9839" y="8344"/>
                  </a:lnTo>
                  <a:lnTo>
                    <a:pt x="9157" y="13657"/>
                  </a:lnTo>
                  <a:lnTo>
                    <a:pt x="1743" y="10307"/>
                  </a:lnTo>
                  <a:lnTo>
                    <a:pt x="465" y="10768"/>
                  </a:lnTo>
                  <a:lnTo>
                    <a:pt x="8348" y="14989"/>
                  </a:lnTo>
                  <a:cubicBezTo>
                    <a:pt x="8869" y="15678"/>
                    <a:pt x="8688" y="17187"/>
                    <a:pt x="8374" y="18525"/>
                  </a:cubicBezTo>
                  <a:cubicBezTo>
                    <a:pt x="8077" y="19789"/>
                    <a:pt x="7686" y="20827"/>
                    <a:pt x="7641" y="20946"/>
                  </a:cubicBezTo>
                  <a:lnTo>
                    <a:pt x="0" y="20946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0946"/>
                  </a:lnTo>
                  <a:lnTo>
                    <a:pt x="14478" y="20946"/>
                  </a:lnTo>
                  <a:cubicBezTo>
                    <a:pt x="14472" y="20926"/>
                    <a:pt x="13902" y="19197"/>
                    <a:pt x="13212" y="15954"/>
                  </a:cubicBezTo>
                  <a:cubicBezTo>
                    <a:pt x="12517" y="12693"/>
                    <a:pt x="13674" y="12692"/>
                    <a:pt x="13674" y="12692"/>
                  </a:cubicBezTo>
                  <a:lnTo>
                    <a:pt x="20503" y="9431"/>
                  </a:lnTo>
                  <a:lnTo>
                    <a:pt x="19114" y="8696"/>
                  </a:lnTo>
                  <a:lnTo>
                    <a:pt x="12631" y="11452"/>
                  </a:lnTo>
                  <a:lnTo>
                    <a:pt x="11953" y="7859"/>
                  </a:lnTo>
                  <a:lnTo>
                    <a:pt x="16953" y="5473"/>
                  </a:lnTo>
                  <a:lnTo>
                    <a:pt x="15932" y="4933"/>
                  </a:lnTo>
                  <a:lnTo>
                    <a:pt x="11790" y="6734"/>
                  </a:lnTo>
                  <a:lnTo>
                    <a:pt x="1161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noFill/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AEB029F1-76DC-45D4-B34B-2A6239429103}"/>
                </a:ext>
              </a:extLst>
            </p:cNvPr>
            <p:cNvSpPr/>
            <p:nvPr/>
          </p:nvSpPr>
          <p:spPr>
            <a:xfrm>
              <a:off x="3645166" y="3689614"/>
              <a:ext cx="1264772" cy="1264772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4E3101C-C0DE-4987-B873-EB77CEC19276}"/>
                </a:ext>
              </a:extLst>
            </p:cNvPr>
            <p:cNvSpPr/>
            <p:nvPr/>
          </p:nvSpPr>
          <p:spPr>
            <a:xfrm>
              <a:off x="4063173" y="4064134"/>
              <a:ext cx="520790" cy="536833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33F9DF86-FD8E-4948-9150-198530512BC6}"/>
                </a:ext>
              </a:extLst>
            </p:cNvPr>
            <p:cNvSpPr/>
            <p:nvPr/>
          </p:nvSpPr>
          <p:spPr>
            <a:xfrm>
              <a:off x="4789704" y="1925567"/>
              <a:ext cx="914554" cy="914555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1FDFC97-7E55-424E-B2B4-808F3B1ED23E}"/>
                </a:ext>
              </a:extLst>
            </p:cNvPr>
            <p:cNvSpPr/>
            <p:nvPr/>
          </p:nvSpPr>
          <p:spPr>
            <a:xfrm>
              <a:off x="5055498" y="2208370"/>
              <a:ext cx="383086" cy="348996"/>
            </a:xfrm>
            <a:custGeom>
              <a:avLst/>
              <a:gdLst>
                <a:gd name="connsiteX0" fmla="*/ 260506 w 331788"/>
                <a:gd name="connsiteY0" fmla="*/ 76839 h 302264"/>
                <a:gd name="connsiteX1" fmla="*/ 326604 w 331788"/>
                <a:gd name="connsiteY1" fmla="*/ 76839 h 302264"/>
                <a:gd name="connsiteX2" fmla="*/ 326604 w 331788"/>
                <a:gd name="connsiteY2" fmla="*/ 291959 h 302264"/>
                <a:gd name="connsiteX3" fmla="*/ 331788 w 331788"/>
                <a:gd name="connsiteY3" fmla="*/ 297111 h 302264"/>
                <a:gd name="connsiteX4" fmla="*/ 326604 w 331788"/>
                <a:gd name="connsiteY4" fmla="*/ 302264 h 302264"/>
                <a:gd name="connsiteX5" fmla="*/ 5184 w 331788"/>
                <a:gd name="connsiteY5" fmla="*/ 302264 h 302264"/>
                <a:gd name="connsiteX6" fmla="*/ 0 w 331788"/>
                <a:gd name="connsiteY6" fmla="*/ 297111 h 302264"/>
                <a:gd name="connsiteX7" fmla="*/ 5184 w 331788"/>
                <a:gd name="connsiteY7" fmla="*/ 291959 h 302264"/>
                <a:gd name="connsiteX8" fmla="*/ 11664 w 331788"/>
                <a:gd name="connsiteY8" fmla="*/ 291959 h 302264"/>
                <a:gd name="connsiteX9" fmla="*/ 11664 w 331788"/>
                <a:gd name="connsiteY9" fmla="*/ 214670 h 302264"/>
                <a:gd name="connsiteX10" fmla="*/ 77763 w 331788"/>
                <a:gd name="connsiteY10" fmla="*/ 214670 h 302264"/>
                <a:gd name="connsiteX11" fmla="*/ 77763 w 331788"/>
                <a:gd name="connsiteY11" fmla="*/ 291959 h 302264"/>
                <a:gd name="connsiteX12" fmla="*/ 94612 w 331788"/>
                <a:gd name="connsiteY12" fmla="*/ 291959 h 302264"/>
                <a:gd name="connsiteX13" fmla="*/ 94612 w 331788"/>
                <a:gd name="connsiteY13" fmla="*/ 165721 h 302264"/>
                <a:gd name="connsiteX14" fmla="*/ 160710 w 331788"/>
                <a:gd name="connsiteY14" fmla="*/ 165721 h 302264"/>
                <a:gd name="connsiteX15" fmla="*/ 160710 w 331788"/>
                <a:gd name="connsiteY15" fmla="*/ 291959 h 302264"/>
                <a:gd name="connsiteX16" fmla="*/ 177559 w 331788"/>
                <a:gd name="connsiteY16" fmla="*/ 291959 h 302264"/>
                <a:gd name="connsiteX17" fmla="*/ 177559 w 331788"/>
                <a:gd name="connsiteY17" fmla="*/ 121924 h 302264"/>
                <a:gd name="connsiteX18" fmla="*/ 243657 w 331788"/>
                <a:gd name="connsiteY18" fmla="*/ 121924 h 302264"/>
                <a:gd name="connsiteX19" fmla="*/ 243657 w 331788"/>
                <a:gd name="connsiteY19" fmla="*/ 291959 h 302264"/>
                <a:gd name="connsiteX20" fmla="*/ 260506 w 331788"/>
                <a:gd name="connsiteY20" fmla="*/ 291959 h 302264"/>
                <a:gd name="connsiteX21" fmla="*/ 260506 w 331788"/>
                <a:gd name="connsiteY21" fmla="*/ 76839 h 302264"/>
                <a:gd name="connsiteX22" fmla="*/ 212230 w 331788"/>
                <a:gd name="connsiteY22" fmla="*/ 334 h 302264"/>
                <a:gd name="connsiteX23" fmla="*/ 259954 w 331788"/>
                <a:gd name="connsiteY23" fmla="*/ 4179 h 302264"/>
                <a:gd name="connsiteX24" fmla="*/ 261244 w 331788"/>
                <a:gd name="connsiteY24" fmla="*/ 5460 h 302264"/>
                <a:gd name="connsiteX25" fmla="*/ 262534 w 331788"/>
                <a:gd name="connsiteY25" fmla="*/ 5460 h 302264"/>
                <a:gd name="connsiteX26" fmla="*/ 263823 w 331788"/>
                <a:gd name="connsiteY26" fmla="*/ 6742 h 302264"/>
                <a:gd name="connsiteX27" fmla="*/ 263823 w 331788"/>
                <a:gd name="connsiteY27" fmla="*/ 8024 h 302264"/>
                <a:gd name="connsiteX28" fmla="*/ 265113 w 331788"/>
                <a:gd name="connsiteY28" fmla="*/ 8024 h 302264"/>
                <a:gd name="connsiteX29" fmla="*/ 265113 w 331788"/>
                <a:gd name="connsiteY29" fmla="*/ 9305 h 302264"/>
                <a:gd name="connsiteX30" fmla="*/ 265113 w 331788"/>
                <a:gd name="connsiteY30" fmla="*/ 10587 h 302264"/>
                <a:gd name="connsiteX31" fmla="*/ 265113 w 331788"/>
                <a:gd name="connsiteY31" fmla="*/ 11869 h 302264"/>
                <a:gd name="connsiteX32" fmla="*/ 263823 w 331788"/>
                <a:gd name="connsiteY32" fmla="*/ 11869 h 302264"/>
                <a:gd name="connsiteX33" fmla="*/ 244476 w 331788"/>
                <a:gd name="connsiteY33" fmla="*/ 55445 h 302264"/>
                <a:gd name="connsiteX34" fmla="*/ 239316 w 331788"/>
                <a:gd name="connsiteY34" fmla="*/ 58008 h 302264"/>
                <a:gd name="connsiteX35" fmla="*/ 238026 w 331788"/>
                <a:gd name="connsiteY35" fmla="*/ 58008 h 302264"/>
                <a:gd name="connsiteX36" fmla="*/ 234157 w 331788"/>
                <a:gd name="connsiteY36" fmla="*/ 50318 h 302264"/>
                <a:gd name="connsiteX37" fmla="*/ 247055 w 331788"/>
                <a:gd name="connsiteY37" fmla="*/ 23403 h 302264"/>
                <a:gd name="connsiteX38" fmla="*/ 47129 w 331788"/>
                <a:gd name="connsiteY38" fmla="*/ 137470 h 302264"/>
                <a:gd name="connsiteX39" fmla="*/ 44549 w 331788"/>
                <a:gd name="connsiteY39" fmla="*/ 138752 h 302264"/>
                <a:gd name="connsiteX40" fmla="*/ 40680 w 331788"/>
                <a:gd name="connsiteY40" fmla="*/ 136189 h 302264"/>
                <a:gd name="connsiteX41" fmla="*/ 41970 w 331788"/>
                <a:gd name="connsiteY41" fmla="*/ 128499 h 302264"/>
                <a:gd name="connsiteX42" fmla="*/ 241896 w 331788"/>
                <a:gd name="connsiteY42" fmla="*/ 13150 h 302264"/>
                <a:gd name="connsiteX43" fmla="*/ 212230 w 331788"/>
                <a:gd name="connsiteY43" fmla="*/ 10587 h 302264"/>
                <a:gd name="connsiteX44" fmla="*/ 207070 w 331788"/>
                <a:gd name="connsiteY44" fmla="*/ 5460 h 302264"/>
                <a:gd name="connsiteX45" fmla="*/ 212230 w 331788"/>
                <a:gd name="connsiteY45" fmla="*/ 334 h 3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1788" h="302264">
                  <a:moveTo>
                    <a:pt x="260506" y="76839"/>
                  </a:moveTo>
                  <a:cubicBezTo>
                    <a:pt x="260506" y="76839"/>
                    <a:pt x="260506" y="76839"/>
                    <a:pt x="326604" y="76839"/>
                  </a:cubicBezTo>
                  <a:cubicBezTo>
                    <a:pt x="326604" y="76839"/>
                    <a:pt x="326604" y="76839"/>
                    <a:pt x="326604" y="291959"/>
                  </a:cubicBezTo>
                  <a:cubicBezTo>
                    <a:pt x="329196" y="291959"/>
                    <a:pt x="331788" y="294535"/>
                    <a:pt x="331788" y="297111"/>
                  </a:cubicBezTo>
                  <a:cubicBezTo>
                    <a:pt x="331788" y="299688"/>
                    <a:pt x="329196" y="302264"/>
                    <a:pt x="326604" y="302264"/>
                  </a:cubicBezTo>
                  <a:cubicBezTo>
                    <a:pt x="326604" y="302264"/>
                    <a:pt x="326604" y="302264"/>
                    <a:pt x="5184" y="302264"/>
                  </a:cubicBezTo>
                  <a:cubicBezTo>
                    <a:pt x="2592" y="302264"/>
                    <a:pt x="0" y="299688"/>
                    <a:pt x="0" y="297111"/>
                  </a:cubicBezTo>
                  <a:cubicBezTo>
                    <a:pt x="0" y="294535"/>
                    <a:pt x="2592" y="291959"/>
                    <a:pt x="5184" y="291959"/>
                  </a:cubicBezTo>
                  <a:cubicBezTo>
                    <a:pt x="5184" y="291959"/>
                    <a:pt x="5184" y="291959"/>
                    <a:pt x="11664" y="291959"/>
                  </a:cubicBezTo>
                  <a:cubicBezTo>
                    <a:pt x="11664" y="291959"/>
                    <a:pt x="11664" y="291959"/>
                    <a:pt x="11664" y="214670"/>
                  </a:cubicBezTo>
                  <a:cubicBezTo>
                    <a:pt x="11664" y="214670"/>
                    <a:pt x="11664" y="214670"/>
                    <a:pt x="77763" y="214670"/>
                  </a:cubicBezTo>
                  <a:cubicBezTo>
                    <a:pt x="77763" y="214670"/>
                    <a:pt x="77763" y="214670"/>
                    <a:pt x="77763" y="291959"/>
                  </a:cubicBezTo>
                  <a:cubicBezTo>
                    <a:pt x="77763" y="291959"/>
                    <a:pt x="77763" y="291959"/>
                    <a:pt x="94612" y="291959"/>
                  </a:cubicBezTo>
                  <a:cubicBezTo>
                    <a:pt x="94612" y="291959"/>
                    <a:pt x="94612" y="291959"/>
                    <a:pt x="94612" y="165721"/>
                  </a:cubicBezTo>
                  <a:cubicBezTo>
                    <a:pt x="94612" y="165721"/>
                    <a:pt x="94612" y="165721"/>
                    <a:pt x="160710" y="165721"/>
                  </a:cubicBezTo>
                  <a:cubicBezTo>
                    <a:pt x="160710" y="165721"/>
                    <a:pt x="160710" y="165721"/>
                    <a:pt x="160710" y="291959"/>
                  </a:cubicBezTo>
                  <a:cubicBezTo>
                    <a:pt x="160710" y="291959"/>
                    <a:pt x="160710" y="291959"/>
                    <a:pt x="177559" y="291959"/>
                  </a:cubicBezTo>
                  <a:cubicBezTo>
                    <a:pt x="177559" y="291959"/>
                    <a:pt x="177559" y="291959"/>
                    <a:pt x="177559" y="121924"/>
                  </a:cubicBezTo>
                  <a:cubicBezTo>
                    <a:pt x="177559" y="121924"/>
                    <a:pt x="177559" y="121924"/>
                    <a:pt x="243657" y="121924"/>
                  </a:cubicBezTo>
                  <a:cubicBezTo>
                    <a:pt x="243657" y="121924"/>
                    <a:pt x="243657" y="121924"/>
                    <a:pt x="243657" y="291959"/>
                  </a:cubicBezTo>
                  <a:cubicBezTo>
                    <a:pt x="243657" y="291959"/>
                    <a:pt x="243657" y="291959"/>
                    <a:pt x="260506" y="291959"/>
                  </a:cubicBezTo>
                  <a:cubicBezTo>
                    <a:pt x="260506" y="291959"/>
                    <a:pt x="260506" y="291959"/>
                    <a:pt x="260506" y="76839"/>
                  </a:cubicBezTo>
                  <a:close/>
                  <a:moveTo>
                    <a:pt x="212230" y="334"/>
                  </a:moveTo>
                  <a:cubicBezTo>
                    <a:pt x="212230" y="334"/>
                    <a:pt x="212230" y="334"/>
                    <a:pt x="259954" y="4179"/>
                  </a:cubicBezTo>
                  <a:cubicBezTo>
                    <a:pt x="259954" y="4179"/>
                    <a:pt x="261244" y="4179"/>
                    <a:pt x="261244" y="5460"/>
                  </a:cubicBezTo>
                  <a:cubicBezTo>
                    <a:pt x="262534" y="5460"/>
                    <a:pt x="262534" y="5460"/>
                    <a:pt x="262534" y="5460"/>
                  </a:cubicBezTo>
                  <a:cubicBezTo>
                    <a:pt x="262534" y="5460"/>
                    <a:pt x="263823" y="6742"/>
                    <a:pt x="263823" y="6742"/>
                  </a:cubicBezTo>
                  <a:cubicBezTo>
                    <a:pt x="263823" y="6742"/>
                    <a:pt x="263823" y="8024"/>
                    <a:pt x="263823" y="8024"/>
                  </a:cubicBezTo>
                  <a:cubicBezTo>
                    <a:pt x="263823" y="8024"/>
                    <a:pt x="265113" y="8024"/>
                    <a:pt x="265113" y="8024"/>
                  </a:cubicBezTo>
                  <a:cubicBezTo>
                    <a:pt x="265113" y="8024"/>
                    <a:pt x="265113" y="8024"/>
                    <a:pt x="265113" y="9305"/>
                  </a:cubicBezTo>
                  <a:cubicBezTo>
                    <a:pt x="265113" y="9305"/>
                    <a:pt x="265113" y="10587"/>
                    <a:pt x="265113" y="10587"/>
                  </a:cubicBezTo>
                  <a:cubicBezTo>
                    <a:pt x="265113" y="10587"/>
                    <a:pt x="265113" y="11869"/>
                    <a:pt x="265113" y="11869"/>
                  </a:cubicBezTo>
                  <a:cubicBezTo>
                    <a:pt x="263823" y="11869"/>
                    <a:pt x="263823" y="11869"/>
                    <a:pt x="263823" y="11869"/>
                  </a:cubicBezTo>
                  <a:cubicBezTo>
                    <a:pt x="263823" y="11869"/>
                    <a:pt x="263823" y="11869"/>
                    <a:pt x="244476" y="55445"/>
                  </a:cubicBezTo>
                  <a:cubicBezTo>
                    <a:pt x="244476" y="56726"/>
                    <a:pt x="241896" y="58008"/>
                    <a:pt x="239316" y="58008"/>
                  </a:cubicBezTo>
                  <a:cubicBezTo>
                    <a:pt x="239316" y="58008"/>
                    <a:pt x="238026" y="58008"/>
                    <a:pt x="238026" y="58008"/>
                  </a:cubicBezTo>
                  <a:cubicBezTo>
                    <a:pt x="234157" y="56726"/>
                    <a:pt x="232867" y="52881"/>
                    <a:pt x="234157" y="50318"/>
                  </a:cubicBezTo>
                  <a:cubicBezTo>
                    <a:pt x="234157" y="50318"/>
                    <a:pt x="234157" y="50318"/>
                    <a:pt x="247055" y="23403"/>
                  </a:cubicBezTo>
                  <a:cubicBezTo>
                    <a:pt x="247055" y="23403"/>
                    <a:pt x="247055" y="23403"/>
                    <a:pt x="47129" y="137470"/>
                  </a:cubicBezTo>
                  <a:cubicBezTo>
                    <a:pt x="47129" y="138752"/>
                    <a:pt x="45839" y="138752"/>
                    <a:pt x="44549" y="138752"/>
                  </a:cubicBezTo>
                  <a:cubicBezTo>
                    <a:pt x="43260" y="138752"/>
                    <a:pt x="40680" y="137470"/>
                    <a:pt x="40680" y="136189"/>
                  </a:cubicBezTo>
                  <a:cubicBezTo>
                    <a:pt x="38100" y="133625"/>
                    <a:pt x="39390" y="129780"/>
                    <a:pt x="41970" y="128499"/>
                  </a:cubicBezTo>
                  <a:cubicBezTo>
                    <a:pt x="41970" y="128499"/>
                    <a:pt x="41970" y="128499"/>
                    <a:pt x="241896" y="13150"/>
                  </a:cubicBezTo>
                  <a:cubicBezTo>
                    <a:pt x="241896" y="13150"/>
                    <a:pt x="241896" y="13150"/>
                    <a:pt x="212230" y="10587"/>
                  </a:cubicBezTo>
                  <a:cubicBezTo>
                    <a:pt x="208360" y="10587"/>
                    <a:pt x="207070" y="8024"/>
                    <a:pt x="207070" y="5460"/>
                  </a:cubicBezTo>
                  <a:cubicBezTo>
                    <a:pt x="207070" y="1615"/>
                    <a:pt x="209650" y="-948"/>
                    <a:pt x="212230" y="33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0F16BF40-DC8F-41FE-8CF2-883302C8472C}"/>
                </a:ext>
              </a:extLst>
            </p:cNvPr>
            <p:cNvSpPr/>
            <p:nvPr/>
          </p:nvSpPr>
          <p:spPr>
            <a:xfrm>
              <a:off x="5780736" y="2600198"/>
              <a:ext cx="583980" cy="5839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8C8D51B-35E7-4DCA-B6D7-058DC0D9CCE9}"/>
                </a:ext>
              </a:extLst>
            </p:cNvPr>
            <p:cNvSpPr/>
            <p:nvPr/>
          </p:nvSpPr>
          <p:spPr>
            <a:xfrm>
              <a:off x="5977291" y="2791767"/>
              <a:ext cx="190871" cy="204300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2E131D98-DF80-461C-9214-8D573267379A}"/>
                </a:ext>
              </a:extLst>
            </p:cNvPr>
            <p:cNvSpPr/>
            <p:nvPr/>
          </p:nvSpPr>
          <p:spPr>
            <a:xfrm>
              <a:off x="5062968" y="4243491"/>
              <a:ext cx="583980" cy="5839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FD70461-FD8A-4C95-9ECB-E162DF8F9024}"/>
                </a:ext>
              </a:extLst>
            </p:cNvPr>
            <p:cNvSpPr/>
            <p:nvPr/>
          </p:nvSpPr>
          <p:spPr>
            <a:xfrm>
              <a:off x="5257627" y="4455970"/>
              <a:ext cx="194661" cy="159019"/>
            </a:xfrm>
            <a:custGeom>
              <a:avLst/>
              <a:gdLst>
                <a:gd name="connsiteX0" fmla="*/ 142995 w 338138"/>
                <a:gd name="connsiteY0" fmla="*/ 82550 h 276226"/>
                <a:gd name="connsiteX1" fmla="*/ 129816 w 338138"/>
                <a:gd name="connsiteY1" fmla="*/ 90414 h 276226"/>
                <a:gd name="connsiteX2" fmla="*/ 110047 w 338138"/>
                <a:gd name="connsiteY2" fmla="*/ 94346 h 276226"/>
                <a:gd name="connsiteX3" fmla="*/ 104775 w 338138"/>
                <a:gd name="connsiteY3" fmla="*/ 94346 h 276226"/>
                <a:gd name="connsiteX4" fmla="*/ 104775 w 338138"/>
                <a:gd name="connsiteY4" fmla="*/ 103520 h 276226"/>
                <a:gd name="connsiteX5" fmla="*/ 129816 w 338138"/>
                <a:gd name="connsiteY5" fmla="*/ 103520 h 276226"/>
                <a:gd name="connsiteX6" fmla="*/ 129816 w 338138"/>
                <a:gd name="connsiteY6" fmla="*/ 175604 h 276226"/>
                <a:gd name="connsiteX7" fmla="*/ 128498 w 338138"/>
                <a:gd name="connsiteY7" fmla="*/ 183467 h 276226"/>
                <a:gd name="connsiteX8" fmla="*/ 123226 w 338138"/>
                <a:gd name="connsiteY8" fmla="*/ 186089 h 276226"/>
                <a:gd name="connsiteX9" fmla="*/ 114001 w 338138"/>
                <a:gd name="connsiteY9" fmla="*/ 187399 h 276226"/>
                <a:gd name="connsiteX10" fmla="*/ 104775 w 338138"/>
                <a:gd name="connsiteY10" fmla="*/ 188710 h 276226"/>
                <a:gd name="connsiteX11" fmla="*/ 104775 w 338138"/>
                <a:gd name="connsiteY11" fmla="*/ 195263 h 276226"/>
                <a:gd name="connsiteX12" fmla="*/ 174625 w 338138"/>
                <a:gd name="connsiteY12" fmla="*/ 195263 h 276226"/>
                <a:gd name="connsiteX13" fmla="*/ 174625 w 338138"/>
                <a:gd name="connsiteY13" fmla="*/ 188710 h 276226"/>
                <a:gd name="connsiteX14" fmla="*/ 165400 w 338138"/>
                <a:gd name="connsiteY14" fmla="*/ 187399 h 276226"/>
                <a:gd name="connsiteX15" fmla="*/ 156174 w 338138"/>
                <a:gd name="connsiteY15" fmla="*/ 186089 h 276226"/>
                <a:gd name="connsiteX16" fmla="*/ 152221 w 338138"/>
                <a:gd name="connsiteY16" fmla="*/ 180846 h 276226"/>
                <a:gd name="connsiteX17" fmla="*/ 150903 w 338138"/>
                <a:gd name="connsiteY17" fmla="*/ 174293 h 276226"/>
                <a:gd name="connsiteX18" fmla="*/ 150903 w 338138"/>
                <a:gd name="connsiteY18" fmla="*/ 114005 h 276226"/>
                <a:gd name="connsiteX19" fmla="*/ 150903 w 338138"/>
                <a:gd name="connsiteY19" fmla="*/ 98277 h 276226"/>
                <a:gd name="connsiteX20" fmla="*/ 152221 w 338138"/>
                <a:gd name="connsiteY20" fmla="*/ 82550 h 276226"/>
                <a:gd name="connsiteX21" fmla="*/ 142995 w 338138"/>
                <a:gd name="connsiteY21" fmla="*/ 82550 h 276226"/>
                <a:gd name="connsiteX22" fmla="*/ 138907 w 338138"/>
                <a:gd name="connsiteY22" fmla="*/ 0 h 276226"/>
                <a:gd name="connsiteX23" fmla="*/ 277814 w 338138"/>
                <a:gd name="connsiteY23" fmla="*/ 138113 h 276226"/>
                <a:gd name="connsiteX24" fmla="*/ 138907 w 338138"/>
                <a:gd name="connsiteY24" fmla="*/ 276226 h 276226"/>
                <a:gd name="connsiteX25" fmla="*/ 0 w 338138"/>
                <a:gd name="connsiteY25" fmla="*/ 138113 h 276226"/>
                <a:gd name="connsiteX26" fmla="*/ 138907 w 338138"/>
                <a:gd name="connsiteY26" fmla="*/ 0 h 276226"/>
                <a:gd name="connsiteX27" fmla="*/ 199703 w 338138"/>
                <a:gd name="connsiteY27" fmla="*/ 0 h 276226"/>
                <a:gd name="connsiteX28" fmla="*/ 338138 w 338138"/>
                <a:gd name="connsiteY28" fmla="*/ 138113 h 276226"/>
                <a:gd name="connsiteX29" fmla="*/ 199703 w 338138"/>
                <a:gd name="connsiteY29" fmla="*/ 276225 h 276226"/>
                <a:gd name="connsiteX30" fmla="*/ 182563 w 338138"/>
                <a:gd name="connsiteY30" fmla="*/ 274910 h 276226"/>
                <a:gd name="connsiteX31" fmla="*/ 303859 w 338138"/>
                <a:gd name="connsiteY31" fmla="*/ 138113 h 276226"/>
                <a:gd name="connsiteX32" fmla="*/ 182563 w 338138"/>
                <a:gd name="connsiteY32" fmla="*/ 1315 h 276226"/>
                <a:gd name="connsiteX33" fmla="*/ 199703 w 338138"/>
                <a:gd name="connsiteY33" fmla="*/ 0 h 276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38138" h="276226">
                  <a:moveTo>
                    <a:pt x="142995" y="82550"/>
                  </a:moveTo>
                  <a:cubicBezTo>
                    <a:pt x="140359" y="85171"/>
                    <a:pt x="136405" y="87792"/>
                    <a:pt x="129816" y="90414"/>
                  </a:cubicBezTo>
                  <a:cubicBezTo>
                    <a:pt x="124544" y="93035"/>
                    <a:pt x="117954" y="94346"/>
                    <a:pt x="110047" y="94346"/>
                  </a:cubicBezTo>
                  <a:cubicBezTo>
                    <a:pt x="110047" y="94346"/>
                    <a:pt x="110047" y="94346"/>
                    <a:pt x="104775" y="94346"/>
                  </a:cubicBezTo>
                  <a:cubicBezTo>
                    <a:pt x="104775" y="94346"/>
                    <a:pt x="104775" y="94346"/>
                    <a:pt x="104775" y="103520"/>
                  </a:cubicBezTo>
                  <a:cubicBezTo>
                    <a:pt x="104775" y="103520"/>
                    <a:pt x="104775" y="103520"/>
                    <a:pt x="129816" y="103520"/>
                  </a:cubicBezTo>
                  <a:cubicBezTo>
                    <a:pt x="129816" y="103520"/>
                    <a:pt x="129816" y="103520"/>
                    <a:pt x="129816" y="175604"/>
                  </a:cubicBezTo>
                  <a:cubicBezTo>
                    <a:pt x="129816" y="179536"/>
                    <a:pt x="129816" y="180846"/>
                    <a:pt x="128498" y="183467"/>
                  </a:cubicBezTo>
                  <a:cubicBezTo>
                    <a:pt x="127180" y="184778"/>
                    <a:pt x="125862" y="186089"/>
                    <a:pt x="123226" y="186089"/>
                  </a:cubicBezTo>
                  <a:cubicBezTo>
                    <a:pt x="121908" y="186089"/>
                    <a:pt x="119272" y="187399"/>
                    <a:pt x="114001" y="187399"/>
                  </a:cubicBezTo>
                  <a:cubicBezTo>
                    <a:pt x="110047" y="188710"/>
                    <a:pt x="107411" y="188710"/>
                    <a:pt x="104775" y="188710"/>
                  </a:cubicBezTo>
                  <a:cubicBezTo>
                    <a:pt x="104775" y="188710"/>
                    <a:pt x="104775" y="188710"/>
                    <a:pt x="104775" y="195263"/>
                  </a:cubicBezTo>
                  <a:cubicBezTo>
                    <a:pt x="104775" y="195263"/>
                    <a:pt x="104775" y="195263"/>
                    <a:pt x="174625" y="195263"/>
                  </a:cubicBezTo>
                  <a:lnTo>
                    <a:pt x="174625" y="188710"/>
                  </a:lnTo>
                  <a:cubicBezTo>
                    <a:pt x="173307" y="188710"/>
                    <a:pt x="169354" y="188710"/>
                    <a:pt x="165400" y="187399"/>
                  </a:cubicBezTo>
                  <a:cubicBezTo>
                    <a:pt x="161446" y="187399"/>
                    <a:pt x="158810" y="186089"/>
                    <a:pt x="156174" y="186089"/>
                  </a:cubicBezTo>
                  <a:cubicBezTo>
                    <a:pt x="154856" y="184778"/>
                    <a:pt x="153538" y="183467"/>
                    <a:pt x="152221" y="180846"/>
                  </a:cubicBezTo>
                  <a:cubicBezTo>
                    <a:pt x="150903" y="179536"/>
                    <a:pt x="150903" y="176914"/>
                    <a:pt x="150903" y="174293"/>
                  </a:cubicBezTo>
                  <a:cubicBezTo>
                    <a:pt x="150903" y="174293"/>
                    <a:pt x="150903" y="174293"/>
                    <a:pt x="150903" y="114005"/>
                  </a:cubicBezTo>
                  <a:cubicBezTo>
                    <a:pt x="150903" y="108762"/>
                    <a:pt x="150903" y="103520"/>
                    <a:pt x="150903" y="98277"/>
                  </a:cubicBezTo>
                  <a:cubicBezTo>
                    <a:pt x="150903" y="91724"/>
                    <a:pt x="150903" y="86482"/>
                    <a:pt x="152221" y="82550"/>
                  </a:cubicBezTo>
                  <a:cubicBezTo>
                    <a:pt x="152221" y="82550"/>
                    <a:pt x="152221" y="82550"/>
                    <a:pt x="142995" y="82550"/>
                  </a:cubicBezTo>
                  <a:close/>
                  <a:moveTo>
                    <a:pt x="138907" y="0"/>
                  </a:moveTo>
                  <a:cubicBezTo>
                    <a:pt x="215623" y="0"/>
                    <a:pt x="277814" y="61835"/>
                    <a:pt x="277814" y="138113"/>
                  </a:cubicBezTo>
                  <a:cubicBezTo>
                    <a:pt x="277814" y="214391"/>
                    <a:pt x="215623" y="276226"/>
                    <a:pt x="138907" y="276226"/>
                  </a:cubicBezTo>
                  <a:cubicBezTo>
                    <a:pt x="62191" y="276226"/>
                    <a:pt x="0" y="214391"/>
                    <a:pt x="0" y="138113"/>
                  </a:cubicBezTo>
                  <a:cubicBezTo>
                    <a:pt x="0" y="61835"/>
                    <a:pt x="62191" y="0"/>
                    <a:pt x="138907" y="0"/>
                  </a:cubicBezTo>
                  <a:close/>
                  <a:moveTo>
                    <a:pt x="199703" y="0"/>
                  </a:moveTo>
                  <a:cubicBezTo>
                    <a:pt x="276172" y="0"/>
                    <a:pt x="338138" y="61822"/>
                    <a:pt x="338138" y="138113"/>
                  </a:cubicBezTo>
                  <a:cubicBezTo>
                    <a:pt x="338138" y="214403"/>
                    <a:pt x="276172" y="276225"/>
                    <a:pt x="199703" y="276225"/>
                  </a:cubicBezTo>
                  <a:cubicBezTo>
                    <a:pt x="193111" y="276225"/>
                    <a:pt x="187837" y="276225"/>
                    <a:pt x="182563" y="274910"/>
                  </a:cubicBezTo>
                  <a:cubicBezTo>
                    <a:pt x="251122" y="267018"/>
                    <a:pt x="303859" y="209142"/>
                    <a:pt x="303859" y="138113"/>
                  </a:cubicBezTo>
                  <a:cubicBezTo>
                    <a:pt x="303859" y="67083"/>
                    <a:pt x="251122" y="9208"/>
                    <a:pt x="182563" y="1315"/>
                  </a:cubicBezTo>
                  <a:cubicBezTo>
                    <a:pt x="187837" y="0"/>
                    <a:pt x="193111" y="0"/>
                    <a:pt x="199703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B27C1655-D199-49DA-8AF1-385E4B6347AD}"/>
                </a:ext>
              </a:extLst>
            </p:cNvPr>
            <p:cNvSpPr/>
            <p:nvPr/>
          </p:nvSpPr>
          <p:spPr>
            <a:xfrm>
              <a:off x="7482576" y="4243491"/>
              <a:ext cx="583980" cy="583980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AC3D90B7-5220-406F-BA37-D7B0B39F6184}"/>
                </a:ext>
              </a:extLst>
            </p:cNvPr>
            <p:cNvSpPr/>
            <p:nvPr/>
          </p:nvSpPr>
          <p:spPr>
            <a:xfrm>
              <a:off x="7670535" y="4446624"/>
              <a:ext cx="194661" cy="183694"/>
            </a:xfrm>
            <a:custGeom>
              <a:avLst/>
              <a:gdLst>
                <a:gd name="connsiteX0" fmla="*/ 255815 w 338138"/>
                <a:gd name="connsiteY0" fmla="*/ 276225 h 319088"/>
                <a:gd name="connsiteX1" fmla="*/ 267653 w 338138"/>
                <a:gd name="connsiteY1" fmla="*/ 282720 h 319088"/>
                <a:gd name="connsiteX2" fmla="*/ 275546 w 338138"/>
                <a:gd name="connsiteY2" fmla="*/ 282720 h 319088"/>
                <a:gd name="connsiteX3" fmla="*/ 287384 w 338138"/>
                <a:gd name="connsiteY3" fmla="*/ 276225 h 319088"/>
                <a:gd name="connsiteX4" fmla="*/ 290015 w 338138"/>
                <a:gd name="connsiteY4" fmla="*/ 277524 h 319088"/>
                <a:gd name="connsiteX5" fmla="*/ 295276 w 338138"/>
                <a:gd name="connsiteY5" fmla="*/ 284018 h 319088"/>
                <a:gd name="connsiteX6" fmla="*/ 295276 w 338138"/>
                <a:gd name="connsiteY6" fmla="*/ 315191 h 319088"/>
                <a:gd name="connsiteX7" fmla="*/ 271600 w 338138"/>
                <a:gd name="connsiteY7" fmla="*/ 319088 h 319088"/>
                <a:gd name="connsiteX8" fmla="*/ 249238 w 338138"/>
                <a:gd name="connsiteY8" fmla="*/ 315191 h 319088"/>
                <a:gd name="connsiteX9" fmla="*/ 249238 w 338138"/>
                <a:gd name="connsiteY9" fmla="*/ 284018 h 319088"/>
                <a:gd name="connsiteX10" fmla="*/ 253184 w 338138"/>
                <a:gd name="connsiteY10" fmla="*/ 277524 h 319088"/>
                <a:gd name="connsiteX11" fmla="*/ 255815 w 338138"/>
                <a:gd name="connsiteY11" fmla="*/ 276225 h 319088"/>
                <a:gd name="connsiteX12" fmla="*/ 50755 w 338138"/>
                <a:gd name="connsiteY12" fmla="*/ 276225 h 319088"/>
                <a:gd name="connsiteX13" fmla="*/ 62593 w 338138"/>
                <a:gd name="connsiteY13" fmla="*/ 282720 h 319088"/>
                <a:gd name="connsiteX14" fmla="*/ 70486 w 338138"/>
                <a:gd name="connsiteY14" fmla="*/ 282720 h 319088"/>
                <a:gd name="connsiteX15" fmla="*/ 82324 w 338138"/>
                <a:gd name="connsiteY15" fmla="*/ 276225 h 319088"/>
                <a:gd name="connsiteX16" fmla="*/ 84955 w 338138"/>
                <a:gd name="connsiteY16" fmla="*/ 277524 h 319088"/>
                <a:gd name="connsiteX17" fmla="*/ 88901 w 338138"/>
                <a:gd name="connsiteY17" fmla="*/ 284018 h 319088"/>
                <a:gd name="connsiteX18" fmla="*/ 88901 w 338138"/>
                <a:gd name="connsiteY18" fmla="*/ 315191 h 319088"/>
                <a:gd name="connsiteX19" fmla="*/ 66539 w 338138"/>
                <a:gd name="connsiteY19" fmla="*/ 319088 h 319088"/>
                <a:gd name="connsiteX20" fmla="*/ 42863 w 338138"/>
                <a:gd name="connsiteY20" fmla="*/ 315191 h 319088"/>
                <a:gd name="connsiteX21" fmla="*/ 42863 w 338138"/>
                <a:gd name="connsiteY21" fmla="*/ 284018 h 319088"/>
                <a:gd name="connsiteX22" fmla="*/ 48124 w 338138"/>
                <a:gd name="connsiteY22" fmla="*/ 277524 h 319088"/>
                <a:gd name="connsiteX23" fmla="*/ 50755 w 338138"/>
                <a:gd name="connsiteY23" fmla="*/ 276225 h 319088"/>
                <a:gd name="connsiteX24" fmla="*/ 273050 w 338138"/>
                <a:gd name="connsiteY24" fmla="*/ 214313 h 319088"/>
                <a:gd name="connsiteX25" fmla="*/ 282575 w 338138"/>
                <a:gd name="connsiteY25" fmla="*/ 224632 h 319088"/>
                <a:gd name="connsiteX26" fmla="*/ 273050 w 338138"/>
                <a:gd name="connsiteY26" fmla="*/ 234951 h 319088"/>
                <a:gd name="connsiteX27" fmla="*/ 263525 w 338138"/>
                <a:gd name="connsiteY27" fmla="*/ 224632 h 319088"/>
                <a:gd name="connsiteX28" fmla="*/ 273050 w 338138"/>
                <a:gd name="connsiteY28" fmla="*/ 214313 h 319088"/>
                <a:gd name="connsiteX29" fmla="*/ 65882 w 338138"/>
                <a:gd name="connsiteY29" fmla="*/ 214313 h 319088"/>
                <a:gd name="connsiteX30" fmla="*/ 76201 w 338138"/>
                <a:gd name="connsiteY30" fmla="*/ 224632 h 319088"/>
                <a:gd name="connsiteX31" fmla="*/ 65882 w 338138"/>
                <a:gd name="connsiteY31" fmla="*/ 234951 h 319088"/>
                <a:gd name="connsiteX32" fmla="*/ 55563 w 338138"/>
                <a:gd name="connsiteY32" fmla="*/ 224632 h 319088"/>
                <a:gd name="connsiteX33" fmla="*/ 65882 w 338138"/>
                <a:gd name="connsiteY33" fmla="*/ 214313 h 319088"/>
                <a:gd name="connsiteX34" fmla="*/ 272257 w 338138"/>
                <a:gd name="connsiteY34" fmla="*/ 196850 h 319088"/>
                <a:gd name="connsiteX35" fmla="*/ 244475 w 338138"/>
                <a:gd name="connsiteY35" fmla="*/ 224632 h 319088"/>
                <a:gd name="connsiteX36" fmla="*/ 272257 w 338138"/>
                <a:gd name="connsiteY36" fmla="*/ 252414 h 319088"/>
                <a:gd name="connsiteX37" fmla="*/ 300039 w 338138"/>
                <a:gd name="connsiteY37" fmla="*/ 224632 h 319088"/>
                <a:gd name="connsiteX38" fmla="*/ 272257 w 338138"/>
                <a:gd name="connsiteY38" fmla="*/ 196850 h 319088"/>
                <a:gd name="connsiteX39" fmla="*/ 65882 w 338138"/>
                <a:gd name="connsiteY39" fmla="*/ 196850 h 319088"/>
                <a:gd name="connsiteX40" fmla="*/ 38100 w 338138"/>
                <a:gd name="connsiteY40" fmla="*/ 224632 h 319088"/>
                <a:gd name="connsiteX41" fmla="*/ 65882 w 338138"/>
                <a:gd name="connsiteY41" fmla="*/ 252414 h 319088"/>
                <a:gd name="connsiteX42" fmla="*/ 93664 w 338138"/>
                <a:gd name="connsiteY42" fmla="*/ 224632 h 319088"/>
                <a:gd name="connsiteX43" fmla="*/ 65882 w 338138"/>
                <a:gd name="connsiteY43" fmla="*/ 196850 h 319088"/>
                <a:gd name="connsiteX44" fmla="*/ 272257 w 338138"/>
                <a:gd name="connsiteY44" fmla="*/ 187325 h 319088"/>
                <a:gd name="connsiteX45" fmla="*/ 338138 w 338138"/>
                <a:gd name="connsiteY45" fmla="*/ 253322 h 319088"/>
                <a:gd name="connsiteX46" fmla="*/ 313103 w 338138"/>
                <a:gd name="connsiteY46" fmla="*/ 304800 h 319088"/>
                <a:gd name="connsiteX47" fmla="*/ 313103 w 338138"/>
                <a:gd name="connsiteY47" fmla="*/ 283681 h 319088"/>
                <a:gd name="connsiteX48" fmla="*/ 295974 w 338138"/>
                <a:gd name="connsiteY48" fmla="*/ 259922 h 319088"/>
                <a:gd name="connsiteX49" fmla="*/ 290704 w 338138"/>
                <a:gd name="connsiteY49" fmla="*/ 258602 h 319088"/>
                <a:gd name="connsiteX50" fmla="*/ 284115 w 338138"/>
                <a:gd name="connsiteY50" fmla="*/ 258602 h 319088"/>
                <a:gd name="connsiteX51" fmla="*/ 272257 w 338138"/>
                <a:gd name="connsiteY51" fmla="*/ 265202 h 319088"/>
                <a:gd name="connsiteX52" fmla="*/ 260398 w 338138"/>
                <a:gd name="connsiteY52" fmla="*/ 258602 h 319088"/>
                <a:gd name="connsiteX53" fmla="*/ 255128 w 338138"/>
                <a:gd name="connsiteY53" fmla="*/ 258602 h 319088"/>
                <a:gd name="connsiteX54" fmla="*/ 248539 w 338138"/>
                <a:gd name="connsiteY54" fmla="*/ 259922 h 319088"/>
                <a:gd name="connsiteX55" fmla="*/ 232728 w 338138"/>
                <a:gd name="connsiteY55" fmla="*/ 283681 h 319088"/>
                <a:gd name="connsiteX56" fmla="*/ 232728 w 338138"/>
                <a:gd name="connsiteY56" fmla="*/ 304800 h 319088"/>
                <a:gd name="connsiteX57" fmla="*/ 206375 w 338138"/>
                <a:gd name="connsiteY57" fmla="*/ 253322 h 319088"/>
                <a:gd name="connsiteX58" fmla="*/ 272257 w 338138"/>
                <a:gd name="connsiteY58" fmla="*/ 187325 h 319088"/>
                <a:gd name="connsiteX59" fmla="*/ 65881 w 338138"/>
                <a:gd name="connsiteY59" fmla="*/ 187325 h 319088"/>
                <a:gd name="connsiteX60" fmla="*/ 131763 w 338138"/>
                <a:gd name="connsiteY60" fmla="*/ 253322 h 319088"/>
                <a:gd name="connsiteX61" fmla="*/ 105410 w 338138"/>
                <a:gd name="connsiteY61" fmla="*/ 304800 h 319088"/>
                <a:gd name="connsiteX62" fmla="*/ 105410 w 338138"/>
                <a:gd name="connsiteY62" fmla="*/ 283681 h 319088"/>
                <a:gd name="connsiteX63" fmla="*/ 89599 w 338138"/>
                <a:gd name="connsiteY63" fmla="*/ 259922 h 319088"/>
                <a:gd name="connsiteX64" fmla="*/ 83010 w 338138"/>
                <a:gd name="connsiteY64" fmla="*/ 258602 h 319088"/>
                <a:gd name="connsiteX65" fmla="*/ 77740 w 338138"/>
                <a:gd name="connsiteY65" fmla="*/ 258602 h 319088"/>
                <a:gd name="connsiteX66" fmla="*/ 65881 w 338138"/>
                <a:gd name="connsiteY66" fmla="*/ 265202 h 319088"/>
                <a:gd name="connsiteX67" fmla="*/ 54023 w 338138"/>
                <a:gd name="connsiteY67" fmla="*/ 258602 h 319088"/>
                <a:gd name="connsiteX68" fmla="*/ 47434 w 338138"/>
                <a:gd name="connsiteY68" fmla="*/ 258602 h 319088"/>
                <a:gd name="connsiteX69" fmla="*/ 42164 w 338138"/>
                <a:gd name="connsiteY69" fmla="*/ 259922 h 319088"/>
                <a:gd name="connsiteX70" fmla="*/ 25035 w 338138"/>
                <a:gd name="connsiteY70" fmla="*/ 283681 h 319088"/>
                <a:gd name="connsiteX71" fmla="*/ 25035 w 338138"/>
                <a:gd name="connsiteY71" fmla="*/ 304800 h 319088"/>
                <a:gd name="connsiteX72" fmla="*/ 0 w 338138"/>
                <a:gd name="connsiteY72" fmla="*/ 253322 h 319088"/>
                <a:gd name="connsiteX73" fmla="*/ 65881 w 338138"/>
                <a:gd name="connsiteY73" fmla="*/ 187325 h 319088"/>
                <a:gd name="connsiteX74" fmla="*/ 159754 w 338138"/>
                <a:gd name="connsiteY74" fmla="*/ 149225 h 319088"/>
                <a:gd name="connsiteX75" fmla="*/ 169069 w 338138"/>
                <a:gd name="connsiteY75" fmla="*/ 149225 h 319088"/>
                <a:gd name="connsiteX76" fmla="*/ 178384 w 338138"/>
                <a:gd name="connsiteY76" fmla="*/ 149225 h 319088"/>
                <a:gd name="connsiteX77" fmla="*/ 178384 w 338138"/>
                <a:gd name="connsiteY77" fmla="*/ 175331 h 319088"/>
                <a:gd name="connsiteX78" fmla="*/ 214313 w 338138"/>
                <a:gd name="connsiteY78" fmla="*/ 193605 h 319088"/>
                <a:gd name="connsiteX79" fmla="*/ 202337 w 338138"/>
                <a:gd name="connsiteY79" fmla="*/ 207963 h 319088"/>
                <a:gd name="connsiteX80" fmla="*/ 169069 w 338138"/>
                <a:gd name="connsiteY80" fmla="*/ 190994 h 319088"/>
                <a:gd name="connsiteX81" fmla="*/ 135802 w 338138"/>
                <a:gd name="connsiteY81" fmla="*/ 207963 h 319088"/>
                <a:gd name="connsiteX82" fmla="*/ 123825 w 338138"/>
                <a:gd name="connsiteY82" fmla="*/ 193605 h 319088"/>
                <a:gd name="connsiteX83" fmla="*/ 159754 w 338138"/>
                <a:gd name="connsiteY83" fmla="*/ 175331 h 319088"/>
                <a:gd name="connsiteX84" fmla="*/ 159754 w 338138"/>
                <a:gd name="connsiteY84" fmla="*/ 149225 h 319088"/>
                <a:gd name="connsiteX85" fmla="*/ 154175 w 338138"/>
                <a:gd name="connsiteY85" fmla="*/ 88900 h 319088"/>
                <a:gd name="connsiteX86" fmla="*/ 165941 w 338138"/>
                <a:gd name="connsiteY86" fmla="*/ 95394 h 319088"/>
                <a:gd name="connsiteX87" fmla="*/ 173785 w 338138"/>
                <a:gd name="connsiteY87" fmla="*/ 95394 h 319088"/>
                <a:gd name="connsiteX88" fmla="*/ 185551 w 338138"/>
                <a:gd name="connsiteY88" fmla="*/ 88900 h 319088"/>
                <a:gd name="connsiteX89" fmla="*/ 188166 w 338138"/>
                <a:gd name="connsiteY89" fmla="*/ 90199 h 319088"/>
                <a:gd name="connsiteX90" fmla="*/ 192088 w 338138"/>
                <a:gd name="connsiteY90" fmla="*/ 96693 h 319088"/>
                <a:gd name="connsiteX91" fmla="*/ 192088 w 338138"/>
                <a:gd name="connsiteY91" fmla="*/ 126567 h 319088"/>
                <a:gd name="connsiteX92" fmla="*/ 169863 w 338138"/>
                <a:gd name="connsiteY92" fmla="*/ 131763 h 319088"/>
                <a:gd name="connsiteX93" fmla="*/ 147638 w 338138"/>
                <a:gd name="connsiteY93" fmla="*/ 126567 h 319088"/>
                <a:gd name="connsiteX94" fmla="*/ 147638 w 338138"/>
                <a:gd name="connsiteY94" fmla="*/ 96693 h 319088"/>
                <a:gd name="connsiteX95" fmla="*/ 151560 w 338138"/>
                <a:gd name="connsiteY95" fmla="*/ 90199 h 319088"/>
                <a:gd name="connsiteX96" fmla="*/ 154175 w 338138"/>
                <a:gd name="connsiteY96" fmla="*/ 88900 h 319088"/>
                <a:gd name="connsiteX97" fmla="*/ 169069 w 338138"/>
                <a:gd name="connsiteY97" fmla="*/ 26988 h 319088"/>
                <a:gd name="connsiteX98" fmla="*/ 179388 w 338138"/>
                <a:gd name="connsiteY98" fmla="*/ 36513 h 319088"/>
                <a:gd name="connsiteX99" fmla="*/ 169069 w 338138"/>
                <a:gd name="connsiteY99" fmla="*/ 46038 h 319088"/>
                <a:gd name="connsiteX100" fmla="*/ 158750 w 338138"/>
                <a:gd name="connsiteY100" fmla="*/ 36513 h 319088"/>
                <a:gd name="connsiteX101" fmla="*/ 169069 w 338138"/>
                <a:gd name="connsiteY101" fmla="*/ 26988 h 319088"/>
                <a:gd name="connsiteX102" fmla="*/ 169070 w 338138"/>
                <a:gd name="connsiteY102" fmla="*/ 9525 h 319088"/>
                <a:gd name="connsiteX103" fmla="*/ 141288 w 338138"/>
                <a:gd name="connsiteY103" fmla="*/ 37307 h 319088"/>
                <a:gd name="connsiteX104" fmla="*/ 169070 w 338138"/>
                <a:gd name="connsiteY104" fmla="*/ 65089 h 319088"/>
                <a:gd name="connsiteX105" fmla="*/ 196852 w 338138"/>
                <a:gd name="connsiteY105" fmla="*/ 37307 h 319088"/>
                <a:gd name="connsiteX106" fmla="*/ 169070 w 338138"/>
                <a:gd name="connsiteY106" fmla="*/ 9525 h 319088"/>
                <a:gd name="connsiteX107" fmla="*/ 169070 w 338138"/>
                <a:gd name="connsiteY107" fmla="*/ 0 h 319088"/>
                <a:gd name="connsiteX108" fmla="*/ 234951 w 338138"/>
                <a:gd name="connsiteY108" fmla="*/ 65997 h 319088"/>
                <a:gd name="connsiteX109" fmla="*/ 209916 w 338138"/>
                <a:gd name="connsiteY109" fmla="*/ 117475 h 319088"/>
                <a:gd name="connsiteX110" fmla="*/ 209916 w 338138"/>
                <a:gd name="connsiteY110" fmla="*/ 96356 h 319088"/>
                <a:gd name="connsiteX111" fmla="*/ 192787 w 338138"/>
                <a:gd name="connsiteY111" fmla="*/ 72597 h 319088"/>
                <a:gd name="connsiteX112" fmla="*/ 187517 w 338138"/>
                <a:gd name="connsiteY112" fmla="*/ 71277 h 319088"/>
                <a:gd name="connsiteX113" fmla="*/ 180928 w 338138"/>
                <a:gd name="connsiteY113" fmla="*/ 71277 h 319088"/>
                <a:gd name="connsiteX114" fmla="*/ 169070 w 338138"/>
                <a:gd name="connsiteY114" fmla="*/ 76557 h 319088"/>
                <a:gd name="connsiteX115" fmla="*/ 157211 w 338138"/>
                <a:gd name="connsiteY115" fmla="*/ 71277 h 319088"/>
                <a:gd name="connsiteX116" fmla="*/ 150623 w 338138"/>
                <a:gd name="connsiteY116" fmla="*/ 71277 h 319088"/>
                <a:gd name="connsiteX117" fmla="*/ 145352 w 338138"/>
                <a:gd name="connsiteY117" fmla="*/ 72597 h 319088"/>
                <a:gd name="connsiteX118" fmla="*/ 128223 w 338138"/>
                <a:gd name="connsiteY118" fmla="*/ 96356 h 319088"/>
                <a:gd name="connsiteX119" fmla="*/ 128223 w 338138"/>
                <a:gd name="connsiteY119" fmla="*/ 117475 h 319088"/>
                <a:gd name="connsiteX120" fmla="*/ 103188 w 338138"/>
                <a:gd name="connsiteY120" fmla="*/ 65997 h 319088"/>
                <a:gd name="connsiteX121" fmla="*/ 169070 w 338138"/>
                <a:gd name="connsiteY121" fmla="*/ 0 h 3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338138" h="319088">
                  <a:moveTo>
                    <a:pt x="255815" y="276225"/>
                  </a:moveTo>
                  <a:cubicBezTo>
                    <a:pt x="255815" y="276225"/>
                    <a:pt x="255815" y="276225"/>
                    <a:pt x="267653" y="282720"/>
                  </a:cubicBezTo>
                  <a:cubicBezTo>
                    <a:pt x="270284" y="284018"/>
                    <a:pt x="272915" y="284018"/>
                    <a:pt x="275546" y="282720"/>
                  </a:cubicBezTo>
                  <a:cubicBezTo>
                    <a:pt x="275546" y="282720"/>
                    <a:pt x="275546" y="282720"/>
                    <a:pt x="287384" y="276225"/>
                  </a:cubicBezTo>
                  <a:cubicBezTo>
                    <a:pt x="287384" y="276225"/>
                    <a:pt x="287384" y="276225"/>
                    <a:pt x="290015" y="277524"/>
                  </a:cubicBezTo>
                  <a:cubicBezTo>
                    <a:pt x="292646" y="278823"/>
                    <a:pt x="295276" y="281421"/>
                    <a:pt x="295276" y="284018"/>
                  </a:cubicBezTo>
                  <a:cubicBezTo>
                    <a:pt x="295276" y="284018"/>
                    <a:pt x="295276" y="284018"/>
                    <a:pt x="295276" y="315191"/>
                  </a:cubicBezTo>
                  <a:cubicBezTo>
                    <a:pt x="287384" y="317789"/>
                    <a:pt x="279492" y="319088"/>
                    <a:pt x="271600" y="319088"/>
                  </a:cubicBezTo>
                  <a:cubicBezTo>
                    <a:pt x="263707" y="319088"/>
                    <a:pt x="255815" y="317789"/>
                    <a:pt x="249238" y="315191"/>
                  </a:cubicBezTo>
                  <a:cubicBezTo>
                    <a:pt x="249238" y="315191"/>
                    <a:pt x="249238" y="315191"/>
                    <a:pt x="249238" y="284018"/>
                  </a:cubicBezTo>
                  <a:cubicBezTo>
                    <a:pt x="249238" y="281421"/>
                    <a:pt x="250554" y="278823"/>
                    <a:pt x="253184" y="277524"/>
                  </a:cubicBezTo>
                  <a:cubicBezTo>
                    <a:pt x="253184" y="277524"/>
                    <a:pt x="253184" y="277524"/>
                    <a:pt x="255815" y="276225"/>
                  </a:cubicBezTo>
                  <a:close/>
                  <a:moveTo>
                    <a:pt x="50755" y="276225"/>
                  </a:moveTo>
                  <a:cubicBezTo>
                    <a:pt x="50755" y="276225"/>
                    <a:pt x="50755" y="276225"/>
                    <a:pt x="62593" y="282720"/>
                  </a:cubicBezTo>
                  <a:cubicBezTo>
                    <a:pt x="65224" y="284018"/>
                    <a:pt x="67855" y="284018"/>
                    <a:pt x="70486" y="282720"/>
                  </a:cubicBezTo>
                  <a:cubicBezTo>
                    <a:pt x="70486" y="282720"/>
                    <a:pt x="70486" y="282720"/>
                    <a:pt x="82324" y="276225"/>
                  </a:cubicBezTo>
                  <a:cubicBezTo>
                    <a:pt x="82324" y="276225"/>
                    <a:pt x="82324" y="276225"/>
                    <a:pt x="84955" y="277524"/>
                  </a:cubicBezTo>
                  <a:cubicBezTo>
                    <a:pt x="87585" y="278823"/>
                    <a:pt x="88901" y="281421"/>
                    <a:pt x="88901" y="284018"/>
                  </a:cubicBezTo>
                  <a:cubicBezTo>
                    <a:pt x="88901" y="284018"/>
                    <a:pt x="88901" y="284018"/>
                    <a:pt x="88901" y="315191"/>
                  </a:cubicBezTo>
                  <a:cubicBezTo>
                    <a:pt x="82324" y="317789"/>
                    <a:pt x="74432" y="319088"/>
                    <a:pt x="66539" y="319088"/>
                  </a:cubicBezTo>
                  <a:cubicBezTo>
                    <a:pt x="58647" y="319088"/>
                    <a:pt x="50755" y="317789"/>
                    <a:pt x="42863" y="315191"/>
                  </a:cubicBezTo>
                  <a:cubicBezTo>
                    <a:pt x="42863" y="315191"/>
                    <a:pt x="42863" y="315191"/>
                    <a:pt x="42863" y="284018"/>
                  </a:cubicBezTo>
                  <a:cubicBezTo>
                    <a:pt x="42863" y="281421"/>
                    <a:pt x="45493" y="278823"/>
                    <a:pt x="48124" y="277524"/>
                  </a:cubicBezTo>
                  <a:cubicBezTo>
                    <a:pt x="48124" y="277524"/>
                    <a:pt x="48124" y="277524"/>
                    <a:pt x="50755" y="276225"/>
                  </a:cubicBezTo>
                  <a:close/>
                  <a:moveTo>
                    <a:pt x="273050" y="214313"/>
                  </a:moveTo>
                  <a:cubicBezTo>
                    <a:pt x="278311" y="214313"/>
                    <a:pt x="282575" y="218933"/>
                    <a:pt x="282575" y="224632"/>
                  </a:cubicBezTo>
                  <a:cubicBezTo>
                    <a:pt x="282575" y="230331"/>
                    <a:pt x="278311" y="234951"/>
                    <a:pt x="273050" y="234951"/>
                  </a:cubicBezTo>
                  <a:cubicBezTo>
                    <a:pt x="267789" y="234951"/>
                    <a:pt x="263525" y="230331"/>
                    <a:pt x="263525" y="224632"/>
                  </a:cubicBezTo>
                  <a:cubicBezTo>
                    <a:pt x="263525" y="218933"/>
                    <a:pt x="267789" y="214313"/>
                    <a:pt x="273050" y="214313"/>
                  </a:cubicBezTo>
                  <a:close/>
                  <a:moveTo>
                    <a:pt x="65882" y="214313"/>
                  </a:moveTo>
                  <a:cubicBezTo>
                    <a:pt x="71581" y="214313"/>
                    <a:pt x="76201" y="218933"/>
                    <a:pt x="76201" y="224632"/>
                  </a:cubicBezTo>
                  <a:cubicBezTo>
                    <a:pt x="76201" y="230331"/>
                    <a:pt x="71581" y="234951"/>
                    <a:pt x="65882" y="234951"/>
                  </a:cubicBezTo>
                  <a:cubicBezTo>
                    <a:pt x="60183" y="234951"/>
                    <a:pt x="55563" y="230331"/>
                    <a:pt x="55563" y="224632"/>
                  </a:cubicBezTo>
                  <a:cubicBezTo>
                    <a:pt x="55563" y="218933"/>
                    <a:pt x="60183" y="214313"/>
                    <a:pt x="65882" y="214313"/>
                  </a:cubicBezTo>
                  <a:close/>
                  <a:moveTo>
                    <a:pt x="272257" y="196850"/>
                  </a:moveTo>
                  <a:cubicBezTo>
                    <a:pt x="256913" y="196850"/>
                    <a:pt x="244475" y="209288"/>
                    <a:pt x="244475" y="224632"/>
                  </a:cubicBezTo>
                  <a:cubicBezTo>
                    <a:pt x="244475" y="239976"/>
                    <a:pt x="256913" y="252414"/>
                    <a:pt x="272257" y="252414"/>
                  </a:cubicBezTo>
                  <a:cubicBezTo>
                    <a:pt x="287601" y="252414"/>
                    <a:pt x="300039" y="239976"/>
                    <a:pt x="300039" y="224632"/>
                  </a:cubicBezTo>
                  <a:cubicBezTo>
                    <a:pt x="300039" y="209288"/>
                    <a:pt x="287601" y="196850"/>
                    <a:pt x="272257" y="196850"/>
                  </a:cubicBezTo>
                  <a:close/>
                  <a:moveTo>
                    <a:pt x="65882" y="196850"/>
                  </a:moveTo>
                  <a:cubicBezTo>
                    <a:pt x="50538" y="196850"/>
                    <a:pt x="38100" y="209288"/>
                    <a:pt x="38100" y="224632"/>
                  </a:cubicBezTo>
                  <a:cubicBezTo>
                    <a:pt x="38100" y="239976"/>
                    <a:pt x="50538" y="252414"/>
                    <a:pt x="65882" y="252414"/>
                  </a:cubicBezTo>
                  <a:cubicBezTo>
                    <a:pt x="81226" y="252414"/>
                    <a:pt x="93664" y="239976"/>
                    <a:pt x="93664" y="224632"/>
                  </a:cubicBezTo>
                  <a:cubicBezTo>
                    <a:pt x="93664" y="209288"/>
                    <a:pt x="81226" y="196850"/>
                    <a:pt x="65882" y="196850"/>
                  </a:cubicBezTo>
                  <a:close/>
                  <a:moveTo>
                    <a:pt x="272257" y="187325"/>
                  </a:moveTo>
                  <a:cubicBezTo>
                    <a:pt x="309150" y="187325"/>
                    <a:pt x="338138" y="217684"/>
                    <a:pt x="338138" y="253322"/>
                  </a:cubicBezTo>
                  <a:cubicBezTo>
                    <a:pt x="338138" y="274441"/>
                    <a:pt x="328915" y="292921"/>
                    <a:pt x="313103" y="304800"/>
                  </a:cubicBezTo>
                  <a:cubicBezTo>
                    <a:pt x="313103" y="304800"/>
                    <a:pt x="313103" y="304800"/>
                    <a:pt x="313103" y="283681"/>
                  </a:cubicBezTo>
                  <a:cubicBezTo>
                    <a:pt x="313103" y="273121"/>
                    <a:pt x="306515" y="263882"/>
                    <a:pt x="295974" y="259922"/>
                  </a:cubicBezTo>
                  <a:cubicBezTo>
                    <a:pt x="295974" y="259922"/>
                    <a:pt x="290704" y="258602"/>
                    <a:pt x="290704" y="258602"/>
                  </a:cubicBezTo>
                  <a:cubicBezTo>
                    <a:pt x="288068" y="257282"/>
                    <a:pt x="286751" y="258602"/>
                    <a:pt x="284115" y="258602"/>
                  </a:cubicBezTo>
                  <a:cubicBezTo>
                    <a:pt x="284115" y="258602"/>
                    <a:pt x="284115" y="258602"/>
                    <a:pt x="272257" y="265202"/>
                  </a:cubicBezTo>
                  <a:cubicBezTo>
                    <a:pt x="272257" y="265202"/>
                    <a:pt x="272257" y="265202"/>
                    <a:pt x="260398" y="258602"/>
                  </a:cubicBezTo>
                  <a:cubicBezTo>
                    <a:pt x="259080" y="258602"/>
                    <a:pt x="256445" y="257282"/>
                    <a:pt x="255128" y="258602"/>
                  </a:cubicBezTo>
                  <a:cubicBezTo>
                    <a:pt x="255128" y="258602"/>
                    <a:pt x="248539" y="259922"/>
                    <a:pt x="248539" y="259922"/>
                  </a:cubicBezTo>
                  <a:cubicBezTo>
                    <a:pt x="239316" y="263882"/>
                    <a:pt x="232728" y="273121"/>
                    <a:pt x="232728" y="283681"/>
                  </a:cubicBezTo>
                  <a:cubicBezTo>
                    <a:pt x="232728" y="283681"/>
                    <a:pt x="232728" y="283681"/>
                    <a:pt x="232728" y="304800"/>
                  </a:cubicBezTo>
                  <a:cubicBezTo>
                    <a:pt x="216916" y="292921"/>
                    <a:pt x="206375" y="274441"/>
                    <a:pt x="206375" y="253322"/>
                  </a:cubicBezTo>
                  <a:cubicBezTo>
                    <a:pt x="206375" y="217684"/>
                    <a:pt x="236681" y="187325"/>
                    <a:pt x="272257" y="187325"/>
                  </a:cubicBezTo>
                  <a:close/>
                  <a:moveTo>
                    <a:pt x="65881" y="187325"/>
                  </a:moveTo>
                  <a:cubicBezTo>
                    <a:pt x="101457" y="187325"/>
                    <a:pt x="131763" y="217684"/>
                    <a:pt x="131763" y="253322"/>
                  </a:cubicBezTo>
                  <a:cubicBezTo>
                    <a:pt x="131763" y="274441"/>
                    <a:pt x="121222" y="292921"/>
                    <a:pt x="105410" y="304800"/>
                  </a:cubicBezTo>
                  <a:cubicBezTo>
                    <a:pt x="105410" y="304800"/>
                    <a:pt x="105410" y="304800"/>
                    <a:pt x="105410" y="283681"/>
                  </a:cubicBezTo>
                  <a:cubicBezTo>
                    <a:pt x="105410" y="273121"/>
                    <a:pt x="98822" y="263882"/>
                    <a:pt x="89599" y="259922"/>
                  </a:cubicBezTo>
                  <a:cubicBezTo>
                    <a:pt x="89599" y="259922"/>
                    <a:pt x="83010" y="258602"/>
                    <a:pt x="83010" y="258602"/>
                  </a:cubicBezTo>
                  <a:cubicBezTo>
                    <a:pt x="81693" y="257282"/>
                    <a:pt x="79058" y="258602"/>
                    <a:pt x="77740" y="258602"/>
                  </a:cubicBezTo>
                  <a:cubicBezTo>
                    <a:pt x="77740" y="258602"/>
                    <a:pt x="77740" y="258602"/>
                    <a:pt x="65881" y="265202"/>
                  </a:cubicBezTo>
                  <a:cubicBezTo>
                    <a:pt x="65881" y="265202"/>
                    <a:pt x="65881" y="265202"/>
                    <a:pt x="54023" y="258602"/>
                  </a:cubicBezTo>
                  <a:cubicBezTo>
                    <a:pt x="51387" y="258602"/>
                    <a:pt x="50070" y="257282"/>
                    <a:pt x="47434" y="258602"/>
                  </a:cubicBezTo>
                  <a:cubicBezTo>
                    <a:pt x="47434" y="258602"/>
                    <a:pt x="42164" y="259922"/>
                    <a:pt x="42164" y="259922"/>
                  </a:cubicBezTo>
                  <a:cubicBezTo>
                    <a:pt x="31623" y="263882"/>
                    <a:pt x="25035" y="273121"/>
                    <a:pt x="25035" y="283681"/>
                  </a:cubicBezTo>
                  <a:cubicBezTo>
                    <a:pt x="25035" y="283681"/>
                    <a:pt x="25035" y="283681"/>
                    <a:pt x="25035" y="304800"/>
                  </a:cubicBezTo>
                  <a:cubicBezTo>
                    <a:pt x="9223" y="292921"/>
                    <a:pt x="0" y="274441"/>
                    <a:pt x="0" y="253322"/>
                  </a:cubicBezTo>
                  <a:cubicBezTo>
                    <a:pt x="0" y="217684"/>
                    <a:pt x="28988" y="187325"/>
                    <a:pt x="65881" y="187325"/>
                  </a:cubicBezTo>
                  <a:close/>
                  <a:moveTo>
                    <a:pt x="159754" y="149225"/>
                  </a:moveTo>
                  <a:cubicBezTo>
                    <a:pt x="163746" y="149225"/>
                    <a:pt x="166408" y="149225"/>
                    <a:pt x="169069" y="149225"/>
                  </a:cubicBezTo>
                  <a:cubicBezTo>
                    <a:pt x="171731" y="149225"/>
                    <a:pt x="174392" y="149225"/>
                    <a:pt x="178384" y="149225"/>
                  </a:cubicBezTo>
                  <a:cubicBezTo>
                    <a:pt x="178384" y="149225"/>
                    <a:pt x="178384" y="149225"/>
                    <a:pt x="178384" y="175331"/>
                  </a:cubicBezTo>
                  <a:lnTo>
                    <a:pt x="214313" y="193605"/>
                  </a:lnTo>
                  <a:cubicBezTo>
                    <a:pt x="210321" y="197521"/>
                    <a:pt x="206329" y="202742"/>
                    <a:pt x="202337" y="207963"/>
                  </a:cubicBezTo>
                  <a:cubicBezTo>
                    <a:pt x="202337" y="207963"/>
                    <a:pt x="202337" y="207963"/>
                    <a:pt x="169069" y="190994"/>
                  </a:cubicBezTo>
                  <a:cubicBezTo>
                    <a:pt x="169069" y="190994"/>
                    <a:pt x="169069" y="190994"/>
                    <a:pt x="135802" y="207963"/>
                  </a:cubicBezTo>
                  <a:cubicBezTo>
                    <a:pt x="131809" y="202742"/>
                    <a:pt x="127817" y="197521"/>
                    <a:pt x="123825" y="193605"/>
                  </a:cubicBezTo>
                  <a:cubicBezTo>
                    <a:pt x="123825" y="193605"/>
                    <a:pt x="123825" y="193605"/>
                    <a:pt x="159754" y="175331"/>
                  </a:cubicBezTo>
                  <a:cubicBezTo>
                    <a:pt x="159754" y="175331"/>
                    <a:pt x="159754" y="175331"/>
                    <a:pt x="159754" y="149225"/>
                  </a:cubicBezTo>
                  <a:close/>
                  <a:moveTo>
                    <a:pt x="154175" y="88900"/>
                  </a:moveTo>
                  <a:cubicBezTo>
                    <a:pt x="154175" y="88900"/>
                    <a:pt x="154175" y="88900"/>
                    <a:pt x="165941" y="95394"/>
                  </a:cubicBezTo>
                  <a:cubicBezTo>
                    <a:pt x="168556" y="95394"/>
                    <a:pt x="171171" y="95394"/>
                    <a:pt x="173785" y="95394"/>
                  </a:cubicBezTo>
                  <a:cubicBezTo>
                    <a:pt x="173785" y="95394"/>
                    <a:pt x="173785" y="95394"/>
                    <a:pt x="185551" y="88900"/>
                  </a:cubicBezTo>
                  <a:lnTo>
                    <a:pt x="188166" y="90199"/>
                  </a:lnTo>
                  <a:cubicBezTo>
                    <a:pt x="190781" y="90199"/>
                    <a:pt x="192088" y="92797"/>
                    <a:pt x="192088" y="96693"/>
                  </a:cubicBezTo>
                  <a:cubicBezTo>
                    <a:pt x="192088" y="96693"/>
                    <a:pt x="192088" y="96693"/>
                    <a:pt x="192088" y="126567"/>
                  </a:cubicBezTo>
                  <a:cubicBezTo>
                    <a:pt x="185551" y="129165"/>
                    <a:pt x="177707" y="131763"/>
                    <a:pt x="169863" y="131763"/>
                  </a:cubicBezTo>
                  <a:cubicBezTo>
                    <a:pt x="162019" y="131763"/>
                    <a:pt x="154175" y="129165"/>
                    <a:pt x="147638" y="126567"/>
                  </a:cubicBezTo>
                  <a:cubicBezTo>
                    <a:pt x="147638" y="126567"/>
                    <a:pt x="147638" y="126567"/>
                    <a:pt x="147638" y="96693"/>
                  </a:cubicBezTo>
                  <a:cubicBezTo>
                    <a:pt x="147638" y="92797"/>
                    <a:pt x="148946" y="90199"/>
                    <a:pt x="151560" y="90199"/>
                  </a:cubicBezTo>
                  <a:cubicBezTo>
                    <a:pt x="151560" y="90199"/>
                    <a:pt x="151560" y="90199"/>
                    <a:pt x="154175" y="88900"/>
                  </a:cubicBezTo>
                  <a:close/>
                  <a:moveTo>
                    <a:pt x="169069" y="26988"/>
                  </a:moveTo>
                  <a:cubicBezTo>
                    <a:pt x="174768" y="26988"/>
                    <a:pt x="179388" y="31252"/>
                    <a:pt x="179388" y="36513"/>
                  </a:cubicBezTo>
                  <a:cubicBezTo>
                    <a:pt x="179388" y="41774"/>
                    <a:pt x="174768" y="46038"/>
                    <a:pt x="169069" y="46038"/>
                  </a:cubicBezTo>
                  <a:cubicBezTo>
                    <a:pt x="163370" y="46038"/>
                    <a:pt x="158750" y="41774"/>
                    <a:pt x="158750" y="36513"/>
                  </a:cubicBezTo>
                  <a:cubicBezTo>
                    <a:pt x="158750" y="31252"/>
                    <a:pt x="163370" y="26988"/>
                    <a:pt x="169069" y="26988"/>
                  </a:cubicBezTo>
                  <a:close/>
                  <a:moveTo>
                    <a:pt x="169070" y="9525"/>
                  </a:moveTo>
                  <a:cubicBezTo>
                    <a:pt x="153726" y="9525"/>
                    <a:pt x="141288" y="21963"/>
                    <a:pt x="141288" y="37307"/>
                  </a:cubicBezTo>
                  <a:cubicBezTo>
                    <a:pt x="141288" y="52651"/>
                    <a:pt x="153726" y="65089"/>
                    <a:pt x="169070" y="65089"/>
                  </a:cubicBezTo>
                  <a:cubicBezTo>
                    <a:pt x="184414" y="65089"/>
                    <a:pt x="196852" y="52651"/>
                    <a:pt x="196852" y="37307"/>
                  </a:cubicBezTo>
                  <a:cubicBezTo>
                    <a:pt x="196852" y="21963"/>
                    <a:pt x="184414" y="9525"/>
                    <a:pt x="169070" y="9525"/>
                  </a:cubicBezTo>
                  <a:close/>
                  <a:moveTo>
                    <a:pt x="169070" y="0"/>
                  </a:moveTo>
                  <a:cubicBezTo>
                    <a:pt x="204646" y="0"/>
                    <a:pt x="234951" y="29039"/>
                    <a:pt x="234951" y="65997"/>
                  </a:cubicBezTo>
                  <a:cubicBezTo>
                    <a:pt x="234951" y="87116"/>
                    <a:pt x="224410" y="105595"/>
                    <a:pt x="209916" y="117475"/>
                  </a:cubicBezTo>
                  <a:cubicBezTo>
                    <a:pt x="209916" y="117475"/>
                    <a:pt x="209916" y="117475"/>
                    <a:pt x="209916" y="96356"/>
                  </a:cubicBezTo>
                  <a:cubicBezTo>
                    <a:pt x="209916" y="85796"/>
                    <a:pt x="203328" y="75237"/>
                    <a:pt x="192787" y="72597"/>
                  </a:cubicBezTo>
                  <a:cubicBezTo>
                    <a:pt x="192787" y="72597"/>
                    <a:pt x="187517" y="71277"/>
                    <a:pt x="187517" y="71277"/>
                  </a:cubicBezTo>
                  <a:cubicBezTo>
                    <a:pt x="184881" y="69957"/>
                    <a:pt x="182246" y="69957"/>
                    <a:pt x="180928" y="71277"/>
                  </a:cubicBezTo>
                  <a:cubicBezTo>
                    <a:pt x="180928" y="71277"/>
                    <a:pt x="180928" y="71277"/>
                    <a:pt x="169070" y="76557"/>
                  </a:cubicBezTo>
                  <a:cubicBezTo>
                    <a:pt x="169070" y="76557"/>
                    <a:pt x="169070" y="76557"/>
                    <a:pt x="157211" y="71277"/>
                  </a:cubicBezTo>
                  <a:cubicBezTo>
                    <a:pt x="155893" y="69957"/>
                    <a:pt x="153258" y="69957"/>
                    <a:pt x="150623" y="71277"/>
                  </a:cubicBezTo>
                  <a:cubicBezTo>
                    <a:pt x="150623" y="71277"/>
                    <a:pt x="145352" y="72597"/>
                    <a:pt x="145352" y="72597"/>
                  </a:cubicBezTo>
                  <a:cubicBezTo>
                    <a:pt x="134811" y="75237"/>
                    <a:pt x="128223" y="85796"/>
                    <a:pt x="128223" y="96356"/>
                  </a:cubicBezTo>
                  <a:cubicBezTo>
                    <a:pt x="128223" y="96356"/>
                    <a:pt x="128223" y="96356"/>
                    <a:pt x="128223" y="117475"/>
                  </a:cubicBezTo>
                  <a:cubicBezTo>
                    <a:pt x="113729" y="105595"/>
                    <a:pt x="103188" y="87116"/>
                    <a:pt x="103188" y="65997"/>
                  </a:cubicBezTo>
                  <a:cubicBezTo>
                    <a:pt x="103188" y="29039"/>
                    <a:pt x="133494" y="0"/>
                    <a:pt x="16907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99D59CAC-344B-452A-9385-366A6226DA98}"/>
                </a:ext>
              </a:extLst>
            </p:cNvPr>
            <p:cNvSpPr/>
            <p:nvPr/>
          </p:nvSpPr>
          <p:spPr>
            <a:xfrm>
              <a:off x="7225192" y="2990961"/>
              <a:ext cx="1098749" cy="1098749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B5B6121C-7063-4C76-A45D-444293C06059}"/>
                </a:ext>
              </a:extLst>
            </p:cNvPr>
            <p:cNvSpPr/>
            <p:nvPr/>
          </p:nvSpPr>
          <p:spPr>
            <a:xfrm>
              <a:off x="7588433" y="3411778"/>
              <a:ext cx="357220" cy="325453"/>
            </a:xfrm>
            <a:custGeom>
              <a:avLst/>
              <a:gdLst>
                <a:gd name="connsiteX0" fmla="*/ 138332 w 334963"/>
                <a:gd name="connsiteY0" fmla="*/ 262313 h 305176"/>
                <a:gd name="connsiteX1" fmla="*/ 143587 w 334963"/>
                <a:gd name="connsiteY1" fmla="*/ 267671 h 305176"/>
                <a:gd name="connsiteX2" fmla="*/ 143587 w 334963"/>
                <a:gd name="connsiteY2" fmla="*/ 279726 h 305176"/>
                <a:gd name="connsiteX3" fmla="*/ 169863 w 334963"/>
                <a:gd name="connsiteY3" fmla="*/ 291781 h 305176"/>
                <a:gd name="connsiteX4" fmla="*/ 196139 w 334963"/>
                <a:gd name="connsiteY4" fmla="*/ 279726 h 305176"/>
                <a:gd name="connsiteX5" fmla="*/ 196139 w 334963"/>
                <a:gd name="connsiteY5" fmla="*/ 267671 h 305176"/>
                <a:gd name="connsiteX6" fmla="*/ 201394 w 334963"/>
                <a:gd name="connsiteY6" fmla="*/ 262313 h 305176"/>
                <a:gd name="connsiteX7" fmla="*/ 207963 w 334963"/>
                <a:gd name="connsiteY7" fmla="*/ 267671 h 305176"/>
                <a:gd name="connsiteX8" fmla="*/ 207963 w 334963"/>
                <a:gd name="connsiteY8" fmla="*/ 283745 h 305176"/>
                <a:gd name="connsiteX9" fmla="*/ 204022 w 334963"/>
                <a:gd name="connsiteY9" fmla="*/ 289102 h 305176"/>
                <a:gd name="connsiteX10" fmla="*/ 172491 w 334963"/>
                <a:gd name="connsiteY10" fmla="*/ 303837 h 305176"/>
                <a:gd name="connsiteX11" fmla="*/ 169863 w 334963"/>
                <a:gd name="connsiteY11" fmla="*/ 305176 h 305176"/>
                <a:gd name="connsiteX12" fmla="*/ 167236 w 334963"/>
                <a:gd name="connsiteY12" fmla="*/ 303837 h 305176"/>
                <a:gd name="connsiteX13" fmla="*/ 135705 w 334963"/>
                <a:gd name="connsiteY13" fmla="*/ 289102 h 305176"/>
                <a:gd name="connsiteX14" fmla="*/ 131763 w 334963"/>
                <a:gd name="connsiteY14" fmla="*/ 283745 h 305176"/>
                <a:gd name="connsiteX15" fmla="*/ 131763 w 334963"/>
                <a:gd name="connsiteY15" fmla="*/ 267671 h 305176"/>
                <a:gd name="connsiteX16" fmla="*/ 138332 w 334963"/>
                <a:gd name="connsiteY16" fmla="*/ 262313 h 305176"/>
                <a:gd name="connsiteX17" fmla="*/ 128043 w 334963"/>
                <a:gd name="connsiteY17" fmla="*/ 230563 h 305176"/>
                <a:gd name="connsiteX18" fmla="*/ 125413 w 334963"/>
                <a:gd name="connsiteY18" fmla="*/ 233341 h 305176"/>
                <a:gd name="connsiteX19" fmla="*/ 125413 w 334963"/>
                <a:gd name="connsiteY19" fmla="*/ 238898 h 305176"/>
                <a:gd name="connsiteX20" fmla="*/ 128043 w 334963"/>
                <a:gd name="connsiteY20" fmla="*/ 241676 h 305176"/>
                <a:gd name="connsiteX21" fmla="*/ 206922 w 334963"/>
                <a:gd name="connsiteY21" fmla="*/ 241676 h 305176"/>
                <a:gd name="connsiteX22" fmla="*/ 209551 w 334963"/>
                <a:gd name="connsiteY22" fmla="*/ 238898 h 305176"/>
                <a:gd name="connsiteX23" fmla="*/ 209551 w 334963"/>
                <a:gd name="connsiteY23" fmla="*/ 233341 h 305176"/>
                <a:gd name="connsiteX24" fmla="*/ 206922 w 334963"/>
                <a:gd name="connsiteY24" fmla="*/ 230563 h 305176"/>
                <a:gd name="connsiteX25" fmla="*/ 128043 w 334963"/>
                <a:gd name="connsiteY25" fmla="*/ 230563 h 305176"/>
                <a:gd name="connsiteX26" fmla="*/ 128781 w 334963"/>
                <a:gd name="connsiteY26" fmla="*/ 219451 h 305176"/>
                <a:gd name="connsiteX27" fmla="*/ 207769 w 334963"/>
                <a:gd name="connsiteY27" fmla="*/ 219451 h 305176"/>
                <a:gd name="connsiteX28" fmla="*/ 222250 w 334963"/>
                <a:gd name="connsiteY28" fmla="*/ 233556 h 305176"/>
                <a:gd name="connsiteX29" fmla="*/ 222250 w 334963"/>
                <a:gd name="connsiteY29" fmla="*/ 238684 h 305176"/>
                <a:gd name="connsiteX30" fmla="*/ 207769 w 334963"/>
                <a:gd name="connsiteY30" fmla="*/ 252789 h 305176"/>
                <a:gd name="connsiteX31" fmla="*/ 128781 w 334963"/>
                <a:gd name="connsiteY31" fmla="*/ 252789 h 305176"/>
                <a:gd name="connsiteX32" fmla="*/ 114300 w 334963"/>
                <a:gd name="connsiteY32" fmla="*/ 238684 h 305176"/>
                <a:gd name="connsiteX33" fmla="*/ 114300 w 334963"/>
                <a:gd name="connsiteY33" fmla="*/ 233556 h 305176"/>
                <a:gd name="connsiteX34" fmla="*/ 128781 w 334963"/>
                <a:gd name="connsiteY34" fmla="*/ 219451 h 305176"/>
                <a:gd name="connsiteX35" fmla="*/ 266120 w 334963"/>
                <a:gd name="connsiteY35" fmla="*/ 168353 h 305176"/>
                <a:gd name="connsiteX36" fmla="*/ 305614 w 334963"/>
                <a:gd name="connsiteY36" fmla="*/ 198019 h 305176"/>
                <a:gd name="connsiteX37" fmla="*/ 306930 w 334963"/>
                <a:gd name="connsiteY37" fmla="*/ 205758 h 305176"/>
                <a:gd name="connsiteX38" fmla="*/ 301664 w 334963"/>
                <a:gd name="connsiteY38" fmla="*/ 208338 h 305176"/>
                <a:gd name="connsiteX39" fmla="*/ 299032 w 334963"/>
                <a:gd name="connsiteY39" fmla="*/ 207048 h 305176"/>
                <a:gd name="connsiteX40" fmla="*/ 259538 w 334963"/>
                <a:gd name="connsiteY40" fmla="*/ 178672 h 305176"/>
                <a:gd name="connsiteX41" fmla="*/ 258221 w 334963"/>
                <a:gd name="connsiteY41" fmla="*/ 169643 h 305176"/>
                <a:gd name="connsiteX42" fmla="*/ 266120 w 334963"/>
                <a:gd name="connsiteY42" fmla="*/ 168353 h 305176"/>
                <a:gd name="connsiteX43" fmla="*/ 75093 w 334963"/>
                <a:gd name="connsiteY43" fmla="*/ 166503 h 305176"/>
                <a:gd name="connsiteX44" fmla="*/ 83067 w 334963"/>
                <a:gd name="connsiteY44" fmla="*/ 167810 h 305176"/>
                <a:gd name="connsiteX45" fmla="*/ 81738 w 334963"/>
                <a:gd name="connsiteY45" fmla="*/ 175654 h 305176"/>
                <a:gd name="connsiteX46" fmla="*/ 39208 w 334963"/>
                <a:gd name="connsiteY46" fmla="*/ 207031 h 305176"/>
                <a:gd name="connsiteX47" fmla="*/ 35221 w 334963"/>
                <a:gd name="connsiteY47" fmla="*/ 208338 h 305176"/>
                <a:gd name="connsiteX48" fmla="*/ 31233 w 334963"/>
                <a:gd name="connsiteY48" fmla="*/ 205723 h 305176"/>
                <a:gd name="connsiteX49" fmla="*/ 32562 w 334963"/>
                <a:gd name="connsiteY49" fmla="*/ 197879 h 305176"/>
                <a:gd name="connsiteX50" fmla="*/ 75093 w 334963"/>
                <a:gd name="connsiteY50" fmla="*/ 166503 h 305176"/>
                <a:gd name="connsiteX51" fmla="*/ 284569 w 334963"/>
                <a:gd name="connsiteY51" fmla="*/ 98801 h 305176"/>
                <a:gd name="connsiteX52" fmla="*/ 329795 w 334963"/>
                <a:gd name="connsiteY52" fmla="*/ 98801 h 305176"/>
                <a:gd name="connsiteX53" fmla="*/ 334963 w 334963"/>
                <a:gd name="connsiteY53" fmla="*/ 104975 h 305176"/>
                <a:gd name="connsiteX54" fmla="*/ 329795 w 334963"/>
                <a:gd name="connsiteY54" fmla="*/ 109914 h 305176"/>
                <a:gd name="connsiteX55" fmla="*/ 284569 w 334963"/>
                <a:gd name="connsiteY55" fmla="*/ 109914 h 305176"/>
                <a:gd name="connsiteX56" fmla="*/ 279400 w 334963"/>
                <a:gd name="connsiteY56" fmla="*/ 104975 h 305176"/>
                <a:gd name="connsiteX57" fmla="*/ 284569 w 334963"/>
                <a:gd name="connsiteY57" fmla="*/ 98801 h 305176"/>
                <a:gd name="connsiteX58" fmla="*/ 5340 w 334963"/>
                <a:gd name="connsiteY58" fmla="*/ 98801 h 305176"/>
                <a:gd name="connsiteX59" fmla="*/ 53398 w 334963"/>
                <a:gd name="connsiteY59" fmla="*/ 98801 h 305176"/>
                <a:gd name="connsiteX60" fmla="*/ 58738 w 334963"/>
                <a:gd name="connsiteY60" fmla="*/ 104975 h 305176"/>
                <a:gd name="connsiteX61" fmla="*/ 53398 w 334963"/>
                <a:gd name="connsiteY61" fmla="*/ 109914 h 305176"/>
                <a:gd name="connsiteX62" fmla="*/ 5340 w 334963"/>
                <a:gd name="connsiteY62" fmla="*/ 109914 h 305176"/>
                <a:gd name="connsiteX63" fmla="*/ 0 w 334963"/>
                <a:gd name="connsiteY63" fmla="*/ 104975 h 305176"/>
                <a:gd name="connsiteX64" fmla="*/ 5340 w 334963"/>
                <a:gd name="connsiteY64" fmla="*/ 98801 h 305176"/>
                <a:gd name="connsiteX65" fmla="*/ 164887 w 334963"/>
                <a:gd name="connsiteY65" fmla="*/ 36888 h 305176"/>
                <a:gd name="connsiteX66" fmla="*/ 171451 w 334963"/>
                <a:gd name="connsiteY66" fmla="*/ 43604 h 305176"/>
                <a:gd name="connsiteX67" fmla="*/ 164887 w 334963"/>
                <a:gd name="connsiteY67" fmla="*/ 48977 h 305176"/>
                <a:gd name="connsiteX68" fmla="*/ 115003 w 334963"/>
                <a:gd name="connsiteY68" fmla="*/ 100022 h 305176"/>
                <a:gd name="connsiteX69" fmla="*/ 109752 w 334963"/>
                <a:gd name="connsiteY69" fmla="*/ 106738 h 305176"/>
                <a:gd name="connsiteX70" fmla="*/ 103188 w 334963"/>
                <a:gd name="connsiteY70" fmla="*/ 100022 h 305176"/>
                <a:gd name="connsiteX71" fmla="*/ 164887 w 334963"/>
                <a:gd name="connsiteY71" fmla="*/ 36888 h 305176"/>
                <a:gd name="connsiteX72" fmla="*/ 169069 w 334963"/>
                <a:gd name="connsiteY72" fmla="*/ 9901 h 305176"/>
                <a:gd name="connsiteX73" fmla="*/ 258763 w 334963"/>
                <a:gd name="connsiteY73" fmla="*/ 99286 h 305176"/>
                <a:gd name="connsiteX74" fmla="*/ 240297 w 334963"/>
                <a:gd name="connsiteY74" fmla="*/ 154495 h 305176"/>
                <a:gd name="connsiteX75" fmla="*/ 221830 w 334963"/>
                <a:gd name="connsiteY75" fmla="*/ 208389 h 305176"/>
                <a:gd name="connsiteX76" fmla="*/ 217873 w 334963"/>
                <a:gd name="connsiteY76" fmla="*/ 214962 h 305176"/>
                <a:gd name="connsiteX77" fmla="*/ 211278 w 334963"/>
                <a:gd name="connsiteY77" fmla="*/ 212333 h 305176"/>
                <a:gd name="connsiteX78" fmla="*/ 231064 w 334963"/>
                <a:gd name="connsiteY78" fmla="*/ 147923 h 305176"/>
                <a:gd name="connsiteX79" fmla="*/ 248211 w 334963"/>
                <a:gd name="connsiteY79" fmla="*/ 99286 h 305176"/>
                <a:gd name="connsiteX80" fmla="*/ 169069 w 334963"/>
                <a:gd name="connsiteY80" fmla="*/ 21731 h 305176"/>
                <a:gd name="connsiteX81" fmla="*/ 89927 w 334963"/>
                <a:gd name="connsiteY81" fmla="*/ 99286 h 305176"/>
                <a:gd name="connsiteX82" fmla="*/ 107075 w 334963"/>
                <a:gd name="connsiteY82" fmla="*/ 146608 h 305176"/>
                <a:gd name="connsiteX83" fmla="*/ 107075 w 334963"/>
                <a:gd name="connsiteY83" fmla="*/ 147923 h 305176"/>
                <a:gd name="connsiteX84" fmla="*/ 128179 w 334963"/>
                <a:gd name="connsiteY84" fmla="*/ 212333 h 305176"/>
                <a:gd name="connsiteX85" fmla="*/ 122903 w 334963"/>
                <a:gd name="connsiteY85" fmla="*/ 216276 h 305176"/>
                <a:gd name="connsiteX86" fmla="*/ 120265 w 334963"/>
                <a:gd name="connsiteY86" fmla="*/ 214962 h 305176"/>
                <a:gd name="connsiteX87" fmla="*/ 117627 w 334963"/>
                <a:gd name="connsiteY87" fmla="*/ 207075 h 305176"/>
                <a:gd name="connsiteX88" fmla="*/ 97842 w 334963"/>
                <a:gd name="connsiteY88" fmla="*/ 154495 h 305176"/>
                <a:gd name="connsiteX89" fmla="*/ 79375 w 334963"/>
                <a:gd name="connsiteY89" fmla="*/ 99286 h 305176"/>
                <a:gd name="connsiteX90" fmla="*/ 169069 w 334963"/>
                <a:gd name="connsiteY90" fmla="*/ 9901 h 305176"/>
                <a:gd name="connsiteX91" fmla="*/ 39107 w 334963"/>
                <a:gd name="connsiteY91" fmla="*/ 1482 h 305176"/>
                <a:gd name="connsiteX92" fmla="*/ 79917 w 334963"/>
                <a:gd name="connsiteY92" fmla="*/ 31115 h 305176"/>
                <a:gd name="connsiteX93" fmla="*/ 81234 w 334963"/>
                <a:gd name="connsiteY93" fmla="*/ 40544 h 305176"/>
                <a:gd name="connsiteX94" fmla="*/ 75968 w 334963"/>
                <a:gd name="connsiteY94" fmla="*/ 43238 h 305176"/>
                <a:gd name="connsiteX95" fmla="*/ 72019 w 334963"/>
                <a:gd name="connsiteY95" fmla="*/ 41891 h 305176"/>
                <a:gd name="connsiteX96" fmla="*/ 32525 w 334963"/>
                <a:gd name="connsiteY96" fmla="*/ 10911 h 305176"/>
                <a:gd name="connsiteX97" fmla="*/ 31208 w 334963"/>
                <a:gd name="connsiteY97" fmla="*/ 2829 h 305176"/>
                <a:gd name="connsiteX98" fmla="*/ 39107 w 334963"/>
                <a:gd name="connsiteY98" fmla="*/ 1482 h 305176"/>
                <a:gd name="connsiteX99" fmla="*/ 299086 w 334963"/>
                <a:gd name="connsiteY99" fmla="*/ 1451 h 305176"/>
                <a:gd name="connsiteX100" fmla="*/ 306944 w 334963"/>
                <a:gd name="connsiteY100" fmla="*/ 2782 h 305176"/>
                <a:gd name="connsiteX101" fmla="*/ 305634 w 334963"/>
                <a:gd name="connsiteY101" fmla="*/ 10771 h 305176"/>
                <a:gd name="connsiteX102" fmla="*/ 267653 w 334963"/>
                <a:gd name="connsiteY102" fmla="*/ 38732 h 305176"/>
                <a:gd name="connsiteX103" fmla="*/ 265033 w 334963"/>
                <a:gd name="connsiteY103" fmla="*/ 40063 h 305176"/>
                <a:gd name="connsiteX104" fmla="*/ 259795 w 334963"/>
                <a:gd name="connsiteY104" fmla="*/ 37400 h 305176"/>
                <a:gd name="connsiteX105" fmla="*/ 261104 w 334963"/>
                <a:gd name="connsiteY105" fmla="*/ 29411 h 305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334963" h="305176">
                  <a:moveTo>
                    <a:pt x="138332" y="262313"/>
                  </a:moveTo>
                  <a:cubicBezTo>
                    <a:pt x="140960" y="262313"/>
                    <a:pt x="143587" y="264992"/>
                    <a:pt x="143587" y="267671"/>
                  </a:cubicBezTo>
                  <a:cubicBezTo>
                    <a:pt x="143587" y="267671"/>
                    <a:pt x="143587" y="267671"/>
                    <a:pt x="143587" y="279726"/>
                  </a:cubicBezTo>
                  <a:cubicBezTo>
                    <a:pt x="143587" y="279726"/>
                    <a:pt x="143587" y="279726"/>
                    <a:pt x="169863" y="291781"/>
                  </a:cubicBezTo>
                  <a:cubicBezTo>
                    <a:pt x="169863" y="291781"/>
                    <a:pt x="169863" y="291781"/>
                    <a:pt x="196139" y="279726"/>
                  </a:cubicBezTo>
                  <a:cubicBezTo>
                    <a:pt x="196139" y="279726"/>
                    <a:pt x="196139" y="279726"/>
                    <a:pt x="196139" y="267671"/>
                  </a:cubicBezTo>
                  <a:cubicBezTo>
                    <a:pt x="196139" y="264992"/>
                    <a:pt x="198767" y="262313"/>
                    <a:pt x="201394" y="262313"/>
                  </a:cubicBezTo>
                  <a:cubicBezTo>
                    <a:pt x="205336" y="262313"/>
                    <a:pt x="207963" y="264992"/>
                    <a:pt x="207963" y="267671"/>
                  </a:cubicBezTo>
                  <a:cubicBezTo>
                    <a:pt x="207963" y="267671"/>
                    <a:pt x="207963" y="267671"/>
                    <a:pt x="207963" y="283745"/>
                  </a:cubicBezTo>
                  <a:cubicBezTo>
                    <a:pt x="207963" y="285084"/>
                    <a:pt x="206649" y="287763"/>
                    <a:pt x="204022" y="289102"/>
                  </a:cubicBezTo>
                  <a:cubicBezTo>
                    <a:pt x="204022" y="289102"/>
                    <a:pt x="204022" y="289102"/>
                    <a:pt x="172491" y="303837"/>
                  </a:cubicBezTo>
                  <a:cubicBezTo>
                    <a:pt x="171177" y="303837"/>
                    <a:pt x="171177" y="305176"/>
                    <a:pt x="169863" y="305176"/>
                  </a:cubicBezTo>
                  <a:cubicBezTo>
                    <a:pt x="168549" y="305176"/>
                    <a:pt x="168549" y="303837"/>
                    <a:pt x="167236" y="303837"/>
                  </a:cubicBezTo>
                  <a:cubicBezTo>
                    <a:pt x="167236" y="303837"/>
                    <a:pt x="167236" y="303837"/>
                    <a:pt x="135705" y="289102"/>
                  </a:cubicBezTo>
                  <a:cubicBezTo>
                    <a:pt x="133077" y="287763"/>
                    <a:pt x="131763" y="286423"/>
                    <a:pt x="131763" y="283745"/>
                  </a:cubicBezTo>
                  <a:cubicBezTo>
                    <a:pt x="131763" y="283745"/>
                    <a:pt x="131763" y="283745"/>
                    <a:pt x="131763" y="267671"/>
                  </a:cubicBezTo>
                  <a:cubicBezTo>
                    <a:pt x="131763" y="264992"/>
                    <a:pt x="134391" y="262313"/>
                    <a:pt x="138332" y="262313"/>
                  </a:cubicBezTo>
                  <a:close/>
                  <a:moveTo>
                    <a:pt x="128043" y="230563"/>
                  </a:moveTo>
                  <a:cubicBezTo>
                    <a:pt x="126728" y="230563"/>
                    <a:pt x="125413" y="231952"/>
                    <a:pt x="125413" y="233341"/>
                  </a:cubicBezTo>
                  <a:cubicBezTo>
                    <a:pt x="125413" y="233341"/>
                    <a:pt x="125413" y="233341"/>
                    <a:pt x="125413" y="238898"/>
                  </a:cubicBezTo>
                  <a:cubicBezTo>
                    <a:pt x="125413" y="240287"/>
                    <a:pt x="126728" y="241676"/>
                    <a:pt x="128043" y="241676"/>
                  </a:cubicBezTo>
                  <a:cubicBezTo>
                    <a:pt x="128043" y="241676"/>
                    <a:pt x="128043" y="241676"/>
                    <a:pt x="206922" y="241676"/>
                  </a:cubicBezTo>
                  <a:cubicBezTo>
                    <a:pt x="208237" y="241676"/>
                    <a:pt x="209551" y="240287"/>
                    <a:pt x="209551" y="238898"/>
                  </a:cubicBezTo>
                  <a:cubicBezTo>
                    <a:pt x="209551" y="238898"/>
                    <a:pt x="209551" y="238898"/>
                    <a:pt x="209551" y="233341"/>
                  </a:cubicBezTo>
                  <a:cubicBezTo>
                    <a:pt x="209551" y="231952"/>
                    <a:pt x="208237" y="230563"/>
                    <a:pt x="206922" y="230563"/>
                  </a:cubicBezTo>
                  <a:cubicBezTo>
                    <a:pt x="206922" y="230563"/>
                    <a:pt x="206922" y="230563"/>
                    <a:pt x="128043" y="230563"/>
                  </a:cubicBezTo>
                  <a:close/>
                  <a:moveTo>
                    <a:pt x="128781" y="219451"/>
                  </a:moveTo>
                  <a:cubicBezTo>
                    <a:pt x="128781" y="219451"/>
                    <a:pt x="128781" y="219451"/>
                    <a:pt x="207769" y="219451"/>
                  </a:cubicBezTo>
                  <a:cubicBezTo>
                    <a:pt x="215668" y="219451"/>
                    <a:pt x="222250" y="225862"/>
                    <a:pt x="222250" y="233556"/>
                  </a:cubicBezTo>
                  <a:cubicBezTo>
                    <a:pt x="222250" y="233556"/>
                    <a:pt x="222250" y="233556"/>
                    <a:pt x="222250" y="238684"/>
                  </a:cubicBezTo>
                  <a:cubicBezTo>
                    <a:pt x="222250" y="246378"/>
                    <a:pt x="215668" y="252789"/>
                    <a:pt x="207769" y="252789"/>
                  </a:cubicBezTo>
                  <a:cubicBezTo>
                    <a:pt x="207769" y="252789"/>
                    <a:pt x="207769" y="252789"/>
                    <a:pt x="128781" y="252789"/>
                  </a:cubicBezTo>
                  <a:cubicBezTo>
                    <a:pt x="120883" y="252789"/>
                    <a:pt x="114300" y="246378"/>
                    <a:pt x="114300" y="238684"/>
                  </a:cubicBezTo>
                  <a:cubicBezTo>
                    <a:pt x="114300" y="238684"/>
                    <a:pt x="114300" y="238684"/>
                    <a:pt x="114300" y="233556"/>
                  </a:cubicBezTo>
                  <a:cubicBezTo>
                    <a:pt x="114300" y="225862"/>
                    <a:pt x="120883" y="219451"/>
                    <a:pt x="128781" y="219451"/>
                  </a:cubicBezTo>
                  <a:close/>
                  <a:moveTo>
                    <a:pt x="266120" y="168353"/>
                  </a:moveTo>
                  <a:cubicBezTo>
                    <a:pt x="266120" y="168353"/>
                    <a:pt x="266120" y="168353"/>
                    <a:pt x="305614" y="198019"/>
                  </a:cubicBezTo>
                  <a:cubicBezTo>
                    <a:pt x="308247" y="199309"/>
                    <a:pt x="309563" y="203179"/>
                    <a:pt x="306930" y="205758"/>
                  </a:cubicBezTo>
                  <a:cubicBezTo>
                    <a:pt x="305614" y="207048"/>
                    <a:pt x="304297" y="208338"/>
                    <a:pt x="301664" y="208338"/>
                  </a:cubicBezTo>
                  <a:cubicBezTo>
                    <a:pt x="301664" y="208338"/>
                    <a:pt x="300348" y="208338"/>
                    <a:pt x="299032" y="207048"/>
                  </a:cubicBezTo>
                  <a:cubicBezTo>
                    <a:pt x="299032" y="207048"/>
                    <a:pt x="299032" y="207048"/>
                    <a:pt x="259538" y="178672"/>
                  </a:cubicBezTo>
                  <a:cubicBezTo>
                    <a:pt x="256905" y="176092"/>
                    <a:pt x="255588" y="172222"/>
                    <a:pt x="258221" y="169643"/>
                  </a:cubicBezTo>
                  <a:cubicBezTo>
                    <a:pt x="259538" y="167063"/>
                    <a:pt x="263487" y="167063"/>
                    <a:pt x="266120" y="168353"/>
                  </a:cubicBezTo>
                  <a:close/>
                  <a:moveTo>
                    <a:pt x="75093" y="166503"/>
                  </a:moveTo>
                  <a:cubicBezTo>
                    <a:pt x="77751" y="163888"/>
                    <a:pt x="81738" y="165195"/>
                    <a:pt x="83067" y="167810"/>
                  </a:cubicBezTo>
                  <a:cubicBezTo>
                    <a:pt x="85725" y="170425"/>
                    <a:pt x="84396" y="174347"/>
                    <a:pt x="81738" y="175654"/>
                  </a:cubicBezTo>
                  <a:cubicBezTo>
                    <a:pt x="81738" y="175654"/>
                    <a:pt x="81738" y="175654"/>
                    <a:pt x="39208" y="207031"/>
                  </a:cubicBezTo>
                  <a:cubicBezTo>
                    <a:pt x="37879" y="208338"/>
                    <a:pt x="36550" y="208338"/>
                    <a:pt x="35221" y="208338"/>
                  </a:cubicBezTo>
                  <a:cubicBezTo>
                    <a:pt x="33892" y="208338"/>
                    <a:pt x="31233" y="207031"/>
                    <a:pt x="31233" y="205723"/>
                  </a:cubicBezTo>
                  <a:cubicBezTo>
                    <a:pt x="28575" y="203109"/>
                    <a:pt x="29904" y="199187"/>
                    <a:pt x="32562" y="197879"/>
                  </a:cubicBezTo>
                  <a:cubicBezTo>
                    <a:pt x="32562" y="197879"/>
                    <a:pt x="32562" y="197879"/>
                    <a:pt x="75093" y="166503"/>
                  </a:cubicBezTo>
                  <a:close/>
                  <a:moveTo>
                    <a:pt x="284569" y="98801"/>
                  </a:moveTo>
                  <a:cubicBezTo>
                    <a:pt x="284569" y="98801"/>
                    <a:pt x="284569" y="98801"/>
                    <a:pt x="329795" y="98801"/>
                  </a:cubicBezTo>
                  <a:cubicBezTo>
                    <a:pt x="332379" y="98801"/>
                    <a:pt x="334963" y="101271"/>
                    <a:pt x="334963" y="104975"/>
                  </a:cubicBezTo>
                  <a:cubicBezTo>
                    <a:pt x="334963" y="107444"/>
                    <a:pt x="332379" y="109914"/>
                    <a:pt x="329795" y="109914"/>
                  </a:cubicBezTo>
                  <a:cubicBezTo>
                    <a:pt x="329795" y="109914"/>
                    <a:pt x="329795" y="109914"/>
                    <a:pt x="284569" y="109914"/>
                  </a:cubicBezTo>
                  <a:cubicBezTo>
                    <a:pt x="281985" y="109914"/>
                    <a:pt x="279400" y="107444"/>
                    <a:pt x="279400" y="104975"/>
                  </a:cubicBezTo>
                  <a:cubicBezTo>
                    <a:pt x="279400" y="101271"/>
                    <a:pt x="281985" y="98801"/>
                    <a:pt x="284569" y="98801"/>
                  </a:cubicBezTo>
                  <a:close/>
                  <a:moveTo>
                    <a:pt x="5340" y="98801"/>
                  </a:moveTo>
                  <a:cubicBezTo>
                    <a:pt x="5340" y="98801"/>
                    <a:pt x="5340" y="98801"/>
                    <a:pt x="53398" y="98801"/>
                  </a:cubicBezTo>
                  <a:cubicBezTo>
                    <a:pt x="56068" y="98801"/>
                    <a:pt x="58738" y="101271"/>
                    <a:pt x="58738" y="104975"/>
                  </a:cubicBezTo>
                  <a:cubicBezTo>
                    <a:pt x="58738" y="107444"/>
                    <a:pt x="56068" y="109914"/>
                    <a:pt x="53398" y="109914"/>
                  </a:cubicBezTo>
                  <a:cubicBezTo>
                    <a:pt x="53398" y="109914"/>
                    <a:pt x="53398" y="109914"/>
                    <a:pt x="5340" y="109914"/>
                  </a:cubicBezTo>
                  <a:cubicBezTo>
                    <a:pt x="2670" y="109914"/>
                    <a:pt x="0" y="107444"/>
                    <a:pt x="0" y="104975"/>
                  </a:cubicBezTo>
                  <a:cubicBezTo>
                    <a:pt x="0" y="101271"/>
                    <a:pt x="2670" y="98801"/>
                    <a:pt x="5340" y="98801"/>
                  </a:cubicBezTo>
                  <a:close/>
                  <a:moveTo>
                    <a:pt x="164887" y="36888"/>
                  </a:moveTo>
                  <a:cubicBezTo>
                    <a:pt x="168826" y="36888"/>
                    <a:pt x="171451" y="40918"/>
                    <a:pt x="171451" y="43604"/>
                  </a:cubicBezTo>
                  <a:cubicBezTo>
                    <a:pt x="171451" y="46291"/>
                    <a:pt x="168826" y="48977"/>
                    <a:pt x="164887" y="48977"/>
                  </a:cubicBezTo>
                  <a:cubicBezTo>
                    <a:pt x="137320" y="48977"/>
                    <a:pt x="115003" y="71813"/>
                    <a:pt x="115003" y="100022"/>
                  </a:cubicBezTo>
                  <a:cubicBezTo>
                    <a:pt x="115003" y="104051"/>
                    <a:pt x="112377" y="106738"/>
                    <a:pt x="109752" y="106738"/>
                  </a:cubicBezTo>
                  <a:cubicBezTo>
                    <a:pt x="105814" y="106738"/>
                    <a:pt x="103188" y="104051"/>
                    <a:pt x="103188" y="100022"/>
                  </a:cubicBezTo>
                  <a:cubicBezTo>
                    <a:pt x="103188" y="65097"/>
                    <a:pt x="130756" y="36888"/>
                    <a:pt x="164887" y="36888"/>
                  </a:cubicBezTo>
                  <a:close/>
                  <a:moveTo>
                    <a:pt x="169069" y="9901"/>
                  </a:moveTo>
                  <a:cubicBezTo>
                    <a:pt x="219192" y="9901"/>
                    <a:pt x="258763" y="50650"/>
                    <a:pt x="258763" y="99286"/>
                  </a:cubicBezTo>
                  <a:cubicBezTo>
                    <a:pt x="258763" y="120318"/>
                    <a:pt x="253487" y="138721"/>
                    <a:pt x="240297" y="154495"/>
                  </a:cubicBezTo>
                  <a:cubicBezTo>
                    <a:pt x="215235" y="189986"/>
                    <a:pt x="221830" y="207075"/>
                    <a:pt x="221830" y="208389"/>
                  </a:cubicBezTo>
                  <a:cubicBezTo>
                    <a:pt x="223149" y="211018"/>
                    <a:pt x="221830" y="213647"/>
                    <a:pt x="217873" y="214962"/>
                  </a:cubicBezTo>
                  <a:cubicBezTo>
                    <a:pt x="215235" y="216276"/>
                    <a:pt x="212597" y="214962"/>
                    <a:pt x="211278" y="212333"/>
                  </a:cubicBezTo>
                  <a:cubicBezTo>
                    <a:pt x="209959" y="211018"/>
                    <a:pt x="200726" y="188672"/>
                    <a:pt x="231064" y="147923"/>
                  </a:cubicBezTo>
                  <a:cubicBezTo>
                    <a:pt x="241616" y="133463"/>
                    <a:pt x="248211" y="117689"/>
                    <a:pt x="248211" y="99286"/>
                  </a:cubicBezTo>
                  <a:cubicBezTo>
                    <a:pt x="248211" y="55908"/>
                    <a:pt x="212597" y="21731"/>
                    <a:pt x="169069" y="21731"/>
                  </a:cubicBezTo>
                  <a:cubicBezTo>
                    <a:pt x="125541" y="21731"/>
                    <a:pt x="89927" y="55908"/>
                    <a:pt x="89927" y="99286"/>
                  </a:cubicBezTo>
                  <a:cubicBezTo>
                    <a:pt x="89927" y="116375"/>
                    <a:pt x="96523" y="133463"/>
                    <a:pt x="107075" y="146608"/>
                  </a:cubicBezTo>
                  <a:cubicBezTo>
                    <a:pt x="107075" y="147923"/>
                    <a:pt x="107075" y="147923"/>
                    <a:pt x="107075" y="147923"/>
                  </a:cubicBezTo>
                  <a:cubicBezTo>
                    <a:pt x="137413" y="189986"/>
                    <a:pt x="129498" y="211018"/>
                    <a:pt x="128179" y="212333"/>
                  </a:cubicBezTo>
                  <a:cubicBezTo>
                    <a:pt x="126860" y="214962"/>
                    <a:pt x="124222" y="216276"/>
                    <a:pt x="122903" y="216276"/>
                  </a:cubicBezTo>
                  <a:cubicBezTo>
                    <a:pt x="121584" y="216276"/>
                    <a:pt x="120265" y="216276"/>
                    <a:pt x="120265" y="214962"/>
                  </a:cubicBezTo>
                  <a:cubicBezTo>
                    <a:pt x="117627" y="213647"/>
                    <a:pt x="116308" y="211018"/>
                    <a:pt x="117627" y="207075"/>
                  </a:cubicBezTo>
                  <a:cubicBezTo>
                    <a:pt x="117627" y="207075"/>
                    <a:pt x="124222" y="191301"/>
                    <a:pt x="97842" y="154495"/>
                  </a:cubicBezTo>
                  <a:cubicBezTo>
                    <a:pt x="84651" y="138721"/>
                    <a:pt x="79375" y="120318"/>
                    <a:pt x="79375" y="99286"/>
                  </a:cubicBezTo>
                  <a:cubicBezTo>
                    <a:pt x="79375" y="50650"/>
                    <a:pt x="118946" y="9901"/>
                    <a:pt x="169069" y="9901"/>
                  </a:cubicBezTo>
                  <a:close/>
                  <a:moveTo>
                    <a:pt x="39107" y="1482"/>
                  </a:moveTo>
                  <a:cubicBezTo>
                    <a:pt x="39107" y="1482"/>
                    <a:pt x="39107" y="1482"/>
                    <a:pt x="79917" y="31115"/>
                  </a:cubicBezTo>
                  <a:cubicBezTo>
                    <a:pt x="82550" y="33809"/>
                    <a:pt x="82550" y="37850"/>
                    <a:pt x="81234" y="40544"/>
                  </a:cubicBezTo>
                  <a:cubicBezTo>
                    <a:pt x="79917" y="41891"/>
                    <a:pt x="78601" y="43238"/>
                    <a:pt x="75968" y="43238"/>
                  </a:cubicBezTo>
                  <a:cubicBezTo>
                    <a:pt x="74651" y="43238"/>
                    <a:pt x="73335" y="41891"/>
                    <a:pt x="72019" y="41891"/>
                  </a:cubicBezTo>
                  <a:lnTo>
                    <a:pt x="32525" y="10911"/>
                  </a:lnTo>
                  <a:cubicBezTo>
                    <a:pt x="29892" y="8217"/>
                    <a:pt x="28575" y="5523"/>
                    <a:pt x="31208" y="2829"/>
                  </a:cubicBezTo>
                  <a:cubicBezTo>
                    <a:pt x="32525" y="135"/>
                    <a:pt x="36474" y="-1212"/>
                    <a:pt x="39107" y="1482"/>
                  </a:cubicBezTo>
                  <a:close/>
                  <a:moveTo>
                    <a:pt x="299086" y="1451"/>
                  </a:moveTo>
                  <a:cubicBezTo>
                    <a:pt x="301705" y="-1212"/>
                    <a:pt x="305634" y="119"/>
                    <a:pt x="306944" y="2782"/>
                  </a:cubicBezTo>
                  <a:cubicBezTo>
                    <a:pt x="309563" y="5445"/>
                    <a:pt x="308254" y="8108"/>
                    <a:pt x="305634" y="10771"/>
                  </a:cubicBezTo>
                  <a:cubicBezTo>
                    <a:pt x="305634" y="10771"/>
                    <a:pt x="305634" y="10771"/>
                    <a:pt x="267653" y="38732"/>
                  </a:cubicBezTo>
                  <a:cubicBezTo>
                    <a:pt x="266343" y="40063"/>
                    <a:pt x="265033" y="40063"/>
                    <a:pt x="265033" y="40063"/>
                  </a:cubicBezTo>
                  <a:cubicBezTo>
                    <a:pt x="262414" y="40063"/>
                    <a:pt x="261104" y="38732"/>
                    <a:pt x="259795" y="37400"/>
                  </a:cubicBezTo>
                  <a:cubicBezTo>
                    <a:pt x="257175" y="34737"/>
                    <a:pt x="258485" y="30743"/>
                    <a:pt x="261104" y="29411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0C51D431-BF57-4752-93DA-3F356331DB3C}"/>
                </a:ext>
              </a:extLst>
            </p:cNvPr>
            <p:cNvSpPr/>
            <p:nvPr/>
          </p:nvSpPr>
          <p:spPr>
            <a:xfrm>
              <a:off x="6727622" y="2323136"/>
              <a:ext cx="583980" cy="5839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C0414B1-B74B-4F21-9F78-D41ADFB170BF}"/>
                </a:ext>
              </a:extLst>
            </p:cNvPr>
            <p:cNvSpPr/>
            <p:nvPr/>
          </p:nvSpPr>
          <p:spPr>
            <a:xfrm>
              <a:off x="6935903" y="2557509"/>
              <a:ext cx="158603" cy="117649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72A6F6EF-3BD2-4BD1-9DB3-40F6D59D2E55}"/>
                </a:ext>
              </a:extLst>
            </p:cNvPr>
            <p:cNvSpPr/>
            <p:nvPr/>
          </p:nvSpPr>
          <p:spPr>
            <a:xfrm>
              <a:off x="6382116" y="3987300"/>
              <a:ext cx="844034" cy="844034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C0FB92F-1A11-4E46-A178-6C0F57C50187}"/>
                </a:ext>
              </a:extLst>
            </p:cNvPr>
            <p:cNvSpPr/>
            <p:nvPr/>
          </p:nvSpPr>
          <p:spPr>
            <a:xfrm>
              <a:off x="6701812" y="4266769"/>
              <a:ext cx="239516" cy="239516"/>
            </a:xfrm>
            <a:custGeom>
              <a:avLst/>
              <a:gdLst>
                <a:gd name="connsiteX0" fmla="*/ 221812 w 338138"/>
                <a:gd name="connsiteY0" fmla="*/ 39687 h 338138"/>
                <a:gd name="connsiteX1" fmla="*/ 175663 w 338138"/>
                <a:gd name="connsiteY1" fmla="*/ 68732 h 338138"/>
                <a:gd name="connsiteX2" fmla="*/ 165114 w 338138"/>
                <a:gd name="connsiteY2" fmla="*/ 108339 h 338138"/>
                <a:gd name="connsiteX3" fmla="*/ 166433 w 338138"/>
                <a:gd name="connsiteY3" fmla="*/ 118900 h 338138"/>
                <a:gd name="connsiteX4" fmla="*/ 165114 w 338138"/>
                <a:gd name="connsiteY4" fmla="*/ 120221 h 338138"/>
                <a:gd name="connsiteX5" fmla="*/ 84683 w 338138"/>
                <a:gd name="connsiteY5" fmla="*/ 95136 h 338138"/>
                <a:gd name="connsiteX6" fmla="*/ 43808 w 338138"/>
                <a:gd name="connsiteY6" fmla="*/ 64771 h 338138"/>
                <a:gd name="connsiteX7" fmla="*/ 31941 w 338138"/>
                <a:gd name="connsiteY7" fmla="*/ 51569 h 338138"/>
                <a:gd name="connsiteX8" fmla="*/ 51719 w 338138"/>
                <a:gd name="connsiteY8" fmla="*/ 138704 h 338138"/>
                <a:gd name="connsiteX9" fmla="*/ 35897 w 338138"/>
                <a:gd name="connsiteY9" fmla="*/ 136063 h 338138"/>
                <a:gd name="connsiteX10" fmla="*/ 22711 w 338138"/>
                <a:gd name="connsiteY10" fmla="*/ 130782 h 338138"/>
                <a:gd name="connsiteX11" fmla="*/ 37215 w 338138"/>
                <a:gd name="connsiteY11" fmla="*/ 171709 h 338138"/>
                <a:gd name="connsiteX12" fmla="*/ 74135 w 338138"/>
                <a:gd name="connsiteY12" fmla="*/ 195473 h 338138"/>
                <a:gd name="connsiteX13" fmla="*/ 45127 w 338138"/>
                <a:gd name="connsiteY13" fmla="*/ 196793 h 338138"/>
                <a:gd name="connsiteX14" fmla="*/ 105780 w 338138"/>
                <a:gd name="connsiteY14" fmla="*/ 243001 h 338138"/>
                <a:gd name="connsiteX15" fmla="*/ 9526 w 338138"/>
                <a:gd name="connsiteY15" fmla="*/ 269405 h 338138"/>
                <a:gd name="connsiteX16" fmla="*/ 16119 w 338138"/>
                <a:gd name="connsiteY16" fmla="*/ 273366 h 338138"/>
                <a:gd name="connsiteX17" fmla="*/ 63586 w 338138"/>
                <a:gd name="connsiteY17" fmla="*/ 293169 h 338138"/>
                <a:gd name="connsiteX18" fmla="*/ 95231 w 338138"/>
                <a:gd name="connsiteY18" fmla="*/ 298450 h 338138"/>
                <a:gd name="connsiteX19" fmla="*/ 96550 w 338138"/>
                <a:gd name="connsiteY19" fmla="*/ 298450 h 338138"/>
                <a:gd name="connsiteX20" fmla="*/ 100506 w 338138"/>
                <a:gd name="connsiteY20" fmla="*/ 298450 h 338138"/>
                <a:gd name="connsiteX21" fmla="*/ 101824 w 338138"/>
                <a:gd name="connsiteY21" fmla="*/ 298450 h 338138"/>
                <a:gd name="connsiteX22" fmla="*/ 118965 w 338138"/>
                <a:gd name="connsiteY22" fmla="*/ 298450 h 338138"/>
                <a:gd name="connsiteX23" fmla="*/ 121602 w 338138"/>
                <a:gd name="connsiteY23" fmla="*/ 298450 h 338138"/>
                <a:gd name="connsiteX24" fmla="*/ 124239 w 338138"/>
                <a:gd name="connsiteY24" fmla="*/ 298450 h 338138"/>
                <a:gd name="connsiteX25" fmla="*/ 125558 w 338138"/>
                <a:gd name="connsiteY25" fmla="*/ 298450 h 338138"/>
                <a:gd name="connsiteX26" fmla="*/ 142699 w 338138"/>
                <a:gd name="connsiteY26" fmla="*/ 297130 h 338138"/>
                <a:gd name="connsiteX27" fmla="*/ 186211 w 338138"/>
                <a:gd name="connsiteY27" fmla="*/ 283928 h 338138"/>
                <a:gd name="connsiteX28" fmla="*/ 232360 w 338138"/>
                <a:gd name="connsiteY28" fmla="*/ 254883 h 338138"/>
                <a:gd name="connsiteX29" fmla="*/ 270598 w 338138"/>
                <a:gd name="connsiteY29" fmla="*/ 207355 h 338138"/>
                <a:gd name="connsiteX30" fmla="*/ 293013 w 338138"/>
                <a:gd name="connsiteY30" fmla="*/ 149265 h 338138"/>
                <a:gd name="connsiteX31" fmla="*/ 295650 w 338138"/>
                <a:gd name="connsiteY31" fmla="*/ 117580 h 338138"/>
                <a:gd name="connsiteX32" fmla="*/ 295650 w 338138"/>
                <a:gd name="connsiteY32" fmla="*/ 105698 h 338138"/>
                <a:gd name="connsiteX33" fmla="*/ 296969 w 338138"/>
                <a:gd name="connsiteY33" fmla="*/ 103058 h 338138"/>
                <a:gd name="connsiteX34" fmla="*/ 327295 w 338138"/>
                <a:gd name="connsiteY34" fmla="*/ 72693 h 338138"/>
                <a:gd name="connsiteX35" fmla="*/ 328614 w 338138"/>
                <a:gd name="connsiteY35" fmla="*/ 70052 h 338138"/>
                <a:gd name="connsiteX36" fmla="*/ 291695 w 338138"/>
                <a:gd name="connsiteY36" fmla="*/ 80614 h 338138"/>
                <a:gd name="connsiteX37" fmla="*/ 308836 w 338138"/>
                <a:gd name="connsiteY37" fmla="*/ 64771 h 338138"/>
                <a:gd name="connsiteX38" fmla="*/ 319384 w 338138"/>
                <a:gd name="connsiteY38" fmla="*/ 43648 h 338138"/>
                <a:gd name="connsiteX39" fmla="*/ 311473 w 338138"/>
                <a:gd name="connsiteY39" fmla="*/ 48929 h 338138"/>
                <a:gd name="connsiteX40" fmla="*/ 279828 w 338138"/>
                <a:gd name="connsiteY40" fmla="*/ 59490 h 338138"/>
                <a:gd name="connsiteX41" fmla="*/ 277191 w 338138"/>
                <a:gd name="connsiteY41" fmla="*/ 58170 h 338138"/>
                <a:gd name="connsiteX42" fmla="*/ 244227 w 338138"/>
                <a:gd name="connsiteY42" fmla="*/ 41007 h 338138"/>
                <a:gd name="connsiteX43" fmla="*/ 238953 w 338138"/>
                <a:gd name="connsiteY43" fmla="*/ 39687 h 338138"/>
                <a:gd name="connsiteX44" fmla="*/ 237634 w 338138"/>
                <a:gd name="connsiteY44" fmla="*/ 39687 h 338138"/>
                <a:gd name="connsiteX45" fmla="*/ 236316 w 338138"/>
                <a:gd name="connsiteY45" fmla="*/ 39687 h 338138"/>
                <a:gd name="connsiteX46" fmla="*/ 234997 w 338138"/>
                <a:gd name="connsiteY46" fmla="*/ 39687 h 338138"/>
                <a:gd name="connsiteX47" fmla="*/ 225767 w 338138"/>
                <a:gd name="connsiteY47" fmla="*/ 39687 h 338138"/>
                <a:gd name="connsiteX48" fmla="*/ 224449 w 338138"/>
                <a:gd name="connsiteY48" fmla="*/ 39687 h 338138"/>
                <a:gd name="connsiteX49" fmla="*/ 223130 w 338138"/>
                <a:gd name="connsiteY49" fmla="*/ 39687 h 338138"/>
                <a:gd name="connsiteX50" fmla="*/ 221812 w 338138"/>
                <a:gd name="connsiteY50" fmla="*/ 39687 h 338138"/>
                <a:gd name="connsiteX51" fmla="*/ 34342 w 338138"/>
                <a:gd name="connsiteY51" fmla="*/ 0 h 338138"/>
                <a:gd name="connsiteX52" fmla="*/ 303796 w 338138"/>
                <a:gd name="connsiteY52" fmla="*/ 0 h 338138"/>
                <a:gd name="connsiteX53" fmla="*/ 338138 w 338138"/>
                <a:gd name="connsiteY53" fmla="*/ 34342 h 338138"/>
                <a:gd name="connsiteX54" fmla="*/ 338138 w 338138"/>
                <a:gd name="connsiteY54" fmla="*/ 303796 h 338138"/>
                <a:gd name="connsiteX55" fmla="*/ 303796 w 338138"/>
                <a:gd name="connsiteY55" fmla="*/ 338138 h 338138"/>
                <a:gd name="connsiteX56" fmla="*/ 34342 w 338138"/>
                <a:gd name="connsiteY56" fmla="*/ 338138 h 338138"/>
                <a:gd name="connsiteX57" fmla="*/ 0 w 338138"/>
                <a:gd name="connsiteY57" fmla="*/ 303796 h 338138"/>
                <a:gd name="connsiteX58" fmla="*/ 0 w 338138"/>
                <a:gd name="connsiteY58" fmla="*/ 34342 h 338138"/>
                <a:gd name="connsiteX59" fmla="*/ 34342 w 338138"/>
                <a:gd name="connsiteY59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38138" h="338138">
                  <a:moveTo>
                    <a:pt x="221812" y="39687"/>
                  </a:moveTo>
                  <a:cubicBezTo>
                    <a:pt x="202034" y="42328"/>
                    <a:pt x="186211" y="52889"/>
                    <a:pt x="175663" y="68732"/>
                  </a:cubicBezTo>
                  <a:cubicBezTo>
                    <a:pt x="167751" y="80614"/>
                    <a:pt x="163796" y="95136"/>
                    <a:pt x="165114" y="108339"/>
                  </a:cubicBezTo>
                  <a:cubicBezTo>
                    <a:pt x="165114" y="112299"/>
                    <a:pt x="165114" y="114940"/>
                    <a:pt x="166433" y="118900"/>
                  </a:cubicBezTo>
                  <a:cubicBezTo>
                    <a:pt x="166433" y="118900"/>
                    <a:pt x="166433" y="120221"/>
                    <a:pt x="165114" y="120221"/>
                  </a:cubicBezTo>
                  <a:cubicBezTo>
                    <a:pt x="136106" y="117580"/>
                    <a:pt x="109735" y="109659"/>
                    <a:pt x="84683" y="95136"/>
                  </a:cubicBezTo>
                  <a:cubicBezTo>
                    <a:pt x="68861" y="87215"/>
                    <a:pt x="55675" y="76653"/>
                    <a:pt x="43808" y="64771"/>
                  </a:cubicBezTo>
                  <a:cubicBezTo>
                    <a:pt x="39853" y="60811"/>
                    <a:pt x="35897" y="55530"/>
                    <a:pt x="31941" y="51569"/>
                  </a:cubicBezTo>
                  <a:cubicBezTo>
                    <a:pt x="17437" y="72693"/>
                    <a:pt x="17437" y="114940"/>
                    <a:pt x="51719" y="138704"/>
                  </a:cubicBezTo>
                  <a:cubicBezTo>
                    <a:pt x="46445" y="138704"/>
                    <a:pt x="41171" y="137383"/>
                    <a:pt x="35897" y="136063"/>
                  </a:cubicBezTo>
                  <a:cubicBezTo>
                    <a:pt x="31941" y="134743"/>
                    <a:pt x="26667" y="133423"/>
                    <a:pt x="22711" y="130782"/>
                  </a:cubicBezTo>
                  <a:cubicBezTo>
                    <a:pt x="22711" y="146625"/>
                    <a:pt x="26667" y="159827"/>
                    <a:pt x="37215" y="171709"/>
                  </a:cubicBezTo>
                  <a:cubicBezTo>
                    <a:pt x="46445" y="184911"/>
                    <a:pt x="59631" y="192833"/>
                    <a:pt x="74135" y="195473"/>
                  </a:cubicBezTo>
                  <a:cubicBezTo>
                    <a:pt x="64905" y="198113"/>
                    <a:pt x="55675" y="198113"/>
                    <a:pt x="45127" y="196793"/>
                  </a:cubicBezTo>
                  <a:cubicBezTo>
                    <a:pt x="51719" y="217917"/>
                    <a:pt x="72816" y="241681"/>
                    <a:pt x="105780" y="243001"/>
                  </a:cubicBezTo>
                  <a:cubicBezTo>
                    <a:pt x="78090" y="264124"/>
                    <a:pt x="45127" y="273366"/>
                    <a:pt x="9526" y="269405"/>
                  </a:cubicBezTo>
                  <a:cubicBezTo>
                    <a:pt x="12163" y="270726"/>
                    <a:pt x="13482" y="272046"/>
                    <a:pt x="16119" y="273366"/>
                  </a:cubicBezTo>
                  <a:cubicBezTo>
                    <a:pt x="30623" y="282608"/>
                    <a:pt x="46445" y="289209"/>
                    <a:pt x="63586" y="293169"/>
                  </a:cubicBezTo>
                  <a:cubicBezTo>
                    <a:pt x="74135" y="295810"/>
                    <a:pt x="84683" y="297130"/>
                    <a:pt x="95231" y="298450"/>
                  </a:cubicBezTo>
                  <a:cubicBezTo>
                    <a:pt x="95231" y="298450"/>
                    <a:pt x="96550" y="298450"/>
                    <a:pt x="96550" y="298450"/>
                  </a:cubicBezTo>
                  <a:cubicBezTo>
                    <a:pt x="96550" y="298450"/>
                    <a:pt x="96550" y="298450"/>
                    <a:pt x="100506" y="298450"/>
                  </a:cubicBezTo>
                  <a:cubicBezTo>
                    <a:pt x="100506" y="298450"/>
                    <a:pt x="100506" y="298450"/>
                    <a:pt x="101824" y="298450"/>
                  </a:cubicBezTo>
                  <a:cubicBezTo>
                    <a:pt x="101824" y="298450"/>
                    <a:pt x="101824" y="298450"/>
                    <a:pt x="118965" y="298450"/>
                  </a:cubicBezTo>
                  <a:cubicBezTo>
                    <a:pt x="120284" y="298450"/>
                    <a:pt x="120284" y="298450"/>
                    <a:pt x="121602" y="298450"/>
                  </a:cubicBezTo>
                  <a:cubicBezTo>
                    <a:pt x="121602" y="298450"/>
                    <a:pt x="121602" y="298450"/>
                    <a:pt x="124239" y="298450"/>
                  </a:cubicBezTo>
                  <a:cubicBezTo>
                    <a:pt x="124239" y="298450"/>
                    <a:pt x="124239" y="298450"/>
                    <a:pt x="125558" y="298450"/>
                  </a:cubicBezTo>
                  <a:cubicBezTo>
                    <a:pt x="130832" y="298450"/>
                    <a:pt x="136106" y="297130"/>
                    <a:pt x="142699" y="297130"/>
                  </a:cubicBezTo>
                  <a:cubicBezTo>
                    <a:pt x="157203" y="294489"/>
                    <a:pt x="171707" y="289209"/>
                    <a:pt x="186211" y="283928"/>
                  </a:cubicBezTo>
                  <a:cubicBezTo>
                    <a:pt x="203352" y="276006"/>
                    <a:pt x="217856" y="266765"/>
                    <a:pt x="232360" y="254883"/>
                  </a:cubicBezTo>
                  <a:cubicBezTo>
                    <a:pt x="246864" y="240360"/>
                    <a:pt x="260050" y="224518"/>
                    <a:pt x="270598" y="207355"/>
                  </a:cubicBezTo>
                  <a:cubicBezTo>
                    <a:pt x="281146" y="188872"/>
                    <a:pt x="287739" y="169069"/>
                    <a:pt x="293013" y="149265"/>
                  </a:cubicBezTo>
                  <a:cubicBezTo>
                    <a:pt x="294332" y="138704"/>
                    <a:pt x="295650" y="128142"/>
                    <a:pt x="295650" y="117580"/>
                  </a:cubicBezTo>
                  <a:cubicBezTo>
                    <a:pt x="295650" y="113619"/>
                    <a:pt x="295650" y="109659"/>
                    <a:pt x="295650" y="105698"/>
                  </a:cubicBezTo>
                  <a:cubicBezTo>
                    <a:pt x="295650" y="104378"/>
                    <a:pt x="296969" y="103058"/>
                    <a:pt x="296969" y="103058"/>
                  </a:cubicBezTo>
                  <a:cubicBezTo>
                    <a:pt x="308836" y="93816"/>
                    <a:pt x="319384" y="84575"/>
                    <a:pt x="327295" y="72693"/>
                  </a:cubicBezTo>
                  <a:cubicBezTo>
                    <a:pt x="327295" y="71372"/>
                    <a:pt x="327295" y="71372"/>
                    <a:pt x="328614" y="70052"/>
                  </a:cubicBezTo>
                  <a:cubicBezTo>
                    <a:pt x="316747" y="75333"/>
                    <a:pt x="304880" y="77973"/>
                    <a:pt x="291695" y="80614"/>
                  </a:cubicBezTo>
                  <a:cubicBezTo>
                    <a:pt x="298287" y="75333"/>
                    <a:pt x="303562" y="70052"/>
                    <a:pt x="308836" y="64771"/>
                  </a:cubicBezTo>
                  <a:cubicBezTo>
                    <a:pt x="314110" y="58170"/>
                    <a:pt x="316747" y="51569"/>
                    <a:pt x="319384" y="43648"/>
                  </a:cubicBezTo>
                  <a:cubicBezTo>
                    <a:pt x="316747" y="46288"/>
                    <a:pt x="314110" y="47608"/>
                    <a:pt x="311473" y="48929"/>
                  </a:cubicBezTo>
                  <a:cubicBezTo>
                    <a:pt x="300925" y="54210"/>
                    <a:pt x="290376" y="56850"/>
                    <a:pt x="279828" y="59490"/>
                  </a:cubicBezTo>
                  <a:cubicBezTo>
                    <a:pt x="278509" y="59490"/>
                    <a:pt x="278509" y="59490"/>
                    <a:pt x="277191" y="58170"/>
                  </a:cubicBezTo>
                  <a:cubicBezTo>
                    <a:pt x="267961" y="48929"/>
                    <a:pt x="257413" y="43648"/>
                    <a:pt x="244227" y="41007"/>
                  </a:cubicBezTo>
                  <a:cubicBezTo>
                    <a:pt x="242909" y="39687"/>
                    <a:pt x="241590" y="39687"/>
                    <a:pt x="238953" y="39687"/>
                  </a:cubicBezTo>
                  <a:cubicBezTo>
                    <a:pt x="238953" y="39687"/>
                    <a:pt x="237634" y="39687"/>
                    <a:pt x="237634" y="39687"/>
                  </a:cubicBezTo>
                  <a:cubicBezTo>
                    <a:pt x="237634" y="39687"/>
                    <a:pt x="237634" y="39687"/>
                    <a:pt x="236316" y="39687"/>
                  </a:cubicBezTo>
                  <a:cubicBezTo>
                    <a:pt x="236316" y="39687"/>
                    <a:pt x="236316" y="39687"/>
                    <a:pt x="234997" y="39687"/>
                  </a:cubicBezTo>
                  <a:cubicBezTo>
                    <a:pt x="234997" y="39687"/>
                    <a:pt x="234997" y="39687"/>
                    <a:pt x="225767" y="39687"/>
                  </a:cubicBezTo>
                  <a:cubicBezTo>
                    <a:pt x="225767" y="39687"/>
                    <a:pt x="224449" y="39687"/>
                    <a:pt x="224449" y="39687"/>
                  </a:cubicBezTo>
                  <a:cubicBezTo>
                    <a:pt x="224449" y="39687"/>
                    <a:pt x="224449" y="39687"/>
                    <a:pt x="223130" y="39687"/>
                  </a:cubicBezTo>
                  <a:cubicBezTo>
                    <a:pt x="223130" y="39687"/>
                    <a:pt x="221812" y="39687"/>
                    <a:pt x="221812" y="39687"/>
                  </a:cubicBezTo>
                  <a:close/>
                  <a:moveTo>
                    <a:pt x="34342" y="0"/>
                  </a:moveTo>
                  <a:cubicBezTo>
                    <a:pt x="34342" y="0"/>
                    <a:pt x="34342" y="0"/>
                    <a:pt x="303796" y="0"/>
                  </a:cubicBezTo>
                  <a:cubicBezTo>
                    <a:pt x="322288" y="0"/>
                    <a:pt x="338138" y="15850"/>
                    <a:pt x="338138" y="34342"/>
                  </a:cubicBezTo>
                  <a:cubicBezTo>
                    <a:pt x="338138" y="34342"/>
                    <a:pt x="338138" y="34342"/>
                    <a:pt x="338138" y="303796"/>
                  </a:cubicBezTo>
                  <a:cubicBezTo>
                    <a:pt x="338138" y="322288"/>
                    <a:pt x="322288" y="338138"/>
                    <a:pt x="303796" y="338138"/>
                  </a:cubicBezTo>
                  <a:cubicBezTo>
                    <a:pt x="303796" y="338138"/>
                    <a:pt x="303796" y="338138"/>
                    <a:pt x="34342" y="338138"/>
                  </a:cubicBezTo>
                  <a:cubicBezTo>
                    <a:pt x="15850" y="338138"/>
                    <a:pt x="0" y="322288"/>
                    <a:pt x="0" y="303796"/>
                  </a:cubicBezTo>
                  <a:cubicBezTo>
                    <a:pt x="0" y="303796"/>
                    <a:pt x="0" y="303796"/>
                    <a:pt x="0" y="34342"/>
                  </a:cubicBezTo>
                  <a:cubicBezTo>
                    <a:pt x="0" y="15850"/>
                    <a:pt x="15850" y="0"/>
                    <a:pt x="34342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5BD8EA8E-8B02-4EBE-A8F3-16797ADC5584}"/>
                </a:ext>
              </a:extLst>
            </p:cNvPr>
            <p:cNvSpPr/>
            <p:nvPr/>
          </p:nvSpPr>
          <p:spPr>
            <a:xfrm>
              <a:off x="5874939" y="1592796"/>
              <a:ext cx="583980" cy="5839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BED7DE5-92C7-4384-942D-324ADC511F78}"/>
                </a:ext>
              </a:extLst>
            </p:cNvPr>
            <p:cNvSpPr/>
            <p:nvPr/>
          </p:nvSpPr>
          <p:spPr>
            <a:xfrm>
              <a:off x="6066611" y="1780120"/>
              <a:ext cx="205863" cy="213007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B977A9F5-9A9B-4607-8BCB-025BD02B6B89}"/>
                </a:ext>
              </a:extLst>
            </p:cNvPr>
            <p:cNvSpPr/>
            <p:nvPr/>
          </p:nvSpPr>
          <p:spPr>
            <a:xfrm>
              <a:off x="5215372" y="3323971"/>
              <a:ext cx="583980" cy="5839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9705351-71B2-4D4B-8118-5CA3A2611D50}"/>
                </a:ext>
              </a:extLst>
            </p:cNvPr>
            <p:cNvSpPr/>
            <p:nvPr/>
          </p:nvSpPr>
          <p:spPr>
            <a:xfrm>
              <a:off x="5417922" y="3523710"/>
              <a:ext cx="189861" cy="165793"/>
            </a:xfrm>
            <a:custGeom>
              <a:avLst/>
              <a:gdLst>
                <a:gd name="connsiteX0" fmla="*/ 153417 w 338138"/>
                <a:gd name="connsiteY0" fmla="*/ 182239 h 295275"/>
                <a:gd name="connsiteX1" fmla="*/ 158329 w 338138"/>
                <a:gd name="connsiteY1" fmla="*/ 185510 h 295275"/>
                <a:gd name="connsiteX2" fmla="*/ 183356 w 338138"/>
                <a:gd name="connsiteY2" fmla="*/ 190500 h 295275"/>
                <a:gd name="connsiteX3" fmla="*/ 208382 w 338138"/>
                <a:gd name="connsiteY3" fmla="*/ 185510 h 295275"/>
                <a:gd name="connsiteX4" fmla="*/ 213017 w 338138"/>
                <a:gd name="connsiteY4" fmla="*/ 182424 h 295275"/>
                <a:gd name="connsiteX5" fmla="*/ 225680 w 338138"/>
                <a:gd name="connsiteY5" fmla="*/ 185018 h 295275"/>
                <a:gd name="connsiteX6" fmla="*/ 284893 w 338138"/>
                <a:gd name="connsiteY6" fmla="*/ 244301 h 295275"/>
                <a:gd name="connsiteX7" fmla="*/ 287278 w 338138"/>
                <a:gd name="connsiteY7" fmla="*/ 255971 h 295275"/>
                <a:gd name="connsiteX8" fmla="*/ 286544 w 338138"/>
                <a:gd name="connsiteY8" fmla="*/ 255971 h 295275"/>
                <a:gd name="connsiteX9" fmla="*/ 278606 w 338138"/>
                <a:gd name="connsiteY9" fmla="*/ 263854 h 295275"/>
                <a:gd name="connsiteX10" fmla="*/ 286544 w 338138"/>
                <a:gd name="connsiteY10" fmla="*/ 273050 h 295275"/>
                <a:gd name="connsiteX11" fmla="*/ 290768 w 338138"/>
                <a:gd name="connsiteY11" fmla="*/ 273050 h 295275"/>
                <a:gd name="connsiteX12" fmla="*/ 293688 w 338138"/>
                <a:gd name="connsiteY12" fmla="*/ 287338 h 295275"/>
                <a:gd name="connsiteX13" fmla="*/ 285760 w 338138"/>
                <a:gd name="connsiteY13" fmla="*/ 295275 h 295275"/>
                <a:gd name="connsiteX14" fmla="*/ 276510 w 338138"/>
                <a:gd name="connsiteY14" fmla="*/ 287338 h 295275"/>
                <a:gd name="connsiteX15" fmla="*/ 182696 w 338138"/>
                <a:gd name="connsiteY15" fmla="*/ 193410 h 295275"/>
                <a:gd name="connsiteX16" fmla="*/ 88881 w 338138"/>
                <a:gd name="connsiteY16" fmla="*/ 287338 h 295275"/>
                <a:gd name="connsiteX17" fmla="*/ 80953 w 338138"/>
                <a:gd name="connsiteY17" fmla="*/ 295275 h 295275"/>
                <a:gd name="connsiteX18" fmla="*/ 73025 w 338138"/>
                <a:gd name="connsiteY18" fmla="*/ 287338 h 295275"/>
                <a:gd name="connsiteX19" fmla="*/ 77268 w 338138"/>
                <a:gd name="connsiteY19" fmla="*/ 266075 h 295275"/>
                <a:gd name="connsiteX20" fmla="*/ 79521 w 338138"/>
                <a:gd name="connsiteY20" fmla="*/ 263839 h 295275"/>
                <a:gd name="connsiteX21" fmla="*/ 77977 w 338138"/>
                <a:gd name="connsiteY21" fmla="*/ 262525 h 295275"/>
                <a:gd name="connsiteX22" fmla="*/ 81613 w 338138"/>
                <a:gd name="connsiteY22" fmla="*/ 244301 h 295275"/>
                <a:gd name="connsiteX23" fmla="*/ 105067 w 338138"/>
                <a:gd name="connsiteY23" fmla="*/ 208955 h 295275"/>
                <a:gd name="connsiteX24" fmla="*/ 121487 w 338138"/>
                <a:gd name="connsiteY24" fmla="*/ 197677 h 295275"/>
                <a:gd name="connsiteX25" fmla="*/ 131209 w 338138"/>
                <a:gd name="connsiteY25" fmla="*/ 200672 h 295275"/>
                <a:gd name="connsiteX26" fmla="*/ 141812 w 338138"/>
                <a:gd name="connsiteY26" fmla="*/ 196725 h 295275"/>
                <a:gd name="connsiteX27" fmla="*/ 139161 w 338138"/>
                <a:gd name="connsiteY27" fmla="*/ 186197 h 295275"/>
                <a:gd name="connsiteX28" fmla="*/ 138577 w 338138"/>
                <a:gd name="connsiteY28" fmla="*/ 185939 h 295275"/>
                <a:gd name="connsiteX29" fmla="*/ 139917 w 338138"/>
                <a:gd name="connsiteY29" fmla="*/ 185018 h 295275"/>
                <a:gd name="connsiteX30" fmla="*/ 120516 w 338138"/>
                <a:gd name="connsiteY30" fmla="*/ 177954 h 295275"/>
                <a:gd name="connsiteX31" fmla="*/ 138577 w 338138"/>
                <a:gd name="connsiteY31" fmla="*/ 185939 h 295275"/>
                <a:gd name="connsiteX32" fmla="*/ 121487 w 338138"/>
                <a:gd name="connsiteY32" fmla="*/ 197677 h 295275"/>
                <a:gd name="connsiteX33" fmla="*/ 92774 w 338138"/>
                <a:gd name="connsiteY33" fmla="*/ 188829 h 295275"/>
                <a:gd name="connsiteX34" fmla="*/ 17229 w 338138"/>
                <a:gd name="connsiteY34" fmla="*/ 255943 h 295275"/>
                <a:gd name="connsiteX35" fmla="*/ 70243 w 338138"/>
                <a:gd name="connsiteY35" fmla="*/ 255943 h 295275"/>
                <a:gd name="connsiteX36" fmla="*/ 77977 w 338138"/>
                <a:gd name="connsiteY36" fmla="*/ 262525 h 295275"/>
                <a:gd name="connsiteX37" fmla="*/ 77268 w 338138"/>
                <a:gd name="connsiteY37" fmla="*/ 266075 h 295275"/>
                <a:gd name="connsiteX38" fmla="*/ 70243 w 338138"/>
                <a:gd name="connsiteY38" fmla="*/ 273050 h 295275"/>
                <a:gd name="connsiteX39" fmla="*/ 7952 w 338138"/>
                <a:gd name="connsiteY39" fmla="*/ 273050 h 295275"/>
                <a:gd name="connsiteX40" fmla="*/ 0 w 338138"/>
                <a:gd name="connsiteY40" fmla="*/ 263839 h 295275"/>
                <a:gd name="connsiteX41" fmla="*/ 55913 w 338138"/>
                <a:gd name="connsiteY41" fmla="*/ 180008 h 295275"/>
                <a:gd name="connsiteX42" fmla="*/ 63954 w 338138"/>
                <a:gd name="connsiteY42" fmla="*/ 178487 h 295275"/>
                <a:gd name="connsiteX43" fmla="*/ 70942 w 338138"/>
                <a:gd name="connsiteY43" fmla="*/ 183150 h 295275"/>
                <a:gd name="connsiteX44" fmla="*/ 92198 w 338138"/>
                <a:gd name="connsiteY44" fmla="*/ 187325 h 295275"/>
                <a:gd name="connsiteX45" fmla="*/ 117104 w 338138"/>
                <a:gd name="connsiteY45" fmla="*/ 180908 h 295275"/>
                <a:gd name="connsiteX46" fmla="*/ 242887 w 338138"/>
                <a:gd name="connsiteY46" fmla="*/ 82550 h 295275"/>
                <a:gd name="connsiteX47" fmla="*/ 299773 w 338138"/>
                <a:gd name="connsiteY47" fmla="*/ 137730 h 295275"/>
                <a:gd name="connsiteX48" fmla="*/ 278606 w 338138"/>
                <a:gd name="connsiteY48" fmla="*/ 179771 h 295275"/>
                <a:gd name="connsiteX49" fmla="*/ 338138 w 338138"/>
                <a:gd name="connsiteY49" fmla="*/ 263854 h 295275"/>
                <a:gd name="connsiteX50" fmla="*/ 330201 w 338138"/>
                <a:gd name="connsiteY50" fmla="*/ 273050 h 295275"/>
                <a:gd name="connsiteX51" fmla="*/ 292001 w 338138"/>
                <a:gd name="connsiteY51" fmla="*/ 273050 h 295275"/>
                <a:gd name="connsiteX52" fmla="*/ 290768 w 338138"/>
                <a:gd name="connsiteY52" fmla="*/ 273050 h 295275"/>
                <a:gd name="connsiteX53" fmla="*/ 287278 w 338138"/>
                <a:gd name="connsiteY53" fmla="*/ 255971 h 295275"/>
                <a:gd name="connsiteX54" fmla="*/ 306429 w 338138"/>
                <a:gd name="connsiteY54" fmla="*/ 255971 h 295275"/>
                <a:gd name="connsiteX55" fmla="*/ 320940 w 338138"/>
                <a:gd name="connsiteY55" fmla="*/ 255971 h 295275"/>
                <a:gd name="connsiteX56" fmla="*/ 253471 w 338138"/>
                <a:gd name="connsiteY56" fmla="*/ 190281 h 295275"/>
                <a:gd name="connsiteX57" fmla="*/ 245533 w 338138"/>
                <a:gd name="connsiteY57" fmla="*/ 182399 h 295275"/>
                <a:gd name="connsiteX58" fmla="*/ 252148 w 338138"/>
                <a:gd name="connsiteY58" fmla="*/ 174516 h 295275"/>
                <a:gd name="connsiteX59" fmla="*/ 283898 w 338138"/>
                <a:gd name="connsiteY59" fmla="*/ 137730 h 295275"/>
                <a:gd name="connsiteX60" fmla="*/ 242887 w 338138"/>
                <a:gd name="connsiteY60" fmla="*/ 98316 h 295275"/>
                <a:gd name="connsiteX61" fmla="*/ 234950 w 338138"/>
                <a:gd name="connsiteY61" fmla="*/ 90433 h 295275"/>
                <a:gd name="connsiteX62" fmla="*/ 242887 w 338138"/>
                <a:gd name="connsiteY62" fmla="*/ 82550 h 295275"/>
                <a:gd name="connsiteX63" fmla="*/ 182562 w 338138"/>
                <a:gd name="connsiteY63" fmla="*/ 79375 h 295275"/>
                <a:gd name="connsiteX64" fmla="*/ 134937 w 338138"/>
                <a:gd name="connsiteY64" fmla="*/ 127000 h 295275"/>
                <a:gd name="connsiteX65" fmla="*/ 182562 w 338138"/>
                <a:gd name="connsiteY65" fmla="*/ 174625 h 295275"/>
                <a:gd name="connsiteX66" fmla="*/ 230187 w 338138"/>
                <a:gd name="connsiteY66" fmla="*/ 127000 h 295275"/>
                <a:gd name="connsiteX67" fmla="*/ 182562 w 338138"/>
                <a:gd name="connsiteY67" fmla="*/ 79375 h 295275"/>
                <a:gd name="connsiteX68" fmla="*/ 92198 w 338138"/>
                <a:gd name="connsiteY68" fmla="*/ 79375 h 295275"/>
                <a:gd name="connsiteX69" fmla="*/ 112815 w 338138"/>
                <a:gd name="connsiteY69" fmla="*/ 83325 h 295275"/>
                <a:gd name="connsiteX70" fmla="*/ 129438 w 338138"/>
                <a:gd name="connsiteY70" fmla="*/ 94484 h 295275"/>
                <a:gd name="connsiteX71" fmla="*/ 124114 w 338138"/>
                <a:gd name="connsiteY71" fmla="*/ 102283 h 295275"/>
                <a:gd name="connsiteX72" fmla="*/ 123146 w 338138"/>
                <a:gd name="connsiteY72" fmla="*/ 107021 h 295275"/>
                <a:gd name="connsiteX73" fmla="*/ 118588 w 338138"/>
                <a:gd name="connsiteY73" fmla="*/ 107021 h 295275"/>
                <a:gd name="connsiteX74" fmla="*/ 92198 w 338138"/>
                <a:gd name="connsiteY74" fmla="*/ 95173 h 295275"/>
                <a:gd name="connsiteX75" fmla="*/ 53934 w 338138"/>
                <a:gd name="connsiteY75" fmla="*/ 133350 h 295275"/>
                <a:gd name="connsiteX76" fmla="*/ 92198 w 338138"/>
                <a:gd name="connsiteY76" fmla="*/ 171528 h 295275"/>
                <a:gd name="connsiteX77" fmla="*/ 123866 w 338138"/>
                <a:gd name="connsiteY77" fmla="*/ 154414 h 295275"/>
                <a:gd name="connsiteX78" fmla="*/ 125791 w 338138"/>
                <a:gd name="connsiteY78" fmla="*/ 154174 h 295275"/>
                <a:gd name="connsiteX79" fmla="*/ 134034 w 338138"/>
                <a:gd name="connsiteY79" fmla="*/ 166249 h 295275"/>
                <a:gd name="connsiteX80" fmla="*/ 120516 w 338138"/>
                <a:gd name="connsiteY80" fmla="*/ 177954 h 295275"/>
                <a:gd name="connsiteX81" fmla="*/ 116465 w 338138"/>
                <a:gd name="connsiteY81" fmla="*/ 176163 h 295275"/>
                <a:gd name="connsiteX82" fmla="*/ 92774 w 338138"/>
                <a:gd name="connsiteY82" fmla="*/ 173037 h 295275"/>
                <a:gd name="connsiteX83" fmla="*/ 63954 w 338138"/>
                <a:gd name="connsiteY83" fmla="*/ 178487 h 295275"/>
                <a:gd name="connsiteX84" fmla="*/ 53769 w 338138"/>
                <a:gd name="connsiteY84" fmla="*/ 171692 h 295275"/>
                <a:gd name="connsiteX85" fmla="*/ 38100 w 338138"/>
                <a:gd name="connsiteY85" fmla="*/ 133350 h 295275"/>
                <a:gd name="connsiteX86" fmla="*/ 92198 w 338138"/>
                <a:gd name="connsiteY86" fmla="*/ 79375 h 295275"/>
                <a:gd name="connsiteX87" fmla="*/ 183356 w 338138"/>
                <a:gd name="connsiteY87" fmla="*/ 63500 h 295275"/>
                <a:gd name="connsiteX88" fmla="*/ 247650 w 338138"/>
                <a:gd name="connsiteY88" fmla="*/ 127000 h 295275"/>
                <a:gd name="connsiteX89" fmla="*/ 228819 w 338138"/>
                <a:gd name="connsiteY89" fmla="*/ 171902 h 295275"/>
                <a:gd name="connsiteX90" fmla="*/ 213017 w 338138"/>
                <a:gd name="connsiteY90" fmla="*/ 182424 h 295275"/>
                <a:gd name="connsiteX91" fmla="*/ 182696 w 338138"/>
                <a:gd name="connsiteY91" fmla="*/ 176212 h 295275"/>
                <a:gd name="connsiteX92" fmla="*/ 153417 w 338138"/>
                <a:gd name="connsiteY92" fmla="*/ 182239 h 295275"/>
                <a:gd name="connsiteX93" fmla="*/ 137893 w 338138"/>
                <a:gd name="connsiteY93" fmla="*/ 171902 h 295275"/>
                <a:gd name="connsiteX94" fmla="*/ 134034 w 338138"/>
                <a:gd name="connsiteY94" fmla="*/ 166249 h 295275"/>
                <a:gd name="connsiteX95" fmla="*/ 137061 w 338138"/>
                <a:gd name="connsiteY95" fmla="*/ 163629 h 295275"/>
                <a:gd name="connsiteX96" fmla="*/ 134422 w 338138"/>
                <a:gd name="connsiteY96" fmla="*/ 153097 h 295275"/>
                <a:gd name="connsiteX97" fmla="*/ 125791 w 338138"/>
                <a:gd name="connsiteY97" fmla="*/ 154174 h 295275"/>
                <a:gd name="connsiteX98" fmla="*/ 124114 w 338138"/>
                <a:gd name="connsiteY98" fmla="*/ 151717 h 295275"/>
                <a:gd name="connsiteX99" fmla="*/ 119062 w 338138"/>
                <a:gd name="connsiteY99" fmla="*/ 127000 h 295275"/>
                <a:gd name="connsiteX100" fmla="*/ 123146 w 338138"/>
                <a:gd name="connsiteY100" fmla="*/ 107021 h 295275"/>
                <a:gd name="connsiteX101" fmla="*/ 130463 w 338138"/>
                <a:gd name="connsiteY101" fmla="*/ 107021 h 295275"/>
                <a:gd name="connsiteX102" fmla="*/ 130463 w 338138"/>
                <a:gd name="connsiteY102" fmla="*/ 95173 h 295275"/>
                <a:gd name="connsiteX103" fmla="*/ 129438 w 338138"/>
                <a:gd name="connsiteY103" fmla="*/ 94484 h 295275"/>
                <a:gd name="connsiteX104" fmla="*/ 137893 w 338138"/>
                <a:gd name="connsiteY104" fmla="*/ 82099 h 295275"/>
                <a:gd name="connsiteX105" fmla="*/ 183356 w 338138"/>
                <a:gd name="connsiteY105" fmla="*/ 63500 h 295275"/>
                <a:gd name="connsiteX106" fmla="*/ 284162 w 338138"/>
                <a:gd name="connsiteY106" fmla="*/ 36513 h 295275"/>
                <a:gd name="connsiteX107" fmla="*/ 300037 w 338138"/>
                <a:gd name="connsiteY107" fmla="*/ 36513 h 295275"/>
                <a:gd name="connsiteX108" fmla="*/ 300037 w 338138"/>
                <a:gd name="connsiteY108" fmla="*/ 46752 h 295275"/>
                <a:gd name="connsiteX109" fmla="*/ 300037 w 338138"/>
                <a:gd name="connsiteY109" fmla="*/ 52282 h 295275"/>
                <a:gd name="connsiteX110" fmla="*/ 292100 w 338138"/>
                <a:gd name="connsiteY110" fmla="*/ 60325 h 295275"/>
                <a:gd name="connsiteX111" fmla="*/ 284162 w 338138"/>
                <a:gd name="connsiteY111" fmla="*/ 52282 h 295275"/>
                <a:gd name="connsiteX112" fmla="*/ 300037 w 338138"/>
                <a:gd name="connsiteY112" fmla="*/ 19050 h 295275"/>
                <a:gd name="connsiteX113" fmla="*/ 302507 w 338138"/>
                <a:gd name="connsiteY113" fmla="*/ 19050 h 295275"/>
                <a:gd name="connsiteX114" fmla="*/ 307869 w 338138"/>
                <a:gd name="connsiteY114" fmla="*/ 19050 h 295275"/>
                <a:gd name="connsiteX115" fmla="*/ 315912 w 338138"/>
                <a:gd name="connsiteY115" fmla="*/ 28453 h 295275"/>
                <a:gd name="connsiteX116" fmla="*/ 307869 w 338138"/>
                <a:gd name="connsiteY116" fmla="*/ 36513 h 295275"/>
                <a:gd name="connsiteX117" fmla="*/ 300037 w 338138"/>
                <a:gd name="connsiteY117" fmla="*/ 36513 h 295275"/>
                <a:gd name="connsiteX118" fmla="*/ 300037 w 338138"/>
                <a:gd name="connsiteY118" fmla="*/ 33619 h 295275"/>
                <a:gd name="connsiteX119" fmla="*/ 264971 w 338138"/>
                <a:gd name="connsiteY119" fmla="*/ 19050 h 295275"/>
                <a:gd name="connsiteX120" fmla="*/ 284162 w 338138"/>
                <a:gd name="connsiteY120" fmla="*/ 19050 h 295275"/>
                <a:gd name="connsiteX121" fmla="*/ 284162 w 338138"/>
                <a:gd name="connsiteY121" fmla="*/ 26707 h 295275"/>
                <a:gd name="connsiteX122" fmla="*/ 284162 w 338138"/>
                <a:gd name="connsiteY122" fmla="*/ 36513 h 295275"/>
                <a:gd name="connsiteX123" fmla="*/ 283068 w 338138"/>
                <a:gd name="connsiteY123" fmla="*/ 36513 h 295275"/>
                <a:gd name="connsiteX124" fmla="*/ 264971 w 338138"/>
                <a:gd name="connsiteY124" fmla="*/ 36513 h 295275"/>
                <a:gd name="connsiteX125" fmla="*/ 255587 w 338138"/>
                <a:gd name="connsiteY125" fmla="*/ 28453 h 295275"/>
                <a:gd name="connsiteX126" fmla="*/ 264971 w 338138"/>
                <a:gd name="connsiteY126" fmla="*/ 19050 h 295275"/>
                <a:gd name="connsiteX127" fmla="*/ 292100 w 338138"/>
                <a:gd name="connsiteY127" fmla="*/ 0 h 295275"/>
                <a:gd name="connsiteX128" fmla="*/ 300037 w 338138"/>
                <a:gd name="connsiteY128" fmla="*/ 8044 h 295275"/>
                <a:gd name="connsiteX129" fmla="*/ 300037 w 338138"/>
                <a:gd name="connsiteY129" fmla="*/ 19050 h 295275"/>
                <a:gd name="connsiteX130" fmla="*/ 289771 w 338138"/>
                <a:gd name="connsiteY130" fmla="*/ 19050 h 295275"/>
                <a:gd name="connsiteX131" fmla="*/ 284162 w 338138"/>
                <a:gd name="connsiteY131" fmla="*/ 19050 h 295275"/>
                <a:gd name="connsiteX132" fmla="*/ 284162 w 338138"/>
                <a:gd name="connsiteY132" fmla="*/ 13574 h 295275"/>
                <a:gd name="connsiteX133" fmla="*/ 284162 w 338138"/>
                <a:gd name="connsiteY133" fmla="*/ 8044 h 295275"/>
                <a:gd name="connsiteX134" fmla="*/ 292100 w 338138"/>
                <a:gd name="connsiteY134" fmla="*/ 0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338138" h="295275">
                  <a:moveTo>
                    <a:pt x="153417" y="182239"/>
                  </a:moveTo>
                  <a:lnTo>
                    <a:pt x="158329" y="185510"/>
                  </a:lnTo>
                  <a:cubicBezTo>
                    <a:pt x="166022" y="188723"/>
                    <a:pt x="174479" y="190500"/>
                    <a:pt x="183356" y="190500"/>
                  </a:cubicBezTo>
                  <a:cubicBezTo>
                    <a:pt x="192233" y="190500"/>
                    <a:pt x="200690" y="188723"/>
                    <a:pt x="208382" y="185510"/>
                  </a:cubicBezTo>
                  <a:lnTo>
                    <a:pt x="213017" y="182424"/>
                  </a:lnTo>
                  <a:lnTo>
                    <a:pt x="225680" y="185018"/>
                  </a:lnTo>
                  <a:cubicBezTo>
                    <a:pt x="252189" y="196345"/>
                    <a:pt x="273579" y="217760"/>
                    <a:pt x="284893" y="244301"/>
                  </a:cubicBezTo>
                  <a:lnTo>
                    <a:pt x="287278" y="255971"/>
                  </a:lnTo>
                  <a:lnTo>
                    <a:pt x="286544" y="255971"/>
                  </a:lnTo>
                  <a:cubicBezTo>
                    <a:pt x="282575" y="255971"/>
                    <a:pt x="278606" y="259912"/>
                    <a:pt x="278606" y="263854"/>
                  </a:cubicBezTo>
                  <a:cubicBezTo>
                    <a:pt x="278606" y="269109"/>
                    <a:pt x="282575" y="273050"/>
                    <a:pt x="286544" y="273050"/>
                  </a:cubicBezTo>
                  <a:lnTo>
                    <a:pt x="290768" y="273050"/>
                  </a:lnTo>
                  <a:lnTo>
                    <a:pt x="293688" y="287338"/>
                  </a:lnTo>
                  <a:cubicBezTo>
                    <a:pt x="293688" y="291306"/>
                    <a:pt x="289724" y="295275"/>
                    <a:pt x="285760" y="295275"/>
                  </a:cubicBezTo>
                  <a:cubicBezTo>
                    <a:pt x="280474" y="295275"/>
                    <a:pt x="276510" y="291306"/>
                    <a:pt x="276510" y="287338"/>
                  </a:cubicBezTo>
                  <a:cubicBezTo>
                    <a:pt x="276510" y="235744"/>
                    <a:pt x="235549" y="193410"/>
                    <a:pt x="182696" y="193410"/>
                  </a:cubicBezTo>
                  <a:cubicBezTo>
                    <a:pt x="131164" y="193410"/>
                    <a:pt x="88881" y="235744"/>
                    <a:pt x="88881" y="287338"/>
                  </a:cubicBezTo>
                  <a:cubicBezTo>
                    <a:pt x="88881" y="291306"/>
                    <a:pt x="86238" y="295275"/>
                    <a:pt x="80953" y="295275"/>
                  </a:cubicBezTo>
                  <a:cubicBezTo>
                    <a:pt x="76989" y="295275"/>
                    <a:pt x="73025" y="291306"/>
                    <a:pt x="73025" y="287338"/>
                  </a:cubicBezTo>
                  <a:lnTo>
                    <a:pt x="77268" y="266075"/>
                  </a:lnTo>
                  <a:lnTo>
                    <a:pt x="79521" y="263839"/>
                  </a:lnTo>
                  <a:lnTo>
                    <a:pt x="77977" y="262525"/>
                  </a:lnTo>
                  <a:lnTo>
                    <a:pt x="81613" y="244301"/>
                  </a:lnTo>
                  <a:cubicBezTo>
                    <a:pt x="87147" y="231031"/>
                    <a:pt x="95157" y="219042"/>
                    <a:pt x="105067" y="208955"/>
                  </a:cubicBezTo>
                  <a:lnTo>
                    <a:pt x="121487" y="197677"/>
                  </a:lnTo>
                  <a:lnTo>
                    <a:pt x="131209" y="200672"/>
                  </a:lnTo>
                  <a:cubicBezTo>
                    <a:pt x="135185" y="201988"/>
                    <a:pt x="140487" y="200672"/>
                    <a:pt x="141812" y="196725"/>
                  </a:cubicBezTo>
                  <a:cubicBezTo>
                    <a:pt x="144463" y="192777"/>
                    <a:pt x="143137" y="188829"/>
                    <a:pt x="139161" y="186197"/>
                  </a:cubicBezTo>
                  <a:lnTo>
                    <a:pt x="138577" y="185939"/>
                  </a:lnTo>
                  <a:lnTo>
                    <a:pt x="139917" y="185018"/>
                  </a:lnTo>
                  <a:close/>
                  <a:moveTo>
                    <a:pt x="120516" y="177954"/>
                  </a:moveTo>
                  <a:lnTo>
                    <a:pt x="138577" y="185939"/>
                  </a:lnTo>
                  <a:lnTo>
                    <a:pt x="121487" y="197677"/>
                  </a:lnTo>
                  <a:lnTo>
                    <a:pt x="92774" y="188829"/>
                  </a:lnTo>
                  <a:cubicBezTo>
                    <a:pt x="51688" y="188829"/>
                    <a:pt x="19880" y="217780"/>
                    <a:pt x="17229" y="255943"/>
                  </a:cubicBezTo>
                  <a:cubicBezTo>
                    <a:pt x="70243" y="255943"/>
                    <a:pt x="70243" y="255943"/>
                    <a:pt x="70243" y="255943"/>
                  </a:cubicBezTo>
                  <a:lnTo>
                    <a:pt x="77977" y="262525"/>
                  </a:lnTo>
                  <a:lnTo>
                    <a:pt x="77268" y="266075"/>
                  </a:lnTo>
                  <a:lnTo>
                    <a:pt x="70243" y="273050"/>
                  </a:lnTo>
                  <a:cubicBezTo>
                    <a:pt x="7952" y="273050"/>
                    <a:pt x="7952" y="273050"/>
                    <a:pt x="7952" y="273050"/>
                  </a:cubicBezTo>
                  <a:cubicBezTo>
                    <a:pt x="3976" y="273050"/>
                    <a:pt x="0" y="269102"/>
                    <a:pt x="0" y="263839"/>
                  </a:cubicBezTo>
                  <a:cubicBezTo>
                    <a:pt x="0" y="225347"/>
                    <a:pt x="22365" y="193517"/>
                    <a:pt x="55913" y="180008"/>
                  </a:cubicBezTo>
                  <a:lnTo>
                    <a:pt x="63954" y="178487"/>
                  </a:lnTo>
                  <a:lnTo>
                    <a:pt x="70942" y="183150"/>
                  </a:lnTo>
                  <a:cubicBezTo>
                    <a:pt x="77437" y="185844"/>
                    <a:pt x="84611" y="187325"/>
                    <a:pt x="92198" y="187325"/>
                  </a:cubicBezTo>
                  <a:cubicBezTo>
                    <a:pt x="100775" y="187325"/>
                    <a:pt x="109352" y="185022"/>
                    <a:pt x="117104" y="180908"/>
                  </a:cubicBezTo>
                  <a:close/>
                  <a:moveTo>
                    <a:pt x="242887" y="82550"/>
                  </a:moveTo>
                  <a:cubicBezTo>
                    <a:pt x="273315" y="82550"/>
                    <a:pt x="299773" y="108826"/>
                    <a:pt x="299773" y="137730"/>
                  </a:cubicBezTo>
                  <a:cubicBezTo>
                    <a:pt x="299773" y="154809"/>
                    <a:pt x="291836" y="169261"/>
                    <a:pt x="278606" y="179771"/>
                  </a:cubicBezTo>
                  <a:cubicBezTo>
                    <a:pt x="314326" y="192909"/>
                    <a:pt x="338138" y="225754"/>
                    <a:pt x="338138" y="263854"/>
                  </a:cubicBezTo>
                  <a:cubicBezTo>
                    <a:pt x="338138" y="269109"/>
                    <a:pt x="334169" y="273050"/>
                    <a:pt x="330201" y="273050"/>
                  </a:cubicBezTo>
                  <a:cubicBezTo>
                    <a:pt x="308373" y="273050"/>
                    <a:pt x="297458" y="273050"/>
                    <a:pt x="292001" y="273050"/>
                  </a:cubicBezTo>
                  <a:lnTo>
                    <a:pt x="290768" y="273050"/>
                  </a:lnTo>
                  <a:lnTo>
                    <a:pt x="287278" y="255971"/>
                  </a:lnTo>
                  <a:lnTo>
                    <a:pt x="306429" y="255971"/>
                  </a:lnTo>
                  <a:cubicBezTo>
                    <a:pt x="320940" y="255971"/>
                    <a:pt x="320940" y="255971"/>
                    <a:pt x="320940" y="255971"/>
                  </a:cubicBezTo>
                  <a:cubicBezTo>
                    <a:pt x="318294" y="221812"/>
                    <a:pt x="289190" y="194223"/>
                    <a:pt x="253471" y="190281"/>
                  </a:cubicBezTo>
                  <a:cubicBezTo>
                    <a:pt x="249502" y="190281"/>
                    <a:pt x="246856" y="186340"/>
                    <a:pt x="245533" y="182399"/>
                  </a:cubicBezTo>
                  <a:cubicBezTo>
                    <a:pt x="245533" y="178457"/>
                    <a:pt x="248179" y="174516"/>
                    <a:pt x="252148" y="174516"/>
                  </a:cubicBezTo>
                  <a:cubicBezTo>
                    <a:pt x="270669" y="170574"/>
                    <a:pt x="283898" y="156123"/>
                    <a:pt x="283898" y="137730"/>
                  </a:cubicBezTo>
                  <a:cubicBezTo>
                    <a:pt x="283898" y="116709"/>
                    <a:pt x="264054" y="98316"/>
                    <a:pt x="242887" y="98316"/>
                  </a:cubicBezTo>
                  <a:cubicBezTo>
                    <a:pt x="237596" y="98316"/>
                    <a:pt x="234950" y="94374"/>
                    <a:pt x="234950" y="90433"/>
                  </a:cubicBezTo>
                  <a:cubicBezTo>
                    <a:pt x="234950" y="86492"/>
                    <a:pt x="237596" y="82550"/>
                    <a:pt x="242887" y="82550"/>
                  </a:cubicBezTo>
                  <a:close/>
                  <a:moveTo>
                    <a:pt x="182562" y="79375"/>
                  </a:moveTo>
                  <a:cubicBezTo>
                    <a:pt x="156259" y="79375"/>
                    <a:pt x="134937" y="100697"/>
                    <a:pt x="134937" y="127000"/>
                  </a:cubicBezTo>
                  <a:cubicBezTo>
                    <a:pt x="134937" y="153303"/>
                    <a:pt x="156259" y="174625"/>
                    <a:pt x="182562" y="174625"/>
                  </a:cubicBezTo>
                  <a:cubicBezTo>
                    <a:pt x="208865" y="174625"/>
                    <a:pt x="230187" y="153303"/>
                    <a:pt x="230187" y="127000"/>
                  </a:cubicBezTo>
                  <a:cubicBezTo>
                    <a:pt x="230187" y="100697"/>
                    <a:pt x="208865" y="79375"/>
                    <a:pt x="182562" y="79375"/>
                  </a:cubicBezTo>
                  <a:close/>
                  <a:moveTo>
                    <a:pt x="92198" y="79375"/>
                  </a:moveTo>
                  <a:cubicBezTo>
                    <a:pt x="99456" y="79375"/>
                    <a:pt x="106383" y="80692"/>
                    <a:pt x="112815" y="83325"/>
                  </a:cubicBezTo>
                  <a:lnTo>
                    <a:pt x="129438" y="94484"/>
                  </a:lnTo>
                  <a:lnTo>
                    <a:pt x="124114" y="102283"/>
                  </a:lnTo>
                  <a:lnTo>
                    <a:pt x="123146" y="107021"/>
                  </a:lnTo>
                  <a:lnTo>
                    <a:pt x="118588" y="107021"/>
                  </a:lnTo>
                  <a:cubicBezTo>
                    <a:pt x="111991" y="99122"/>
                    <a:pt x="102754" y="95173"/>
                    <a:pt x="92198" y="95173"/>
                  </a:cubicBezTo>
                  <a:cubicBezTo>
                    <a:pt x="71087" y="95173"/>
                    <a:pt x="53934" y="112287"/>
                    <a:pt x="53934" y="133350"/>
                  </a:cubicBezTo>
                  <a:cubicBezTo>
                    <a:pt x="53934" y="154414"/>
                    <a:pt x="71087" y="171528"/>
                    <a:pt x="92198" y="171528"/>
                  </a:cubicBezTo>
                  <a:cubicBezTo>
                    <a:pt x="104074" y="171528"/>
                    <a:pt x="115949" y="164945"/>
                    <a:pt x="123866" y="154414"/>
                  </a:cubicBezTo>
                  <a:lnTo>
                    <a:pt x="125791" y="154174"/>
                  </a:lnTo>
                  <a:lnTo>
                    <a:pt x="134034" y="166249"/>
                  </a:lnTo>
                  <a:lnTo>
                    <a:pt x="120516" y="177954"/>
                  </a:lnTo>
                  <a:lnTo>
                    <a:pt x="116465" y="176163"/>
                  </a:lnTo>
                  <a:cubicBezTo>
                    <a:pt x="108678" y="174024"/>
                    <a:pt x="100726" y="173037"/>
                    <a:pt x="92774" y="173037"/>
                  </a:cubicBezTo>
                  <a:lnTo>
                    <a:pt x="63954" y="178487"/>
                  </a:lnTo>
                  <a:lnTo>
                    <a:pt x="53769" y="171692"/>
                  </a:lnTo>
                  <a:cubicBezTo>
                    <a:pt x="44037" y="161983"/>
                    <a:pt x="38100" y="148490"/>
                    <a:pt x="38100" y="133350"/>
                  </a:cubicBezTo>
                  <a:cubicBezTo>
                    <a:pt x="38100" y="103072"/>
                    <a:pt x="61850" y="79375"/>
                    <a:pt x="92198" y="79375"/>
                  </a:cubicBezTo>
                  <a:close/>
                  <a:moveTo>
                    <a:pt x="183356" y="63500"/>
                  </a:moveTo>
                  <a:cubicBezTo>
                    <a:pt x="218865" y="63500"/>
                    <a:pt x="247650" y="91930"/>
                    <a:pt x="247650" y="127000"/>
                  </a:cubicBezTo>
                  <a:cubicBezTo>
                    <a:pt x="247650" y="144535"/>
                    <a:pt x="240454" y="160410"/>
                    <a:pt x="228819" y="171902"/>
                  </a:cubicBezTo>
                  <a:lnTo>
                    <a:pt x="213017" y="182424"/>
                  </a:lnTo>
                  <a:lnTo>
                    <a:pt x="182696" y="176212"/>
                  </a:lnTo>
                  <a:lnTo>
                    <a:pt x="153417" y="182239"/>
                  </a:lnTo>
                  <a:lnTo>
                    <a:pt x="137893" y="171902"/>
                  </a:lnTo>
                  <a:lnTo>
                    <a:pt x="134034" y="166249"/>
                  </a:lnTo>
                  <a:lnTo>
                    <a:pt x="137061" y="163629"/>
                  </a:lnTo>
                  <a:cubicBezTo>
                    <a:pt x="139700" y="160996"/>
                    <a:pt x="138380" y="155730"/>
                    <a:pt x="134422" y="153097"/>
                  </a:cubicBezTo>
                  <a:lnTo>
                    <a:pt x="125791" y="154174"/>
                  </a:lnTo>
                  <a:lnTo>
                    <a:pt x="124114" y="151717"/>
                  </a:lnTo>
                  <a:cubicBezTo>
                    <a:pt x="120861" y="144120"/>
                    <a:pt x="119062" y="135768"/>
                    <a:pt x="119062" y="127000"/>
                  </a:cubicBezTo>
                  <a:lnTo>
                    <a:pt x="123146" y="107021"/>
                  </a:lnTo>
                  <a:lnTo>
                    <a:pt x="130463" y="107021"/>
                  </a:lnTo>
                  <a:cubicBezTo>
                    <a:pt x="133102" y="103072"/>
                    <a:pt x="133102" y="97806"/>
                    <a:pt x="130463" y="95173"/>
                  </a:cubicBezTo>
                  <a:lnTo>
                    <a:pt x="129438" y="94484"/>
                  </a:lnTo>
                  <a:lnTo>
                    <a:pt x="137893" y="82099"/>
                  </a:lnTo>
                  <a:cubicBezTo>
                    <a:pt x="149528" y="70608"/>
                    <a:pt x="165601" y="63500"/>
                    <a:pt x="183356" y="63500"/>
                  </a:cubicBezTo>
                  <a:close/>
                  <a:moveTo>
                    <a:pt x="284162" y="36513"/>
                  </a:moveTo>
                  <a:lnTo>
                    <a:pt x="300037" y="36513"/>
                  </a:lnTo>
                  <a:lnTo>
                    <a:pt x="300037" y="46752"/>
                  </a:lnTo>
                  <a:cubicBezTo>
                    <a:pt x="300037" y="52282"/>
                    <a:pt x="300037" y="52282"/>
                    <a:pt x="300037" y="52282"/>
                  </a:cubicBezTo>
                  <a:cubicBezTo>
                    <a:pt x="300037" y="56304"/>
                    <a:pt x="296068" y="60325"/>
                    <a:pt x="292100" y="60325"/>
                  </a:cubicBezTo>
                  <a:cubicBezTo>
                    <a:pt x="286808" y="60325"/>
                    <a:pt x="284162" y="56304"/>
                    <a:pt x="284162" y="52282"/>
                  </a:cubicBezTo>
                  <a:close/>
                  <a:moveTo>
                    <a:pt x="300037" y="19050"/>
                  </a:moveTo>
                  <a:lnTo>
                    <a:pt x="302507" y="19050"/>
                  </a:lnTo>
                  <a:cubicBezTo>
                    <a:pt x="307869" y="19050"/>
                    <a:pt x="307869" y="19050"/>
                    <a:pt x="307869" y="19050"/>
                  </a:cubicBezTo>
                  <a:cubicBezTo>
                    <a:pt x="313231" y="19050"/>
                    <a:pt x="315912" y="23080"/>
                    <a:pt x="315912" y="28453"/>
                  </a:cubicBezTo>
                  <a:cubicBezTo>
                    <a:pt x="315912" y="32483"/>
                    <a:pt x="313231" y="36513"/>
                    <a:pt x="307869" y="36513"/>
                  </a:cubicBezTo>
                  <a:lnTo>
                    <a:pt x="300037" y="36513"/>
                  </a:lnTo>
                  <a:lnTo>
                    <a:pt x="300037" y="33619"/>
                  </a:lnTo>
                  <a:close/>
                  <a:moveTo>
                    <a:pt x="264971" y="19050"/>
                  </a:moveTo>
                  <a:lnTo>
                    <a:pt x="284162" y="19050"/>
                  </a:lnTo>
                  <a:lnTo>
                    <a:pt x="284162" y="26707"/>
                  </a:lnTo>
                  <a:lnTo>
                    <a:pt x="284162" y="36513"/>
                  </a:lnTo>
                  <a:lnTo>
                    <a:pt x="283068" y="36513"/>
                  </a:lnTo>
                  <a:cubicBezTo>
                    <a:pt x="264971" y="36513"/>
                    <a:pt x="264971" y="36513"/>
                    <a:pt x="264971" y="36513"/>
                  </a:cubicBezTo>
                  <a:cubicBezTo>
                    <a:pt x="259608" y="36513"/>
                    <a:pt x="255587" y="32483"/>
                    <a:pt x="255587" y="28453"/>
                  </a:cubicBezTo>
                  <a:cubicBezTo>
                    <a:pt x="255587" y="23080"/>
                    <a:pt x="259608" y="19050"/>
                    <a:pt x="264971" y="19050"/>
                  </a:cubicBezTo>
                  <a:close/>
                  <a:moveTo>
                    <a:pt x="292100" y="0"/>
                  </a:moveTo>
                  <a:cubicBezTo>
                    <a:pt x="296068" y="0"/>
                    <a:pt x="300037" y="4022"/>
                    <a:pt x="300037" y="8044"/>
                  </a:cubicBezTo>
                  <a:lnTo>
                    <a:pt x="300037" y="19050"/>
                  </a:lnTo>
                  <a:lnTo>
                    <a:pt x="289771" y="19050"/>
                  </a:lnTo>
                  <a:lnTo>
                    <a:pt x="284162" y="19050"/>
                  </a:lnTo>
                  <a:lnTo>
                    <a:pt x="284162" y="13574"/>
                  </a:lnTo>
                  <a:cubicBezTo>
                    <a:pt x="284162" y="8044"/>
                    <a:pt x="284162" y="8044"/>
                    <a:pt x="284162" y="8044"/>
                  </a:cubicBezTo>
                  <a:cubicBezTo>
                    <a:pt x="284162" y="4022"/>
                    <a:pt x="286808" y="0"/>
                    <a:pt x="2921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87A1AB6B-87C5-4C7C-A8B9-A2F3DFC2E5CD}"/>
                </a:ext>
              </a:extLst>
            </p:cNvPr>
            <p:cNvSpPr/>
            <p:nvPr/>
          </p:nvSpPr>
          <p:spPr>
            <a:xfrm>
              <a:off x="4348122" y="2811652"/>
              <a:ext cx="844034" cy="844034"/>
            </a:xfrm>
            <a:prstGeom prst="ellipse">
              <a:avLst/>
            </a:pr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5DE8A74-B653-4FCA-8AAC-49FF8BAD343A}"/>
                </a:ext>
              </a:extLst>
            </p:cNvPr>
            <p:cNvSpPr/>
            <p:nvPr/>
          </p:nvSpPr>
          <p:spPr>
            <a:xfrm>
              <a:off x="4591940" y="3063237"/>
              <a:ext cx="344681" cy="344681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CA02DED5-C7B2-41FA-9E00-2E62C7340E34}"/>
                </a:ext>
              </a:extLst>
            </p:cNvPr>
            <p:cNvSpPr/>
            <p:nvPr/>
          </p:nvSpPr>
          <p:spPr>
            <a:xfrm>
              <a:off x="6366669" y="3323971"/>
              <a:ext cx="583980" cy="583980"/>
            </a:xfrm>
            <a:prstGeom prst="ellipse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BAA0D73-F084-4247-87F8-0B0B6E570659}"/>
                </a:ext>
              </a:extLst>
            </p:cNvPr>
            <p:cNvSpPr/>
            <p:nvPr/>
          </p:nvSpPr>
          <p:spPr>
            <a:xfrm>
              <a:off x="6548059" y="3479298"/>
              <a:ext cx="203328" cy="242773"/>
            </a:xfrm>
            <a:custGeom>
              <a:avLst/>
              <a:gdLst>
                <a:gd name="connsiteX0" fmla="*/ 206816 w 281869"/>
                <a:gd name="connsiteY0" fmla="*/ 79120 h 336550"/>
                <a:gd name="connsiteX1" fmla="*/ 201524 w 281869"/>
                <a:gd name="connsiteY1" fmla="*/ 85782 h 336550"/>
                <a:gd name="connsiteX2" fmla="*/ 201524 w 281869"/>
                <a:gd name="connsiteY2" fmla="*/ 92444 h 336550"/>
                <a:gd name="connsiteX3" fmla="*/ 205493 w 281869"/>
                <a:gd name="connsiteY3" fmla="*/ 96441 h 336550"/>
                <a:gd name="connsiteX4" fmla="*/ 198878 w 281869"/>
                <a:gd name="connsiteY4" fmla="*/ 133748 h 336550"/>
                <a:gd name="connsiteX5" fmla="*/ 198878 w 281869"/>
                <a:gd name="connsiteY5" fmla="*/ 137745 h 336550"/>
                <a:gd name="connsiteX6" fmla="*/ 206816 w 281869"/>
                <a:gd name="connsiteY6" fmla="*/ 149736 h 336550"/>
                <a:gd name="connsiteX7" fmla="*/ 213430 w 281869"/>
                <a:gd name="connsiteY7" fmla="*/ 149736 h 336550"/>
                <a:gd name="connsiteX8" fmla="*/ 221368 w 281869"/>
                <a:gd name="connsiteY8" fmla="*/ 137745 h 336550"/>
                <a:gd name="connsiteX9" fmla="*/ 221368 w 281869"/>
                <a:gd name="connsiteY9" fmla="*/ 133748 h 336550"/>
                <a:gd name="connsiteX10" fmla="*/ 214753 w 281869"/>
                <a:gd name="connsiteY10" fmla="*/ 96441 h 336550"/>
                <a:gd name="connsiteX11" fmla="*/ 220045 w 281869"/>
                <a:gd name="connsiteY11" fmla="*/ 92444 h 336550"/>
                <a:gd name="connsiteX12" fmla="*/ 220045 w 281869"/>
                <a:gd name="connsiteY12" fmla="*/ 85782 h 336550"/>
                <a:gd name="connsiteX13" fmla="*/ 213430 w 281869"/>
                <a:gd name="connsiteY13" fmla="*/ 79120 h 336550"/>
                <a:gd name="connsiteX14" fmla="*/ 206816 w 281869"/>
                <a:gd name="connsiteY14" fmla="*/ 79120 h 336550"/>
                <a:gd name="connsiteX15" fmla="*/ 68439 w 281869"/>
                <a:gd name="connsiteY15" fmla="*/ 79120 h 336550"/>
                <a:gd name="connsiteX16" fmla="*/ 61824 w 281869"/>
                <a:gd name="connsiteY16" fmla="*/ 85782 h 336550"/>
                <a:gd name="connsiteX17" fmla="*/ 61824 w 281869"/>
                <a:gd name="connsiteY17" fmla="*/ 92444 h 336550"/>
                <a:gd name="connsiteX18" fmla="*/ 67116 w 281869"/>
                <a:gd name="connsiteY18" fmla="*/ 96441 h 336550"/>
                <a:gd name="connsiteX19" fmla="*/ 60501 w 281869"/>
                <a:gd name="connsiteY19" fmla="*/ 133748 h 336550"/>
                <a:gd name="connsiteX20" fmla="*/ 60501 w 281869"/>
                <a:gd name="connsiteY20" fmla="*/ 137745 h 336550"/>
                <a:gd name="connsiteX21" fmla="*/ 68439 w 281869"/>
                <a:gd name="connsiteY21" fmla="*/ 149736 h 336550"/>
                <a:gd name="connsiteX22" fmla="*/ 75053 w 281869"/>
                <a:gd name="connsiteY22" fmla="*/ 149736 h 336550"/>
                <a:gd name="connsiteX23" fmla="*/ 82991 w 281869"/>
                <a:gd name="connsiteY23" fmla="*/ 137745 h 336550"/>
                <a:gd name="connsiteX24" fmla="*/ 82991 w 281869"/>
                <a:gd name="connsiteY24" fmla="*/ 133748 h 336550"/>
                <a:gd name="connsiteX25" fmla="*/ 76376 w 281869"/>
                <a:gd name="connsiteY25" fmla="*/ 96441 h 336550"/>
                <a:gd name="connsiteX26" fmla="*/ 80345 w 281869"/>
                <a:gd name="connsiteY26" fmla="*/ 92444 h 336550"/>
                <a:gd name="connsiteX27" fmla="*/ 80345 w 281869"/>
                <a:gd name="connsiteY27" fmla="*/ 85782 h 336550"/>
                <a:gd name="connsiteX28" fmla="*/ 75053 w 281869"/>
                <a:gd name="connsiteY28" fmla="*/ 79120 h 336550"/>
                <a:gd name="connsiteX29" fmla="*/ 68439 w 281869"/>
                <a:gd name="connsiteY29" fmla="*/ 79120 h 336550"/>
                <a:gd name="connsiteX30" fmla="*/ 21218 w 281869"/>
                <a:gd name="connsiteY30" fmla="*/ 69850 h 336550"/>
                <a:gd name="connsiteX31" fmla="*/ 121201 w 281869"/>
                <a:gd name="connsiteY31" fmla="*/ 69850 h 336550"/>
                <a:gd name="connsiteX32" fmla="*/ 135672 w 281869"/>
                <a:gd name="connsiteY32" fmla="*/ 83053 h 336550"/>
                <a:gd name="connsiteX33" fmla="*/ 140934 w 281869"/>
                <a:gd name="connsiteY33" fmla="*/ 113420 h 336550"/>
                <a:gd name="connsiteX34" fmla="*/ 146197 w 281869"/>
                <a:gd name="connsiteY34" fmla="*/ 83053 h 336550"/>
                <a:gd name="connsiteX35" fmla="*/ 160668 w 281869"/>
                <a:gd name="connsiteY35" fmla="*/ 69850 h 336550"/>
                <a:gd name="connsiteX36" fmla="*/ 260651 w 281869"/>
                <a:gd name="connsiteY36" fmla="*/ 69850 h 336550"/>
                <a:gd name="connsiteX37" fmla="*/ 275123 w 281869"/>
                <a:gd name="connsiteY37" fmla="*/ 83053 h 336550"/>
                <a:gd name="connsiteX38" fmla="*/ 281700 w 281869"/>
                <a:gd name="connsiteY38" fmla="*/ 196599 h 336550"/>
                <a:gd name="connsiteX39" fmla="*/ 269860 w 281869"/>
                <a:gd name="connsiteY39" fmla="*/ 211122 h 336550"/>
                <a:gd name="connsiteX40" fmla="*/ 254073 w 281869"/>
                <a:gd name="connsiteY40" fmla="*/ 199239 h 336550"/>
                <a:gd name="connsiteX41" fmla="*/ 250127 w 281869"/>
                <a:gd name="connsiteY41" fmla="*/ 125303 h 336550"/>
                <a:gd name="connsiteX42" fmla="*/ 248811 w 281869"/>
                <a:gd name="connsiteY42" fmla="*/ 319386 h 336550"/>
                <a:gd name="connsiteX43" fmla="*/ 231709 w 281869"/>
                <a:gd name="connsiteY43" fmla="*/ 336550 h 336550"/>
                <a:gd name="connsiteX44" fmla="*/ 215922 w 281869"/>
                <a:gd name="connsiteY44" fmla="*/ 319386 h 336550"/>
                <a:gd name="connsiteX45" fmla="*/ 215922 w 281869"/>
                <a:gd name="connsiteY45" fmla="*/ 213762 h 336550"/>
                <a:gd name="connsiteX46" fmla="*/ 210660 w 281869"/>
                <a:gd name="connsiteY46" fmla="*/ 208481 h 336550"/>
                <a:gd name="connsiteX47" fmla="*/ 204082 w 281869"/>
                <a:gd name="connsiteY47" fmla="*/ 213762 h 336550"/>
                <a:gd name="connsiteX48" fmla="*/ 204082 w 281869"/>
                <a:gd name="connsiteY48" fmla="*/ 319386 h 336550"/>
                <a:gd name="connsiteX49" fmla="*/ 186979 w 281869"/>
                <a:gd name="connsiteY49" fmla="*/ 336550 h 336550"/>
                <a:gd name="connsiteX50" fmla="*/ 171193 w 281869"/>
                <a:gd name="connsiteY50" fmla="*/ 319386 h 336550"/>
                <a:gd name="connsiteX51" fmla="*/ 171193 w 281869"/>
                <a:gd name="connsiteY51" fmla="*/ 121342 h 336550"/>
                <a:gd name="connsiteX52" fmla="*/ 155406 w 281869"/>
                <a:gd name="connsiteY52" fmla="*/ 199239 h 336550"/>
                <a:gd name="connsiteX53" fmla="*/ 140934 w 281869"/>
                <a:gd name="connsiteY53" fmla="*/ 211122 h 336550"/>
                <a:gd name="connsiteX54" fmla="*/ 126463 w 281869"/>
                <a:gd name="connsiteY54" fmla="*/ 199239 h 336550"/>
                <a:gd name="connsiteX55" fmla="*/ 110676 w 281869"/>
                <a:gd name="connsiteY55" fmla="*/ 125303 h 336550"/>
                <a:gd name="connsiteX56" fmla="*/ 110676 w 281869"/>
                <a:gd name="connsiteY56" fmla="*/ 319386 h 336550"/>
                <a:gd name="connsiteX57" fmla="*/ 93574 w 281869"/>
                <a:gd name="connsiteY57" fmla="*/ 336550 h 336550"/>
                <a:gd name="connsiteX58" fmla="*/ 77787 w 281869"/>
                <a:gd name="connsiteY58" fmla="*/ 319386 h 336550"/>
                <a:gd name="connsiteX59" fmla="*/ 77787 w 281869"/>
                <a:gd name="connsiteY59" fmla="*/ 213762 h 336550"/>
                <a:gd name="connsiteX60" fmla="*/ 71209 w 281869"/>
                <a:gd name="connsiteY60" fmla="*/ 208481 h 336550"/>
                <a:gd name="connsiteX61" fmla="*/ 65947 w 281869"/>
                <a:gd name="connsiteY61" fmla="*/ 213762 h 336550"/>
                <a:gd name="connsiteX62" fmla="*/ 65947 w 281869"/>
                <a:gd name="connsiteY62" fmla="*/ 319386 h 336550"/>
                <a:gd name="connsiteX63" fmla="*/ 48845 w 281869"/>
                <a:gd name="connsiteY63" fmla="*/ 336550 h 336550"/>
                <a:gd name="connsiteX64" fmla="*/ 33058 w 281869"/>
                <a:gd name="connsiteY64" fmla="*/ 319386 h 336550"/>
                <a:gd name="connsiteX65" fmla="*/ 33058 w 281869"/>
                <a:gd name="connsiteY65" fmla="*/ 121342 h 336550"/>
                <a:gd name="connsiteX66" fmla="*/ 27796 w 281869"/>
                <a:gd name="connsiteY66" fmla="*/ 199239 h 336550"/>
                <a:gd name="connsiteX67" fmla="*/ 12009 w 281869"/>
                <a:gd name="connsiteY67" fmla="*/ 211122 h 336550"/>
                <a:gd name="connsiteX68" fmla="*/ 169 w 281869"/>
                <a:gd name="connsiteY68" fmla="*/ 196599 h 336550"/>
                <a:gd name="connsiteX69" fmla="*/ 6746 w 281869"/>
                <a:gd name="connsiteY69" fmla="*/ 83053 h 336550"/>
                <a:gd name="connsiteX70" fmla="*/ 21218 w 281869"/>
                <a:gd name="connsiteY70" fmla="*/ 69850 h 336550"/>
                <a:gd name="connsiteX71" fmla="*/ 210785 w 281869"/>
                <a:gd name="connsiteY71" fmla="*/ 0 h 336550"/>
                <a:gd name="connsiteX72" fmla="*/ 241742 w 281869"/>
                <a:gd name="connsiteY72" fmla="*/ 30163 h 336550"/>
                <a:gd name="connsiteX73" fmla="*/ 210785 w 281869"/>
                <a:gd name="connsiteY73" fmla="*/ 60326 h 336550"/>
                <a:gd name="connsiteX74" fmla="*/ 179828 w 281869"/>
                <a:gd name="connsiteY74" fmla="*/ 30163 h 336550"/>
                <a:gd name="connsiteX75" fmla="*/ 210785 w 281869"/>
                <a:gd name="connsiteY75" fmla="*/ 0 h 336550"/>
                <a:gd name="connsiteX76" fmla="*/ 71085 w 281869"/>
                <a:gd name="connsiteY76" fmla="*/ 0 h 336550"/>
                <a:gd name="connsiteX77" fmla="*/ 102042 w 281869"/>
                <a:gd name="connsiteY77" fmla="*/ 30163 h 336550"/>
                <a:gd name="connsiteX78" fmla="*/ 71085 w 281869"/>
                <a:gd name="connsiteY78" fmla="*/ 60326 h 336550"/>
                <a:gd name="connsiteX79" fmla="*/ 40128 w 281869"/>
                <a:gd name="connsiteY79" fmla="*/ 30163 h 336550"/>
                <a:gd name="connsiteX80" fmla="*/ 71085 w 281869"/>
                <a:gd name="connsiteY80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281869" h="336550">
                  <a:moveTo>
                    <a:pt x="206816" y="79120"/>
                  </a:moveTo>
                  <a:cubicBezTo>
                    <a:pt x="206816" y="79120"/>
                    <a:pt x="206816" y="79120"/>
                    <a:pt x="201524" y="85782"/>
                  </a:cubicBezTo>
                  <a:cubicBezTo>
                    <a:pt x="198878" y="88447"/>
                    <a:pt x="198878" y="89779"/>
                    <a:pt x="201524" y="92444"/>
                  </a:cubicBezTo>
                  <a:cubicBezTo>
                    <a:pt x="201524" y="92444"/>
                    <a:pt x="201524" y="92444"/>
                    <a:pt x="205493" y="96441"/>
                  </a:cubicBezTo>
                  <a:cubicBezTo>
                    <a:pt x="205493" y="96441"/>
                    <a:pt x="205493" y="96441"/>
                    <a:pt x="198878" y="133748"/>
                  </a:cubicBezTo>
                  <a:cubicBezTo>
                    <a:pt x="198878" y="135080"/>
                    <a:pt x="198878" y="136413"/>
                    <a:pt x="198878" y="137745"/>
                  </a:cubicBezTo>
                  <a:cubicBezTo>
                    <a:pt x="198878" y="137745"/>
                    <a:pt x="198878" y="137745"/>
                    <a:pt x="206816" y="149736"/>
                  </a:cubicBezTo>
                  <a:cubicBezTo>
                    <a:pt x="208139" y="152401"/>
                    <a:pt x="212107" y="152401"/>
                    <a:pt x="213430" y="149736"/>
                  </a:cubicBezTo>
                  <a:cubicBezTo>
                    <a:pt x="213430" y="149736"/>
                    <a:pt x="213430" y="149736"/>
                    <a:pt x="221368" y="137745"/>
                  </a:cubicBezTo>
                  <a:cubicBezTo>
                    <a:pt x="222691" y="136413"/>
                    <a:pt x="222691" y="135080"/>
                    <a:pt x="221368" y="133748"/>
                  </a:cubicBezTo>
                  <a:cubicBezTo>
                    <a:pt x="221368" y="133748"/>
                    <a:pt x="221368" y="133748"/>
                    <a:pt x="214753" y="96441"/>
                  </a:cubicBezTo>
                  <a:cubicBezTo>
                    <a:pt x="214753" y="96441"/>
                    <a:pt x="214753" y="96441"/>
                    <a:pt x="220045" y="92444"/>
                  </a:cubicBezTo>
                  <a:cubicBezTo>
                    <a:pt x="221368" y="89779"/>
                    <a:pt x="221368" y="88447"/>
                    <a:pt x="220045" y="85782"/>
                  </a:cubicBezTo>
                  <a:cubicBezTo>
                    <a:pt x="220045" y="85782"/>
                    <a:pt x="220045" y="85782"/>
                    <a:pt x="213430" y="79120"/>
                  </a:cubicBezTo>
                  <a:cubicBezTo>
                    <a:pt x="212107" y="77788"/>
                    <a:pt x="209462" y="77788"/>
                    <a:pt x="206816" y="79120"/>
                  </a:cubicBezTo>
                  <a:close/>
                  <a:moveTo>
                    <a:pt x="68439" y="79120"/>
                  </a:moveTo>
                  <a:cubicBezTo>
                    <a:pt x="68439" y="79120"/>
                    <a:pt x="68439" y="79120"/>
                    <a:pt x="61824" y="85782"/>
                  </a:cubicBezTo>
                  <a:cubicBezTo>
                    <a:pt x="60501" y="88447"/>
                    <a:pt x="60501" y="89779"/>
                    <a:pt x="61824" y="92444"/>
                  </a:cubicBezTo>
                  <a:cubicBezTo>
                    <a:pt x="61824" y="92444"/>
                    <a:pt x="61824" y="92444"/>
                    <a:pt x="67116" y="96441"/>
                  </a:cubicBezTo>
                  <a:cubicBezTo>
                    <a:pt x="67116" y="96441"/>
                    <a:pt x="67116" y="96441"/>
                    <a:pt x="60501" y="133748"/>
                  </a:cubicBezTo>
                  <a:cubicBezTo>
                    <a:pt x="59178" y="135080"/>
                    <a:pt x="59178" y="136413"/>
                    <a:pt x="60501" y="137745"/>
                  </a:cubicBezTo>
                  <a:cubicBezTo>
                    <a:pt x="60501" y="137745"/>
                    <a:pt x="60501" y="137745"/>
                    <a:pt x="68439" y="149736"/>
                  </a:cubicBezTo>
                  <a:cubicBezTo>
                    <a:pt x="69762" y="152401"/>
                    <a:pt x="73730" y="152401"/>
                    <a:pt x="75053" y="149736"/>
                  </a:cubicBezTo>
                  <a:cubicBezTo>
                    <a:pt x="75053" y="149736"/>
                    <a:pt x="75053" y="149736"/>
                    <a:pt x="82991" y="137745"/>
                  </a:cubicBezTo>
                  <a:cubicBezTo>
                    <a:pt x="82991" y="136413"/>
                    <a:pt x="82991" y="135080"/>
                    <a:pt x="82991" y="133748"/>
                  </a:cubicBezTo>
                  <a:cubicBezTo>
                    <a:pt x="82991" y="133748"/>
                    <a:pt x="82991" y="133748"/>
                    <a:pt x="76376" y="96441"/>
                  </a:cubicBezTo>
                  <a:cubicBezTo>
                    <a:pt x="76376" y="96441"/>
                    <a:pt x="76376" y="96441"/>
                    <a:pt x="80345" y="92444"/>
                  </a:cubicBezTo>
                  <a:cubicBezTo>
                    <a:pt x="82991" y="89779"/>
                    <a:pt x="82991" y="88447"/>
                    <a:pt x="80345" y="85782"/>
                  </a:cubicBezTo>
                  <a:cubicBezTo>
                    <a:pt x="80345" y="85782"/>
                    <a:pt x="80345" y="85782"/>
                    <a:pt x="75053" y="79120"/>
                  </a:cubicBezTo>
                  <a:cubicBezTo>
                    <a:pt x="72407" y="77788"/>
                    <a:pt x="69762" y="77788"/>
                    <a:pt x="68439" y="79120"/>
                  </a:cubicBezTo>
                  <a:close/>
                  <a:moveTo>
                    <a:pt x="21218" y="69850"/>
                  </a:moveTo>
                  <a:cubicBezTo>
                    <a:pt x="21218" y="69850"/>
                    <a:pt x="21218" y="69850"/>
                    <a:pt x="121201" y="69850"/>
                  </a:cubicBezTo>
                  <a:cubicBezTo>
                    <a:pt x="129094" y="69850"/>
                    <a:pt x="135672" y="76451"/>
                    <a:pt x="135672" y="83053"/>
                  </a:cubicBezTo>
                  <a:cubicBezTo>
                    <a:pt x="135672" y="83053"/>
                    <a:pt x="135672" y="83053"/>
                    <a:pt x="140934" y="113420"/>
                  </a:cubicBezTo>
                  <a:cubicBezTo>
                    <a:pt x="140934" y="113420"/>
                    <a:pt x="140934" y="113420"/>
                    <a:pt x="146197" y="83053"/>
                  </a:cubicBezTo>
                  <a:cubicBezTo>
                    <a:pt x="146197" y="76451"/>
                    <a:pt x="152775" y="69850"/>
                    <a:pt x="160668" y="69850"/>
                  </a:cubicBezTo>
                  <a:cubicBezTo>
                    <a:pt x="160668" y="69850"/>
                    <a:pt x="160668" y="69850"/>
                    <a:pt x="260651" y="69850"/>
                  </a:cubicBezTo>
                  <a:cubicBezTo>
                    <a:pt x="267229" y="69850"/>
                    <a:pt x="273807" y="76451"/>
                    <a:pt x="275123" y="83053"/>
                  </a:cubicBezTo>
                  <a:cubicBezTo>
                    <a:pt x="275123" y="83053"/>
                    <a:pt x="275123" y="83053"/>
                    <a:pt x="281700" y="196599"/>
                  </a:cubicBezTo>
                  <a:cubicBezTo>
                    <a:pt x="283016" y="204520"/>
                    <a:pt x="276438" y="211122"/>
                    <a:pt x="269860" y="211122"/>
                  </a:cubicBezTo>
                  <a:cubicBezTo>
                    <a:pt x="261967" y="212442"/>
                    <a:pt x="255389" y="205841"/>
                    <a:pt x="254073" y="199239"/>
                  </a:cubicBezTo>
                  <a:cubicBezTo>
                    <a:pt x="254073" y="199239"/>
                    <a:pt x="254073" y="199239"/>
                    <a:pt x="250127" y="125303"/>
                  </a:cubicBezTo>
                  <a:cubicBezTo>
                    <a:pt x="250127" y="125303"/>
                    <a:pt x="250127" y="125303"/>
                    <a:pt x="248811" y="319386"/>
                  </a:cubicBezTo>
                  <a:cubicBezTo>
                    <a:pt x="248811" y="329949"/>
                    <a:pt x="240918" y="336550"/>
                    <a:pt x="231709" y="336550"/>
                  </a:cubicBezTo>
                  <a:cubicBezTo>
                    <a:pt x="222500" y="336550"/>
                    <a:pt x="215922" y="328628"/>
                    <a:pt x="215922" y="319386"/>
                  </a:cubicBezTo>
                  <a:cubicBezTo>
                    <a:pt x="215922" y="319386"/>
                    <a:pt x="215922" y="319386"/>
                    <a:pt x="215922" y="213762"/>
                  </a:cubicBezTo>
                  <a:cubicBezTo>
                    <a:pt x="215922" y="211122"/>
                    <a:pt x="213291" y="208481"/>
                    <a:pt x="210660" y="208481"/>
                  </a:cubicBezTo>
                  <a:cubicBezTo>
                    <a:pt x="206713" y="208481"/>
                    <a:pt x="204082" y="211122"/>
                    <a:pt x="204082" y="213762"/>
                  </a:cubicBezTo>
                  <a:cubicBezTo>
                    <a:pt x="204082" y="213762"/>
                    <a:pt x="204082" y="213762"/>
                    <a:pt x="204082" y="319386"/>
                  </a:cubicBezTo>
                  <a:cubicBezTo>
                    <a:pt x="204082" y="329949"/>
                    <a:pt x="196188" y="336550"/>
                    <a:pt x="186979" y="336550"/>
                  </a:cubicBezTo>
                  <a:cubicBezTo>
                    <a:pt x="177770" y="336550"/>
                    <a:pt x="171193" y="328628"/>
                    <a:pt x="171193" y="319386"/>
                  </a:cubicBezTo>
                  <a:cubicBezTo>
                    <a:pt x="171193" y="319386"/>
                    <a:pt x="171193" y="319386"/>
                    <a:pt x="171193" y="121342"/>
                  </a:cubicBezTo>
                  <a:cubicBezTo>
                    <a:pt x="171193" y="121342"/>
                    <a:pt x="171193" y="121342"/>
                    <a:pt x="155406" y="199239"/>
                  </a:cubicBezTo>
                  <a:cubicBezTo>
                    <a:pt x="154090" y="205841"/>
                    <a:pt x="148828" y="212442"/>
                    <a:pt x="140934" y="211122"/>
                  </a:cubicBezTo>
                  <a:cubicBezTo>
                    <a:pt x="133041" y="212442"/>
                    <a:pt x="127779" y="205841"/>
                    <a:pt x="126463" y="199239"/>
                  </a:cubicBezTo>
                  <a:cubicBezTo>
                    <a:pt x="126463" y="199239"/>
                    <a:pt x="126463" y="199239"/>
                    <a:pt x="110676" y="125303"/>
                  </a:cubicBezTo>
                  <a:cubicBezTo>
                    <a:pt x="110676" y="125303"/>
                    <a:pt x="110676" y="125303"/>
                    <a:pt x="110676" y="319386"/>
                  </a:cubicBezTo>
                  <a:cubicBezTo>
                    <a:pt x="110676" y="329949"/>
                    <a:pt x="102783" y="336550"/>
                    <a:pt x="93574" y="336550"/>
                  </a:cubicBezTo>
                  <a:cubicBezTo>
                    <a:pt x="84365" y="336550"/>
                    <a:pt x="77787" y="328628"/>
                    <a:pt x="77787" y="319386"/>
                  </a:cubicBezTo>
                  <a:cubicBezTo>
                    <a:pt x="77787" y="319386"/>
                    <a:pt x="77787" y="319386"/>
                    <a:pt x="77787" y="213762"/>
                  </a:cubicBezTo>
                  <a:cubicBezTo>
                    <a:pt x="77787" y="211122"/>
                    <a:pt x="75156" y="208481"/>
                    <a:pt x="71209" y="208481"/>
                  </a:cubicBezTo>
                  <a:cubicBezTo>
                    <a:pt x="68578" y="208481"/>
                    <a:pt x="65947" y="211122"/>
                    <a:pt x="65947" y="213762"/>
                  </a:cubicBezTo>
                  <a:cubicBezTo>
                    <a:pt x="65947" y="213762"/>
                    <a:pt x="65947" y="213762"/>
                    <a:pt x="65947" y="319386"/>
                  </a:cubicBezTo>
                  <a:cubicBezTo>
                    <a:pt x="65947" y="329949"/>
                    <a:pt x="58054" y="336550"/>
                    <a:pt x="48845" y="336550"/>
                  </a:cubicBezTo>
                  <a:cubicBezTo>
                    <a:pt x="39636" y="336550"/>
                    <a:pt x="33058" y="328628"/>
                    <a:pt x="33058" y="319386"/>
                  </a:cubicBezTo>
                  <a:cubicBezTo>
                    <a:pt x="33058" y="319386"/>
                    <a:pt x="33058" y="319386"/>
                    <a:pt x="33058" y="121342"/>
                  </a:cubicBezTo>
                  <a:cubicBezTo>
                    <a:pt x="33058" y="121342"/>
                    <a:pt x="33058" y="121342"/>
                    <a:pt x="27796" y="199239"/>
                  </a:cubicBezTo>
                  <a:cubicBezTo>
                    <a:pt x="26480" y="205841"/>
                    <a:pt x="19902" y="212442"/>
                    <a:pt x="12009" y="211122"/>
                  </a:cubicBezTo>
                  <a:cubicBezTo>
                    <a:pt x="5431" y="211122"/>
                    <a:pt x="-1147" y="204520"/>
                    <a:pt x="169" y="196599"/>
                  </a:cubicBezTo>
                  <a:cubicBezTo>
                    <a:pt x="169" y="196599"/>
                    <a:pt x="169" y="196599"/>
                    <a:pt x="6746" y="83053"/>
                  </a:cubicBezTo>
                  <a:cubicBezTo>
                    <a:pt x="8062" y="76451"/>
                    <a:pt x="14640" y="69850"/>
                    <a:pt x="21218" y="69850"/>
                  </a:cubicBezTo>
                  <a:close/>
                  <a:moveTo>
                    <a:pt x="210785" y="0"/>
                  </a:moveTo>
                  <a:cubicBezTo>
                    <a:pt x="227882" y="0"/>
                    <a:pt x="241742" y="13504"/>
                    <a:pt x="241742" y="30163"/>
                  </a:cubicBezTo>
                  <a:cubicBezTo>
                    <a:pt x="241742" y="46822"/>
                    <a:pt x="227882" y="60326"/>
                    <a:pt x="210785" y="60326"/>
                  </a:cubicBezTo>
                  <a:cubicBezTo>
                    <a:pt x="193688" y="60326"/>
                    <a:pt x="179828" y="46822"/>
                    <a:pt x="179828" y="30163"/>
                  </a:cubicBezTo>
                  <a:cubicBezTo>
                    <a:pt x="179828" y="13504"/>
                    <a:pt x="193688" y="0"/>
                    <a:pt x="210785" y="0"/>
                  </a:cubicBezTo>
                  <a:close/>
                  <a:moveTo>
                    <a:pt x="71085" y="0"/>
                  </a:moveTo>
                  <a:cubicBezTo>
                    <a:pt x="88182" y="0"/>
                    <a:pt x="102042" y="13504"/>
                    <a:pt x="102042" y="30163"/>
                  </a:cubicBezTo>
                  <a:cubicBezTo>
                    <a:pt x="102042" y="46822"/>
                    <a:pt x="88182" y="60326"/>
                    <a:pt x="71085" y="60326"/>
                  </a:cubicBezTo>
                  <a:cubicBezTo>
                    <a:pt x="53988" y="60326"/>
                    <a:pt x="40128" y="46822"/>
                    <a:pt x="40128" y="30163"/>
                  </a:cubicBezTo>
                  <a:cubicBezTo>
                    <a:pt x="40128" y="13504"/>
                    <a:pt x="53988" y="0"/>
                    <a:pt x="71085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33596ABC-2DCF-4E47-B85F-B2E8B3C906E8}"/>
              </a:ext>
            </a:extLst>
          </p:cNvPr>
          <p:cNvGrpSpPr/>
          <p:nvPr/>
        </p:nvGrpSpPr>
        <p:grpSpPr>
          <a:xfrm>
            <a:off x="8497397" y="1783315"/>
            <a:ext cx="2819890" cy="795909"/>
            <a:chOff x="3389687" y="2343753"/>
            <a:chExt cx="2248912" cy="795909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7D2FAE56-D86B-4909-BFC3-9558B1BF40C8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AEE00E9A-F1D2-4802-B835-FFB181A8614E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69DDB033-FA07-435A-8D2A-54182AD0EAF2}"/>
              </a:ext>
            </a:extLst>
          </p:cNvPr>
          <p:cNvGrpSpPr/>
          <p:nvPr/>
        </p:nvGrpSpPr>
        <p:grpSpPr>
          <a:xfrm>
            <a:off x="8497397" y="3344702"/>
            <a:ext cx="2819890" cy="795909"/>
            <a:chOff x="3389687" y="2343753"/>
            <a:chExt cx="2248912" cy="795909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1D77B065-EF7E-45DC-8654-E237074C5905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B8791899-61F6-411B-989F-439CF4E231C2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8F9A33A7-8AAF-4F92-BA28-6CE9D8ADC445}"/>
              </a:ext>
            </a:extLst>
          </p:cNvPr>
          <p:cNvGrpSpPr/>
          <p:nvPr/>
        </p:nvGrpSpPr>
        <p:grpSpPr>
          <a:xfrm>
            <a:off x="874713" y="1783315"/>
            <a:ext cx="2832621" cy="795909"/>
            <a:chOff x="3389687" y="2343753"/>
            <a:chExt cx="2248912" cy="795909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71D74792-FED1-4205-B214-9E57A857D903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787F2429-157A-4571-9AD4-642DB49807F1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5E7FC6EA-EA6D-4F8D-9671-1FCADB93CEC3}"/>
              </a:ext>
            </a:extLst>
          </p:cNvPr>
          <p:cNvGrpSpPr/>
          <p:nvPr/>
        </p:nvGrpSpPr>
        <p:grpSpPr>
          <a:xfrm>
            <a:off x="874713" y="3344702"/>
            <a:ext cx="2832621" cy="795909"/>
            <a:chOff x="3389687" y="2343753"/>
            <a:chExt cx="2248912" cy="795909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1B1E856B-F87A-46C0-86C3-0BCA6767839D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0A5AD6ED-8C0C-4ECA-8456-C9B823A0F9A9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BBF1DF32-1842-4BBE-BD9E-5ABD1BC05988}"/>
              </a:ext>
            </a:extLst>
          </p:cNvPr>
          <p:cNvGrpSpPr/>
          <p:nvPr/>
        </p:nvGrpSpPr>
        <p:grpSpPr>
          <a:xfrm>
            <a:off x="8497397" y="4906090"/>
            <a:ext cx="2819890" cy="795909"/>
            <a:chOff x="3389687" y="2343753"/>
            <a:chExt cx="2248912" cy="795909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BD03B12B-D961-4E7B-8542-C928EE0A68D8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3E80339F-2962-488C-85ED-8BFBD7523834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A10C6BFA-D060-4498-9682-E522FE7FE7FB}"/>
              </a:ext>
            </a:extLst>
          </p:cNvPr>
          <p:cNvGrpSpPr/>
          <p:nvPr/>
        </p:nvGrpSpPr>
        <p:grpSpPr>
          <a:xfrm>
            <a:off x="874713" y="4906090"/>
            <a:ext cx="2832621" cy="795909"/>
            <a:chOff x="3389687" y="2343753"/>
            <a:chExt cx="2248912" cy="795909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F18FCB95-636E-42B0-96D3-D1F61BD8BB0C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E825B18B-C148-445D-8557-D8632380FD11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9CA5D5B4-5B13-4E1D-BC00-2BE40F5249A4}"/>
              </a:ext>
            </a:extLst>
          </p:cNvPr>
          <p:cNvGrpSpPr/>
          <p:nvPr/>
        </p:nvGrpSpPr>
        <p:grpSpPr>
          <a:xfrm>
            <a:off x="1428110" y="349966"/>
            <a:ext cx="5012652" cy="759961"/>
            <a:chOff x="3389687" y="2200691"/>
            <a:chExt cx="5012652" cy="759961"/>
          </a:xfrm>
        </p:grpSpPr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3A067621-3FC8-4A65-A7B8-6621C1582196}"/>
                </a:ext>
              </a:extLst>
            </p:cNvPr>
            <p:cNvSpPr txBox="1"/>
            <p:nvPr/>
          </p:nvSpPr>
          <p:spPr>
            <a:xfrm>
              <a:off x="3389687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分析自身因素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D8304350-850F-4B0A-8197-E71AD06E99AF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</a:t>
              </a:r>
            </a:p>
          </p:txBody>
        </p: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id="{752E27B9-7ADF-4977-AD4D-2B137AD8A996}"/>
              </a:ext>
            </a:extLst>
          </p:cNvPr>
          <p:cNvSpPr txBox="1"/>
          <p:nvPr/>
        </p:nvSpPr>
        <p:spPr>
          <a:xfrm>
            <a:off x="484840" y="268131"/>
            <a:ext cx="87345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6860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756843C-DB45-43C0-88AD-9E9ED0FEFB2A}"/>
              </a:ext>
            </a:extLst>
          </p:cNvPr>
          <p:cNvGrpSpPr/>
          <p:nvPr/>
        </p:nvGrpSpPr>
        <p:grpSpPr>
          <a:xfrm>
            <a:off x="1472120" y="2211849"/>
            <a:ext cx="9247751" cy="1797728"/>
            <a:chOff x="757000" y="1619250"/>
            <a:chExt cx="7630000" cy="1483242"/>
          </a:xfrm>
        </p:grpSpPr>
        <p:sp>
          <p:nvSpPr>
            <p:cNvPr id="3" name="任意多边形: 形状 59">
              <a:extLst>
                <a:ext uri="{FF2B5EF4-FFF2-40B4-BE49-F238E27FC236}">
                  <a16:creationId xmlns:a16="http://schemas.microsoft.com/office/drawing/2014/main" id="{FF5D78F7-70C4-45FA-AACF-07EBBA82C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131" y="1789579"/>
              <a:ext cx="481013" cy="436563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60">
              <a:extLst>
                <a:ext uri="{FF2B5EF4-FFF2-40B4-BE49-F238E27FC236}">
                  <a16:creationId xmlns:a16="http://schemas.microsoft.com/office/drawing/2014/main" id="{B6FA1ABC-F401-4905-B8CC-FE3BFA046B48}"/>
                </a:ext>
              </a:extLst>
            </p:cNvPr>
            <p:cNvSpPr txBox="1"/>
            <p:nvPr/>
          </p:nvSpPr>
          <p:spPr>
            <a:xfrm>
              <a:off x="757000" y="2309749"/>
              <a:ext cx="1173276" cy="380904"/>
            </a:xfrm>
            <a:prstGeom prst="rect">
              <a:avLst/>
            </a:prstGeom>
            <a:noFill/>
          </p:spPr>
          <p:txBody>
            <a:bodyPr wrap="squar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HK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12M</a:t>
              </a:r>
            </a:p>
          </p:txBody>
        </p:sp>
        <p:sp>
          <p:nvSpPr>
            <p:cNvPr id="5" name="任意多边形: 形状 61">
              <a:extLst>
                <a:ext uri="{FF2B5EF4-FFF2-40B4-BE49-F238E27FC236}">
                  <a16:creationId xmlns:a16="http://schemas.microsoft.com/office/drawing/2014/main" id="{B5496A8C-035C-4C4C-9862-16B43C401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8106" y="1812598"/>
              <a:ext cx="479425" cy="390525"/>
            </a:xfrm>
            <a:custGeom>
              <a:avLst/>
              <a:gdLst>
                <a:gd name="T0" fmla="*/ 38 w 128"/>
                <a:gd name="T1" fmla="*/ 60 h 104"/>
                <a:gd name="T2" fmla="*/ 64 w 128"/>
                <a:gd name="T3" fmla="*/ 86 h 104"/>
                <a:gd name="T4" fmla="*/ 90 w 128"/>
                <a:gd name="T5" fmla="*/ 60 h 104"/>
                <a:gd name="T6" fmla="*/ 64 w 128"/>
                <a:gd name="T7" fmla="*/ 34 h 104"/>
                <a:gd name="T8" fmla="*/ 38 w 128"/>
                <a:gd name="T9" fmla="*/ 60 h 104"/>
                <a:gd name="T10" fmla="*/ 120 w 128"/>
                <a:gd name="T11" fmla="*/ 16 h 104"/>
                <a:gd name="T12" fmla="*/ 92 w 128"/>
                <a:gd name="T13" fmla="*/ 16 h 104"/>
                <a:gd name="T14" fmla="*/ 80 w 128"/>
                <a:gd name="T15" fmla="*/ 0 h 104"/>
                <a:gd name="T16" fmla="*/ 48 w 128"/>
                <a:gd name="T17" fmla="*/ 0 h 104"/>
                <a:gd name="T18" fmla="*/ 36 w 128"/>
                <a:gd name="T19" fmla="*/ 16 h 104"/>
                <a:gd name="T20" fmla="*/ 8 w 128"/>
                <a:gd name="T21" fmla="*/ 16 h 104"/>
                <a:gd name="T22" fmla="*/ 0 w 128"/>
                <a:gd name="T23" fmla="*/ 24 h 104"/>
                <a:gd name="T24" fmla="*/ 0 w 128"/>
                <a:gd name="T25" fmla="*/ 96 h 104"/>
                <a:gd name="T26" fmla="*/ 8 w 128"/>
                <a:gd name="T27" fmla="*/ 104 h 104"/>
                <a:gd name="T28" fmla="*/ 120 w 128"/>
                <a:gd name="T29" fmla="*/ 104 h 104"/>
                <a:gd name="T30" fmla="*/ 128 w 128"/>
                <a:gd name="T31" fmla="*/ 96 h 104"/>
                <a:gd name="T32" fmla="*/ 128 w 128"/>
                <a:gd name="T33" fmla="*/ 24 h 104"/>
                <a:gd name="T34" fmla="*/ 120 w 128"/>
                <a:gd name="T35" fmla="*/ 16 h 104"/>
                <a:gd name="T36" fmla="*/ 64 w 128"/>
                <a:gd name="T37" fmla="*/ 95 h 104"/>
                <a:gd name="T38" fmla="*/ 29 w 128"/>
                <a:gd name="T39" fmla="*/ 60 h 104"/>
                <a:gd name="T40" fmla="*/ 64 w 128"/>
                <a:gd name="T41" fmla="*/ 24 h 104"/>
                <a:gd name="T42" fmla="*/ 100 w 128"/>
                <a:gd name="T43" fmla="*/ 60 h 104"/>
                <a:gd name="T44" fmla="*/ 64 w 128"/>
                <a:gd name="T45" fmla="*/ 95 h 104"/>
                <a:gd name="T46" fmla="*/ 120 w 128"/>
                <a:gd name="T47" fmla="*/ 40 h 104"/>
                <a:gd name="T48" fmla="*/ 104 w 128"/>
                <a:gd name="T49" fmla="*/ 40 h 104"/>
                <a:gd name="T50" fmla="*/ 104 w 128"/>
                <a:gd name="T51" fmla="*/ 32 h 104"/>
                <a:gd name="T52" fmla="*/ 120 w 128"/>
                <a:gd name="T53" fmla="*/ 32 h 104"/>
                <a:gd name="T54" fmla="*/ 120 w 128"/>
                <a:gd name="T55" fmla="*/ 4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104">
                  <a:moveTo>
                    <a:pt x="38" y="60"/>
                  </a:moveTo>
                  <a:cubicBezTo>
                    <a:pt x="38" y="74"/>
                    <a:pt x="50" y="86"/>
                    <a:pt x="64" y="86"/>
                  </a:cubicBezTo>
                  <a:cubicBezTo>
                    <a:pt x="78" y="86"/>
                    <a:pt x="90" y="74"/>
                    <a:pt x="90" y="60"/>
                  </a:cubicBezTo>
                  <a:cubicBezTo>
                    <a:pt x="90" y="46"/>
                    <a:pt x="78" y="34"/>
                    <a:pt x="64" y="34"/>
                  </a:cubicBezTo>
                  <a:cubicBezTo>
                    <a:pt x="50" y="34"/>
                    <a:pt x="38" y="46"/>
                    <a:pt x="38" y="60"/>
                  </a:cubicBezTo>
                  <a:close/>
                  <a:moveTo>
                    <a:pt x="120" y="16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0" y="8"/>
                    <a:pt x="88" y="0"/>
                    <a:pt x="8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0" y="0"/>
                    <a:pt x="38" y="8"/>
                    <a:pt x="3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20"/>
                    <a:pt x="0" y="2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0"/>
                    <a:pt x="4" y="104"/>
                    <a:pt x="8" y="104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4" y="104"/>
                    <a:pt x="128" y="100"/>
                    <a:pt x="128" y="96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0"/>
                    <a:pt x="124" y="16"/>
                    <a:pt x="120" y="16"/>
                  </a:cubicBezTo>
                  <a:close/>
                  <a:moveTo>
                    <a:pt x="64" y="95"/>
                  </a:moveTo>
                  <a:cubicBezTo>
                    <a:pt x="44" y="95"/>
                    <a:pt x="29" y="80"/>
                    <a:pt x="29" y="60"/>
                  </a:cubicBezTo>
                  <a:cubicBezTo>
                    <a:pt x="29" y="40"/>
                    <a:pt x="44" y="24"/>
                    <a:pt x="64" y="24"/>
                  </a:cubicBezTo>
                  <a:cubicBezTo>
                    <a:pt x="84" y="24"/>
                    <a:pt x="100" y="40"/>
                    <a:pt x="100" y="60"/>
                  </a:cubicBezTo>
                  <a:cubicBezTo>
                    <a:pt x="100" y="80"/>
                    <a:pt x="84" y="95"/>
                    <a:pt x="64" y="95"/>
                  </a:cubicBezTo>
                  <a:close/>
                  <a:moveTo>
                    <a:pt x="120" y="40"/>
                  </a:moveTo>
                  <a:cubicBezTo>
                    <a:pt x="104" y="40"/>
                    <a:pt x="104" y="40"/>
                    <a:pt x="104" y="40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20" y="32"/>
                    <a:pt x="120" y="32"/>
                    <a:pt x="120" y="32"/>
                  </a:cubicBezTo>
                  <a:lnTo>
                    <a:pt x="120" y="4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AE371C0B-61A9-434A-809D-B0F111FC913D}"/>
                </a:ext>
              </a:extLst>
            </p:cNvPr>
            <p:cNvCxnSpPr/>
            <p:nvPr/>
          </p:nvCxnSpPr>
          <p:spPr>
            <a:xfrm>
              <a:off x="2150729" y="1619250"/>
              <a:ext cx="0" cy="1483242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773138A3-ED47-4E2C-95C7-CCC837E07DE0}"/>
                </a:ext>
              </a:extLst>
            </p:cNvPr>
            <p:cNvCxnSpPr/>
            <p:nvPr/>
          </p:nvCxnSpPr>
          <p:spPr>
            <a:xfrm>
              <a:off x="3764910" y="1619250"/>
              <a:ext cx="0" cy="1483242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CEF4DF9-DBF0-43B7-A8DB-991113B37C9E}"/>
                </a:ext>
              </a:extLst>
            </p:cNvPr>
            <p:cNvCxnSpPr/>
            <p:nvPr/>
          </p:nvCxnSpPr>
          <p:spPr>
            <a:xfrm>
              <a:off x="5379091" y="1619250"/>
              <a:ext cx="0" cy="1483242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B3EF9406-4E48-4DF8-92E8-B45D4F09F6AA}"/>
                </a:ext>
              </a:extLst>
            </p:cNvPr>
            <p:cNvCxnSpPr/>
            <p:nvPr/>
          </p:nvCxnSpPr>
          <p:spPr>
            <a:xfrm>
              <a:off x="6993271" y="1619250"/>
              <a:ext cx="0" cy="1483242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66">
              <a:extLst>
                <a:ext uri="{FF2B5EF4-FFF2-40B4-BE49-F238E27FC236}">
                  <a16:creationId xmlns:a16="http://schemas.microsoft.com/office/drawing/2014/main" id="{34D373F5-B938-4B03-8CCA-7D6683CA03B7}"/>
                </a:ext>
              </a:extLst>
            </p:cNvPr>
            <p:cNvSpPr txBox="1"/>
            <p:nvPr/>
          </p:nvSpPr>
          <p:spPr>
            <a:xfrm>
              <a:off x="2371181" y="2309748"/>
              <a:ext cx="1173276" cy="380904"/>
            </a:xfrm>
            <a:prstGeom prst="rect">
              <a:avLst/>
            </a:prstGeom>
            <a:noFill/>
          </p:spPr>
          <p:txBody>
            <a:bodyPr wrap="squar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HK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110M</a:t>
              </a:r>
            </a:p>
          </p:txBody>
        </p:sp>
        <p:sp>
          <p:nvSpPr>
            <p:cNvPr id="11" name="任意多边形: 形状 67">
              <a:extLst>
                <a:ext uri="{FF2B5EF4-FFF2-40B4-BE49-F238E27FC236}">
                  <a16:creationId xmlns:a16="http://schemas.microsoft.com/office/drawing/2014/main" id="{E0B65D4D-5C8D-43AA-B1A2-700D06AA7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1493" y="1768148"/>
              <a:ext cx="481013" cy="479425"/>
            </a:xfrm>
            <a:custGeom>
              <a:avLst/>
              <a:gdLst>
                <a:gd name="T0" fmla="*/ 108 w 128"/>
                <a:gd name="T1" fmla="*/ 0 h 128"/>
                <a:gd name="T2" fmla="*/ 128 w 128"/>
                <a:gd name="T3" fmla="*/ 20 h 128"/>
                <a:gd name="T4" fmla="*/ 124 w 128"/>
                <a:gd name="T5" fmla="*/ 32 h 128"/>
                <a:gd name="T6" fmla="*/ 116 w 128"/>
                <a:gd name="T7" fmla="*/ 40 h 128"/>
                <a:gd name="T8" fmla="*/ 88 w 128"/>
                <a:gd name="T9" fmla="*/ 12 h 128"/>
                <a:gd name="T10" fmla="*/ 96 w 128"/>
                <a:gd name="T11" fmla="*/ 4 h 128"/>
                <a:gd name="T12" fmla="*/ 108 w 128"/>
                <a:gd name="T13" fmla="*/ 0 h 128"/>
                <a:gd name="T14" fmla="*/ 8 w 128"/>
                <a:gd name="T15" fmla="*/ 92 h 128"/>
                <a:gd name="T16" fmla="*/ 0 w 128"/>
                <a:gd name="T17" fmla="*/ 128 h 128"/>
                <a:gd name="T18" fmla="*/ 36 w 128"/>
                <a:gd name="T19" fmla="*/ 120 h 128"/>
                <a:gd name="T20" fmla="*/ 110 w 128"/>
                <a:gd name="T21" fmla="*/ 46 h 128"/>
                <a:gd name="T22" fmla="*/ 82 w 128"/>
                <a:gd name="T23" fmla="*/ 18 h 128"/>
                <a:gd name="T24" fmla="*/ 8 w 128"/>
                <a:gd name="T25" fmla="*/ 92 h 128"/>
                <a:gd name="T26" fmla="*/ 89 w 128"/>
                <a:gd name="T27" fmla="*/ 45 h 128"/>
                <a:gd name="T28" fmla="*/ 33 w 128"/>
                <a:gd name="T29" fmla="*/ 101 h 128"/>
                <a:gd name="T30" fmla="*/ 27 w 128"/>
                <a:gd name="T31" fmla="*/ 95 h 128"/>
                <a:gd name="T32" fmla="*/ 83 w 128"/>
                <a:gd name="T33" fmla="*/ 39 h 128"/>
                <a:gd name="T34" fmla="*/ 89 w 128"/>
                <a:gd name="T35" fmla="*/ 4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28">
                  <a:moveTo>
                    <a:pt x="108" y="0"/>
                  </a:moveTo>
                  <a:cubicBezTo>
                    <a:pt x="119" y="0"/>
                    <a:pt x="128" y="9"/>
                    <a:pt x="128" y="20"/>
                  </a:cubicBezTo>
                  <a:cubicBezTo>
                    <a:pt x="128" y="25"/>
                    <a:pt x="127" y="29"/>
                    <a:pt x="124" y="32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9" y="1"/>
                    <a:pt x="103" y="0"/>
                    <a:pt x="108" y="0"/>
                  </a:cubicBezTo>
                  <a:close/>
                  <a:moveTo>
                    <a:pt x="8" y="92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82" y="18"/>
                    <a:pt x="82" y="18"/>
                    <a:pt x="82" y="18"/>
                  </a:cubicBezTo>
                  <a:lnTo>
                    <a:pt x="8" y="92"/>
                  </a:lnTo>
                  <a:close/>
                  <a:moveTo>
                    <a:pt x="89" y="45"/>
                  </a:moveTo>
                  <a:cubicBezTo>
                    <a:pt x="33" y="101"/>
                    <a:pt x="33" y="101"/>
                    <a:pt x="33" y="101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83" y="39"/>
                    <a:pt x="83" y="39"/>
                    <a:pt x="83" y="39"/>
                  </a:cubicBezTo>
                  <a:lnTo>
                    <a:pt x="89" y="4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68">
              <a:extLst>
                <a:ext uri="{FF2B5EF4-FFF2-40B4-BE49-F238E27FC236}">
                  <a16:creationId xmlns:a16="http://schemas.microsoft.com/office/drawing/2014/main" id="{B0A7B6F3-1A7D-4F0D-9E5D-2C0F9EAE5141}"/>
                </a:ext>
              </a:extLst>
            </p:cNvPr>
            <p:cNvSpPr txBox="1"/>
            <p:nvPr/>
          </p:nvSpPr>
          <p:spPr>
            <a:xfrm>
              <a:off x="3985362" y="2309749"/>
              <a:ext cx="1173276" cy="380904"/>
            </a:xfrm>
            <a:prstGeom prst="rect">
              <a:avLst/>
            </a:prstGeom>
            <a:noFill/>
          </p:spPr>
          <p:txBody>
            <a:bodyPr wrap="squar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HK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67K</a:t>
              </a:r>
            </a:p>
          </p:txBody>
        </p:sp>
        <p:sp>
          <p:nvSpPr>
            <p:cNvPr id="13" name="任意多边形: 形状 69">
              <a:extLst>
                <a:ext uri="{FF2B5EF4-FFF2-40B4-BE49-F238E27FC236}">
                  <a16:creationId xmlns:a16="http://schemas.microsoft.com/office/drawing/2014/main" id="{D4694EED-7C16-43A9-BB82-F8F5DE4D0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5512" y="1768148"/>
              <a:ext cx="541338" cy="479425"/>
            </a:xfrm>
            <a:custGeom>
              <a:avLst/>
              <a:gdLst>
                <a:gd name="T0" fmla="*/ 136 w 144"/>
                <a:gd name="T1" fmla="*/ 113 h 128"/>
                <a:gd name="T2" fmla="*/ 144 w 144"/>
                <a:gd name="T3" fmla="*/ 126 h 128"/>
                <a:gd name="T4" fmla="*/ 144 w 144"/>
                <a:gd name="T5" fmla="*/ 128 h 128"/>
                <a:gd name="T6" fmla="*/ 140 w 144"/>
                <a:gd name="T7" fmla="*/ 128 h 128"/>
                <a:gd name="T8" fmla="*/ 118 w 144"/>
                <a:gd name="T9" fmla="*/ 119 h 128"/>
                <a:gd name="T10" fmla="*/ 108 w 144"/>
                <a:gd name="T11" fmla="*/ 120 h 128"/>
                <a:gd name="T12" fmla="*/ 72 w 144"/>
                <a:gd name="T13" fmla="*/ 88 h 128"/>
                <a:gd name="T14" fmla="*/ 108 w 144"/>
                <a:gd name="T15" fmla="*/ 56 h 128"/>
                <a:gd name="T16" fmla="*/ 144 w 144"/>
                <a:gd name="T17" fmla="*/ 88 h 128"/>
                <a:gd name="T18" fmla="*/ 137 w 144"/>
                <a:gd name="T19" fmla="*/ 107 h 128"/>
                <a:gd name="T20" fmla="*/ 136 w 144"/>
                <a:gd name="T21" fmla="*/ 113 h 128"/>
                <a:gd name="T22" fmla="*/ 29 w 144"/>
                <a:gd name="T23" fmla="*/ 28 h 128"/>
                <a:gd name="T24" fmla="*/ 16 w 144"/>
                <a:gd name="T25" fmla="*/ 52 h 128"/>
                <a:gd name="T26" fmla="*/ 20 w 144"/>
                <a:gd name="T27" fmla="*/ 67 h 128"/>
                <a:gd name="T28" fmla="*/ 33 w 144"/>
                <a:gd name="T29" fmla="*/ 79 h 128"/>
                <a:gd name="T30" fmla="*/ 40 w 144"/>
                <a:gd name="T31" fmla="*/ 90 h 128"/>
                <a:gd name="T32" fmla="*/ 40 w 144"/>
                <a:gd name="T33" fmla="*/ 95 h 128"/>
                <a:gd name="T34" fmla="*/ 43 w 144"/>
                <a:gd name="T35" fmla="*/ 92 h 128"/>
                <a:gd name="T36" fmla="*/ 54 w 144"/>
                <a:gd name="T37" fmla="*/ 87 h 128"/>
                <a:gd name="T38" fmla="*/ 56 w 144"/>
                <a:gd name="T39" fmla="*/ 87 h 128"/>
                <a:gd name="T40" fmla="*/ 64 w 144"/>
                <a:gd name="T41" fmla="*/ 88 h 128"/>
                <a:gd name="T42" fmla="*/ 64 w 144"/>
                <a:gd name="T43" fmla="*/ 104 h 128"/>
                <a:gd name="T44" fmla="*/ 54 w 144"/>
                <a:gd name="T45" fmla="*/ 103 h 128"/>
                <a:gd name="T46" fmla="*/ 8 w 144"/>
                <a:gd name="T47" fmla="*/ 120 h 128"/>
                <a:gd name="T48" fmla="*/ 8 w 144"/>
                <a:gd name="T49" fmla="*/ 117 h 128"/>
                <a:gd name="T50" fmla="*/ 24 w 144"/>
                <a:gd name="T51" fmla="*/ 96 h 128"/>
                <a:gd name="T52" fmla="*/ 24 w 144"/>
                <a:gd name="T53" fmla="*/ 92 h 128"/>
                <a:gd name="T54" fmla="*/ 0 w 144"/>
                <a:gd name="T55" fmla="*/ 52 h 128"/>
                <a:gd name="T56" fmla="*/ 64 w 144"/>
                <a:gd name="T57" fmla="*/ 0 h 128"/>
                <a:gd name="T58" fmla="*/ 128 w 144"/>
                <a:gd name="T59" fmla="*/ 51 h 128"/>
                <a:gd name="T60" fmla="*/ 111 w 144"/>
                <a:gd name="T61" fmla="*/ 47 h 128"/>
                <a:gd name="T62" fmla="*/ 99 w 144"/>
                <a:gd name="T63" fmla="*/ 28 h 128"/>
                <a:gd name="T64" fmla="*/ 84 w 144"/>
                <a:gd name="T65" fmla="*/ 19 h 128"/>
                <a:gd name="T66" fmla="*/ 64 w 144"/>
                <a:gd name="T67" fmla="*/ 16 h 128"/>
                <a:gd name="T68" fmla="*/ 44 w 144"/>
                <a:gd name="T69" fmla="*/ 19 h 128"/>
                <a:gd name="T70" fmla="*/ 29 w 144"/>
                <a:gd name="T71" fmla="*/ 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4" h="128">
                  <a:moveTo>
                    <a:pt x="136" y="113"/>
                  </a:moveTo>
                  <a:cubicBezTo>
                    <a:pt x="136" y="118"/>
                    <a:pt x="139" y="123"/>
                    <a:pt x="144" y="126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8"/>
                    <a:pt x="141" y="128"/>
                    <a:pt x="140" y="128"/>
                  </a:cubicBezTo>
                  <a:cubicBezTo>
                    <a:pt x="131" y="128"/>
                    <a:pt x="124" y="124"/>
                    <a:pt x="118" y="119"/>
                  </a:cubicBezTo>
                  <a:cubicBezTo>
                    <a:pt x="115" y="120"/>
                    <a:pt x="112" y="120"/>
                    <a:pt x="108" y="120"/>
                  </a:cubicBezTo>
                  <a:cubicBezTo>
                    <a:pt x="88" y="120"/>
                    <a:pt x="72" y="106"/>
                    <a:pt x="72" y="88"/>
                  </a:cubicBezTo>
                  <a:cubicBezTo>
                    <a:pt x="72" y="70"/>
                    <a:pt x="88" y="56"/>
                    <a:pt x="108" y="56"/>
                  </a:cubicBezTo>
                  <a:cubicBezTo>
                    <a:pt x="128" y="56"/>
                    <a:pt x="144" y="70"/>
                    <a:pt x="144" y="88"/>
                  </a:cubicBezTo>
                  <a:cubicBezTo>
                    <a:pt x="144" y="95"/>
                    <a:pt x="142" y="101"/>
                    <a:pt x="137" y="107"/>
                  </a:cubicBezTo>
                  <a:cubicBezTo>
                    <a:pt x="136" y="108"/>
                    <a:pt x="136" y="110"/>
                    <a:pt x="136" y="113"/>
                  </a:cubicBezTo>
                  <a:close/>
                  <a:moveTo>
                    <a:pt x="29" y="28"/>
                  </a:moveTo>
                  <a:cubicBezTo>
                    <a:pt x="21" y="34"/>
                    <a:pt x="16" y="43"/>
                    <a:pt x="16" y="52"/>
                  </a:cubicBezTo>
                  <a:cubicBezTo>
                    <a:pt x="16" y="57"/>
                    <a:pt x="17" y="62"/>
                    <a:pt x="20" y="67"/>
                  </a:cubicBezTo>
                  <a:cubicBezTo>
                    <a:pt x="23" y="71"/>
                    <a:pt x="27" y="76"/>
                    <a:pt x="33" y="79"/>
                  </a:cubicBezTo>
                  <a:cubicBezTo>
                    <a:pt x="36" y="82"/>
                    <a:pt x="39" y="86"/>
                    <a:pt x="40" y="90"/>
                  </a:cubicBezTo>
                  <a:cubicBezTo>
                    <a:pt x="40" y="92"/>
                    <a:pt x="40" y="93"/>
                    <a:pt x="40" y="95"/>
                  </a:cubicBezTo>
                  <a:cubicBezTo>
                    <a:pt x="41" y="94"/>
                    <a:pt x="42" y="93"/>
                    <a:pt x="43" y="92"/>
                  </a:cubicBezTo>
                  <a:cubicBezTo>
                    <a:pt x="46" y="89"/>
                    <a:pt x="50" y="87"/>
                    <a:pt x="54" y="87"/>
                  </a:cubicBezTo>
                  <a:cubicBezTo>
                    <a:pt x="55" y="87"/>
                    <a:pt x="55" y="87"/>
                    <a:pt x="56" y="87"/>
                  </a:cubicBezTo>
                  <a:cubicBezTo>
                    <a:pt x="59" y="88"/>
                    <a:pt x="61" y="88"/>
                    <a:pt x="64" y="88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1" y="104"/>
                    <a:pt x="57" y="104"/>
                    <a:pt x="54" y="103"/>
                  </a:cubicBezTo>
                  <a:cubicBezTo>
                    <a:pt x="40" y="117"/>
                    <a:pt x="24" y="120"/>
                    <a:pt x="8" y="120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17" y="112"/>
                    <a:pt x="24" y="105"/>
                    <a:pt x="24" y="96"/>
                  </a:cubicBezTo>
                  <a:cubicBezTo>
                    <a:pt x="24" y="95"/>
                    <a:pt x="24" y="94"/>
                    <a:pt x="24" y="92"/>
                  </a:cubicBezTo>
                  <a:cubicBezTo>
                    <a:pt x="9" y="83"/>
                    <a:pt x="0" y="68"/>
                    <a:pt x="0" y="52"/>
                  </a:cubicBezTo>
                  <a:cubicBezTo>
                    <a:pt x="0" y="23"/>
                    <a:pt x="29" y="0"/>
                    <a:pt x="64" y="0"/>
                  </a:cubicBezTo>
                  <a:cubicBezTo>
                    <a:pt x="99" y="0"/>
                    <a:pt x="127" y="23"/>
                    <a:pt x="128" y="51"/>
                  </a:cubicBezTo>
                  <a:cubicBezTo>
                    <a:pt x="123" y="48"/>
                    <a:pt x="117" y="47"/>
                    <a:pt x="111" y="47"/>
                  </a:cubicBezTo>
                  <a:cubicBezTo>
                    <a:pt x="110" y="40"/>
                    <a:pt x="106" y="33"/>
                    <a:pt x="99" y="28"/>
                  </a:cubicBezTo>
                  <a:cubicBezTo>
                    <a:pt x="95" y="24"/>
                    <a:pt x="90" y="21"/>
                    <a:pt x="84" y="19"/>
                  </a:cubicBezTo>
                  <a:cubicBezTo>
                    <a:pt x="78" y="17"/>
                    <a:pt x="71" y="16"/>
                    <a:pt x="64" y="16"/>
                  </a:cubicBezTo>
                  <a:cubicBezTo>
                    <a:pt x="57" y="16"/>
                    <a:pt x="51" y="17"/>
                    <a:pt x="44" y="19"/>
                  </a:cubicBezTo>
                  <a:cubicBezTo>
                    <a:pt x="38" y="21"/>
                    <a:pt x="33" y="24"/>
                    <a:pt x="29" y="28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lumMod val="20000"/>
                    <a:lumOff val="80000"/>
                  </a:schemeClr>
                </a:gs>
                <a:gs pos="59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dist="38100" dir="5400000" algn="t" rotWithShape="0">
                <a:prstClr val="black">
                  <a:alpha val="22000"/>
                </a:prstClr>
              </a:outerShdw>
            </a:effec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sz="1600" kern="0">
                <a:cs typeface="+mn-ea"/>
                <a:sym typeface="+mn-lt"/>
              </a:endParaRPr>
            </a:p>
          </p:txBody>
        </p:sp>
        <p:sp>
          <p:nvSpPr>
            <p:cNvPr id="14" name="文本框 70">
              <a:extLst>
                <a:ext uri="{FF2B5EF4-FFF2-40B4-BE49-F238E27FC236}">
                  <a16:creationId xmlns:a16="http://schemas.microsoft.com/office/drawing/2014/main" id="{DC501C6C-94B8-4535-AC5A-999519987520}"/>
                </a:ext>
              </a:extLst>
            </p:cNvPr>
            <p:cNvSpPr txBox="1"/>
            <p:nvPr/>
          </p:nvSpPr>
          <p:spPr>
            <a:xfrm>
              <a:off x="5599543" y="2309749"/>
              <a:ext cx="1173276" cy="380904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HK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1.2B</a:t>
              </a:r>
            </a:p>
          </p:txBody>
        </p:sp>
        <p:sp>
          <p:nvSpPr>
            <p:cNvPr id="15" name="任意多边形: 形状 71">
              <a:extLst>
                <a:ext uri="{FF2B5EF4-FFF2-40B4-BE49-F238E27FC236}">
                  <a16:creationId xmlns:a16="http://schemas.microsoft.com/office/drawing/2014/main" id="{9DDF1036-C426-427C-BB39-40141A0FB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4937" y="1767354"/>
              <a:ext cx="450850" cy="481013"/>
            </a:xfrm>
            <a:custGeom>
              <a:avLst/>
              <a:gdLst>
                <a:gd name="T0" fmla="*/ 133 w 284"/>
                <a:gd name="T1" fmla="*/ 114 h 303"/>
                <a:gd name="T2" fmla="*/ 95 w 284"/>
                <a:gd name="T3" fmla="*/ 151 h 303"/>
                <a:gd name="T4" fmla="*/ 152 w 284"/>
                <a:gd name="T5" fmla="*/ 114 h 303"/>
                <a:gd name="T6" fmla="*/ 189 w 284"/>
                <a:gd name="T7" fmla="*/ 151 h 303"/>
                <a:gd name="T8" fmla="*/ 152 w 284"/>
                <a:gd name="T9" fmla="*/ 114 h 303"/>
                <a:gd name="T10" fmla="*/ 246 w 284"/>
                <a:gd name="T11" fmla="*/ 114 h 303"/>
                <a:gd name="T12" fmla="*/ 208 w 284"/>
                <a:gd name="T13" fmla="*/ 151 h 303"/>
                <a:gd name="T14" fmla="*/ 38 w 284"/>
                <a:gd name="T15" fmla="*/ 227 h 303"/>
                <a:gd name="T16" fmla="*/ 76 w 284"/>
                <a:gd name="T17" fmla="*/ 265 h 303"/>
                <a:gd name="T18" fmla="*/ 38 w 284"/>
                <a:gd name="T19" fmla="*/ 227 h 303"/>
                <a:gd name="T20" fmla="*/ 133 w 284"/>
                <a:gd name="T21" fmla="*/ 227 h 303"/>
                <a:gd name="T22" fmla="*/ 95 w 284"/>
                <a:gd name="T23" fmla="*/ 265 h 303"/>
                <a:gd name="T24" fmla="*/ 152 w 284"/>
                <a:gd name="T25" fmla="*/ 227 h 303"/>
                <a:gd name="T26" fmla="*/ 189 w 284"/>
                <a:gd name="T27" fmla="*/ 265 h 303"/>
                <a:gd name="T28" fmla="*/ 152 w 284"/>
                <a:gd name="T29" fmla="*/ 227 h 303"/>
                <a:gd name="T30" fmla="*/ 133 w 284"/>
                <a:gd name="T31" fmla="*/ 170 h 303"/>
                <a:gd name="T32" fmla="*/ 95 w 284"/>
                <a:gd name="T33" fmla="*/ 208 h 303"/>
                <a:gd name="T34" fmla="*/ 152 w 284"/>
                <a:gd name="T35" fmla="*/ 170 h 303"/>
                <a:gd name="T36" fmla="*/ 189 w 284"/>
                <a:gd name="T37" fmla="*/ 208 h 303"/>
                <a:gd name="T38" fmla="*/ 152 w 284"/>
                <a:gd name="T39" fmla="*/ 170 h 303"/>
                <a:gd name="T40" fmla="*/ 246 w 284"/>
                <a:gd name="T41" fmla="*/ 170 h 303"/>
                <a:gd name="T42" fmla="*/ 208 w 284"/>
                <a:gd name="T43" fmla="*/ 208 h 303"/>
                <a:gd name="T44" fmla="*/ 38 w 284"/>
                <a:gd name="T45" fmla="*/ 170 h 303"/>
                <a:gd name="T46" fmla="*/ 76 w 284"/>
                <a:gd name="T47" fmla="*/ 208 h 303"/>
                <a:gd name="T48" fmla="*/ 38 w 284"/>
                <a:gd name="T49" fmla="*/ 170 h 303"/>
                <a:gd name="T50" fmla="*/ 246 w 284"/>
                <a:gd name="T51" fmla="*/ 19 h 303"/>
                <a:gd name="T52" fmla="*/ 208 w 284"/>
                <a:gd name="T53" fmla="*/ 0 h 303"/>
                <a:gd name="T54" fmla="*/ 76 w 284"/>
                <a:gd name="T55" fmla="*/ 19 h 303"/>
                <a:gd name="T56" fmla="*/ 38 w 284"/>
                <a:gd name="T57" fmla="*/ 0 h 303"/>
                <a:gd name="T58" fmla="*/ 0 w 284"/>
                <a:gd name="T59" fmla="*/ 303 h 303"/>
                <a:gd name="T60" fmla="*/ 284 w 284"/>
                <a:gd name="T61" fmla="*/ 0 h 303"/>
                <a:gd name="T62" fmla="*/ 265 w 284"/>
                <a:gd name="T63" fmla="*/ 284 h 303"/>
                <a:gd name="T64" fmla="*/ 19 w 284"/>
                <a:gd name="T65" fmla="*/ 76 h 303"/>
                <a:gd name="T66" fmla="*/ 265 w 284"/>
                <a:gd name="T67" fmla="*/ 28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4" h="303">
                  <a:moveTo>
                    <a:pt x="95" y="114"/>
                  </a:moveTo>
                  <a:lnTo>
                    <a:pt x="133" y="114"/>
                  </a:lnTo>
                  <a:lnTo>
                    <a:pt x="133" y="151"/>
                  </a:lnTo>
                  <a:lnTo>
                    <a:pt x="95" y="151"/>
                  </a:lnTo>
                  <a:lnTo>
                    <a:pt x="95" y="114"/>
                  </a:lnTo>
                  <a:close/>
                  <a:moveTo>
                    <a:pt x="152" y="114"/>
                  </a:moveTo>
                  <a:lnTo>
                    <a:pt x="189" y="114"/>
                  </a:lnTo>
                  <a:lnTo>
                    <a:pt x="189" y="151"/>
                  </a:lnTo>
                  <a:lnTo>
                    <a:pt x="152" y="151"/>
                  </a:lnTo>
                  <a:lnTo>
                    <a:pt x="152" y="114"/>
                  </a:lnTo>
                  <a:close/>
                  <a:moveTo>
                    <a:pt x="208" y="114"/>
                  </a:moveTo>
                  <a:lnTo>
                    <a:pt x="246" y="114"/>
                  </a:lnTo>
                  <a:lnTo>
                    <a:pt x="246" y="151"/>
                  </a:lnTo>
                  <a:lnTo>
                    <a:pt x="208" y="151"/>
                  </a:lnTo>
                  <a:lnTo>
                    <a:pt x="208" y="114"/>
                  </a:lnTo>
                  <a:close/>
                  <a:moveTo>
                    <a:pt x="38" y="227"/>
                  </a:moveTo>
                  <a:lnTo>
                    <a:pt x="76" y="227"/>
                  </a:lnTo>
                  <a:lnTo>
                    <a:pt x="76" y="265"/>
                  </a:lnTo>
                  <a:lnTo>
                    <a:pt x="38" y="265"/>
                  </a:lnTo>
                  <a:lnTo>
                    <a:pt x="38" y="227"/>
                  </a:lnTo>
                  <a:close/>
                  <a:moveTo>
                    <a:pt x="95" y="227"/>
                  </a:moveTo>
                  <a:lnTo>
                    <a:pt x="133" y="227"/>
                  </a:lnTo>
                  <a:lnTo>
                    <a:pt x="133" y="265"/>
                  </a:lnTo>
                  <a:lnTo>
                    <a:pt x="95" y="265"/>
                  </a:lnTo>
                  <a:lnTo>
                    <a:pt x="95" y="227"/>
                  </a:lnTo>
                  <a:close/>
                  <a:moveTo>
                    <a:pt x="152" y="227"/>
                  </a:moveTo>
                  <a:lnTo>
                    <a:pt x="189" y="227"/>
                  </a:lnTo>
                  <a:lnTo>
                    <a:pt x="189" y="265"/>
                  </a:lnTo>
                  <a:lnTo>
                    <a:pt x="152" y="265"/>
                  </a:lnTo>
                  <a:lnTo>
                    <a:pt x="152" y="227"/>
                  </a:lnTo>
                  <a:close/>
                  <a:moveTo>
                    <a:pt x="95" y="170"/>
                  </a:moveTo>
                  <a:lnTo>
                    <a:pt x="133" y="170"/>
                  </a:lnTo>
                  <a:lnTo>
                    <a:pt x="133" y="208"/>
                  </a:lnTo>
                  <a:lnTo>
                    <a:pt x="95" y="208"/>
                  </a:lnTo>
                  <a:lnTo>
                    <a:pt x="95" y="170"/>
                  </a:lnTo>
                  <a:close/>
                  <a:moveTo>
                    <a:pt x="152" y="170"/>
                  </a:moveTo>
                  <a:lnTo>
                    <a:pt x="189" y="170"/>
                  </a:lnTo>
                  <a:lnTo>
                    <a:pt x="189" y="208"/>
                  </a:lnTo>
                  <a:lnTo>
                    <a:pt x="152" y="208"/>
                  </a:lnTo>
                  <a:lnTo>
                    <a:pt x="152" y="170"/>
                  </a:lnTo>
                  <a:close/>
                  <a:moveTo>
                    <a:pt x="208" y="170"/>
                  </a:moveTo>
                  <a:lnTo>
                    <a:pt x="246" y="170"/>
                  </a:lnTo>
                  <a:lnTo>
                    <a:pt x="246" y="208"/>
                  </a:lnTo>
                  <a:lnTo>
                    <a:pt x="208" y="208"/>
                  </a:lnTo>
                  <a:lnTo>
                    <a:pt x="208" y="170"/>
                  </a:lnTo>
                  <a:close/>
                  <a:moveTo>
                    <a:pt x="38" y="170"/>
                  </a:moveTo>
                  <a:lnTo>
                    <a:pt x="76" y="170"/>
                  </a:lnTo>
                  <a:lnTo>
                    <a:pt x="76" y="208"/>
                  </a:lnTo>
                  <a:lnTo>
                    <a:pt x="38" y="208"/>
                  </a:lnTo>
                  <a:lnTo>
                    <a:pt x="38" y="170"/>
                  </a:lnTo>
                  <a:close/>
                  <a:moveTo>
                    <a:pt x="246" y="0"/>
                  </a:moveTo>
                  <a:lnTo>
                    <a:pt x="246" y="19"/>
                  </a:lnTo>
                  <a:lnTo>
                    <a:pt x="208" y="19"/>
                  </a:lnTo>
                  <a:lnTo>
                    <a:pt x="208" y="0"/>
                  </a:lnTo>
                  <a:lnTo>
                    <a:pt x="76" y="0"/>
                  </a:lnTo>
                  <a:lnTo>
                    <a:pt x="76" y="19"/>
                  </a:lnTo>
                  <a:lnTo>
                    <a:pt x="38" y="19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303"/>
                  </a:lnTo>
                  <a:lnTo>
                    <a:pt x="284" y="303"/>
                  </a:lnTo>
                  <a:lnTo>
                    <a:pt x="284" y="0"/>
                  </a:lnTo>
                  <a:lnTo>
                    <a:pt x="246" y="0"/>
                  </a:lnTo>
                  <a:close/>
                  <a:moveTo>
                    <a:pt x="265" y="284"/>
                  </a:moveTo>
                  <a:lnTo>
                    <a:pt x="19" y="284"/>
                  </a:lnTo>
                  <a:lnTo>
                    <a:pt x="19" y="76"/>
                  </a:lnTo>
                  <a:lnTo>
                    <a:pt x="265" y="76"/>
                  </a:lnTo>
                  <a:lnTo>
                    <a:pt x="265" y="28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59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63500" dist="38100" dir="5400000" algn="t" rotWithShape="0">
                <a:prstClr val="black">
                  <a:alpha val="17000"/>
                </a:prstClr>
              </a:outerShdw>
            </a:effec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1600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72">
              <a:extLst>
                <a:ext uri="{FF2B5EF4-FFF2-40B4-BE49-F238E27FC236}">
                  <a16:creationId xmlns:a16="http://schemas.microsoft.com/office/drawing/2014/main" id="{A6B94097-EA0F-42FE-99AC-034117C8D639}"/>
                </a:ext>
              </a:extLst>
            </p:cNvPr>
            <p:cNvSpPr txBox="1"/>
            <p:nvPr/>
          </p:nvSpPr>
          <p:spPr>
            <a:xfrm>
              <a:off x="7213724" y="2309749"/>
              <a:ext cx="1173276" cy="380904"/>
            </a:xfrm>
            <a:prstGeom prst="rect">
              <a:avLst/>
            </a:prstGeom>
            <a:noFill/>
          </p:spPr>
          <p:txBody>
            <a:bodyPr wrap="squar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HK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1350</a:t>
              </a:r>
            </a:p>
          </p:txBody>
        </p:sp>
        <p:sp>
          <p:nvSpPr>
            <p:cNvPr id="17" name="文本框 73">
              <a:extLst>
                <a:ext uri="{FF2B5EF4-FFF2-40B4-BE49-F238E27FC236}">
                  <a16:creationId xmlns:a16="http://schemas.microsoft.com/office/drawing/2014/main" id="{E76ED586-B975-4F8F-8C8C-8885FA2CD981}"/>
                </a:ext>
              </a:extLst>
            </p:cNvPr>
            <p:cNvSpPr txBox="1"/>
            <p:nvPr/>
          </p:nvSpPr>
          <p:spPr>
            <a:xfrm>
              <a:off x="757000" y="2635061"/>
              <a:ext cx="1173276" cy="228542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8" name="文本框 74">
              <a:extLst>
                <a:ext uri="{FF2B5EF4-FFF2-40B4-BE49-F238E27FC236}">
                  <a16:creationId xmlns:a16="http://schemas.microsoft.com/office/drawing/2014/main" id="{46934A60-9EDD-4A9A-915E-91EDDA8B54E8}"/>
                </a:ext>
              </a:extLst>
            </p:cNvPr>
            <p:cNvSpPr txBox="1"/>
            <p:nvPr/>
          </p:nvSpPr>
          <p:spPr>
            <a:xfrm>
              <a:off x="2371181" y="2635061"/>
              <a:ext cx="1173276" cy="228542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9" name="文本框 75">
              <a:extLst>
                <a:ext uri="{FF2B5EF4-FFF2-40B4-BE49-F238E27FC236}">
                  <a16:creationId xmlns:a16="http://schemas.microsoft.com/office/drawing/2014/main" id="{A68DE586-3DA1-44FB-9A43-20980D60499A}"/>
                </a:ext>
              </a:extLst>
            </p:cNvPr>
            <p:cNvSpPr txBox="1"/>
            <p:nvPr/>
          </p:nvSpPr>
          <p:spPr>
            <a:xfrm>
              <a:off x="3985362" y="2635061"/>
              <a:ext cx="1173276" cy="228542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0" name="文本框 76">
              <a:extLst>
                <a:ext uri="{FF2B5EF4-FFF2-40B4-BE49-F238E27FC236}">
                  <a16:creationId xmlns:a16="http://schemas.microsoft.com/office/drawing/2014/main" id="{5BD0BF61-A519-4FE0-935F-4B723AA3A43C}"/>
                </a:ext>
              </a:extLst>
            </p:cNvPr>
            <p:cNvSpPr txBox="1"/>
            <p:nvPr/>
          </p:nvSpPr>
          <p:spPr>
            <a:xfrm>
              <a:off x="5599543" y="2635061"/>
              <a:ext cx="1173276" cy="228542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1" name="文本框 77">
              <a:extLst>
                <a:ext uri="{FF2B5EF4-FFF2-40B4-BE49-F238E27FC236}">
                  <a16:creationId xmlns:a16="http://schemas.microsoft.com/office/drawing/2014/main" id="{B7A28000-4F12-4ACE-9A7C-ADA17FC9F4DE}"/>
                </a:ext>
              </a:extLst>
            </p:cNvPr>
            <p:cNvSpPr txBox="1"/>
            <p:nvPr/>
          </p:nvSpPr>
          <p:spPr>
            <a:xfrm>
              <a:off x="7213724" y="2635061"/>
              <a:ext cx="1173276" cy="228542"/>
            </a:xfrm>
            <a:prstGeom prst="rect">
              <a:avLst/>
            </a:prstGeom>
            <a:noFill/>
          </p:spPr>
          <p:txBody>
            <a:bodyPr wrap="none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B867AF4-9921-466C-8EEE-50AA79F955C9}"/>
              </a:ext>
            </a:extLst>
          </p:cNvPr>
          <p:cNvGrpSpPr/>
          <p:nvPr/>
        </p:nvGrpSpPr>
        <p:grpSpPr>
          <a:xfrm>
            <a:off x="1602286" y="4556394"/>
            <a:ext cx="8987428" cy="892595"/>
            <a:chOff x="1602286" y="4556394"/>
            <a:chExt cx="8987428" cy="892595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0A453CC-D4CC-45EB-961A-980BD8842144}"/>
                </a:ext>
              </a:extLst>
            </p:cNvPr>
            <p:cNvSpPr txBox="1"/>
            <p:nvPr/>
          </p:nvSpPr>
          <p:spPr>
            <a:xfrm>
              <a:off x="1602286" y="4924294"/>
              <a:ext cx="8987428" cy="5246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print the presentation and make it into a it into a film to be used in a wider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fieldThe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user print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6162ACC-F439-497B-93C9-BD334815C409}"/>
                </a:ext>
              </a:extLst>
            </p:cNvPr>
            <p:cNvSpPr txBox="1"/>
            <p:nvPr/>
          </p:nvSpPr>
          <p:spPr>
            <a:xfrm>
              <a:off x="1602286" y="4556394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5E67249-B9C2-4E3C-8D3D-478D68578900}"/>
              </a:ext>
            </a:extLst>
          </p:cNvPr>
          <p:cNvGrpSpPr/>
          <p:nvPr/>
        </p:nvGrpSpPr>
        <p:grpSpPr>
          <a:xfrm>
            <a:off x="1428110" y="349966"/>
            <a:ext cx="5012652" cy="759961"/>
            <a:chOff x="3389687" y="2200691"/>
            <a:chExt cx="5012652" cy="75996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B8558AD-3A2C-4D84-BD49-0E267D2D5566}"/>
                </a:ext>
              </a:extLst>
            </p:cNvPr>
            <p:cNvSpPr txBox="1"/>
            <p:nvPr/>
          </p:nvSpPr>
          <p:spPr>
            <a:xfrm>
              <a:off x="3389687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分析自身因素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1B5548F-B16D-49B2-9EA8-7719ACA342BA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EF04C5C4-172C-4FBC-8471-59A77E2AC722}"/>
              </a:ext>
            </a:extLst>
          </p:cNvPr>
          <p:cNvSpPr txBox="1"/>
          <p:nvPr/>
        </p:nvSpPr>
        <p:spPr>
          <a:xfrm>
            <a:off x="484840" y="268131"/>
            <a:ext cx="87345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8048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551410F-9EBB-408C-8CE6-2925147A2662}"/>
              </a:ext>
            </a:extLst>
          </p:cNvPr>
          <p:cNvGrpSpPr/>
          <p:nvPr/>
        </p:nvGrpSpPr>
        <p:grpSpPr>
          <a:xfrm>
            <a:off x="1871747" y="1543050"/>
            <a:ext cx="261711" cy="4478336"/>
            <a:chOff x="1374772" y="1213680"/>
            <a:chExt cx="274322" cy="5187394"/>
          </a:xfrm>
        </p:grpSpPr>
        <p:sp>
          <p:nvSpPr>
            <p:cNvPr id="3" name="i$liḋe-Arrow: Pentagon 2">
              <a:extLst>
                <a:ext uri="{FF2B5EF4-FFF2-40B4-BE49-F238E27FC236}">
                  <a16:creationId xmlns:a16="http://schemas.microsoft.com/office/drawing/2014/main" id="{3DC8D8E0-9738-4DCA-9697-8A9BB47FD243}"/>
                </a:ext>
              </a:extLst>
            </p:cNvPr>
            <p:cNvSpPr/>
            <p:nvPr/>
          </p:nvSpPr>
          <p:spPr>
            <a:xfrm rot="5400000">
              <a:off x="1103752" y="5857228"/>
              <a:ext cx="814866" cy="272825"/>
            </a:xfrm>
            <a:prstGeom prst="homePlate">
              <a:avLst>
                <a:gd name="adj" fmla="val 281623"/>
              </a:avLst>
            </a:prstGeom>
            <a:gradFill flip="none" rotWithShape="1">
              <a:gsLst>
                <a:gs pos="100000">
                  <a:srgbClr val="B88954"/>
                </a:gs>
                <a:gs pos="0">
                  <a:srgbClr val="E1C9AF"/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i$liḋe-Freeform: Shape 3">
              <a:extLst>
                <a:ext uri="{FF2B5EF4-FFF2-40B4-BE49-F238E27FC236}">
                  <a16:creationId xmlns:a16="http://schemas.microsoft.com/office/drawing/2014/main" id="{22CE70E4-2D60-4575-B9E0-D560D564D364}"/>
                </a:ext>
              </a:extLst>
            </p:cNvPr>
            <p:cNvSpPr/>
            <p:nvPr/>
          </p:nvSpPr>
          <p:spPr>
            <a:xfrm>
              <a:off x="1374774" y="2007666"/>
              <a:ext cx="273845" cy="3776859"/>
            </a:xfrm>
            <a:custGeom>
              <a:avLst/>
              <a:gdLst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0 w 272825"/>
                <a:gd name="connsiteY3" fmla="*/ 3776662 h 3776662"/>
                <a:gd name="connsiteX4" fmla="*/ 0 w 272825"/>
                <a:gd name="connsiteY4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0 w 272825"/>
                <a:gd name="connsiteY3" fmla="*/ 3776662 h 3776662"/>
                <a:gd name="connsiteX4" fmla="*/ 1 w 272825"/>
                <a:gd name="connsiteY4" fmla="*/ 3609974 h 3776662"/>
                <a:gd name="connsiteX5" fmla="*/ 0 w 272825"/>
                <a:gd name="connsiteY5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57151 w 272825"/>
                <a:gd name="connsiteY3" fmla="*/ 3776661 h 3776662"/>
                <a:gd name="connsiteX4" fmla="*/ 0 w 272825"/>
                <a:gd name="connsiteY4" fmla="*/ 3776662 h 3776662"/>
                <a:gd name="connsiteX5" fmla="*/ 1 w 272825"/>
                <a:gd name="connsiteY5" fmla="*/ 3609974 h 3776662"/>
                <a:gd name="connsiteX6" fmla="*/ 0 w 272825"/>
                <a:gd name="connsiteY6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166689 w 272825"/>
                <a:gd name="connsiteY3" fmla="*/ 3776661 h 3776662"/>
                <a:gd name="connsiteX4" fmla="*/ 57151 w 272825"/>
                <a:gd name="connsiteY4" fmla="*/ 3776661 h 3776662"/>
                <a:gd name="connsiteX5" fmla="*/ 0 w 272825"/>
                <a:gd name="connsiteY5" fmla="*/ 3776662 h 3776662"/>
                <a:gd name="connsiteX6" fmla="*/ 1 w 272825"/>
                <a:gd name="connsiteY6" fmla="*/ 3609974 h 3776662"/>
                <a:gd name="connsiteX7" fmla="*/ 0 w 272825"/>
                <a:gd name="connsiteY7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166689 w 272825"/>
                <a:gd name="connsiteY3" fmla="*/ 3776661 h 3776662"/>
                <a:gd name="connsiteX4" fmla="*/ 107157 w 272825"/>
                <a:gd name="connsiteY4" fmla="*/ 3774280 h 3776662"/>
                <a:gd name="connsiteX5" fmla="*/ 57151 w 272825"/>
                <a:gd name="connsiteY5" fmla="*/ 3776661 h 3776662"/>
                <a:gd name="connsiteX6" fmla="*/ 0 w 272825"/>
                <a:gd name="connsiteY6" fmla="*/ 3776662 h 3776662"/>
                <a:gd name="connsiteX7" fmla="*/ 1 w 272825"/>
                <a:gd name="connsiteY7" fmla="*/ 3609974 h 3776662"/>
                <a:gd name="connsiteX8" fmla="*/ 0 w 272825"/>
                <a:gd name="connsiteY8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221457 w 272825"/>
                <a:gd name="connsiteY3" fmla="*/ 3774280 h 3776662"/>
                <a:gd name="connsiteX4" fmla="*/ 166689 w 272825"/>
                <a:gd name="connsiteY4" fmla="*/ 3776661 h 3776662"/>
                <a:gd name="connsiteX5" fmla="*/ 107157 w 272825"/>
                <a:gd name="connsiteY5" fmla="*/ 3774280 h 3776662"/>
                <a:gd name="connsiteX6" fmla="*/ 57151 w 272825"/>
                <a:gd name="connsiteY6" fmla="*/ 3776661 h 3776662"/>
                <a:gd name="connsiteX7" fmla="*/ 0 w 272825"/>
                <a:gd name="connsiteY7" fmla="*/ 3776662 h 3776662"/>
                <a:gd name="connsiteX8" fmla="*/ 1 w 272825"/>
                <a:gd name="connsiteY8" fmla="*/ 3609974 h 3776662"/>
                <a:gd name="connsiteX9" fmla="*/ 0 w 272825"/>
                <a:gd name="connsiteY9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252414 w 272825"/>
                <a:gd name="connsiteY3" fmla="*/ 3776661 h 3776662"/>
                <a:gd name="connsiteX4" fmla="*/ 221457 w 272825"/>
                <a:gd name="connsiteY4" fmla="*/ 3774280 h 3776662"/>
                <a:gd name="connsiteX5" fmla="*/ 166689 w 272825"/>
                <a:gd name="connsiteY5" fmla="*/ 3776661 h 3776662"/>
                <a:gd name="connsiteX6" fmla="*/ 107157 w 272825"/>
                <a:gd name="connsiteY6" fmla="*/ 3774280 h 3776662"/>
                <a:gd name="connsiteX7" fmla="*/ 57151 w 272825"/>
                <a:gd name="connsiteY7" fmla="*/ 3776661 h 3776662"/>
                <a:gd name="connsiteX8" fmla="*/ 0 w 272825"/>
                <a:gd name="connsiteY8" fmla="*/ 3776662 h 3776662"/>
                <a:gd name="connsiteX9" fmla="*/ 1 w 272825"/>
                <a:gd name="connsiteY9" fmla="*/ 3609974 h 3776662"/>
                <a:gd name="connsiteX10" fmla="*/ 0 w 272825"/>
                <a:gd name="connsiteY10" fmla="*/ 0 h 3776662"/>
                <a:gd name="connsiteX0" fmla="*/ 0 w 273845"/>
                <a:gd name="connsiteY0" fmla="*/ 0 h 3776662"/>
                <a:gd name="connsiteX1" fmla="*/ 272825 w 273845"/>
                <a:gd name="connsiteY1" fmla="*/ 0 h 3776662"/>
                <a:gd name="connsiteX2" fmla="*/ 273845 w 273845"/>
                <a:gd name="connsiteY2" fmla="*/ 3581399 h 3776662"/>
                <a:gd name="connsiteX3" fmla="*/ 272825 w 273845"/>
                <a:gd name="connsiteY3" fmla="*/ 3776662 h 3776662"/>
                <a:gd name="connsiteX4" fmla="*/ 252414 w 273845"/>
                <a:gd name="connsiteY4" fmla="*/ 3776661 h 3776662"/>
                <a:gd name="connsiteX5" fmla="*/ 221457 w 273845"/>
                <a:gd name="connsiteY5" fmla="*/ 3774280 h 3776662"/>
                <a:gd name="connsiteX6" fmla="*/ 166689 w 273845"/>
                <a:gd name="connsiteY6" fmla="*/ 3776661 h 3776662"/>
                <a:gd name="connsiteX7" fmla="*/ 107157 w 273845"/>
                <a:gd name="connsiteY7" fmla="*/ 3774280 h 3776662"/>
                <a:gd name="connsiteX8" fmla="*/ 57151 w 273845"/>
                <a:gd name="connsiteY8" fmla="*/ 3776661 h 3776662"/>
                <a:gd name="connsiteX9" fmla="*/ 0 w 273845"/>
                <a:gd name="connsiteY9" fmla="*/ 3776662 h 3776662"/>
                <a:gd name="connsiteX10" fmla="*/ 1 w 273845"/>
                <a:gd name="connsiteY10" fmla="*/ 3609974 h 3776662"/>
                <a:gd name="connsiteX11" fmla="*/ 0 w 273845"/>
                <a:gd name="connsiteY11" fmla="*/ 0 h 3776662"/>
                <a:gd name="connsiteX0" fmla="*/ 0 w 273845"/>
                <a:gd name="connsiteY0" fmla="*/ 0 h 3776662"/>
                <a:gd name="connsiteX1" fmla="*/ 272825 w 273845"/>
                <a:gd name="connsiteY1" fmla="*/ 0 h 3776662"/>
                <a:gd name="connsiteX2" fmla="*/ 273845 w 273845"/>
                <a:gd name="connsiteY2" fmla="*/ 3581399 h 3776662"/>
                <a:gd name="connsiteX3" fmla="*/ 252414 w 273845"/>
                <a:gd name="connsiteY3" fmla="*/ 3776661 h 3776662"/>
                <a:gd name="connsiteX4" fmla="*/ 221457 w 273845"/>
                <a:gd name="connsiteY4" fmla="*/ 3774280 h 3776662"/>
                <a:gd name="connsiteX5" fmla="*/ 166689 w 273845"/>
                <a:gd name="connsiteY5" fmla="*/ 3776661 h 3776662"/>
                <a:gd name="connsiteX6" fmla="*/ 107157 w 273845"/>
                <a:gd name="connsiteY6" fmla="*/ 3774280 h 3776662"/>
                <a:gd name="connsiteX7" fmla="*/ 57151 w 273845"/>
                <a:gd name="connsiteY7" fmla="*/ 3776661 h 3776662"/>
                <a:gd name="connsiteX8" fmla="*/ 0 w 273845"/>
                <a:gd name="connsiteY8" fmla="*/ 3776662 h 3776662"/>
                <a:gd name="connsiteX9" fmla="*/ 1 w 273845"/>
                <a:gd name="connsiteY9" fmla="*/ 3609974 h 3776662"/>
                <a:gd name="connsiteX10" fmla="*/ 0 w 273845"/>
                <a:gd name="connsiteY10" fmla="*/ 0 h 3776662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2414 w 273845"/>
                <a:gd name="connsiteY3" fmla="*/ 3776661 h 3776661"/>
                <a:gd name="connsiteX4" fmla="*/ 221457 w 273845"/>
                <a:gd name="connsiteY4" fmla="*/ 3774280 h 3776661"/>
                <a:gd name="connsiteX5" fmla="*/ 166689 w 273845"/>
                <a:gd name="connsiteY5" fmla="*/ 3776661 h 3776661"/>
                <a:gd name="connsiteX6" fmla="*/ 107157 w 273845"/>
                <a:gd name="connsiteY6" fmla="*/ 3774280 h 3776661"/>
                <a:gd name="connsiteX7" fmla="*/ 57151 w 273845"/>
                <a:gd name="connsiteY7" fmla="*/ 3776661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2414 w 273845"/>
                <a:gd name="connsiteY3" fmla="*/ 3776661 h 3776661"/>
                <a:gd name="connsiteX4" fmla="*/ 221457 w 273845"/>
                <a:gd name="connsiteY4" fmla="*/ 3774280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76661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2414 w 273845"/>
                <a:gd name="connsiteY3" fmla="*/ 3776661 h 3776661"/>
                <a:gd name="connsiteX4" fmla="*/ 221457 w 273845"/>
                <a:gd name="connsiteY4" fmla="*/ 3774280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2414 w 273845"/>
                <a:gd name="connsiteY3" fmla="*/ 3776661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0032 w 273845"/>
                <a:gd name="connsiteY3" fmla="*/ 3695699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887"/>
                <a:gd name="connsiteX1" fmla="*/ 272825 w 273845"/>
                <a:gd name="connsiteY1" fmla="*/ 0 h 3776887"/>
                <a:gd name="connsiteX2" fmla="*/ 273845 w 273845"/>
                <a:gd name="connsiteY2" fmla="*/ 3581399 h 3776887"/>
                <a:gd name="connsiteX3" fmla="*/ 247651 w 273845"/>
                <a:gd name="connsiteY3" fmla="*/ 3702843 h 3776887"/>
                <a:gd name="connsiteX4" fmla="*/ 228601 w 273845"/>
                <a:gd name="connsiteY4" fmla="*/ 3629023 h 3776887"/>
                <a:gd name="connsiteX5" fmla="*/ 166689 w 273845"/>
                <a:gd name="connsiteY5" fmla="*/ 3776661 h 3776887"/>
                <a:gd name="connsiteX6" fmla="*/ 104776 w 273845"/>
                <a:gd name="connsiteY6" fmla="*/ 3664743 h 3776887"/>
                <a:gd name="connsiteX7" fmla="*/ 57151 w 273845"/>
                <a:gd name="connsiteY7" fmla="*/ 3750467 h 3776887"/>
                <a:gd name="connsiteX8" fmla="*/ 1 w 273845"/>
                <a:gd name="connsiteY8" fmla="*/ 3609974 h 3776887"/>
                <a:gd name="connsiteX9" fmla="*/ 0 w 273845"/>
                <a:gd name="connsiteY9" fmla="*/ 0 h 3776887"/>
                <a:gd name="connsiteX0" fmla="*/ 0 w 273845"/>
                <a:gd name="connsiteY0" fmla="*/ 0 h 3776887"/>
                <a:gd name="connsiteX1" fmla="*/ 272825 w 273845"/>
                <a:gd name="connsiteY1" fmla="*/ 0 h 3776887"/>
                <a:gd name="connsiteX2" fmla="*/ 273845 w 273845"/>
                <a:gd name="connsiteY2" fmla="*/ 3581399 h 3776887"/>
                <a:gd name="connsiteX3" fmla="*/ 247651 w 273845"/>
                <a:gd name="connsiteY3" fmla="*/ 3702843 h 3776887"/>
                <a:gd name="connsiteX4" fmla="*/ 228601 w 273845"/>
                <a:gd name="connsiteY4" fmla="*/ 3629023 h 3776887"/>
                <a:gd name="connsiteX5" fmla="*/ 166689 w 273845"/>
                <a:gd name="connsiteY5" fmla="*/ 3776661 h 3776887"/>
                <a:gd name="connsiteX6" fmla="*/ 104776 w 273845"/>
                <a:gd name="connsiteY6" fmla="*/ 3664743 h 3776887"/>
                <a:gd name="connsiteX7" fmla="*/ 57151 w 273845"/>
                <a:gd name="connsiteY7" fmla="*/ 3750467 h 3776887"/>
                <a:gd name="connsiteX8" fmla="*/ 1 w 273845"/>
                <a:gd name="connsiteY8" fmla="*/ 3609974 h 3776887"/>
                <a:gd name="connsiteX9" fmla="*/ 0 w 273845"/>
                <a:gd name="connsiteY9" fmla="*/ 0 h 3776887"/>
                <a:gd name="connsiteX0" fmla="*/ 0 w 273845"/>
                <a:gd name="connsiteY0" fmla="*/ 0 h 3776887"/>
                <a:gd name="connsiteX1" fmla="*/ 272825 w 273845"/>
                <a:gd name="connsiteY1" fmla="*/ 0 h 3776887"/>
                <a:gd name="connsiteX2" fmla="*/ 273845 w 273845"/>
                <a:gd name="connsiteY2" fmla="*/ 3581399 h 3776887"/>
                <a:gd name="connsiteX3" fmla="*/ 247651 w 273845"/>
                <a:gd name="connsiteY3" fmla="*/ 3702843 h 3776887"/>
                <a:gd name="connsiteX4" fmla="*/ 228601 w 273845"/>
                <a:gd name="connsiteY4" fmla="*/ 3629023 h 3776887"/>
                <a:gd name="connsiteX5" fmla="*/ 166689 w 273845"/>
                <a:gd name="connsiteY5" fmla="*/ 3776661 h 3776887"/>
                <a:gd name="connsiteX6" fmla="*/ 104776 w 273845"/>
                <a:gd name="connsiteY6" fmla="*/ 3664743 h 3776887"/>
                <a:gd name="connsiteX7" fmla="*/ 57151 w 273845"/>
                <a:gd name="connsiteY7" fmla="*/ 3750467 h 3776887"/>
                <a:gd name="connsiteX8" fmla="*/ 1 w 273845"/>
                <a:gd name="connsiteY8" fmla="*/ 3609974 h 3776887"/>
                <a:gd name="connsiteX9" fmla="*/ 0 w 273845"/>
                <a:gd name="connsiteY9" fmla="*/ 0 h 3776887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7651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7651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94"/>
                <a:gd name="connsiteY0" fmla="*/ 0 h 3776859"/>
                <a:gd name="connsiteX1" fmla="*/ 272825 w 273894"/>
                <a:gd name="connsiteY1" fmla="*/ 0 h 3776859"/>
                <a:gd name="connsiteX2" fmla="*/ 273845 w 273894"/>
                <a:gd name="connsiteY2" fmla="*/ 3581399 h 3776859"/>
                <a:gd name="connsiteX3" fmla="*/ 247651 w 273894"/>
                <a:gd name="connsiteY3" fmla="*/ 3702843 h 3776859"/>
                <a:gd name="connsiteX4" fmla="*/ 223839 w 273894"/>
                <a:gd name="connsiteY4" fmla="*/ 3631404 h 3776859"/>
                <a:gd name="connsiteX5" fmla="*/ 166689 w 273894"/>
                <a:gd name="connsiteY5" fmla="*/ 3776661 h 3776859"/>
                <a:gd name="connsiteX6" fmla="*/ 104776 w 273894"/>
                <a:gd name="connsiteY6" fmla="*/ 3664743 h 3776859"/>
                <a:gd name="connsiteX7" fmla="*/ 57151 w 273894"/>
                <a:gd name="connsiteY7" fmla="*/ 3750467 h 3776859"/>
                <a:gd name="connsiteX8" fmla="*/ 1 w 273894"/>
                <a:gd name="connsiteY8" fmla="*/ 3609974 h 3776859"/>
                <a:gd name="connsiteX9" fmla="*/ 0 w 273894"/>
                <a:gd name="connsiteY9" fmla="*/ 0 h 3776859"/>
                <a:gd name="connsiteX0" fmla="*/ 0 w 273894"/>
                <a:gd name="connsiteY0" fmla="*/ 0 h 3776859"/>
                <a:gd name="connsiteX1" fmla="*/ 272825 w 273894"/>
                <a:gd name="connsiteY1" fmla="*/ 0 h 3776859"/>
                <a:gd name="connsiteX2" fmla="*/ 273845 w 273894"/>
                <a:gd name="connsiteY2" fmla="*/ 3581399 h 3776859"/>
                <a:gd name="connsiteX3" fmla="*/ 247651 w 273894"/>
                <a:gd name="connsiteY3" fmla="*/ 3702843 h 3776859"/>
                <a:gd name="connsiteX4" fmla="*/ 223839 w 273894"/>
                <a:gd name="connsiteY4" fmla="*/ 3631404 h 3776859"/>
                <a:gd name="connsiteX5" fmla="*/ 166689 w 273894"/>
                <a:gd name="connsiteY5" fmla="*/ 3776661 h 3776859"/>
                <a:gd name="connsiteX6" fmla="*/ 104776 w 273894"/>
                <a:gd name="connsiteY6" fmla="*/ 3664743 h 3776859"/>
                <a:gd name="connsiteX7" fmla="*/ 57151 w 273894"/>
                <a:gd name="connsiteY7" fmla="*/ 3750467 h 3776859"/>
                <a:gd name="connsiteX8" fmla="*/ 1 w 273894"/>
                <a:gd name="connsiteY8" fmla="*/ 3609974 h 3776859"/>
                <a:gd name="connsiteX9" fmla="*/ 0 w 273894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7651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52414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52414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3845" h="3776859">
                  <a:moveTo>
                    <a:pt x="0" y="0"/>
                  </a:moveTo>
                  <a:lnTo>
                    <a:pt x="272825" y="0"/>
                  </a:lnTo>
                  <a:lnTo>
                    <a:pt x="273845" y="3581399"/>
                  </a:lnTo>
                  <a:cubicBezTo>
                    <a:pt x="269876" y="3659980"/>
                    <a:pt x="258763" y="3688555"/>
                    <a:pt x="245270" y="3702843"/>
                  </a:cubicBezTo>
                  <a:cubicBezTo>
                    <a:pt x="228204" y="3675061"/>
                    <a:pt x="236936" y="3619101"/>
                    <a:pt x="223839" y="3631404"/>
                  </a:cubicBezTo>
                  <a:cubicBezTo>
                    <a:pt x="210742" y="3643707"/>
                    <a:pt x="186533" y="3771105"/>
                    <a:pt x="166689" y="3776661"/>
                  </a:cubicBezTo>
                  <a:cubicBezTo>
                    <a:pt x="146845" y="3782217"/>
                    <a:pt x="123032" y="3669109"/>
                    <a:pt x="104776" y="3664743"/>
                  </a:cubicBezTo>
                  <a:cubicBezTo>
                    <a:pt x="86520" y="3660377"/>
                    <a:pt x="74614" y="3759595"/>
                    <a:pt x="57151" y="3750467"/>
                  </a:cubicBezTo>
                  <a:cubicBezTo>
                    <a:pt x="28576" y="3725068"/>
                    <a:pt x="9527" y="3661568"/>
                    <a:pt x="1" y="3609974"/>
                  </a:cubicBezTo>
                  <a:cubicBezTo>
                    <a:pt x="1" y="2406649"/>
                    <a:pt x="0" y="12033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chemeClr val="tx2"/>
                </a:gs>
                <a:gs pos="82000">
                  <a:schemeClr val="tx2"/>
                </a:gs>
                <a:gs pos="34000">
                  <a:schemeClr val="tx2">
                    <a:lumMod val="75000"/>
                  </a:schemeClr>
                </a:gs>
                <a:gs pos="0">
                  <a:schemeClr val="tx2"/>
                </a:gs>
                <a:gs pos="38000">
                  <a:schemeClr val="tx2"/>
                </a:gs>
                <a:gs pos="100000">
                  <a:schemeClr val="tx2"/>
                </a:gs>
              </a:gsLst>
              <a:lin ang="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i$liḋe-Rectangle 4">
              <a:extLst>
                <a:ext uri="{FF2B5EF4-FFF2-40B4-BE49-F238E27FC236}">
                  <a16:creationId xmlns:a16="http://schemas.microsoft.com/office/drawing/2014/main" id="{D0F084E8-F71D-457B-B264-35B9D8F44F9A}"/>
                </a:ext>
              </a:extLst>
            </p:cNvPr>
            <p:cNvSpPr/>
            <p:nvPr/>
          </p:nvSpPr>
          <p:spPr>
            <a:xfrm>
              <a:off x="1374774" y="1417118"/>
              <a:ext cx="272825" cy="59055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27000">
                  <a:srgbClr val="F2F2F2">
                    <a:lumMod val="0"/>
                    <a:lumOff val="100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i$liḋe-Rectangle 5">
              <a:extLst>
                <a:ext uri="{FF2B5EF4-FFF2-40B4-BE49-F238E27FC236}">
                  <a16:creationId xmlns:a16="http://schemas.microsoft.com/office/drawing/2014/main" id="{85291928-099D-43C4-98EA-2940906DF39E}"/>
                </a:ext>
              </a:extLst>
            </p:cNvPr>
            <p:cNvSpPr/>
            <p:nvPr/>
          </p:nvSpPr>
          <p:spPr>
            <a:xfrm>
              <a:off x="1404710" y="1213680"/>
              <a:ext cx="212954" cy="203438"/>
            </a:xfrm>
            <a:prstGeom prst="rect">
              <a:avLst/>
            </a:prstGeom>
            <a:solidFill>
              <a:schemeClr val="tx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i$liḋe-Freeform: Shape 6">
              <a:extLst>
                <a:ext uri="{FF2B5EF4-FFF2-40B4-BE49-F238E27FC236}">
                  <a16:creationId xmlns:a16="http://schemas.microsoft.com/office/drawing/2014/main" id="{BF854692-7FC8-42B0-8B0E-8C4F74E504A7}"/>
                </a:ext>
              </a:extLst>
            </p:cNvPr>
            <p:cNvSpPr/>
            <p:nvPr/>
          </p:nvSpPr>
          <p:spPr>
            <a:xfrm rot="5400000">
              <a:off x="1396885" y="6250198"/>
              <a:ext cx="228600" cy="73152"/>
            </a:xfrm>
            <a:custGeom>
              <a:avLst/>
              <a:gdLst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544" h="70612">
                  <a:moveTo>
                    <a:pt x="0" y="35306"/>
                  </a:moveTo>
                  <a:cubicBezTo>
                    <a:pt x="1521" y="15316"/>
                    <a:pt x="12805" y="4576"/>
                    <a:pt x="27685" y="0"/>
                  </a:cubicBezTo>
                  <a:lnTo>
                    <a:pt x="226544" y="35306"/>
                  </a:lnTo>
                  <a:lnTo>
                    <a:pt x="27685" y="70612"/>
                  </a:lnTo>
                  <a:cubicBezTo>
                    <a:pt x="11264" y="65009"/>
                    <a:pt x="1007" y="52726"/>
                    <a:pt x="0" y="35306"/>
                  </a:cubicBezTo>
                  <a:close/>
                </a:path>
              </a:pathLst>
            </a:custGeom>
            <a:solidFill>
              <a:srgbClr val="4C504C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8" name="i$liḋe-Straight Connector 7">
              <a:extLst>
                <a:ext uri="{FF2B5EF4-FFF2-40B4-BE49-F238E27FC236}">
                  <a16:creationId xmlns:a16="http://schemas.microsoft.com/office/drawing/2014/main" id="{D1446EAD-E092-4F15-A001-ADD8C39ACDE5}"/>
                </a:ext>
              </a:extLst>
            </p:cNvPr>
            <p:cNvCxnSpPr/>
            <p:nvPr/>
          </p:nvCxnSpPr>
          <p:spPr>
            <a:xfrm>
              <a:off x="1374774" y="1486648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i$liḋe-Straight Connector 8">
              <a:extLst>
                <a:ext uri="{FF2B5EF4-FFF2-40B4-BE49-F238E27FC236}">
                  <a16:creationId xmlns:a16="http://schemas.microsoft.com/office/drawing/2014/main" id="{C5D6E92D-0A14-4F17-A4A0-B74AA61533B2}"/>
                </a:ext>
              </a:extLst>
            </p:cNvPr>
            <p:cNvCxnSpPr/>
            <p:nvPr/>
          </p:nvCxnSpPr>
          <p:spPr>
            <a:xfrm>
              <a:off x="1374774" y="1562425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i$liḋe-Straight Connector 9">
              <a:extLst>
                <a:ext uri="{FF2B5EF4-FFF2-40B4-BE49-F238E27FC236}">
                  <a16:creationId xmlns:a16="http://schemas.microsoft.com/office/drawing/2014/main" id="{3A2A2FF7-1AE1-4AF2-A010-6124BEF64C6C}"/>
                </a:ext>
              </a:extLst>
            </p:cNvPr>
            <p:cNvCxnSpPr/>
            <p:nvPr/>
          </p:nvCxnSpPr>
          <p:spPr>
            <a:xfrm>
              <a:off x="1374774" y="1638202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i$liḋe-Straight Connector 10">
              <a:extLst>
                <a:ext uri="{FF2B5EF4-FFF2-40B4-BE49-F238E27FC236}">
                  <a16:creationId xmlns:a16="http://schemas.microsoft.com/office/drawing/2014/main" id="{9975817E-5418-4FFF-B3DD-CF78DF49339C}"/>
                </a:ext>
              </a:extLst>
            </p:cNvPr>
            <p:cNvCxnSpPr/>
            <p:nvPr/>
          </p:nvCxnSpPr>
          <p:spPr>
            <a:xfrm>
              <a:off x="1374774" y="1713979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i$liḋe-Straight Connector 11">
              <a:extLst>
                <a:ext uri="{FF2B5EF4-FFF2-40B4-BE49-F238E27FC236}">
                  <a16:creationId xmlns:a16="http://schemas.microsoft.com/office/drawing/2014/main" id="{3763AA67-20EC-4484-B9C1-761181E3031A}"/>
                </a:ext>
              </a:extLst>
            </p:cNvPr>
            <p:cNvCxnSpPr/>
            <p:nvPr/>
          </p:nvCxnSpPr>
          <p:spPr>
            <a:xfrm>
              <a:off x="1374774" y="1789756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i$liḋe-Straight Connector 12">
              <a:extLst>
                <a:ext uri="{FF2B5EF4-FFF2-40B4-BE49-F238E27FC236}">
                  <a16:creationId xmlns:a16="http://schemas.microsoft.com/office/drawing/2014/main" id="{CDD3CA8E-1DFA-4B10-9B90-63D6610C5F49}"/>
                </a:ext>
              </a:extLst>
            </p:cNvPr>
            <p:cNvCxnSpPr/>
            <p:nvPr/>
          </p:nvCxnSpPr>
          <p:spPr>
            <a:xfrm>
              <a:off x="1374774" y="1865533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i$liḋe-Straight Connector 13">
              <a:extLst>
                <a:ext uri="{FF2B5EF4-FFF2-40B4-BE49-F238E27FC236}">
                  <a16:creationId xmlns:a16="http://schemas.microsoft.com/office/drawing/2014/main" id="{24C527F5-AE98-46B0-8E74-70F7F055540E}"/>
                </a:ext>
              </a:extLst>
            </p:cNvPr>
            <p:cNvCxnSpPr/>
            <p:nvPr/>
          </p:nvCxnSpPr>
          <p:spPr>
            <a:xfrm>
              <a:off x="1374774" y="1941308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i$liḋe-Trapezoid 14">
            <a:extLst>
              <a:ext uri="{FF2B5EF4-FFF2-40B4-BE49-F238E27FC236}">
                <a16:creationId xmlns:a16="http://schemas.microsoft.com/office/drawing/2014/main" id="{2FF6B71D-2F39-49B6-8D6B-0A349F52B782}"/>
              </a:ext>
            </a:extLst>
          </p:cNvPr>
          <p:cNvSpPr/>
          <p:nvPr/>
        </p:nvSpPr>
        <p:spPr>
          <a:xfrm rot="16200000">
            <a:off x="1533591" y="5022113"/>
            <a:ext cx="622981" cy="53335"/>
          </a:xfrm>
          <a:prstGeom prst="trapezoid">
            <a:avLst>
              <a:gd name="adj" fmla="val 69837"/>
            </a:avLst>
          </a:prstGeom>
          <a:solidFill>
            <a:schemeClr val="accent2">
              <a:lumMod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i$liḋe-Trapezoid 15">
            <a:extLst>
              <a:ext uri="{FF2B5EF4-FFF2-40B4-BE49-F238E27FC236}">
                <a16:creationId xmlns:a16="http://schemas.microsoft.com/office/drawing/2014/main" id="{FC0F99BD-FBCB-4D64-B84A-D2865C709140}"/>
              </a:ext>
            </a:extLst>
          </p:cNvPr>
          <p:cNvSpPr/>
          <p:nvPr/>
        </p:nvSpPr>
        <p:spPr>
          <a:xfrm rot="16200000">
            <a:off x="1533591" y="4213694"/>
            <a:ext cx="622981" cy="53335"/>
          </a:xfrm>
          <a:prstGeom prst="trapezoid">
            <a:avLst>
              <a:gd name="adj" fmla="val 69837"/>
            </a:avLst>
          </a:prstGeom>
          <a:solidFill>
            <a:schemeClr val="accent5">
              <a:lumMod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i$liḋe-Trapezoid 16">
            <a:extLst>
              <a:ext uri="{FF2B5EF4-FFF2-40B4-BE49-F238E27FC236}">
                <a16:creationId xmlns:a16="http://schemas.microsoft.com/office/drawing/2014/main" id="{50286EF8-1B6E-40EA-9DD8-9D236F7A86B3}"/>
              </a:ext>
            </a:extLst>
          </p:cNvPr>
          <p:cNvSpPr/>
          <p:nvPr/>
        </p:nvSpPr>
        <p:spPr>
          <a:xfrm rot="16200000">
            <a:off x="1533591" y="3405274"/>
            <a:ext cx="622981" cy="53335"/>
          </a:xfrm>
          <a:prstGeom prst="trapezoid">
            <a:avLst>
              <a:gd name="adj" fmla="val 69837"/>
            </a:avLst>
          </a:prstGeom>
          <a:solidFill>
            <a:schemeClr val="accent4">
              <a:lumMod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i$liḋe-Trapezoid 17">
            <a:extLst>
              <a:ext uri="{FF2B5EF4-FFF2-40B4-BE49-F238E27FC236}">
                <a16:creationId xmlns:a16="http://schemas.microsoft.com/office/drawing/2014/main" id="{FC79B77B-426E-4160-BD54-5803EEA5789D}"/>
              </a:ext>
            </a:extLst>
          </p:cNvPr>
          <p:cNvSpPr/>
          <p:nvPr/>
        </p:nvSpPr>
        <p:spPr>
          <a:xfrm rot="16200000">
            <a:off x="1533591" y="2596854"/>
            <a:ext cx="622981" cy="53335"/>
          </a:xfrm>
          <a:prstGeom prst="trapezoid">
            <a:avLst>
              <a:gd name="adj" fmla="val 69837"/>
            </a:avLst>
          </a:prstGeom>
          <a:solidFill>
            <a:schemeClr val="accent3">
              <a:lumMod val="50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i$liḋe-Arrow: Pentagon 18">
            <a:extLst>
              <a:ext uri="{FF2B5EF4-FFF2-40B4-BE49-F238E27FC236}">
                <a16:creationId xmlns:a16="http://schemas.microsoft.com/office/drawing/2014/main" id="{C63C91DE-5A2F-4DFF-AE03-413C2C8C22FA}"/>
              </a:ext>
            </a:extLst>
          </p:cNvPr>
          <p:cNvSpPr/>
          <p:nvPr/>
        </p:nvSpPr>
        <p:spPr>
          <a:xfrm>
            <a:off x="1818413" y="2350433"/>
            <a:ext cx="3145483" cy="544041"/>
          </a:xfrm>
          <a:prstGeom prst="homePlate">
            <a:avLst>
              <a:gd name="adj" fmla="val 36274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600" b="1" kern="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0" name="i$liḋe-Arrow: Pentagon 19">
            <a:extLst>
              <a:ext uri="{FF2B5EF4-FFF2-40B4-BE49-F238E27FC236}">
                <a16:creationId xmlns:a16="http://schemas.microsoft.com/office/drawing/2014/main" id="{FDE0A971-5ED0-4A8E-9783-6B2306B5D500}"/>
              </a:ext>
            </a:extLst>
          </p:cNvPr>
          <p:cNvSpPr/>
          <p:nvPr/>
        </p:nvSpPr>
        <p:spPr>
          <a:xfrm>
            <a:off x="1818413" y="3158854"/>
            <a:ext cx="3145483" cy="544041"/>
          </a:xfrm>
          <a:prstGeom prst="homePlate">
            <a:avLst>
              <a:gd name="adj" fmla="val 36274"/>
            </a:avLst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600" b="1" kern="0" dirty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1" name="i$liḋe-Arrow: Pentagon 20">
            <a:extLst>
              <a:ext uri="{FF2B5EF4-FFF2-40B4-BE49-F238E27FC236}">
                <a16:creationId xmlns:a16="http://schemas.microsoft.com/office/drawing/2014/main" id="{B241FC32-D69A-4276-A8B9-02D120977BB5}"/>
              </a:ext>
            </a:extLst>
          </p:cNvPr>
          <p:cNvSpPr/>
          <p:nvPr/>
        </p:nvSpPr>
        <p:spPr>
          <a:xfrm>
            <a:off x="1818413" y="3967274"/>
            <a:ext cx="3145483" cy="544041"/>
          </a:xfrm>
          <a:prstGeom prst="homePlate">
            <a:avLst>
              <a:gd name="adj" fmla="val 36274"/>
            </a:avLst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9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63500" dist="38100" dir="5400000" algn="t" rotWithShape="0">
              <a:prstClr val="black">
                <a:alpha val="17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600" b="1" kern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2" name="i$liḋe-Arrow: Pentagon 21">
            <a:extLst>
              <a:ext uri="{FF2B5EF4-FFF2-40B4-BE49-F238E27FC236}">
                <a16:creationId xmlns:a16="http://schemas.microsoft.com/office/drawing/2014/main" id="{BF5301E4-CC74-4F27-808F-1B6DFB4E4CBD}"/>
              </a:ext>
            </a:extLst>
          </p:cNvPr>
          <p:cNvSpPr/>
          <p:nvPr/>
        </p:nvSpPr>
        <p:spPr>
          <a:xfrm>
            <a:off x="1818413" y="4775693"/>
            <a:ext cx="3145483" cy="544041"/>
          </a:xfrm>
          <a:prstGeom prst="homePlate">
            <a:avLst>
              <a:gd name="adj" fmla="val 36274"/>
            </a:avLst>
          </a:prstGeo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59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5400000" algn="t" rotWithShape="0">
              <a:prstClr val="black">
                <a:alpha val="22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zh-CN" altLang="en-US" sz="1600" b="1" kern="0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3" name="i$liḋe-TextBox 22">
            <a:extLst>
              <a:ext uri="{FF2B5EF4-FFF2-40B4-BE49-F238E27FC236}">
                <a16:creationId xmlns:a16="http://schemas.microsoft.com/office/drawing/2014/main" id="{36B88052-CCAF-49F3-ACAD-13817529C189}"/>
              </a:ext>
            </a:extLst>
          </p:cNvPr>
          <p:cNvSpPr txBox="1"/>
          <p:nvPr/>
        </p:nvSpPr>
        <p:spPr>
          <a:xfrm>
            <a:off x="1871747" y="2387612"/>
            <a:ext cx="344981" cy="468782"/>
          </a:xfrm>
          <a:prstGeom prst="rect">
            <a:avLst/>
          </a:prstGeom>
          <a:noFill/>
          <a:effectLst/>
        </p:spPr>
        <p:txBody>
          <a:bodyPr wrap="none">
            <a:normAutofit fontScale="92500" lnSpcReduction="10000"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280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24" name="i$liḋe-TextBox 23">
            <a:extLst>
              <a:ext uri="{FF2B5EF4-FFF2-40B4-BE49-F238E27FC236}">
                <a16:creationId xmlns:a16="http://schemas.microsoft.com/office/drawing/2014/main" id="{F7EF5D6D-4C8C-48A0-A0A0-36CD0B0444B3}"/>
              </a:ext>
            </a:extLst>
          </p:cNvPr>
          <p:cNvSpPr txBox="1"/>
          <p:nvPr/>
        </p:nvSpPr>
        <p:spPr>
          <a:xfrm>
            <a:off x="1871747" y="3196182"/>
            <a:ext cx="344981" cy="468782"/>
          </a:xfrm>
          <a:prstGeom prst="rect">
            <a:avLst/>
          </a:prstGeom>
          <a:noFill/>
          <a:effectLst/>
        </p:spPr>
        <p:txBody>
          <a:bodyPr wrap="none">
            <a:normAutofit fontScale="92500" lnSpcReduction="10000"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280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25" name="i$liḋe-TextBox 24">
            <a:extLst>
              <a:ext uri="{FF2B5EF4-FFF2-40B4-BE49-F238E27FC236}">
                <a16:creationId xmlns:a16="http://schemas.microsoft.com/office/drawing/2014/main" id="{2464DFF5-F625-4336-9CF3-567FB6944EB0}"/>
              </a:ext>
            </a:extLst>
          </p:cNvPr>
          <p:cNvSpPr txBox="1"/>
          <p:nvPr/>
        </p:nvSpPr>
        <p:spPr>
          <a:xfrm>
            <a:off x="1871747" y="4004751"/>
            <a:ext cx="344981" cy="468782"/>
          </a:xfrm>
          <a:prstGeom prst="rect">
            <a:avLst/>
          </a:prstGeom>
          <a:noFill/>
          <a:effectLst/>
        </p:spPr>
        <p:txBody>
          <a:bodyPr wrap="none">
            <a:normAutofit fontScale="92500" lnSpcReduction="10000"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280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26" name="i$liḋe-TextBox 25">
            <a:extLst>
              <a:ext uri="{FF2B5EF4-FFF2-40B4-BE49-F238E27FC236}">
                <a16:creationId xmlns:a16="http://schemas.microsoft.com/office/drawing/2014/main" id="{0D494A1F-2E84-49E4-AE57-3B6B035E240D}"/>
              </a:ext>
            </a:extLst>
          </p:cNvPr>
          <p:cNvSpPr txBox="1"/>
          <p:nvPr/>
        </p:nvSpPr>
        <p:spPr>
          <a:xfrm>
            <a:off x="1871747" y="4813322"/>
            <a:ext cx="344981" cy="468782"/>
          </a:xfrm>
          <a:prstGeom prst="rect">
            <a:avLst/>
          </a:prstGeom>
          <a:noFill/>
          <a:effectLst/>
        </p:spPr>
        <p:txBody>
          <a:bodyPr wrap="none">
            <a:normAutofit fontScale="92500" lnSpcReduction="10000"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280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7" name="i$liḋe-Circle: Hollow 26">
            <a:extLst>
              <a:ext uri="{FF2B5EF4-FFF2-40B4-BE49-F238E27FC236}">
                <a16:creationId xmlns:a16="http://schemas.microsoft.com/office/drawing/2014/main" id="{7BEFDF7C-C198-4A29-A073-1CB266482F19}"/>
              </a:ext>
            </a:extLst>
          </p:cNvPr>
          <p:cNvSpPr/>
          <p:nvPr/>
        </p:nvSpPr>
        <p:spPr>
          <a:xfrm>
            <a:off x="6354255" y="2145319"/>
            <a:ext cx="615524" cy="615523"/>
          </a:xfrm>
          <a:prstGeom prst="donut">
            <a:avLst>
              <a:gd name="adj" fmla="val 680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i$liḋe-Freeform: Shape 27">
            <a:extLst>
              <a:ext uri="{FF2B5EF4-FFF2-40B4-BE49-F238E27FC236}">
                <a16:creationId xmlns:a16="http://schemas.microsoft.com/office/drawing/2014/main" id="{6631AA30-D707-4F5E-8582-0EA10EB08130}"/>
              </a:ext>
            </a:extLst>
          </p:cNvPr>
          <p:cNvSpPr>
            <a:spLocks/>
          </p:cNvSpPr>
          <p:nvPr/>
        </p:nvSpPr>
        <p:spPr bwMode="auto">
          <a:xfrm>
            <a:off x="6529065" y="2313062"/>
            <a:ext cx="265904" cy="280035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i$liḋe-Freeform: Shape 28">
            <a:extLst>
              <a:ext uri="{FF2B5EF4-FFF2-40B4-BE49-F238E27FC236}">
                <a16:creationId xmlns:a16="http://schemas.microsoft.com/office/drawing/2014/main" id="{25424AD2-274A-4E23-A8AD-AFD5D74BF871}"/>
              </a:ext>
            </a:extLst>
          </p:cNvPr>
          <p:cNvSpPr>
            <a:spLocks/>
          </p:cNvSpPr>
          <p:nvPr/>
        </p:nvSpPr>
        <p:spPr bwMode="auto">
          <a:xfrm>
            <a:off x="6504977" y="4131726"/>
            <a:ext cx="301871" cy="244066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i$liḋe-Freeform: Shape 29">
            <a:extLst>
              <a:ext uri="{FF2B5EF4-FFF2-40B4-BE49-F238E27FC236}">
                <a16:creationId xmlns:a16="http://schemas.microsoft.com/office/drawing/2014/main" id="{0E519D6C-3DF0-44EC-AF2C-1552C093AA6A}"/>
              </a:ext>
            </a:extLst>
          </p:cNvPr>
          <p:cNvSpPr>
            <a:spLocks/>
          </p:cNvSpPr>
          <p:nvPr/>
        </p:nvSpPr>
        <p:spPr bwMode="auto">
          <a:xfrm>
            <a:off x="9256227" y="4129584"/>
            <a:ext cx="201676" cy="295449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i$liḋe-Freeform: Shape 30">
            <a:extLst>
              <a:ext uri="{FF2B5EF4-FFF2-40B4-BE49-F238E27FC236}">
                <a16:creationId xmlns:a16="http://schemas.microsoft.com/office/drawing/2014/main" id="{5B44F1E6-91C7-464F-A0A7-63F9CD347225}"/>
              </a:ext>
            </a:extLst>
          </p:cNvPr>
          <p:cNvSpPr>
            <a:spLocks/>
          </p:cNvSpPr>
          <p:nvPr/>
        </p:nvSpPr>
        <p:spPr bwMode="auto">
          <a:xfrm>
            <a:off x="9247619" y="2323982"/>
            <a:ext cx="213237" cy="258197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i$liḋe-Circle: Hollow 31">
            <a:extLst>
              <a:ext uri="{FF2B5EF4-FFF2-40B4-BE49-F238E27FC236}">
                <a16:creationId xmlns:a16="http://schemas.microsoft.com/office/drawing/2014/main" id="{E795A19A-3CA3-4454-BF1D-76F4F4221766}"/>
              </a:ext>
            </a:extLst>
          </p:cNvPr>
          <p:cNvSpPr/>
          <p:nvPr/>
        </p:nvSpPr>
        <p:spPr>
          <a:xfrm>
            <a:off x="9049304" y="3957096"/>
            <a:ext cx="615524" cy="615523"/>
          </a:xfrm>
          <a:prstGeom prst="donut">
            <a:avLst>
              <a:gd name="adj" fmla="val 680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i$liḋe-Circle: Hollow 32">
            <a:extLst>
              <a:ext uri="{FF2B5EF4-FFF2-40B4-BE49-F238E27FC236}">
                <a16:creationId xmlns:a16="http://schemas.microsoft.com/office/drawing/2014/main" id="{68792B94-0FEE-431B-AE80-C359F22CCB40}"/>
              </a:ext>
            </a:extLst>
          </p:cNvPr>
          <p:cNvSpPr/>
          <p:nvPr/>
        </p:nvSpPr>
        <p:spPr>
          <a:xfrm>
            <a:off x="6349651" y="3957225"/>
            <a:ext cx="615524" cy="615523"/>
          </a:xfrm>
          <a:prstGeom prst="donut">
            <a:avLst>
              <a:gd name="adj" fmla="val 680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i$liḋe-Circle: Hollow 33">
            <a:extLst>
              <a:ext uri="{FF2B5EF4-FFF2-40B4-BE49-F238E27FC236}">
                <a16:creationId xmlns:a16="http://schemas.microsoft.com/office/drawing/2014/main" id="{CEE036FE-2D44-4D4A-B73B-6250BAFB248C}"/>
              </a:ext>
            </a:extLst>
          </p:cNvPr>
          <p:cNvSpPr/>
          <p:nvPr/>
        </p:nvSpPr>
        <p:spPr>
          <a:xfrm>
            <a:off x="9044456" y="2145319"/>
            <a:ext cx="615524" cy="615523"/>
          </a:xfrm>
          <a:prstGeom prst="donut">
            <a:avLst>
              <a:gd name="adj" fmla="val 680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8D9D4A4-8A9B-4364-AE41-AE9A38E10E62}"/>
              </a:ext>
            </a:extLst>
          </p:cNvPr>
          <p:cNvSpPr txBox="1"/>
          <p:nvPr/>
        </p:nvSpPr>
        <p:spPr>
          <a:xfrm>
            <a:off x="5633113" y="2887597"/>
            <a:ext cx="2045598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it into a film to be used in a wider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D430FAF1-FF16-4D43-8C25-A44698892C7E}"/>
              </a:ext>
            </a:extLst>
          </p:cNvPr>
          <p:cNvSpPr txBox="1"/>
          <p:nvPr/>
        </p:nvSpPr>
        <p:spPr>
          <a:xfrm>
            <a:off x="5633113" y="4701127"/>
            <a:ext cx="2045598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it into a film to be used in a wider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496FA43-E510-449A-9912-54C8C4EADCC2}"/>
              </a:ext>
            </a:extLst>
          </p:cNvPr>
          <p:cNvSpPr txBox="1"/>
          <p:nvPr/>
        </p:nvSpPr>
        <p:spPr>
          <a:xfrm>
            <a:off x="8347928" y="2887597"/>
            <a:ext cx="2045598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it into a film to be used in a wider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354CC9E-2E05-4EA0-B206-E47D5E151D46}"/>
              </a:ext>
            </a:extLst>
          </p:cNvPr>
          <p:cNvSpPr txBox="1"/>
          <p:nvPr/>
        </p:nvSpPr>
        <p:spPr>
          <a:xfrm>
            <a:off x="8347928" y="4701127"/>
            <a:ext cx="2045598" cy="6186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print the presentation and make it into a it into a film to be used in a wider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07D45BF-B080-4A08-9BCE-1AAF0F5C69A7}"/>
              </a:ext>
            </a:extLst>
          </p:cNvPr>
          <p:cNvGrpSpPr/>
          <p:nvPr/>
        </p:nvGrpSpPr>
        <p:grpSpPr>
          <a:xfrm>
            <a:off x="1428110" y="349966"/>
            <a:ext cx="5012652" cy="759961"/>
            <a:chOff x="3389687" y="2200691"/>
            <a:chExt cx="5012652" cy="75996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B424121-735A-41E1-8539-2B6A464BF152}"/>
                </a:ext>
              </a:extLst>
            </p:cNvPr>
            <p:cNvSpPr txBox="1"/>
            <p:nvPr/>
          </p:nvSpPr>
          <p:spPr>
            <a:xfrm>
              <a:off x="3389687" y="2200691"/>
              <a:ext cx="31307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分析自身因素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71972E5-4655-40C6-A64A-4AAB9261EEB7}"/>
                </a:ext>
              </a:extLst>
            </p:cNvPr>
            <p:cNvSpPr txBox="1"/>
            <p:nvPr/>
          </p:nvSpPr>
          <p:spPr>
            <a:xfrm>
              <a:off x="3389687" y="2708339"/>
              <a:ext cx="5012652" cy="25231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print the presentation and make it into a it into a film</a:t>
              </a: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B6D77EB9-29A5-47F0-BC4F-CDE513FA9BD7}"/>
              </a:ext>
            </a:extLst>
          </p:cNvPr>
          <p:cNvSpPr txBox="1"/>
          <p:nvPr/>
        </p:nvSpPr>
        <p:spPr>
          <a:xfrm>
            <a:off x="484840" y="268131"/>
            <a:ext cx="87345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578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C9D591F-BD3B-4023-AB8E-F6A12BE6AE22}"/>
              </a:ext>
            </a:extLst>
          </p:cNvPr>
          <p:cNvSpPr/>
          <p:nvPr/>
        </p:nvSpPr>
        <p:spPr>
          <a:xfrm>
            <a:off x="3472635" y="1253281"/>
            <a:ext cx="4678814" cy="4137082"/>
          </a:xfrm>
          <a:custGeom>
            <a:avLst/>
            <a:gdLst>
              <a:gd name="connsiteX0" fmla="*/ 450395 w 4678814"/>
              <a:gd name="connsiteY0" fmla="*/ 2016318 h 4137082"/>
              <a:gd name="connsiteX1" fmla="*/ 31295 w 4678814"/>
              <a:gd name="connsiteY1" fmla="*/ 3324418 h 4137082"/>
              <a:gd name="connsiteX2" fmla="*/ 1440995 w 4678814"/>
              <a:gd name="connsiteY2" fmla="*/ 3591118 h 4137082"/>
              <a:gd name="connsiteX3" fmla="*/ 3180895 w 4678814"/>
              <a:gd name="connsiteY3" fmla="*/ 4099118 h 4137082"/>
              <a:gd name="connsiteX4" fmla="*/ 4628695 w 4678814"/>
              <a:gd name="connsiteY4" fmla="*/ 2460818 h 4137082"/>
              <a:gd name="connsiteX5" fmla="*/ 4260395 w 4678814"/>
              <a:gd name="connsiteY5" fmla="*/ 1686118 h 4137082"/>
              <a:gd name="connsiteX6" fmla="*/ 3422195 w 4678814"/>
              <a:gd name="connsiteY6" fmla="*/ 85918 h 4137082"/>
              <a:gd name="connsiteX7" fmla="*/ 2304595 w 4678814"/>
              <a:gd name="connsiteY7" fmla="*/ 251018 h 4137082"/>
              <a:gd name="connsiteX8" fmla="*/ 653595 w 4678814"/>
              <a:gd name="connsiteY8" fmla="*/ 543118 h 4137082"/>
              <a:gd name="connsiteX9" fmla="*/ 297995 w 4678814"/>
              <a:gd name="connsiteY9" fmla="*/ 1063818 h 4137082"/>
              <a:gd name="connsiteX10" fmla="*/ 450395 w 4678814"/>
              <a:gd name="connsiteY10" fmla="*/ 2016318 h 413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8814" h="4137082">
                <a:moveTo>
                  <a:pt x="450395" y="2016318"/>
                </a:moveTo>
                <a:cubicBezTo>
                  <a:pt x="405945" y="2393085"/>
                  <a:pt x="-133805" y="3061951"/>
                  <a:pt x="31295" y="3324418"/>
                </a:cubicBezTo>
                <a:cubicBezTo>
                  <a:pt x="196395" y="3586885"/>
                  <a:pt x="916062" y="3462001"/>
                  <a:pt x="1440995" y="3591118"/>
                </a:cubicBezTo>
                <a:cubicBezTo>
                  <a:pt x="1965928" y="3720235"/>
                  <a:pt x="2649612" y="4287501"/>
                  <a:pt x="3180895" y="4099118"/>
                </a:cubicBezTo>
                <a:cubicBezTo>
                  <a:pt x="3712178" y="3910735"/>
                  <a:pt x="4448778" y="2862985"/>
                  <a:pt x="4628695" y="2460818"/>
                </a:cubicBezTo>
                <a:cubicBezTo>
                  <a:pt x="4808612" y="2058651"/>
                  <a:pt x="4461478" y="2081935"/>
                  <a:pt x="4260395" y="1686118"/>
                </a:cubicBezTo>
                <a:cubicBezTo>
                  <a:pt x="4059312" y="1290301"/>
                  <a:pt x="3748162" y="325101"/>
                  <a:pt x="3422195" y="85918"/>
                </a:cubicBezTo>
                <a:cubicBezTo>
                  <a:pt x="3096228" y="-153265"/>
                  <a:pt x="2766028" y="174818"/>
                  <a:pt x="2304595" y="251018"/>
                </a:cubicBezTo>
                <a:cubicBezTo>
                  <a:pt x="1843162" y="327218"/>
                  <a:pt x="988028" y="407651"/>
                  <a:pt x="653595" y="543118"/>
                </a:cubicBezTo>
                <a:cubicBezTo>
                  <a:pt x="319162" y="678585"/>
                  <a:pt x="336095" y="822518"/>
                  <a:pt x="297995" y="1063818"/>
                </a:cubicBezTo>
                <a:cubicBezTo>
                  <a:pt x="259895" y="1305118"/>
                  <a:pt x="494845" y="1639551"/>
                  <a:pt x="450395" y="2016318"/>
                </a:cubicBezTo>
                <a:close/>
              </a:path>
            </a:pathLst>
          </a:custGeom>
          <a:gradFill>
            <a:gsLst>
              <a:gs pos="73000">
                <a:srgbClr val="32CD8B"/>
              </a:gs>
              <a:gs pos="0">
                <a:srgbClr val="32CD8B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6" name="任意多边形: 形状 515">
            <a:extLst>
              <a:ext uri="{FF2B5EF4-FFF2-40B4-BE49-F238E27FC236}">
                <a16:creationId xmlns:a16="http://schemas.microsoft.com/office/drawing/2014/main" id="{A706F7D2-1DFE-4B25-8E0B-1A63285FE805}"/>
              </a:ext>
            </a:extLst>
          </p:cNvPr>
          <p:cNvSpPr/>
          <p:nvPr/>
        </p:nvSpPr>
        <p:spPr>
          <a:xfrm>
            <a:off x="-1" y="-1"/>
            <a:ext cx="5605463" cy="1409926"/>
          </a:xfrm>
          <a:custGeom>
            <a:avLst/>
            <a:gdLst>
              <a:gd name="connsiteX0" fmla="*/ 0 w 3608044"/>
              <a:gd name="connsiteY0" fmla="*/ 0 h 601828"/>
              <a:gd name="connsiteX1" fmla="*/ 3608044 w 3608044"/>
              <a:gd name="connsiteY1" fmla="*/ 0 h 601828"/>
              <a:gd name="connsiteX2" fmla="*/ 3352000 w 3608044"/>
              <a:gd name="connsiteY2" fmla="*/ 21949 h 601828"/>
              <a:gd name="connsiteX3" fmla="*/ 1727200 w 3608044"/>
              <a:gd name="connsiteY3" fmla="*/ 203200 h 601828"/>
              <a:gd name="connsiteX4" fmla="*/ 66172 w 3608044"/>
              <a:gd name="connsiteY4" fmla="*/ 578070 h 601828"/>
              <a:gd name="connsiteX5" fmla="*/ 0 w 3608044"/>
              <a:gd name="connsiteY5" fmla="*/ 601828 h 60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08044" h="601828">
                <a:moveTo>
                  <a:pt x="0" y="0"/>
                </a:moveTo>
                <a:lnTo>
                  <a:pt x="3608044" y="0"/>
                </a:lnTo>
                <a:lnTo>
                  <a:pt x="3352000" y="21949"/>
                </a:lnTo>
                <a:cubicBezTo>
                  <a:pt x="2738835" y="77391"/>
                  <a:pt x="2185307" y="136979"/>
                  <a:pt x="1727200" y="203200"/>
                </a:cubicBezTo>
                <a:cubicBezTo>
                  <a:pt x="963688" y="313569"/>
                  <a:pt x="465232" y="442364"/>
                  <a:pt x="66172" y="578070"/>
                </a:cubicBezTo>
                <a:lnTo>
                  <a:pt x="0" y="601828"/>
                </a:ln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DC605BD2-78FD-4582-AB0D-14B68E10EEA8}"/>
              </a:ext>
            </a:extLst>
          </p:cNvPr>
          <p:cNvSpPr/>
          <p:nvPr/>
        </p:nvSpPr>
        <p:spPr>
          <a:xfrm>
            <a:off x="-1" y="3660001"/>
            <a:ext cx="6074309" cy="3197999"/>
          </a:xfrm>
          <a:custGeom>
            <a:avLst/>
            <a:gdLst>
              <a:gd name="connsiteX0" fmla="*/ 3865201 w 10673090"/>
              <a:gd name="connsiteY0" fmla="*/ 301 h 5868651"/>
              <a:gd name="connsiteX1" fmla="*/ 4775200 w 10673090"/>
              <a:gd name="connsiteY1" fmla="*/ 41165 h 5868651"/>
              <a:gd name="connsiteX2" fmla="*/ 9114971 w 10673090"/>
              <a:gd name="connsiteY2" fmla="*/ 1579680 h 5868651"/>
              <a:gd name="connsiteX3" fmla="*/ 10580914 w 10673090"/>
              <a:gd name="connsiteY3" fmla="*/ 3742308 h 5868651"/>
              <a:gd name="connsiteX4" fmla="*/ 6807200 w 10673090"/>
              <a:gd name="connsiteY4" fmla="*/ 4743794 h 5868651"/>
              <a:gd name="connsiteX5" fmla="*/ 6099629 w 10673090"/>
              <a:gd name="connsiteY5" fmla="*/ 5710355 h 5868651"/>
              <a:gd name="connsiteX6" fmla="*/ 6060234 w 10673090"/>
              <a:gd name="connsiteY6" fmla="*/ 5868651 h 5868651"/>
              <a:gd name="connsiteX7" fmla="*/ 0 w 10673090"/>
              <a:gd name="connsiteY7" fmla="*/ 5868651 h 5868651"/>
              <a:gd name="connsiteX8" fmla="*/ 0 w 10673090"/>
              <a:gd name="connsiteY8" fmla="*/ 517560 h 5868651"/>
              <a:gd name="connsiteX9" fmla="*/ 291704 w 10673090"/>
              <a:gd name="connsiteY9" fmla="*/ 459472 h 5868651"/>
              <a:gd name="connsiteX10" fmla="*/ 3865201 w 10673090"/>
              <a:gd name="connsiteY10" fmla="*/ 301 h 5868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73090" h="5868651">
                <a:moveTo>
                  <a:pt x="3865201" y="301"/>
                </a:moveTo>
                <a:cubicBezTo>
                  <a:pt x="4174785" y="-2151"/>
                  <a:pt x="4478565" y="10322"/>
                  <a:pt x="4775200" y="41165"/>
                </a:cubicBezTo>
                <a:cubicBezTo>
                  <a:pt x="6357257" y="205660"/>
                  <a:pt x="8147352" y="962823"/>
                  <a:pt x="9114971" y="1579680"/>
                </a:cubicBezTo>
                <a:cubicBezTo>
                  <a:pt x="10082590" y="2196537"/>
                  <a:pt x="10965542" y="3214956"/>
                  <a:pt x="10580914" y="3742308"/>
                </a:cubicBezTo>
                <a:cubicBezTo>
                  <a:pt x="10196286" y="4269660"/>
                  <a:pt x="7581295" y="4218861"/>
                  <a:pt x="6807200" y="4743794"/>
                </a:cubicBezTo>
                <a:cubicBezTo>
                  <a:pt x="6420153" y="5006261"/>
                  <a:pt x="6214534" y="5340392"/>
                  <a:pt x="6099629" y="5710355"/>
                </a:cubicBezTo>
                <a:lnTo>
                  <a:pt x="6060234" y="5868651"/>
                </a:lnTo>
                <a:lnTo>
                  <a:pt x="0" y="5868651"/>
                </a:lnTo>
                <a:lnTo>
                  <a:pt x="0" y="517560"/>
                </a:lnTo>
                <a:lnTo>
                  <a:pt x="291704" y="459472"/>
                </a:lnTo>
                <a:cubicBezTo>
                  <a:pt x="1516885" y="218946"/>
                  <a:pt x="2730061" y="9292"/>
                  <a:pt x="3865201" y="301"/>
                </a:cubicBezTo>
                <a:close/>
              </a:path>
            </a:pathLst>
          </a:custGeom>
          <a:gradFill>
            <a:gsLst>
              <a:gs pos="0">
                <a:srgbClr val="00B0F0">
                  <a:alpha val="8000"/>
                </a:srgbClr>
              </a:gs>
              <a:gs pos="100000">
                <a:srgbClr val="0070C0">
                  <a:alpha val="61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0" name="任意多边形: 形状 509">
            <a:extLst>
              <a:ext uri="{FF2B5EF4-FFF2-40B4-BE49-F238E27FC236}">
                <a16:creationId xmlns:a16="http://schemas.microsoft.com/office/drawing/2014/main" id="{16A58FE3-8B0B-43E0-A7B5-4FB997BFAF31}"/>
              </a:ext>
            </a:extLst>
          </p:cNvPr>
          <p:cNvSpPr/>
          <p:nvPr/>
        </p:nvSpPr>
        <p:spPr>
          <a:xfrm>
            <a:off x="8906438" y="0"/>
            <a:ext cx="3285562" cy="2706846"/>
          </a:xfrm>
          <a:custGeom>
            <a:avLst/>
            <a:gdLst>
              <a:gd name="connsiteX0" fmla="*/ 282181 w 2100056"/>
              <a:gd name="connsiteY0" fmla="*/ 0 h 1730154"/>
              <a:gd name="connsiteX1" fmla="*/ 2100056 w 2100056"/>
              <a:gd name="connsiteY1" fmla="*/ 0 h 1730154"/>
              <a:gd name="connsiteX2" fmla="*/ 2100056 w 2100056"/>
              <a:gd name="connsiteY2" fmla="*/ 1730154 h 1730154"/>
              <a:gd name="connsiteX3" fmla="*/ 1674841 w 2100056"/>
              <a:gd name="connsiteY3" fmla="*/ 1671724 h 1730154"/>
              <a:gd name="connsiteX4" fmla="*/ 90443 w 2100056"/>
              <a:gd name="connsiteY4" fmla="*/ 1077427 h 1730154"/>
              <a:gd name="connsiteX5" fmla="*/ 219899 w 2100056"/>
              <a:gd name="connsiteY5" fmla="*/ 112004 h 1730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00056" h="1730154">
                <a:moveTo>
                  <a:pt x="282181" y="0"/>
                </a:moveTo>
                <a:lnTo>
                  <a:pt x="2100056" y="0"/>
                </a:lnTo>
                <a:lnTo>
                  <a:pt x="2100056" y="1730154"/>
                </a:lnTo>
                <a:lnTo>
                  <a:pt x="1674841" y="1671724"/>
                </a:lnTo>
                <a:cubicBezTo>
                  <a:pt x="954907" y="1552663"/>
                  <a:pt x="294361" y="1340309"/>
                  <a:pt x="90443" y="1077427"/>
                </a:cubicBezTo>
                <a:cubicBezTo>
                  <a:pt x="-85240" y="850943"/>
                  <a:pt x="15037" y="500371"/>
                  <a:pt x="219899" y="112004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8" name="组合 497">
            <a:extLst>
              <a:ext uri="{FF2B5EF4-FFF2-40B4-BE49-F238E27FC236}">
                <a16:creationId xmlns:a16="http://schemas.microsoft.com/office/drawing/2014/main" id="{D0BDA3DA-0556-4EE6-B49F-ECFC4B7AB716}"/>
              </a:ext>
            </a:extLst>
          </p:cNvPr>
          <p:cNvGrpSpPr/>
          <p:nvPr/>
        </p:nvGrpSpPr>
        <p:grpSpPr>
          <a:xfrm>
            <a:off x="9599058" y="3949503"/>
            <a:ext cx="2511732" cy="2662370"/>
            <a:chOff x="7787402" y="1543050"/>
            <a:chExt cx="4161978" cy="4411588"/>
          </a:xfrm>
        </p:grpSpPr>
        <p:grpSp>
          <p:nvGrpSpPr>
            <p:cNvPr id="379" name="Group 11">
              <a:extLst>
                <a:ext uri="{FF2B5EF4-FFF2-40B4-BE49-F238E27FC236}">
                  <a16:creationId xmlns:a16="http://schemas.microsoft.com/office/drawing/2014/main" id="{25E7858F-A0FA-4422-8B81-91B0788DDC0D}"/>
                </a:ext>
              </a:extLst>
            </p:cNvPr>
            <p:cNvGrpSpPr/>
            <p:nvPr/>
          </p:nvGrpSpPr>
          <p:grpSpPr>
            <a:xfrm>
              <a:off x="7787402" y="4311279"/>
              <a:ext cx="4078120" cy="1643359"/>
              <a:chOff x="7787402" y="4311279"/>
              <a:chExt cx="4078120" cy="1643359"/>
            </a:xfrm>
          </p:grpSpPr>
          <p:grpSp>
            <p:nvGrpSpPr>
              <p:cNvPr id="381" name="Graphic 11">
                <a:extLst>
                  <a:ext uri="{FF2B5EF4-FFF2-40B4-BE49-F238E27FC236}">
                    <a16:creationId xmlns:a16="http://schemas.microsoft.com/office/drawing/2014/main" id="{9C4344FB-663C-4557-85A9-5B4227597199}"/>
                  </a:ext>
                </a:extLst>
              </p:cNvPr>
              <p:cNvGrpSpPr/>
              <p:nvPr/>
            </p:nvGrpSpPr>
            <p:grpSpPr>
              <a:xfrm>
                <a:off x="7787402" y="4311279"/>
                <a:ext cx="3799381" cy="1643359"/>
                <a:chOff x="8222456" y="4524824"/>
                <a:chExt cx="3424059" cy="1481019"/>
              </a:xfrm>
              <a:solidFill>
                <a:srgbClr val="E0E0E0"/>
              </a:solidFill>
            </p:grpSpPr>
            <p:sp>
              <p:nvSpPr>
                <p:cNvPr id="390" name="Freeform: Shape 15">
                  <a:extLst>
                    <a:ext uri="{FF2B5EF4-FFF2-40B4-BE49-F238E27FC236}">
                      <a16:creationId xmlns:a16="http://schemas.microsoft.com/office/drawing/2014/main" id="{B61BF449-64C1-4FAB-9894-F5517789A871}"/>
                    </a:ext>
                  </a:extLst>
                </p:cNvPr>
                <p:cNvSpPr/>
                <p:nvPr/>
              </p:nvSpPr>
              <p:spPr>
                <a:xfrm>
                  <a:off x="8222456" y="5194458"/>
                  <a:ext cx="619696" cy="357758"/>
                </a:xfrm>
                <a:custGeom>
                  <a:avLst/>
                  <a:gdLst>
                    <a:gd name="connsiteX0" fmla="*/ 619697 w 619696"/>
                    <a:gd name="connsiteY0" fmla="*/ 178880 h 357758"/>
                    <a:gd name="connsiteX1" fmla="*/ 309848 w 619696"/>
                    <a:gd name="connsiteY1" fmla="*/ 357759 h 357758"/>
                    <a:gd name="connsiteX2" fmla="*/ 0 w 619696"/>
                    <a:gd name="connsiteY2" fmla="*/ 178880 h 357758"/>
                    <a:gd name="connsiteX3" fmla="*/ 309848 w 619696"/>
                    <a:gd name="connsiteY3" fmla="*/ 0 h 357758"/>
                    <a:gd name="connsiteX4" fmla="*/ 619697 w 619696"/>
                    <a:gd name="connsiteY4" fmla="*/ 178880 h 35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9696" h="357758">
                      <a:moveTo>
                        <a:pt x="619697" y="178880"/>
                      </a:moveTo>
                      <a:cubicBezTo>
                        <a:pt x="619697" y="277672"/>
                        <a:pt x="480973" y="357759"/>
                        <a:pt x="309848" y="357759"/>
                      </a:cubicBezTo>
                      <a:cubicBezTo>
                        <a:pt x="138724" y="357759"/>
                        <a:pt x="0" y="277672"/>
                        <a:pt x="0" y="178880"/>
                      </a:cubicBezTo>
                      <a:cubicBezTo>
                        <a:pt x="0" y="80087"/>
                        <a:pt x="138724" y="0"/>
                        <a:pt x="309848" y="0"/>
                      </a:cubicBezTo>
                      <a:cubicBezTo>
                        <a:pt x="480973" y="0"/>
                        <a:pt x="619697" y="80087"/>
                        <a:pt x="619697" y="17888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Freeform: Shape 16">
                  <a:extLst>
                    <a:ext uri="{FF2B5EF4-FFF2-40B4-BE49-F238E27FC236}">
                      <a16:creationId xmlns:a16="http://schemas.microsoft.com/office/drawing/2014/main" id="{0298B7DD-E32C-4A3C-867D-BDA19CEBF280}"/>
                    </a:ext>
                  </a:extLst>
                </p:cNvPr>
                <p:cNvSpPr/>
                <p:nvPr/>
              </p:nvSpPr>
              <p:spPr>
                <a:xfrm>
                  <a:off x="8337422" y="4620767"/>
                  <a:ext cx="1474089" cy="853725"/>
                </a:xfrm>
                <a:custGeom>
                  <a:avLst/>
                  <a:gdLst>
                    <a:gd name="connsiteX0" fmla="*/ 1474089 w 1474089"/>
                    <a:gd name="connsiteY0" fmla="*/ 360902 h 853725"/>
                    <a:gd name="connsiteX1" fmla="*/ 620554 w 1474089"/>
                    <a:gd name="connsiteY1" fmla="*/ 853726 h 853725"/>
                    <a:gd name="connsiteX2" fmla="*/ 0 w 1474089"/>
                    <a:gd name="connsiteY2" fmla="*/ 492728 h 853725"/>
                    <a:gd name="connsiteX3" fmla="*/ 853535 w 1474089"/>
                    <a:gd name="connsiteY3" fmla="*/ 0 h 853725"/>
                    <a:gd name="connsiteX4" fmla="*/ 1474089 w 1474089"/>
                    <a:gd name="connsiteY4" fmla="*/ 360902 h 85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4089" h="853725">
                      <a:moveTo>
                        <a:pt x="1474089" y="360902"/>
                      </a:moveTo>
                      <a:lnTo>
                        <a:pt x="620554" y="853726"/>
                      </a:lnTo>
                      <a:lnTo>
                        <a:pt x="0" y="492728"/>
                      </a:lnTo>
                      <a:lnTo>
                        <a:pt x="853535" y="0"/>
                      </a:lnTo>
                      <a:lnTo>
                        <a:pt x="1474089" y="36090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Freeform: Shape 17">
                  <a:extLst>
                    <a:ext uri="{FF2B5EF4-FFF2-40B4-BE49-F238E27FC236}">
                      <a16:creationId xmlns:a16="http://schemas.microsoft.com/office/drawing/2014/main" id="{84032601-B474-48F4-B0E5-5B74199F9603}"/>
                    </a:ext>
                  </a:extLst>
                </p:cNvPr>
                <p:cNvSpPr/>
                <p:nvPr/>
              </p:nvSpPr>
              <p:spPr>
                <a:xfrm>
                  <a:off x="9089778" y="4524824"/>
                  <a:ext cx="2556737" cy="1481019"/>
                </a:xfrm>
                <a:custGeom>
                  <a:avLst/>
                  <a:gdLst>
                    <a:gd name="connsiteX0" fmla="*/ 2112669 w 2556737"/>
                    <a:gd name="connsiteY0" fmla="*/ 1468877 h 1481019"/>
                    <a:gd name="connsiteX1" fmla="*/ 14407 w 2556737"/>
                    <a:gd name="connsiteY1" fmla="*/ 257392 h 1481019"/>
                    <a:gd name="connsiteX2" fmla="*/ 3767 w 2556737"/>
                    <a:gd name="connsiteY2" fmla="*/ 218407 h 1481019"/>
                    <a:gd name="connsiteX3" fmla="*/ 14407 w 2556737"/>
                    <a:gd name="connsiteY3" fmla="*/ 207767 h 1481019"/>
                    <a:gd name="connsiteX4" fmla="*/ 353116 w 2556737"/>
                    <a:gd name="connsiteY4" fmla="*/ 12218 h 1481019"/>
                    <a:gd name="connsiteX5" fmla="*/ 443985 w 2556737"/>
                    <a:gd name="connsiteY5" fmla="*/ 12218 h 1481019"/>
                    <a:gd name="connsiteX6" fmla="*/ 2542247 w 2556737"/>
                    <a:gd name="connsiteY6" fmla="*/ 1223608 h 1481019"/>
                    <a:gd name="connsiteX7" fmla="*/ 2553018 w 2556737"/>
                    <a:gd name="connsiteY7" fmla="*/ 1262557 h 1481019"/>
                    <a:gd name="connsiteX8" fmla="*/ 2542247 w 2556737"/>
                    <a:gd name="connsiteY8" fmla="*/ 1273329 h 1481019"/>
                    <a:gd name="connsiteX9" fmla="*/ 2203633 w 2556737"/>
                    <a:gd name="connsiteY9" fmla="*/ 1468877 h 1481019"/>
                    <a:gd name="connsiteX10" fmla="*/ 2112670 w 2556737"/>
                    <a:gd name="connsiteY10" fmla="*/ 1468877 h 1481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556737" h="1481019">
                      <a:moveTo>
                        <a:pt x="2112669" y="1468877"/>
                      </a:moveTo>
                      <a:lnTo>
                        <a:pt x="14407" y="257392"/>
                      </a:lnTo>
                      <a:cubicBezTo>
                        <a:pt x="704" y="249565"/>
                        <a:pt x="-4060" y="232110"/>
                        <a:pt x="3767" y="218407"/>
                      </a:cubicBezTo>
                      <a:cubicBezTo>
                        <a:pt x="6300" y="213973"/>
                        <a:pt x="9974" y="210299"/>
                        <a:pt x="14407" y="207767"/>
                      </a:cubicBezTo>
                      <a:lnTo>
                        <a:pt x="353116" y="12218"/>
                      </a:lnTo>
                      <a:cubicBezTo>
                        <a:pt x="381215" y="-4073"/>
                        <a:pt x="415886" y="-4073"/>
                        <a:pt x="443985" y="12218"/>
                      </a:cubicBezTo>
                      <a:lnTo>
                        <a:pt x="2542247" y="1223608"/>
                      </a:lnTo>
                      <a:cubicBezTo>
                        <a:pt x="2555977" y="1231389"/>
                        <a:pt x="2560799" y="1248828"/>
                        <a:pt x="2553018" y="1262557"/>
                      </a:cubicBezTo>
                      <a:cubicBezTo>
                        <a:pt x="2550469" y="1267056"/>
                        <a:pt x="2546746" y="1270779"/>
                        <a:pt x="2542247" y="1273329"/>
                      </a:cubicBezTo>
                      <a:lnTo>
                        <a:pt x="2203633" y="1468877"/>
                      </a:lnTo>
                      <a:cubicBezTo>
                        <a:pt x="2175473" y="1485067"/>
                        <a:pt x="2140830" y="1485067"/>
                        <a:pt x="2112670" y="146887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3"/>
                    </a:gs>
                    <a:gs pos="50000">
                      <a:schemeClr val="accent4"/>
                    </a:gs>
                    <a:gs pos="100000">
                      <a:schemeClr val="accent5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</a:gradFill>
                <a:ln w="3859" cap="flat">
                  <a:noFill/>
                  <a:prstDash val="solid"/>
                  <a:miter/>
                </a:ln>
                <a:effectLst>
                  <a:softEdge rad="0"/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82" name="Graphic 11">
                <a:extLst>
                  <a:ext uri="{FF2B5EF4-FFF2-40B4-BE49-F238E27FC236}">
                    <a16:creationId xmlns:a16="http://schemas.microsoft.com/office/drawing/2014/main" id="{9378A1C3-906E-4EBE-B752-B7E5D59D22F4}"/>
                  </a:ext>
                </a:extLst>
              </p:cNvPr>
              <p:cNvGrpSpPr/>
              <p:nvPr/>
            </p:nvGrpSpPr>
            <p:grpSpPr>
              <a:xfrm>
                <a:off x="11406006" y="4528876"/>
                <a:ext cx="459516" cy="864177"/>
                <a:chOff x="11483596" y="4720925"/>
                <a:chExt cx="414123" cy="778809"/>
              </a:xfrm>
            </p:grpSpPr>
            <p:sp>
              <p:nvSpPr>
                <p:cNvPr id="383" name="Freeform: Shape 19">
                  <a:extLst>
                    <a:ext uri="{FF2B5EF4-FFF2-40B4-BE49-F238E27FC236}">
                      <a16:creationId xmlns:a16="http://schemas.microsoft.com/office/drawing/2014/main" id="{A462FE6F-A6CF-4712-9412-F38B94E37D68}"/>
                    </a:ext>
                  </a:extLst>
                </p:cNvPr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Freeform: Shape 20">
                  <a:extLst>
                    <a:ext uri="{FF2B5EF4-FFF2-40B4-BE49-F238E27FC236}">
                      <a16:creationId xmlns:a16="http://schemas.microsoft.com/office/drawing/2014/main" id="{BFD929CE-7B5B-4FDD-B599-19C1C6D162F6}"/>
                    </a:ext>
                  </a:extLst>
                </p:cNvPr>
                <p:cNvSpPr/>
                <p:nvPr/>
              </p:nvSpPr>
              <p:spPr>
                <a:xfrm>
                  <a:off x="11483596" y="4720925"/>
                  <a:ext cx="228544" cy="715278"/>
                </a:xfrm>
                <a:custGeom>
                  <a:avLst/>
                  <a:gdLst>
                    <a:gd name="connsiteX0" fmla="*/ 46225 w 228544"/>
                    <a:gd name="connsiteY0" fmla="*/ 646793 h 715278"/>
                    <a:gd name="connsiteX1" fmla="*/ 164145 w 228544"/>
                    <a:gd name="connsiteY1" fmla="*/ 715278 h 715278"/>
                    <a:gd name="connsiteX2" fmla="*/ 137665 w 228544"/>
                    <a:gd name="connsiteY2" fmla="*/ 334278 h 715278"/>
                    <a:gd name="connsiteX3" fmla="*/ 185290 w 228544"/>
                    <a:gd name="connsiteY3" fmla="*/ 207024 h 715278"/>
                    <a:gd name="connsiteX4" fmla="*/ 203102 w 228544"/>
                    <a:gd name="connsiteY4" fmla="*/ 13666 h 715278"/>
                    <a:gd name="connsiteX5" fmla="*/ 219 w 228544"/>
                    <a:gd name="connsiteY5" fmla="*/ 362282 h 715278"/>
                    <a:gd name="connsiteX6" fmla="*/ 46225 w 228544"/>
                    <a:gd name="connsiteY6" fmla="*/ 646793 h 71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44" h="715278">
                      <a:moveTo>
                        <a:pt x="46225" y="646793"/>
                      </a:moveTo>
                      <a:lnTo>
                        <a:pt x="164145" y="715278"/>
                      </a:lnTo>
                      <a:cubicBezTo>
                        <a:pt x="164145" y="715278"/>
                        <a:pt x="104613" y="525350"/>
                        <a:pt x="137665" y="334278"/>
                      </a:cubicBezTo>
                      <a:cubicBezTo>
                        <a:pt x="150143" y="262078"/>
                        <a:pt x="176337" y="226265"/>
                        <a:pt x="185290" y="207024"/>
                      </a:cubicBezTo>
                      <a:cubicBezTo>
                        <a:pt x="194244" y="187783"/>
                        <a:pt x="265681" y="68530"/>
                        <a:pt x="203102" y="13666"/>
                      </a:cubicBezTo>
                      <a:cubicBezTo>
                        <a:pt x="140523" y="-41198"/>
                        <a:pt x="-6448" y="67959"/>
                        <a:pt x="219" y="362282"/>
                      </a:cubicBezTo>
                      <a:cubicBezTo>
                        <a:pt x="3464" y="458682"/>
                        <a:pt x="18923" y="554283"/>
                        <a:pt x="46225" y="646793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Freeform: Shape 21">
                  <a:extLst>
                    <a:ext uri="{FF2B5EF4-FFF2-40B4-BE49-F238E27FC236}">
                      <a16:creationId xmlns:a16="http://schemas.microsoft.com/office/drawing/2014/main" id="{747597DB-9CD7-44DE-8090-4F4BBA2757C4}"/>
                    </a:ext>
                  </a:extLst>
                </p:cNvPr>
                <p:cNvSpPr/>
                <p:nvPr/>
              </p:nvSpPr>
              <p:spPr>
                <a:xfrm>
                  <a:off x="11537832" y="4769809"/>
                  <a:ext cx="115552" cy="634008"/>
                </a:xfrm>
                <a:custGeom>
                  <a:avLst/>
                  <a:gdLst>
                    <a:gd name="connsiteX0" fmla="*/ 46758 w 115552"/>
                    <a:gd name="connsiteY0" fmla="*/ 634008 h 634008"/>
                    <a:gd name="connsiteX1" fmla="*/ 42757 w 115552"/>
                    <a:gd name="connsiteY1" fmla="*/ 631246 h 634008"/>
                    <a:gd name="connsiteX2" fmla="*/ 85 w 115552"/>
                    <a:gd name="connsiteY2" fmla="*/ 307968 h 634008"/>
                    <a:gd name="connsiteX3" fmla="*/ 108194 w 115552"/>
                    <a:gd name="connsiteY3" fmla="*/ 1262 h 634008"/>
                    <a:gd name="connsiteX4" fmla="*/ 114290 w 115552"/>
                    <a:gd name="connsiteY4" fmla="*/ 1262 h 634008"/>
                    <a:gd name="connsiteX5" fmla="*/ 114290 w 115552"/>
                    <a:gd name="connsiteY5" fmla="*/ 7359 h 634008"/>
                    <a:gd name="connsiteX6" fmla="*/ 8658 w 115552"/>
                    <a:gd name="connsiteY6" fmla="*/ 308063 h 634008"/>
                    <a:gd name="connsiteX7" fmla="*/ 50758 w 115552"/>
                    <a:gd name="connsiteY7" fmla="*/ 628293 h 634008"/>
                    <a:gd name="connsiteX8" fmla="*/ 48335 w 115552"/>
                    <a:gd name="connsiteY8" fmla="*/ 633703 h 634008"/>
                    <a:gd name="connsiteX9" fmla="*/ 48282 w 115552"/>
                    <a:gd name="connsiteY9" fmla="*/ 633723 h 634008"/>
                    <a:gd name="connsiteX10" fmla="*/ 46758 w 115552"/>
                    <a:gd name="connsiteY10" fmla="*/ 634008 h 634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5552" h="634008">
                      <a:moveTo>
                        <a:pt x="46758" y="634008"/>
                      </a:moveTo>
                      <a:cubicBezTo>
                        <a:pt x="44981" y="634006"/>
                        <a:pt x="43389" y="632907"/>
                        <a:pt x="42757" y="631246"/>
                      </a:cubicBezTo>
                      <a:cubicBezTo>
                        <a:pt x="42281" y="630008"/>
                        <a:pt x="-2201" y="506373"/>
                        <a:pt x="85" y="307968"/>
                      </a:cubicBezTo>
                      <a:cubicBezTo>
                        <a:pt x="2371" y="109562"/>
                        <a:pt x="107146" y="2310"/>
                        <a:pt x="108194" y="1262"/>
                      </a:cubicBezTo>
                      <a:cubicBezTo>
                        <a:pt x="109877" y="-421"/>
                        <a:pt x="112607" y="-421"/>
                        <a:pt x="114290" y="1262"/>
                      </a:cubicBezTo>
                      <a:cubicBezTo>
                        <a:pt x="115973" y="2946"/>
                        <a:pt x="115973" y="5675"/>
                        <a:pt x="114290" y="7359"/>
                      </a:cubicBezTo>
                      <a:cubicBezTo>
                        <a:pt x="113242" y="8406"/>
                        <a:pt x="10944" y="112134"/>
                        <a:pt x="8658" y="308063"/>
                      </a:cubicBezTo>
                      <a:cubicBezTo>
                        <a:pt x="6372" y="503992"/>
                        <a:pt x="50377" y="627055"/>
                        <a:pt x="50758" y="628293"/>
                      </a:cubicBezTo>
                      <a:cubicBezTo>
                        <a:pt x="51583" y="630456"/>
                        <a:pt x="50498" y="632878"/>
                        <a:pt x="48335" y="633703"/>
                      </a:cubicBezTo>
                      <a:cubicBezTo>
                        <a:pt x="48318" y="633709"/>
                        <a:pt x="48300" y="633716"/>
                        <a:pt x="48282" y="633723"/>
                      </a:cubicBezTo>
                      <a:cubicBezTo>
                        <a:pt x="47795" y="633910"/>
                        <a:pt x="47279" y="634007"/>
                        <a:pt x="46758" y="6340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Freeform: Shape 22">
                  <a:extLst>
                    <a:ext uri="{FF2B5EF4-FFF2-40B4-BE49-F238E27FC236}">
                      <a16:creationId xmlns:a16="http://schemas.microsoft.com/office/drawing/2014/main" id="{114DA95A-CF4D-4F9A-B0F1-85FAC90F7705}"/>
                    </a:ext>
                  </a:extLst>
                </p:cNvPr>
                <p:cNvSpPr/>
                <p:nvPr/>
              </p:nvSpPr>
              <p:spPr>
                <a:xfrm>
                  <a:off x="11515370" y="4921971"/>
                  <a:ext cx="382349" cy="577763"/>
                </a:xfrm>
                <a:custGeom>
                  <a:avLst/>
                  <a:gdLst>
                    <a:gd name="connsiteX0" fmla="*/ 47979 w 382349"/>
                    <a:gd name="connsiteY0" fmla="*/ 463464 h 577763"/>
                    <a:gd name="connsiteX1" fmla="*/ 242860 w 382349"/>
                    <a:gd name="connsiteY1" fmla="*/ 577764 h 577763"/>
                    <a:gd name="connsiteX2" fmla="*/ 325252 w 382349"/>
                    <a:gd name="connsiteY2" fmla="*/ 480704 h 577763"/>
                    <a:gd name="connsiteX3" fmla="*/ 327443 w 382349"/>
                    <a:gd name="connsiteY3" fmla="*/ 340020 h 577763"/>
                    <a:gd name="connsiteX4" fmla="*/ 382021 w 382349"/>
                    <a:gd name="connsiteY4" fmla="*/ 264487 h 577763"/>
                    <a:gd name="connsiteX5" fmla="*/ 343921 w 382349"/>
                    <a:gd name="connsiteY5" fmla="*/ 197812 h 577763"/>
                    <a:gd name="connsiteX6" fmla="*/ 322966 w 382349"/>
                    <a:gd name="connsiteY6" fmla="*/ 109801 h 577763"/>
                    <a:gd name="connsiteX7" fmla="*/ 330681 w 382349"/>
                    <a:gd name="connsiteY7" fmla="*/ 4073 h 577763"/>
                    <a:gd name="connsiteX8" fmla="*/ 228287 w 382349"/>
                    <a:gd name="connsiteY8" fmla="*/ 39030 h 577763"/>
                    <a:gd name="connsiteX9" fmla="*/ 145039 w 382349"/>
                    <a:gd name="connsiteY9" fmla="*/ 101323 h 577763"/>
                    <a:gd name="connsiteX10" fmla="*/ 59314 w 382349"/>
                    <a:gd name="connsiteY10" fmla="*/ 158473 h 577763"/>
                    <a:gd name="connsiteX11" fmla="*/ 62171 w 382349"/>
                    <a:gd name="connsiteY11" fmla="*/ 246294 h 577763"/>
                    <a:gd name="connsiteX12" fmla="*/ 47979 w 382349"/>
                    <a:gd name="connsiteY12" fmla="*/ 463464 h 577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2349" h="577763">
                      <a:moveTo>
                        <a:pt x="47979" y="463464"/>
                      </a:moveTo>
                      <a:lnTo>
                        <a:pt x="242860" y="577764"/>
                      </a:lnTo>
                      <a:cubicBezTo>
                        <a:pt x="242860" y="577764"/>
                        <a:pt x="332015" y="564619"/>
                        <a:pt x="325252" y="480704"/>
                      </a:cubicBezTo>
                      <a:cubicBezTo>
                        <a:pt x="318489" y="396789"/>
                        <a:pt x="282294" y="376882"/>
                        <a:pt x="327443" y="340020"/>
                      </a:cubicBezTo>
                      <a:cubicBezTo>
                        <a:pt x="372591" y="303158"/>
                        <a:pt x="384593" y="300682"/>
                        <a:pt x="382021" y="264487"/>
                      </a:cubicBezTo>
                      <a:cubicBezTo>
                        <a:pt x="379449" y="228292"/>
                        <a:pt x="355541" y="212575"/>
                        <a:pt x="343921" y="197812"/>
                      </a:cubicBezTo>
                      <a:cubicBezTo>
                        <a:pt x="332300" y="183048"/>
                        <a:pt x="300582" y="153425"/>
                        <a:pt x="322966" y="109801"/>
                      </a:cubicBezTo>
                      <a:cubicBezTo>
                        <a:pt x="345350" y="66176"/>
                        <a:pt x="375925" y="24076"/>
                        <a:pt x="330681" y="4073"/>
                      </a:cubicBezTo>
                      <a:cubicBezTo>
                        <a:pt x="303725" y="-7833"/>
                        <a:pt x="258386" y="7121"/>
                        <a:pt x="228287" y="39030"/>
                      </a:cubicBezTo>
                      <a:cubicBezTo>
                        <a:pt x="198188" y="70939"/>
                        <a:pt x="173518" y="93894"/>
                        <a:pt x="145039" y="101323"/>
                      </a:cubicBezTo>
                      <a:cubicBezTo>
                        <a:pt x="116559" y="108753"/>
                        <a:pt x="57123" y="109324"/>
                        <a:pt x="59314" y="158473"/>
                      </a:cubicBezTo>
                      <a:cubicBezTo>
                        <a:pt x="61505" y="207622"/>
                        <a:pt x="74077" y="224482"/>
                        <a:pt x="62171" y="246294"/>
                      </a:cubicBezTo>
                      <a:cubicBezTo>
                        <a:pt x="39311" y="288204"/>
                        <a:pt x="-56796" y="309921"/>
                        <a:pt x="47979" y="463464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Freeform: Shape 23">
                  <a:extLst>
                    <a:ext uri="{FF2B5EF4-FFF2-40B4-BE49-F238E27FC236}">
                      <a16:creationId xmlns:a16="http://schemas.microsoft.com/office/drawing/2014/main" id="{8A22007C-476A-42F4-9519-E1D3F2E40D5C}"/>
                    </a:ext>
                  </a:extLst>
                </p:cNvPr>
                <p:cNvSpPr/>
                <p:nvPr/>
              </p:nvSpPr>
              <p:spPr>
                <a:xfrm>
                  <a:off x="11637374" y="4947925"/>
                  <a:ext cx="188004" cy="488468"/>
                </a:xfrm>
                <a:custGeom>
                  <a:avLst/>
                  <a:gdLst>
                    <a:gd name="connsiteX0" fmla="*/ 4938 w 188004"/>
                    <a:gd name="connsiteY0" fmla="*/ 488469 h 488468"/>
                    <a:gd name="connsiteX1" fmla="*/ 652 w 188004"/>
                    <a:gd name="connsiteY1" fmla="*/ 484563 h 488468"/>
                    <a:gd name="connsiteX2" fmla="*/ 180770 w 188004"/>
                    <a:gd name="connsiteY2" fmla="*/ 1265 h 488468"/>
                    <a:gd name="connsiteX3" fmla="*/ 186696 w 188004"/>
                    <a:gd name="connsiteY3" fmla="*/ 1191 h 488468"/>
                    <a:gd name="connsiteX4" fmla="*/ 186770 w 188004"/>
                    <a:gd name="connsiteY4" fmla="*/ 1265 h 488468"/>
                    <a:gd name="connsiteX5" fmla="*/ 186770 w 188004"/>
                    <a:gd name="connsiteY5" fmla="*/ 7361 h 488468"/>
                    <a:gd name="connsiteX6" fmla="*/ 9415 w 188004"/>
                    <a:gd name="connsiteY6" fmla="*/ 483611 h 488468"/>
                    <a:gd name="connsiteX7" fmla="*/ 5510 w 188004"/>
                    <a:gd name="connsiteY7" fmla="*/ 488278 h 488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004" h="488468">
                      <a:moveTo>
                        <a:pt x="4938" y="488469"/>
                      </a:moveTo>
                      <a:cubicBezTo>
                        <a:pt x="2729" y="488434"/>
                        <a:pt x="892" y="486760"/>
                        <a:pt x="652" y="484563"/>
                      </a:cubicBezTo>
                      <a:cubicBezTo>
                        <a:pt x="652" y="481611"/>
                        <a:pt x="-20684" y="191670"/>
                        <a:pt x="180770" y="1265"/>
                      </a:cubicBezTo>
                      <a:cubicBezTo>
                        <a:pt x="182386" y="-392"/>
                        <a:pt x="185039" y="-425"/>
                        <a:pt x="186696" y="1191"/>
                      </a:cubicBezTo>
                      <a:cubicBezTo>
                        <a:pt x="186721" y="1215"/>
                        <a:pt x="186746" y="1240"/>
                        <a:pt x="186770" y="1265"/>
                      </a:cubicBezTo>
                      <a:cubicBezTo>
                        <a:pt x="188415" y="2964"/>
                        <a:pt x="188415" y="5662"/>
                        <a:pt x="186770" y="7361"/>
                      </a:cubicBezTo>
                      <a:cubicBezTo>
                        <a:pt x="-11635" y="194908"/>
                        <a:pt x="9129" y="480849"/>
                        <a:pt x="9415" y="483611"/>
                      </a:cubicBezTo>
                      <a:cubicBezTo>
                        <a:pt x="9582" y="485964"/>
                        <a:pt x="7856" y="488027"/>
                        <a:pt x="5510" y="4882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Freeform: Shape 24">
                  <a:extLst>
                    <a:ext uri="{FF2B5EF4-FFF2-40B4-BE49-F238E27FC236}">
                      <a16:creationId xmlns:a16="http://schemas.microsoft.com/office/drawing/2014/main" id="{ABDFBE94-0CDD-474F-B119-3AFC6B6F98AF}"/>
                    </a:ext>
                  </a:extLst>
                </p:cNvPr>
                <p:cNvSpPr/>
                <p:nvPr/>
              </p:nvSpPr>
              <p:spPr>
                <a:xfrm>
                  <a:off x="11611579" y="5059529"/>
                  <a:ext cx="69980" cy="128261"/>
                </a:xfrm>
                <a:custGeom>
                  <a:avLst/>
                  <a:gdLst>
                    <a:gd name="connsiteX0" fmla="*/ 66070 w 69980"/>
                    <a:gd name="connsiteY0" fmla="*/ 127880 h 128261"/>
                    <a:gd name="connsiteX1" fmla="*/ 61784 w 69980"/>
                    <a:gd name="connsiteY1" fmla="*/ 123975 h 128261"/>
                    <a:gd name="connsiteX2" fmla="*/ 1776 w 69980"/>
                    <a:gd name="connsiteY2" fmla="*/ 7770 h 128261"/>
                    <a:gd name="connsiteX3" fmla="*/ 812 w 69980"/>
                    <a:gd name="connsiteY3" fmla="*/ 1786 h 128261"/>
                    <a:gd name="connsiteX4" fmla="*/ 824 w 69980"/>
                    <a:gd name="connsiteY4" fmla="*/ 1769 h 128261"/>
                    <a:gd name="connsiteX5" fmla="*/ 6667 w 69980"/>
                    <a:gd name="connsiteY5" fmla="*/ 771 h 128261"/>
                    <a:gd name="connsiteX6" fmla="*/ 6730 w 69980"/>
                    <a:gd name="connsiteY6" fmla="*/ 817 h 128261"/>
                    <a:gd name="connsiteX7" fmla="*/ 69976 w 69980"/>
                    <a:gd name="connsiteY7" fmla="*/ 123689 h 128261"/>
                    <a:gd name="connsiteX8" fmla="*/ 65975 w 69980"/>
                    <a:gd name="connsiteY8" fmla="*/ 128261 h 128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980" h="128261">
                      <a:moveTo>
                        <a:pt x="66070" y="127880"/>
                      </a:moveTo>
                      <a:cubicBezTo>
                        <a:pt x="63844" y="127889"/>
                        <a:pt x="61982" y="126192"/>
                        <a:pt x="61784" y="123975"/>
                      </a:cubicBezTo>
                      <a:cubicBezTo>
                        <a:pt x="58447" y="78683"/>
                        <a:pt x="36774" y="36713"/>
                        <a:pt x="1776" y="7770"/>
                      </a:cubicBezTo>
                      <a:cubicBezTo>
                        <a:pt x="-142" y="6384"/>
                        <a:pt x="-574" y="3704"/>
                        <a:pt x="812" y="1786"/>
                      </a:cubicBezTo>
                      <a:cubicBezTo>
                        <a:pt x="816" y="1780"/>
                        <a:pt x="820" y="1775"/>
                        <a:pt x="824" y="1769"/>
                      </a:cubicBezTo>
                      <a:cubicBezTo>
                        <a:pt x="2162" y="-120"/>
                        <a:pt x="4777" y="-567"/>
                        <a:pt x="6667" y="771"/>
                      </a:cubicBezTo>
                      <a:cubicBezTo>
                        <a:pt x="6688" y="786"/>
                        <a:pt x="6709" y="801"/>
                        <a:pt x="6730" y="817"/>
                      </a:cubicBezTo>
                      <a:cubicBezTo>
                        <a:pt x="44116" y="31088"/>
                        <a:pt x="67065" y="75673"/>
                        <a:pt x="69976" y="123689"/>
                      </a:cubicBezTo>
                      <a:cubicBezTo>
                        <a:pt x="70087" y="126040"/>
                        <a:pt x="68320" y="128059"/>
                        <a:pt x="65975" y="1282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Freeform: Shape 25">
                  <a:extLst>
                    <a:ext uri="{FF2B5EF4-FFF2-40B4-BE49-F238E27FC236}">
                      <a16:creationId xmlns:a16="http://schemas.microsoft.com/office/drawing/2014/main" id="{33876D36-978A-4780-8AAA-99DA8F15F5D7}"/>
                    </a:ext>
                  </a:extLst>
                </p:cNvPr>
                <p:cNvSpPr/>
                <p:nvPr/>
              </p:nvSpPr>
              <p:spPr>
                <a:xfrm>
                  <a:off x="11658764" y="5186075"/>
                  <a:ext cx="174460" cy="50982"/>
                </a:xfrm>
                <a:custGeom>
                  <a:avLst/>
                  <a:gdLst>
                    <a:gd name="connsiteX0" fmla="*/ 4122 w 174460"/>
                    <a:gd name="connsiteY0" fmla="*/ 50960 h 50982"/>
                    <a:gd name="connsiteX1" fmla="*/ 1265 w 174460"/>
                    <a:gd name="connsiteY1" fmla="*/ 49817 h 50982"/>
                    <a:gd name="connsiteX2" fmla="*/ 1191 w 174460"/>
                    <a:gd name="connsiteY2" fmla="*/ 43891 h 50982"/>
                    <a:gd name="connsiteX3" fmla="*/ 1265 w 174460"/>
                    <a:gd name="connsiteY3" fmla="*/ 43817 h 50982"/>
                    <a:gd name="connsiteX4" fmla="*/ 170714 w 174460"/>
                    <a:gd name="connsiteY4" fmla="*/ 3049 h 50982"/>
                    <a:gd name="connsiteX5" fmla="*/ 174429 w 174460"/>
                    <a:gd name="connsiteY5" fmla="*/ 7812 h 50982"/>
                    <a:gd name="connsiteX6" fmla="*/ 169571 w 174460"/>
                    <a:gd name="connsiteY6" fmla="*/ 11527 h 50982"/>
                    <a:gd name="connsiteX7" fmla="*/ 7646 w 174460"/>
                    <a:gd name="connsiteY7" fmla="*/ 49626 h 50982"/>
                    <a:gd name="connsiteX8" fmla="*/ 4122 w 174460"/>
                    <a:gd name="connsiteY8" fmla="*/ 50960 h 50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460" h="50982">
                      <a:moveTo>
                        <a:pt x="4122" y="50960"/>
                      </a:moveTo>
                      <a:cubicBezTo>
                        <a:pt x="3055" y="50975"/>
                        <a:pt x="2027" y="50564"/>
                        <a:pt x="1265" y="49817"/>
                      </a:cubicBezTo>
                      <a:cubicBezTo>
                        <a:pt x="-392" y="48201"/>
                        <a:pt x="-425" y="45548"/>
                        <a:pt x="1191" y="43891"/>
                      </a:cubicBezTo>
                      <a:cubicBezTo>
                        <a:pt x="1215" y="43866"/>
                        <a:pt x="1240" y="43841"/>
                        <a:pt x="1265" y="43817"/>
                      </a:cubicBezTo>
                      <a:cubicBezTo>
                        <a:pt x="3360" y="41530"/>
                        <a:pt x="53938" y="-13334"/>
                        <a:pt x="170714" y="3049"/>
                      </a:cubicBezTo>
                      <a:cubicBezTo>
                        <a:pt x="173051" y="3347"/>
                        <a:pt x="174710" y="5473"/>
                        <a:pt x="174429" y="7812"/>
                      </a:cubicBezTo>
                      <a:cubicBezTo>
                        <a:pt x="174085" y="10162"/>
                        <a:pt x="171930" y="11810"/>
                        <a:pt x="169571" y="11527"/>
                      </a:cubicBezTo>
                      <a:cubicBezTo>
                        <a:pt x="57557" y="-3904"/>
                        <a:pt x="8123" y="48960"/>
                        <a:pt x="7646" y="49626"/>
                      </a:cubicBezTo>
                      <a:cubicBezTo>
                        <a:pt x="6749" y="50604"/>
                        <a:pt x="5442" y="51098"/>
                        <a:pt x="4122" y="509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93" name="Graphic 11">
              <a:extLst>
                <a:ext uri="{FF2B5EF4-FFF2-40B4-BE49-F238E27FC236}">
                  <a16:creationId xmlns:a16="http://schemas.microsoft.com/office/drawing/2014/main" id="{DF30BB43-4B88-4E7A-977A-E0E77A832CCE}"/>
                </a:ext>
              </a:extLst>
            </p:cNvPr>
            <p:cNvGrpSpPr/>
            <p:nvPr/>
          </p:nvGrpSpPr>
          <p:grpSpPr>
            <a:xfrm>
              <a:off x="8872737" y="2630863"/>
              <a:ext cx="2379309" cy="3233948"/>
              <a:chOff x="9200576" y="3010408"/>
              <a:chExt cx="2144269" cy="2914482"/>
            </a:xfrm>
          </p:grpSpPr>
          <p:sp>
            <p:nvSpPr>
              <p:cNvPr id="394" name="Freeform: Shape 27">
                <a:extLst>
                  <a:ext uri="{FF2B5EF4-FFF2-40B4-BE49-F238E27FC236}">
                    <a16:creationId xmlns:a16="http://schemas.microsoft.com/office/drawing/2014/main" id="{B5496E36-40CA-443F-BB04-5EAD10AE4BE5}"/>
                  </a:ext>
                </a:extLst>
              </p:cNvPr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5" name="Freeform: Shape 28">
                <a:extLst>
                  <a:ext uri="{FF2B5EF4-FFF2-40B4-BE49-F238E27FC236}">
                    <a16:creationId xmlns:a16="http://schemas.microsoft.com/office/drawing/2014/main" id="{CF967866-FB40-4E20-A50C-C96E5BCB3EE9}"/>
                  </a:ext>
                </a:extLst>
              </p:cNvPr>
              <p:cNvSpPr/>
              <p:nvPr/>
            </p:nvSpPr>
            <p:spPr>
              <a:xfrm>
                <a:off x="11072907" y="4351210"/>
                <a:ext cx="271938" cy="222694"/>
              </a:xfrm>
              <a:custGeom>
                <a:avLst/>
                <a:gdLst>
                  <a:gd name="connsiteX0" fmla="*/ 271939 w 271938"/>
                  <a:gd name="connsiteY0" fmla="*/ 159258 h 222694"/>
                  <a:gd name="connsiteX1" fmla="*/ 0 w 271938"/>
                  <a:gd name="connsiteY1" fmla="*/ 0 h 222694"/>
                  <a:gd name="connsiteX2" fmla="*/ 161925 w 271938"/>
                  <a:gd name="connsiteY2" fmla="*/ 222695 h 222694"/>
                  <a:gd name="connsiteX3" fmla="*/ 271939 w 271938"/>
                  <a:gd name="connsiteY3" fmla="*/ 159258 h 222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1938" h="222694">
                    <a:moveTo>
                      <a:pt x="271939" y="159258"/>
                    </a:moveTo>
                    <a:lnTo>
                      <a:pt x="0" y="0"/>
                    </a:lnTo>
                    <a:lnTo>
                      <a:pt x="161925" y="222695"/>
                    </a:lnTo>
                    <a:lnTo>
                      <a:pt x="271939" y="159258"/>
                    </a:lnTo>
                    <a:close/>
                  </a:path>
                </a:pathLst>
              </a:custGeom>
              <a:solidFill>
                <a:srgbClr val="000000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6" name="Freeform: Shape 29">
                <a:extLst>
                  <a:ext uri="{FF2B5EF4-FFF2-40B4-BE49-F238E27FC236}">
                    <a16:creationId xmlns:a16="http://schemas.microsoft.com/office/drawing/2014/main" id="{B0B8C346-DDDE-4B94-BBBA-183C2F88448B}"/>
                  </a:ext>
                </a:extLst>
              </p:cNvPr>
              <p:cNvSpPr/>
              <p:nvPr/>
            </p:nvSpPr>
            <p:spPr>
              <a:xfrm>
                <a:off x="9569195" y="3010408"/>
                <a:ext cx="1681543" cy="2095545"/>
              </a:xfrm>
              <a:custGeom>
                <a:avLst/>
                <a:gdLst>
                  <a:gd name="connsiteX0" fmla="*/ 1614011 w 1681543"/>
                  <a:gd name="connsiteY0" fmla="*/ 2089467 h 2095545"/>
                  <a:gd name="connsiteX1" fmla="*/ 22479 w 1681543"/>
                  <a:gd name="connsiteY1" fmla="*/ 1170495 h 2095545"/>
                  <a:gd name="connsiteX2" fmla="*/ 0 w 1681543"/>
                  <a:gd name="connsiteY2" fmla="*/ 1131633 h 2095545"/>
                  <a:gd name="connsiteX3" fmla="*/ 0 w 1681543"/>
                  <a:gd name="connsiteY3" fmla="*/ 44926 h 2095545"/>
                  <a:gd name="connsiteX4" fmla="*/ 44990 w 1681543"/>
                  <a:gd name="connsiteY4" fmla="*/ 0 h 2095545"/>
                  <a:gd name="connsiteX5" fmla="*/ 67342 w 1681543"/>
                  <a:gd name="connsiteY5" fmla="*/ 5968 h 2095545"/>
                  <a:gd name="connsiteX6" fmla="*/ 1659065 w 1681543"/>
                  <a:gd name="connsiteY6" fmla="*/ 924941 h 2095545"/>
                  <a:gd name="connsiteX7" fmla="*/ 1681543 w 1681543"/>
                  <a:gd name="connsiteY7" fmla="*/ 963898 h 2095545"/>
                  <a:gd name="connsiteX8" fmla="*/ 1681543 w 1681543"/>
                  <a:gd name="connsiteY8" fmla="*/ 2050605 h 2095545"/>
                  <a:gd name="connsiteX9" fmla="*/ 1636568 w 1681543"/>
                  <a:gd name="connsiteY9" fmla="*/ 2095545 h 2095545"/>
                  <a:gd name="connsiteX10" fmla="*/ 1614011 w 1681543"/>
                  <a:gd name="connsiteY10" fmla="*/ 2089467 h 2095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545">
                    <a:moveTo>
                      <a:pt x="1614011" y="2089467"/>
                    </a:moveTo>
                    <a:lnTo>
                      <a:pt x="22479" y="1170495"/>
                    </a:lnTo>
                    <a:cubicBezTo>
                      <a:pt x="8577" y="1162491"/>
                      <a:pt x="6" y="1147674"/>
                      <a:pt x="0" y="1131633"/>
                    </a:cubicBezTo>
                    <a:lnTo>
                      <a:pt x="0" y="44926"/>
                    </a:lnTo>
                    <a:cubicBezTo>
                      <a:pt x="18" y="20096"/>
                      <a:pt x="20161" y="-18"/>
                      <a:pt x="44990" y="0"/>
                    </a:cubicBezTo>
                    <a:cubicBezTo>
                      <a:pt x="52834" y="6"/>
                      <a:pt x="60539" y="2063"/>
                      <a:pt x="67342" y="5968"/>
                    </a:cubicBezTo>
                    <a:lnTo>
                      <a:pt x="1659065" y="924941"/>
                    </a:lnTo>
                    <a:cubicBezTo>
                      <a:pt x="1672967" y="932990"/>
                      <a:pt x="1681532" y="947833"/>
                      <a:pt x="1681543" y="963898"/>
                    </a:cubicBezTo>
                    <a:lnTo>
                      <a:pt x="1681543" y="2050605"/>
                    </a:lnTo>
                    <a:cubicBezTo>
                      <a:pt x="1681534" y="2075435"/>
                      <a:pt x="1661398" y="2095555"/>
                      <a:pt x="1636568" y="2095545"/>
                    </a:cubicBezTo>
                    <a:cubicBezTo>
                      <a:pt x="1628645" y="2095542"/>
                      <a:pt x="1620863" y="2093445"/>
                      <a:pt x="1614011" y="2089467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7" name="Freeform: Shape 30">
                <a:extLst>
                  <a:ext uri="{FF2B5EF4-FFF2-40B4-BE49-F238E27FC236}">
                    <a16:creationId xmlns:a16="http://schemas.microsoft.com/office/drawing/2014/main" id="{0983EB78-D863-45F7-BEA9-429D10A3520E}"/>
                  </a:ext>
                </a:extLst>
              </p:cNvPr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8" name="Freeform: Shape 31">
                <a:extLst>
                  <a:ext uri="{FF2B5EF4-FFF2-40B4-BE49-F238E27FC236}">
                    <a16:creationId xmlns:a16="http://schemas.microsoft.com/office/drawing/2014/main" id="{AE97F334-147A-4C0D-A6F2-FEDCDEA4465A}"/>
                  </a:ext>
                </a:extLst>
              </p:cNvPr>
              <p:cNvSpPr/>
              <p:nvPr/>
            </p:nvSpPr>
            <p:spPr>
              <a:xfrm>
                <a:off x="11203114" y="4510468"/>
                <a:ext cx="141732" cy="1405985"/>
              </a:xfrm>
              <a:custGeom>
                <a:avLst/>
                <a:gdLst>
                  <a:gd name="connsiteX0" fmla="*/ 31718 w 141732"/>
                  <a:gd name="connsiteY0" fmla="*/ 63437 h 1405985"/>
                  <a:gd name="connsiteX1" fmla="*/ 141732 w 141732"/>
                  <a:gd name="connsiteY1" fmla="*/ 0 h 1405985"/>
                  <a:gd name="connsiteX2" fmla="*/ 141732 w 141732"/>
                  <a:gd name="connsiteY2" fmla="*/ 1285875 h 1405985"/>
                  <a:gd name="connsiteX3" fmla="*/ 108680 w 141732"/>
                  <a:gd name="connsiteY3" fmla="*/ 1343025 h 1405985"/>
                  <a:gd name="connsiteX4" fmla="*/ 0 w 141732"/>
                  <a:gd name="connsiteY4" fmla="*/ 1405985 h 1405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732" h="1405985">
                    <a:moveTo>
                      <a:pt x="31718" y="63437"/>
                    </a:moveTo>
                    <a:lnTo>
                      <a:pt x="141732" y="0"/>
                    </a:lnTo>
                    <a:lnTo>
                      <a:pt x="141732" y="1285875"/>
                    </a:lnTo>
                    <a:cubicBezTo>
                      <a:pt x="141756" y="1309473"/>
                      <a:pt x="129146" y="1331278"/>
                      <a:pt x="108680" y="1343025"/>
                    </a:cubicBezTo>
                    <a:lnTo>
                      <a:pt x="0" y="1405985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399" name="Freeform: Shape 32">
                <a:extLst>
                  <a:ext uri="{FF2B5EF4-FFF2-40B4-BE49-F238E27FC236}">
                    <a16:creationId xmlns:a16="http://schemas.microsoft.com/office/drawing/2014/main" id="{8268B85D-BBB8-4C94-8D72-E27200C6113A}"/>
                  </a:ext>
                </a:extLst>
              </p:cNvPr>
              <p:cNvSpPr/>
              <p:nvPr/>
            </p:nvSpPr>
            <p:spPr>
              <a:xfrm>
                <a:off x="9496901" y="3050724"/>
                <a:ext cx="1681543" cy="2095845"/>
              </a:xfrm>
              <a:custGeom>
                <a:avLst/>
                <a:gdLst>
                  <a:gd name="connsiteX0" fmla="*/ 1614107 w 1681543"/>
                  <a:gd name="connsiteY0" fmla="*/ 2089822 h 2095845"/>
                  <a:gd name="connsiteX1" fmla="*/ 22384 w 1681543"/>
                  <a:gd name="connsiteY1" fmla="*/ 1170850 h 2095845"/>
                  <a:gd name="connsiteX2" fmla="*/ 0 w 1681543"/>
                  <a:gd name="connsiteY2" fmla="*/ 1131893 h 2095845"/>
                  <a:gd name="connsiteX3" fmla="*/ 0 w 1681543"/>
                  <a:gd name="connsiteY3" fmla="*/ 44900 h 2095845"/>
                  <a:gd name="connsiteX4" fmla="*/ 44826 w 1681543"/>
                  <a:gd name="connsiteY4" fmla="*/ 0 h 2095845"/>
                  <a:gd name="connsiteX5" fmla="*/ 67342 w 1681543"/>
                  <a:gd name="connsiteY5" fmla="*/ 6038 h 2095845"/>
                  <a:gd name="connsiteX6" fmla="*/ 1659065 w 1681543"/>
                  <a:gd name="connsiteY6" fmla="*/ 925010 h 2095845"/>
                  <a:gd name="connsiteX7" fmla="*/ 1681544 w 1681543"/>
                  <a:gd name="connsiteY7" fmla="*/ 963872 h 2095845"/>
                  <a:gd name="connsiteX8" fmla="*/ 1681544 w 1681543"/>
                  <a:gd name="connsiteY8" fmla="*/ 2050865 h 2095845"/>
                  <a:gd name="connsiteX9" fmla="*/ 1636608 w 1681543"/>
                  <a:gd name="connsiteY9" fmla="*/ 2095846 h 2095845"/>
                  <a:gd name="connsiteX10" fmla="*/ 1614106 w 1681543"/>
                  <a:gd name="connsiteY10" fmla="*/ 2089822 h 2095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845">
                    <a:moveTo>
                      <a:pt x="1614107" y="2089822"/>
                    </a:moveTo>
                    <a:lnTo>
                      <a:pt x="22384" y="1170850"/>
                    </a:lnTo>
                    <a:cubicBezTo>
                      <a:pt x="8532" y="1162763"/>
                      <a:pt x="11" y="1147933"/>
                      <a:pt x="0" y="1131893"/>
                    </a:cubicBezTo>
                    <a:lnTo>
                      <a:pt x="0" y="44900"/>
                    </a:lnTo>
                    <a:cubicBezTo>
                      <a:pt x="-20" y="20123"/>
                      <a:pt x="20049" y="21"/>
                      <a:pt x="44826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2967" y="933014"/>
                      <a:pt x="1681538" y="947831"/>
                      <a:pt x="1681544" y="963872"/>
                    </a:cubicBezTo>
                    <a:lnTo>
                      <a:pt x="1681544" y="2050865"/>
                    </a:lnTo>
                    <a:cubicBezTo>
                      <a:pt x="1681556" y="2075695"/>
                      <a:pt x="1661438" y="2095833"/>
                      <a:pt x="1636608" y="2095846"/>
                    </a:cubicBezTo>
                    <a:cubicBezTo>
                      <a:pt x="1628708" y="2095850"/>
                      <a:pt x="1620948" y="2093772"/>
                      <a:pt x="1614106" y="2089822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0" name="Freeform: Shape 33">
                <a:extLst>
                  <a:ext uri="{FF2B5EF4-FFF2-40B4-BE49-F238E27FC236}">
                    <a16:creationId xmlns:a16="http://schemas.microsoft.com/office/drawing/2014/main" id="{BF03394B-2326-4BCD-B56F-5C3005303542}"/>
                  </a:ext>
                </a:extLst>
              </p:cNvPr>
              <p:cNvSpPr/>
              <p:nvPr/>
            </p:nvSpPr>
            <p:spPr>
              <a:xfrm>
                <a:off x="9424606" y="3093587"/>
                <a:ext cx="1681543" cy="2095464"/>
              </a:xfrm>
              <a:custGeom>
                <a:avLst/>
                <a:gdLst>
                  <a:gd name="connsiteX0" fmla="*/ 1614107 w 1681543"/>
                  <a:gd name="connsiteY0" fmla="*/ 2089441 h 2095464"/>
                  <a:gd name="connsiteX1" fmla="*/ 22479 w 1681543"/>
                  <a:gd name="connsiteY1" fmla="*/ 1170565 h 2095464"/>
                  <a:gd name="connsiteX2" fmla="*/ 0 w 1681543"/>
                  <a:gd name="connsiteY2" fmla="*/ 1131607 h 2095464"/>
                  <a:gd name="connsiteX3" fmla="*/ 0 w 1681543"/>
                  <a:gd name="connsiteY3" fmla="*/ 44900 h 2095464"/>
                  <a:gd name="connsiteX4" fmla="*/ 44825 w 1681543"/>
                  <a:gd name="connsiteY4" fmla="*/ 0 h 2095464"/>
                  <a:gd name="connsiteX5" fmla="*/ 67342 w 1681543"/>
                  <a:gd name="connsiteY5" fmla="*/ 6038 h 2095464"/>
                  <a:gd name="connsiteX6" fmla="*/ 1659065 w 1681543"/>
                  <a:gd name="connsiteY6" fmla="*/ 925010 h 2095464"/>
                  <a:gd name="connsiteX7" fmla="*/ 1681544 w 1681543"/>
                  <a:gd name="connsiteY7" fmla="*/ 964063 h 2095464"/>
                  <a:gd name="connsiteX8" fmla="*/ 1681544 w 1681543"/>
                  <a:gd name="connsiteY8" fmla="*/ 2050579 h 2095464"/>
                  <a:gd name="connsiteX9" fmla="*/ 1636513 w 1681543"/>
                  <a:gd name="connsiteY9" fmla="*/ 2095465 h 2095464"/>
                  <a:gd name="connsiteX10" fmla="*/ 1614107 w 1681543"/>
                  <a:gd name="connsiteY10" fmla="*/ 2089442 h 2095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1543" h="2095464">
                    <a:moveTo>
                      <a:pt x="1614107" y="2089441"/>
                    </a:moveTo>
                    <a:lnTo>
                      <a:pt x="22479" y="1170565"/>
                    </a:lnTo>
                    <a:cubicBezTo>
                      <a:pt x="8576" y="1162515"/>
                      <a:pt x="12" y="1147672"/>
                      <a:pt x="0" y="1131607"/>
                    </a:cubicBezTo>
                    <a:lnTo>
                      <a:pt x="0" y="44900"/>
                    </a:lnTo>
                    <a:cubicBezTo>
                      <a:pt x="-21" y="20123"/>
                      <a:pt x="20049" y="21"/>
                      <a:pt x="44825" y="0"/>
                    </a:cubicBezTo>
                    <a:cubicBezTo>
                      <a:pt x="52732" y="-7"/>
                      <a:pt x="60500" y="2076"/>
                      <a:pt x="67342" y="6038"/>
                    </a:cubicBezTo>
                    <a:lnTo>
                      <a:pt x="1659065" y="925010"/>
                    </a:lnTo>
                    <a:cubicBezTo>
                      <a:pt x="1673026" y="933047"/>
                      <a:pt x="1681606" y="947953"/>
                      <a:pt x="1681544" y="964063"/>
                    </a:cubicBezTo>
                    <a:lnTo>
                      <a:pt x="1681544" y="2050579"/>
                    </a:lnTo>
                    <a:cubicBezTo>
                      <a:pt x="1681503" y="2075409"/>
                      <a:pt x="1661342" y="2095505"/>
                      <a:pt x="1636513" y="2095465"/>
                    </a:cubicBezTo>
                    <a:cubicBezTo>
                      <a:pt x="1628646" y="2095452"/>
                      <a:pt x="1620920" y="2093375"/>
                      <a:pt x="1614107" y="208944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1" name="Freeform: Shape 34">
                <a:extLst>
                  <a:ext uri="{FF2B5EF4-FFF2-40B4-BE49-F238E27FC236}">
                    <a16:creationId xmlns:a16="http://schemas.microsoft.com/office/drawing/2014/main" id="{26683095-63EA-4D91-BD81-DAD27261C5AE}"/>
                  </a:ext>
                </a:extLst>
              </p:cNvPr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2" name="Freeform: Shape 35">
                <a:extLst>
                  <a:ext uri="{FF2B5EF4-FFF2-40B4-BE49-F238E27FC236}">
                    <a16:creationId xmlns:a16="http://schemas.microsoft.com/office/drawing/2014/main" id="{A086AC8E-DB70-42E0-84B4-FE9D032AF3FD}"/>
                  </a:ext>
                </a:extLst>
              </p:cNvPr>
              <p:cNvSpPr/>
              <p:nvPr/>
            </p:nvSpPr>
            <p:spPr>
              <a:xfrm>
                <a:off x="9200576" y="3062777"/>
                <a:ext cx="2034541" cy="2862113"/>
              </a:xfrm>
              <a:custGeom>
                <a:avLst/>
                <a:gdLst>
                  <a:gd name="connsiteX0" fmla="*/ 2 w 2034541"/>
                  <a:gd name="connsiteY0" fmla="*/ 61423 h 2862113"/>
                  <a:gd name="connsiteX1" fmla="*/ 2 w 2034541"/>
                  <a:gd name="connsiteY1" fmla="*/ 1658766 h 2862113"/>
                  <a:gd name="connsiteX2" fmla="*/ 64581 w 2034541"/>
                  <a:gd name="connsiteY2" fmla="*/ 1770589 h 2862113"/>
                  <a:gd name="connsiteX3" fmla="*/ 1941006 w 2034541"/>
                  <a:gd name="connsiteY3" fmla="*/ 2853772 h 2862113"/>
                  <a:gd name="connsiteX4" fmla="*/ 2026211 w 2034541"/>
                  <a:gd name="connsiteY4" fmla="*/ 2830861 h 2862113"/>
                  <a:gd name="connsiteX5" fmla="*/ 2034542 w 2034541"/>
                  <a:gd name="connsiteY5" fmla="*/ 2799766 h 2862113"/>
                  <a:gd name="connsiteX6" fmla="*/ 2034542 w 2034541"/>
                  <a:gd name="connsiteY6" fmla="*/ 1511128 h 2862113"/>
                  <a:gd name="connsiteX7" fmla="*/ 1044894 w 2034541"/>
                  <a:gd name="connsiteY7" fmla="*/ 939628 h 2862113"/>
                  <a:gd name="connsiteX8" fmla="*/ 873920 w 2034541"/>
                  <a:gd name="connsiteY8" fmla="*/ 545293 h 2862113"/>
                  <a:gd name="connsiteX9" fmla="*/ 717711 w 2034541"/>
                  <a:gd name="connsiteY9" fmla="*/ 370128 h 2862113"/>
                  <a:gd name="connsiteX10" fmla="*/ 91442 w 2034541"/>
                  <a:gd name="connsiteY10" fmla="*/ 8178 h 2862113"/>
                  <a:gd name="connsiteX11" fmla="*/ 8168 w 2034541"/>
                  <a:gd name="connsiteY11" fmla="*/ 30489 h 2862113"/>
                  <a:gd name="connsiteX12" fmla="*/ 2 w 2034541"/>
                  <a:gd name="connsiteY12" fmla="*/ 61423 h 2862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34541" h="2862113">
                    <a:moveTo>
                      <a:pt x="2" y="61423"/>
                    </a:moveTo>
                    <a:lnTo>
                      <a:pt x="2" y="1658766"/>
                    </a:lnTo>
                    <a:cubicBezTo>
                      <a:pt x="-7" y="1704904"/>
                      <a:pt x="24615" y="1747537"/>
                      <a:pt x="64581" y="1770589"/>
                    </a:cubicBezTo>
                    <a:lnTo>
                      <a:pt x="1941006" y="2853772"/>
                    </a:lnTo>
                    <a:cubicBezTo>
                      <a:pt x="1970861" y="2870974"/>
                      <a:pt x="2009009" y="2860716"/>
                      <a:pt x="2026211" y="2830861"/>
                    </a:cubicBezTo>
                    <a:cubicBezTo>
                      <a:pt x="2031660" y="2821403"/>
                      <a:pt x="2034533" y="2810681"/>
                      <a:pt x="2034542" y="2799766"/>
                    </a:cubicBezTo>
                    <a:lnTo>
                      <a:pt x="2034542" y="1511128"/>
                    </a:lnTo>
                    <a:lnTo>
                      <a:pt x="1044894" y="939628"/>
                    </a:lnTo>
                    <a:lnTo>
                      <a:pt x="873920" y="545293"/>
                    </a:lnTo>
                    <a:cubicBezTo>
                      <a:pt x="842009" y="471647"/>
                      <a:pt x="787238" y="410229"/>
                      <a:pt x="717711" y="370128"/>
                    </a:cubicBezTo>
                    <a:lnTo>
                      <a:pt x="91442" y="8178"/>
                    </a:lnTo>
                    <a:cubicBezTo>
                      <a:pt x="62285" y="-8656"/>
                      <a:pt x="25002" y="1332"/>
                      <a:pt x="8168" y="30489"/>
                    </a:cubicBezTo>
                    <a:cubicBezTo>
                      <a:pt x="2740" y="39889"/>
                      <a:pt x="-79" y="50568"/>
                      <a:pt x="2" y="61423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84CF"/>
                  </a:gs>
                  <a:gs pos="0">
                    <a:srgbClr val="00B0F0">
                      <a:alpha val="38000"/>
                    </a:srgbClr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3" name="Freeform: Shape 36">
                <a:extLst>
                  <a:ext uri="{FF2B5EF4-FFF2-40B4-BE49-F238E27FC236}">
                    <a16:creationId xmlns:a16="http://schemas.microsoft.com/office/drawing/2014/main" id="{E30837D8-E20A-4C57-A7B5-E8CAB4629FE7}"/>
                  </a:ext>
                </a:extLst>
              </p:cNvPr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4" name="Freeform: Shape 37">
                <a:extLst>
                  <a:ext uri="{FF2B5EF4-FFF2-40B4-BE49-F238E27FC236}">
                    <a16:creationId xmlns:a16="http://schemas.microsoft.com/office/drawing/2014/main" id="{C1A07F72-4521-4699-A48A-1A58FD98F895}"/>
                  </a:ext>
                </a:extLst>
              </p:cNvPr>
              <p:cNvSpPr/>
              <p:nvPr/>
            </p:nvSpPr>
            <p:spPr>
              <a:xfrm>
                <a:off x="9674351" y="4149550"/>
                <a:ext cx="1161669" cy="1079785"/>
              </a:xfrm>
              <a:custGeom>
                <a:avLst/>
                <a:gdLst>
                  <a:gd name="connsiteX0" fmla="*/ 1013270 w 1161669"/>
                  <a:gd name="connsiteY0" fmla="*/ 717724 h 1079785"/>
                  <a:gd name="connsiteX1" fmla="*/ 997649 w 1161669"/>
                  <a:gd name="connsiteY1" fmla="*/ 709628 h 1079785"/>
                  <a:gd name="connsiteX2" fmla="*/ 803148 w 1161669"/>
                  <a:gd name="connsiteY2" fmla="*/ 380920 h 1079785"/>
                  <a:gd name="connsiteX3" fmla="*/ 706088 w 1161669"/>
                  <a:gd name="connsiteY3" fmla="*/ 354822 h 1079785"/>
                  <a:gd name="connsiteX4" fmla="*/ 467106 w 1161669"/>
                  <a:gd name="connsiteY4" fmla="*/ 35544 h 1079785"/>
                  <a:gd name="connsiteX5" fmla="*/ 207645 w 1161669"/>
                  <a:gd name="connsiteY5" fmla="*/ 161750 h 1079785"/>
                  <a:gd name="connsiteX6" fmla="*/ 187738 w 1161669"/>
                  <a:gd name="connsiteY6" fmla="*/ 148986 h 1079785"/>
                  <a:gd name="connsiteX7" fmla="*/ 0 w 1161669"/>
                  <a:gd name="connsiteY7" fmla="*/ 257381 h 1079785"/>
                  <a:gd name="connsiteX8" fmla="*/ 187738 w 1161669"/>
                  <a:gd name="connsiteY8" fmla="*/ 582564 h 1079785"/>
                  <a:gd name="connsiteX9" fmla="*/ 1013555 w 1161669"/>
                  <a:gd name="connsiteY9" fmla="*/ 1059386 h 1079785"/>
                  <a:gd name="connsiteX10" fmla="*/ 1161669 w 1161669"/>
                  <a:gd name="connsiteY10" fmla="*/ 973661 h 1079785"/>
                  <a:gd name="connsiteX11" fmla="*/ 1013270 w 1161669"/>
                  <a:gd name="connsiteY11" fmla="*/ 717724 h 107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1669" h="1079785">
                    <a:moveTo>
                      <a:pt x="1013270" y="717724"/>
                    </a:moveTo>
                    <a:cubicBezTo>
                      <a:pt x="1008031" y="714676"/>
                      <a:pt x="1002792" y="712009"/>
                      <a:pt x="997649" y="709628"/>
                    </a:cubicBezTo>
                    <a:cubicBezTo>
                      <a:pt x="993648" y="586755"/>
                      <a:pt x="907923" y="441499"/>
                      <a:pt x="803148" y="380920"/>
                    </a:cubicBezTo>
                    <a:cubicBezTo>
                      <a:pt x="767810" y="360441"/>
                      <a:pt x="734663" y="352345"/>
                      <a:pt x="706088" y="354822"/>
                    </a:cubicBezTo>
                    <a:cubicBezTo>
                      <a:pt x="666083" y="225091"/>
                      <a:pt x="574167" y="97647"/>
                      <a:pt x="467106" y="35544"/>
                    </a:cubicBezTo>
                    <a:cubicBezTo>
                      <a:pt x="330518" y="-43323"/>
                      <a:pt x="218504" y="13541"/>
                      <a:pt x="207645" y="161750"/>
                    </a:cubicBezTo>
                    <a:cubicBezTo>
                      <a:pt x="201073" y="157178"/>
                      <a:pt x="194405" y="152892"/>
                      <a:pt x="187738" y="148986"/>
                    </a:cubicBezTo>
                    <a:cubicBezTo>
                      <a:pt x="84011" y="89169"/>
                      <a:pt x="0" y="137652"/>
                      <a:pt x="0" y="257381"/>
                    </a:cubicBezTo>
                    <a:cubicBezTo>
                      <a:pt x="0" y="377110"/>
                      <a:pt x="84011" y="522747"/>
                      <a:pt x="187738" y="582564"/>
                    </a:cubicBezTo>
                    <a:lnTo>
                      <a:pt x="1013555" y="1059386"/>
                    </a:lnTo>
                    <a:cubicBezTo>
                      <a:pt x="1095375" y="1107011"/>
                      <a:pt x="1161669" y="1068339"/>
                      <a:pt x="1161669" y="973661"/>
                    </a:cubicBezTo>
                    <a:cubicBezTo>
                      <a:pt x="1161669" y="878982"/>
                      <a:pt x="1095089" y="764492"/>
                      <a:pt x="1013270" y="71772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05" name="Freeform: Shape 38">
                <a:extLst>
                  <a:ext uri="{FF2B5EF4-FFF2-40B4-BE49-F238E27FC236}">
                    <a16:creationId xmlns:a16="http://schemas.microsoft.com/office/drawing/2014/main" id="{22C3F198-E35A-427F-99EB-C510C29F455B}"/>
                  </a:ext>
                </a:extLst>
              </p:cNvPr>
              <p:cNvSpPr/>
              <p:nvPr/>
            </p:nvSpPr>
            <p:spPr>
              <a:xfrm>
                <a:off x="9984009" y="4559712"/>
                <a:ext cx="402526" cy="651224"/>
              </a:xfrm>
              <a:custGeom>
                <a:avLst/>
                <a:gdLst>
                  <a:gd name="connsiteX0" fmla="*/ 0 w 402526"/>
                  <a:gd name="connsiteY0" fmla="*/ 296418 h 651224"/>
                  <a:gd name="connsiteX1" fmla="*/ 194596 w 402526"/>
                  <a:gd name="connsiteY1" fmla="*/ 651224 h 651224"/>
                  <a:gd name="connsiteX2" fmla="*/ 402527 w 402526"/>
                  <a:gd name="connsiteY2" fmla="*/ 525209 h 651224"/>
                  <a:gd name="connsiteX3" fmla="*/ 320326 w 402526"/>
                  <a:gd name="connsiteY3" fmla="*/ 478822 h 651224"/>
                  <a:gd name="connsiteX4" fmla="*/ 320326 w 402526"/>
                  <a:gd name="connsiteY4" fmla="*/ 127635 h 651224"/>
                  <a:gd name="connsiteX5" fmla="*/ 98774 w 402526"/>
                  <a:gd name="connsiteY5" fmla="*/ 0 h 651224"/>
                  <a:gd name="connsiteX6" fmla="*/ 98774 w 402526"/>
                  <a:gd name="connsiteY6" fmla="*/ 354044 h 651224"/>
                  <a:gd name="connsiteX7" fmla="*/ 0 w 402526"/>
                  <a:gd name="connsiteY7" fmla="*/ 296418 h 651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2526" h="651224">
                    <a:moveTo>
                      <a:pt x="0" y="296418"/>
                    </a:moveTo>
                    <a:lnTo>
                      <a:pt x="194596" y="651224"/>
                    </a:lnTo>
                    <a:lnTo>
                      <a:pt x="402527" y="525209"/>
                    </a:lnTo>
                    <a:lnTo>
                      <a:pt x="320326" y="478822"/>
                    </a:lnTo>
                    <a:lnTo>
                      <a:pt x="320326" y="127635"/>
                    </a:lnTo>
                    <a:lnTo>
                      <a:pt x="98774" y="0"/>
                    </a:lnTo>
                    <a:lnTo>
                      <a:pt x="98774" y="354044"/>
                    </a:lnTo>
                    <a:lnTo>
                      <a:pt x="0" y="29641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sp>
          <p:nvSpPr>
            <p:cNvPr id="408" name="Freeform: Shape 41">
              <a:extLst>
                <a:ext uri="{FF2B5EF4-FFF2-40B4-BE49-F238E27FC236}">
                  <a16:creationId xmlns:a16="http://schemas.microsoft.com/office/drawing/2014/main" id="{B1DAEBAD-BEB4-4042-8181-02BE38FDBD95}"/>
                </a:ext>
              </a:extLst>
            </p:cNvPr>
            <p:cNvSpPr/>
            <p:nvPr/>
          </p:nvSpPr>
          <p:spPr>
            <a:xfrm>
              <a:off x="7869857" y="2100189"/>
              <a:ext cx="2230339" cy="1442595"/>
            </a:xfrm>
            <a:custGeom>
              <a:avLst/>
              <a:gdLst>
                <a:gd name="connsiteX0" fmla="*/ 1037513 w 2010015"/>
                <a:gd name="connsiteY0" fmla="*/ 0 h 1300088"/>
                <a:gd name="connsiteX1" fmla="*/ 106634 w 2010015"/>
                <a:gd name="connsiteY1" fmla="*/ 681228 h 1300088"/>
                <a:gd name="connsiteX2" fmla="*/ 27863 w 2010015"/>
                <a:gd name="connsiteY2" fmla="*/ 635889 h 1300088"/>
                <a:gd name="connsiteX3" fmla="*/ 6358 w 2010015"/>
                <a:gd name="connsiteY3" fmla="*/ 641507 h 1300088"/>
                <a:gd name="connsiteX4" fmla="*/ 4241 w 2010015"/>
                <a:gd name="connsiteY4" fmla="*/ 648367 h 1300088"/>
                <a:gd name="connsiteX5" fmla="*/ 68534 w 2010015"/>
                <a:gd name="connsiteY5" fmla="*/ 1097470 h 1300088"/>
                <a:gd name="connsiteX6" fmla="*/ 180358 w 2010015"/>
                <a:gd name="connsiteY6" fmla="*/ 1294924 h 1300088"/>
                <a:gd name="connsiteX7" fmla="*/ 199492 w 2010015"/>
                <a:gd name="connsiteY7" fmla="*/ 1297144 h 1300088"/>
                <a:gd name="connsiteX8" fmla="*/ 203694 w 2010015"/>
                <a:gd name="connsiteY8" fmla="*/ 1291495 h 1300088"/>
                <a:gd name="connsiteX9" fmla="*/ 344093 w 2010015"/>
                <a:gd name="connsiteY9" fmla="*/ 1053370 h 1300088"/>
                <a:gd name="connsiteX10" fmla="*/ 471537 w 2010015"/>
                <a:gd name="connsiteY10" fmla="*/ 924687 h 1300088"/>
                <a:gd name="connsiteX11" fmla="*/ 474519 w 2010015"/>
                <a:gd name="connsiteY11" fmla="*/ 895338 h 1300088"/>
                <a:gd name="connsiteX12" fmla="*/ 468680 w 2010015"/>
                <a:gd name="connsiteY12" fmla="*/ 890397 h 1300088"/>
                <a:gd name="connsiteX13" fmla="*/ 374192 w 2010015"/>
                <a:gd name="connsiteY13" fmla="*/ 835819 h 1300088"/>
                <a:gd name="connsiteX14" fmla="*/ 1410277 w 2010015"/>
                <a:gd name="connsiteY14" fmla="*/ 248888 h 1300088"/>
                <a:gd name="connsiteX15" fmla="*/ 2010015 w 2010015"/>
                <a:gd name="connsiteY15" fmla="*/ 888683 h 1300088"/>
                <a:gd name="connsiteX16" fmla="*/ 1037513 w 2010015"/>
                <a:gd name="connsiteY16" fmla="*/ 0 h 1300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10015" h="1300088">
                  <a:moveTo>
                    <a:pt x="1037513" y="0"/>
                  </a:moveTo>
                  <a:cubicBezTo>
                    <a:pt x="611934" y="-8"/>
                    <a:pt x="235350" y="275581"/>
                    <a:pt x="106634" y="681228"/>
                  </a:cubicBezTo>
                  <a:lnTo>
                    <a:pt x="27863" y="635889"/>
                  </a:lnTo>
                  <a:cubicBezTo>
                    <a:pt x="20373" y="631502"/>
                    <a:pt x="10745" y="634017"/>
                    <a:pt x="6358" y="641507"/>
                  </a:cubicBezTo>
                  <a:cubicBezTo>
                    <a:pt x="5133" y="643600"/>
                    <a:pt x="4408" y="645947"/>
                    <a:pt x="4241" y="648367"/>
                  </a:cubicBezTo>
                  <a:cubicBezTo>
                    <a:pt x="-10071" y="801044"/>
                    <a:pt x="11961" y="954941"/>
                    <a:pt x="68534" y="1097470"/>
                  </a:cubicBezTo>
                  <a:cubicBezTo>
                    <a:pt x="96355" y="1168211"/>
                    <a:pt x="133999" y="1234682"/>
                    <a:pt x="180358" y="1294924"/>
                  </a:cubicBezTo>
                  <a:cubicBezTo>
                    <a:pt x="185029" y="1300821"/>
                    <a:pt x="193595" y="1301815"/>
                    <a:pt x="199492" y="1297144"/>
                  </a:cubicBezTo>
                  <a:cubicBezTo>
                    <a:pt x="201364" y="1295662"/>
                    <a:pt x="202813" y="1293714"/>
                    <a:pt x="203694" y="1291495"/>
                  </a:cubicBezTo>
                  <a:cubicBezTo>
                    <a:pt x="238022" y="1205397"/>
                    <a:pt x="285374" y="1125085"/>
                    <a:pt x="344093" y="1053370"/>
                  </a:cubicBezTo>
                  <a:cubicBezTo>
                    <a:pt x="382072" y="1006239"/>
                    <a:pt x="424776" y="963120"/>
                    <a:pt x="471537" y="924687"/>
                  </a:cubicBezTo>
                  <a:cubicBezTo>
                    <a:pt x="480465" y="917406"/>
                    <a:pt x="481800" y="904266"/>
                    <a:pt x="474519" y="895338"/>
                  </a:cubicBezTo>
                  <a:cubicBezTo>
                    <a:pt x="472894" y="893345"/>
                    <a:pt x="470914" y="891670"/>
                    <a:pt x="468680" y="890397"/>
                  </a:cubicBezTo>
                  <a:lnTo>
                    <a:pt x="374192" y="835819"/>
                  </a:lnTo>
                  <a:cubicBezTo>
                    <a:pt x="498222" y="387635"/>
                    <a:pt x="962094" y="124857"/>
                    <a:pt x="1410277" y="248888"/>
                  </a:cubicBezTo>
                  <a:cubicBezTo>
                    <a:pt x="1714234" y="333005"/>
                    <a:pt x="1945699" y="579929"/>
                    <a:pt x="2010015" y="888683"/>
                  </a:cubicBezTo>
                  <a:cubicBezTo>
                    <a:pt x="1964532" y="385491"/>
                    <a:pt x="1542755" y="68"/>
                    <a:pt x="103751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92D050"/>
                </a:gs>
                <a:gs pos="0">
                  <a:srgbClr val="6FCEF4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409" name="Graphic 11">
              <a:extLst>
                <a:ext uri="{FF2B5EF4-FFF2-40B4-BE49-F238E27FC236}">
                  <a16:creationId xmlns:a16="http://schemas.microsoft.com/office/drawing/2014/main" id="{83D76A96-84A7-45EF-96FE-F63D6CDEE421}"/>
                </a:ext>
              </a:extLst>
            </p:cNvPr>
            <p:cNvGrpSpPr/>
            <p:nvPr/>
          </p:nvGrpSpPr>
          <p:grpSpPr>
            <a:xfrm>
              <a:off x="9951187" y="1543050"/>
              <a:ext cx="1998193" cy="2101880"/>
              <a:chOff x="10172489" y="2030055"/>
              <a:chExt cx="1800801" cy="1894245"/>
            </a:xfrm>
          </p:grpSpPr>
          <p:sp>
            <p:nvSpPr>
              <p:cNvPr id="410" name="Freeform: Shape 43">
                <a:extLst>
                  <a:ext uri="{FF2B5EF4-FFF2-40B4-BE49-F238E27FC236}">
                    <a16:creationId xmlns:a16="http://schemas.microsoft.com/office/drawing/2014/main" id="{BCA6AE60-8E7B-4C7F-B67E-4A3673B7E132}"/>
                  </a:ext>
                </a:extLst>
              </p:cNvPr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1" name="Freeform: Shape 44">
                <a:extLst>
                  <a:ext uri="{FF2B5EF4-FFF2-40B4-BE49-F238E27FC236}">
                    <a16:creationId xmlns:a16="http://schemas.microsoft.com/office/drawing/2014/main" id="{337834E1-0741-49D4-8BF8-67A49ECD7ACB}"/>
                  </a:ext>
                </a:extLst>
              </p:cNvPr>
              <p:cNvSpPr/>
              <p:nvPr/>
            </p:nvSpPr>
            <p:spPr>
              <a:xfrm rot="-1800000">
                <a:off x="10882960" y="209023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2" name="Freeform: Shape 45">
                <a:extLst>
                  <a:ext uri="{FF2B5EF4-FFF2-40B4-BE49-F238E27FC236}">
                    <a16:creationId xmlns:a16="http://schemas.microsoft.com/office/drawing/2014/main" id="{2670E600-D4E4-4A57-98CE-432B50CF8BC5}"/>
                  </a:ext>
                </a:extLst>
              </p:cNvPr>
              <p:cNvSpPr/>
              <p:nvPr/>
            </p:nvSpPr>
            <p:spPr>
              <a:xfrm rot="-1800000">
                <a:off x="10866794" y="2099573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3" name="Freeform: Shape 46">
                <a:extLst>
                  <a:ext uri="{FF2B5EF4-FFF2-40B4-BE49-F238E27FC236}">
                    <a16:creationId xmlns:a16="http://schemas.microsoft.com/office/drawing/2014/main" id="{1AF71B91-1DB5-405B-B5BC-479B58F73E75}"/>
                  </a:ext>
                </a:extLst>
              </p:cNvPr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4" name="Freeform: Shape 47">
                <a:extLst>
                  <a:ext uri="{FF2B5EF4-FFF2-40B4-BE49-F238E27FC236}">
                    <a16:creationId xmlns:a16="http://schemas.microsoft.com/office/drawing/2014/main" id="{94FFBAC1-34A9-42E4-99D4-21CFBF2F9C89}"/>
                  </a:ext>
                </a:extLst>
              </p:cNvPr>
              <p:cNvSpPr/>
              <p:nvPr/>
            </p:nvSpPr>
            <p:spPr>
              <a:xfrm>
                <a:off x="10963274" y="2270621"/>
                <a:ext cx="256317" cy="435856"/>
              </a:xfrm>
              <a:custGeom>
                <a:avLst/>
                <a:gdLst>
                  <a:gd name="connsiteX0" fmla="*/ 19050 w 256317"/>
                  <a:gd name="connsiteY0" fmla="*/ 310654 h 435856"/>
                  <a:gd name="connsiteX1" fmla="*/ 230791 w 256317"/>
                  <a:gd name="connsiteY1" fmla="*/ 433526 h 435856"/>
                  <a:gd name="connsiteX2" fmla="*/ 253991 w 256317"/>
                  <a:gd name="connsiteY2" fmla="*/ 427471 h 435856"/>
                  <a:gd name="connsiteX3" fmla="*/ 256318 w 256317"/>
                  <a:gd name="connsiteY3" fmla="*/ 418858 h 435856"/>
                  <a:gd name="connsiteX4" fmla="*/ 256318 w 256317"/>
                  <a:gd name="connsiteY4" fmla="*/ 156920 h 435856"/>
                  <a:gd name="connsiteX5" fmla="*/ 237268 w 256317"/>
                  <a:gd name="connsiteY5" fmla="*/ 124821 h 435856"/>
                  <a:gd name="connsiteX6" fmla="*/ 25527 w 256317"/>
                  <a:gd name="connsiteY6" fmla="*/ 2330 h 435856"/>
                  <a:gd name="connsiteX7" fmla="*/ 2327 w 256317"/>
                  <a:gd name="connsiteY7" fmla="*/ 8385 h 435856"/>
                  <a:gd name="connsiteX8" fmla="*/ 0 w 256317"/>
                  <a:gd name="connsiteY8" fmla="*/ 16998 h 435856"/>
                  <a:gd name="connsiteX9" fmla="*/ 0 w 256317"/>
                  <a:gd name="connsiteY9" fmla="*/ 278936 h 435856"/>
                  <a:gd name="connsiteX10" fmla="*/ 19050 w 256317"/>
                  <a:gd name="connsiteY10" fmla="*/ 310654 h 43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317" h="435856">
                    <a:moveTo>
                      <a:pt x="19050" y="310654"/>
                    </a:moveTo>
                    <a:lnTo>
                      <a:pt x="230791" y="433526"/>
                    </a:lnTo>
                    <a:cubicBezTo>
                      <a:pt x="238869" y="438261"/>
                      <a:pt x="249257" y="435550"/>
                      <a:pt x="253991" y="427471"/>
                    </a:cubicBezTo>
                    <a:cubicBezTo>
                      <a:pt x="255522" y="424859"/>
                      <a:pt x="256325" y="421885"/>
                      <a:pt x="256318" y="418858"/>
                    </a:cubicBezTo>
                    <a:lnTo>
                      <a:pt x="256318" y="156920"/>
                    </a:lnTo>
                    <a:cubicBezTo>
                      <a:pt x="256215" y="143570"/>
                      <a:pt x="248937" y="131307"/>
                      <a:pt x="237268" y="124821"/>
                    </a:cubicBezTo>
                    <a:lnTo>
                      <a:pt x="25527" y="2330"/>
                    </a:lnTo>
                    <a:cubicBezTo>
                      <a:pt x="17448" y="-2405"/>
                      <a:pt x="7061" y="306"/>
                      <a:pt x="2327" y="8385"/>
                    </a:cubicBezTo>
                    <a:cubicBezTo>
                      <a:pt x="796" y="10997"/>
                      <a:pt x="-7" y="13971"/>
                      <a:pt x="0" y="16998"/>
                    </a:cubicBezTo>
                    <a:lnTo>
                      <a:pt x="0" y="278936"/>
                    </a:lnTo>
                    <a:cubicBezTo>
                      <a:pt x="239" y="292149"/>
                      <a:pt x="7498" y="304235"/>
                      <a:pt x="19050" y="310654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5" name="Freeform: Shape 48">
                <a:extLst>
                  <a:ext uri="{FF2B5EF4-FFF2-40B4-BE49-F238E27FC236}">
                    <a16:creationId xmlns:a16="http://schemas.microsoft.com/office/drawing/2014/main" id="{40360C4B-012B-457D-9E45-7981DDB25E18}"/>
                  </a:ext>
                </a:extLst>
              </p:cNvPr>
              <p:cNvSpPr/>
              <p:nvPr/>
            </p:nvSpPr>
            <p:spPr>
              <a:xfrm>
                <a:off x="10988704" y="2306964"/>
                <a:ext cx="205463" cy="335905"/>
              </a:xfrm>
              <a:custGeom>
                <a:avLst/>
                <a:gdLst>
                  <a:gd name="connsiteX0" fmla="*/ 14861 w 205463"/>
                  <a:gd name="connsiteY0" fmla="*/ 236210 h 335905"/>
                  <a:gd name="connsiteX1" fmla="*/ 185073 w 205463"/>
                  <a:gd name="connsiteY1" fmla="*/ 334032 h 335905"/>
                  <a:gd name="connsiteX2" fmla="*/ 203592 w 205463"/>
                  <a:gd name="connsiteY2" fmla="*/ 329243 h 335905"/>
                  <a:gd name="connsiteX3" fmla="*/ 205457 w 205463"/>
                  <a:gd name="connsiteY3" fmla="*/ 321935 h 335905"/>
                  <a:gd name="connsiteX4" fmla="*/ 205456 w 205463"/>
                  <a:gd name="connsiteY4" fmla="*/ 125720 h 335905"/>
                  <a:gd name="connsiteX5" fmla="*/ 190597 w 205463"/>
                  <a:gd name="connsiteY5" fmla="*/ 100003 h 335905"/>
                  <a:gd name="connsiteX6" fmla="*/ 20386 w 205463"/>
                  <a:gd name="connsiteY6" fmla="*/ 1800 h 335905"/>
                  <a:gd name="connsiteX7" fmla="*/ 1799 w 205463"/>
                  <a:gd name="connsiteY7" fmla="*/ 6860 h 335905"/>
                  <a:gd name="connsiteX8" fmla="*/ 2 w 205463"/>
                  <a:gd name="connsiteY8" fmla="*/ 13611 h 335905"/>
                  <a:gd name="connsiteX9" fmla="*/ 2 w 205463"/>
                  <a:gd name="connsiteY9" fmla="*/ 210112 h 335905"/>
                  <a:gd name="connsiteX10" fmla="*/ 14861 w 205463"/>
                  <a:gd name="connsiteY10" fmla="*/ 236210 h 33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3" h="335905">
                    <a:moveTo>
                      <a:pt x="14861" y="236210"/>
                    </a:moveTo>
                    <a:lnTo>
                      <a:pt x="185073" y="334032"/>
                    </a:lnTo>
                    <a:cubicBezTo>
                      <a:pt x="191509" y="337823"/>
                      <a:pt x="199800" y="335680"/>
                      <a:pt x="203592" y="329243"/>
                    </a:cubicBezTo>
                    <a:cubicBezTo>
                      <a:pt x="204894" y="327033"/>
                      <a:pt x="205541" y="324499"/>
                      <a:pt x="205457" y="321935"/>
                    </a:cubicBezTo>
                    <a:lnTo>
                      <a:pt x="205456" y="125720"/>
                    </a:lnTo>
                    <a:cubicBezTo>
                      <a:pt x="205450" y="115110"/>
                      <a:pt x="199786" y="105308"/>
                      <a:pt x="190597" y="100003"/>
                    </a:cubicBezTo>
                    <a:lnTo>
                      <a:pt x="20386" y="1800"/>
                    </a:lnTo>
                    <a:cubicBezTo>
                      <a:pt x="13856" y="-1935"/>
                      <a:pt x="5534" y="331"/>
                      <a:pt x="1799" y="6860"/>
                    </a:cubicBezTo>
                    <a:cubicBezTo>
                      <a:pt x="624" y="8916"/>
                      <a:pt x="4" y="11243"/>
                      <a:pt x="2" y="13611"/>
                    </a:cubicBezTo>
                    <a:lnTo>
                      <a:pt x="2" y="210112"/>
                    </a:lnTo>
                    <a:cubicBezTo>
                      <a:pt x="-128" y="220858"/>
                      <a:pt x="5554" y="230837"/>
                      <a:pt x="14861" y="23621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6" name="Freeform: Shape 49">
                <a:extLst>
                  <a:ext uri="{FF2B5EF4-FFF2-40B4-BE49-F238E27FC236}">
                    <a16:creationId xmlns:a16="http://schemas.microsoft.com/office/drawing/2014/main" id="{2AF81BFC-7486-4171-B722-E0EFC94B35E4}"/>
                  </a:ext>
                </a:extLst>
              </p:cNvPr>
              <p:cNvSpPr/>
              <p:nvPr/>
            </p:nvSpPr>
            <p:spPr>
              <a:xfrm>
                <a:off x="10988705" y="2306896"/>
                <a:ext cx="205455" cy="335682"/>
              </a:xfrm>
              <a:custGeom>
                <a:avLst/>
                <a:gdLst>
                  <a:gd name="connsiteX0" fmla="*/ 205455 w 205455"/>
                  <a:gd name="connsiteY0" fmla="*/ 125788 h 335682"/>
                  <a:gd name="connsiteX1" fmla="*/ 205455 w 205455"/>
                  <a:gd name="connsiteY1" fmla="*/ 322003 h 335682"/>
                  <a:gd name="connsiteX2" fmla="*/ 192084 w 205455"/>
                  <a:gd name="connsiteY2" fmla="*/ 335682 h 335682"/>
                  <a:gd name="connsiteX3" fmla="*/ 185072 w 205455"/>
                  <a:gd name="connsiteY3" fmla="*/ 333814 h 335682"/>
                  <a:gd name="connsiteX4" fmla="*/ 14860 w 205455"/>
                  <a:gd name="connsiteY4" fmla="*/ 236278 h 335682"/>
                  <a:gd name="connsiteX5" fmla="*/ 1 w 205455"/>
                  <a:gd name="connsiteY5" fmla="*/ 210656 h 335682"/>
                  <a:gd name="connsiteX6" fmla="*/ 1 w 205455"/>
                  <a:gd name="connsiteY6" fmla="*/ 13679 h 335682"/>
                  <a:gd name="connsiteX7" fmla="*/ 13372 w 205455"/>
                  <a:gd name="connsiteY7" fmla="*/ 1 h 335682"/>
                  <a:gd name="connsiteX8" fmla="*/ 20384 w 205455"/>
                  <a:gd name="connsiteY8" fmla="*/ 1868 h 335682"/>
                  <a:gd name="connsiteX9" fmla="*/ 190596 w 205455"/>
                  <a:gd name="connsiteY9" fmla="*/ 100166 h 335682"/>
                  <a:gd name="connsiteX10" fmla="*/ 205455 w 205455"/>
                  <a:gd name="connsiteY10" fmla="*/ 125788 h 335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55" h="335682">
                    <a:moveTo>
                      <a:pt x="205455" y="125788"/>
                    </a:moveTo>
                    <a:lnTo>
                      <a:pt x="205455" y="322003"/>
                    </a:lnTo>
                    <a:cubicBezTo>
                      <a:pt x="205540" y="329473"/>
                      <a:pt x="199553" y="335597"/>
                      <a:pt x="192084" y="335682"/>
                    </a:cubicBezTo>
                    <a:cubicBezTo>
                      <a:pt x="189620" y="335710"/>
                      <a:pt x="187195" y="335064"/>
                      <a:pt x="185072" y="333814"/>
                    </a:cubicBezTo>
                    <a:lnTo>
                      <a:pt x="14860" y="236278"/>
                    </a:lnTo>
                    <a:cubicBezTo>
                      <a:pt x="5657" y="231034"/>
                      <a:pt x="-17" y="221248"/>
                      <a:pt x="1" y="210656"/>
                    </a:cubicBezTo>
                    <a:lnTo>
                      <a:pt x="1" y="13679"/>
                    </a:lnTo>
                    <a:cubicBezTo>
                      <a:pt x="-84" y="6210"/>
                      <a:pt x="5903" y="86"/>
                      <a:pt x="13372" y="1"/>
                    </a:cubicBezTo>
                    <a:cubicBezTo>
                      <a:pt x="15836" y="-27"/>
                      <a:pt x="18261" y="619"/>
                      <a:pt x="20384" y="1868"/>
                    </a:cubicBezTo>
                    <a:lnTo>
                      <a:pt x="190596" y="100166"/>
                    </a:lnTo>
                    <a:cubicBezTo>
                      <a:pt x="199799" y="105411"/>
                      <a:pt x="205473" y="115196"/>
                      <a:pt x="205455" y="125788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7" name="Freeform: Shape 50">
                <a:extLst>
                  <a:ext uri="{FF2B5EF4-FFF2-40B4-BE49-F238E27FC236}">
                    <a16:creationId xmlns:a16="http://schemas.microsoft.com/office/drawing/2014/main" id="{7B3E4B70-2FF9-40F5-95F6-88DE9025BD29}"/>
                  </a:ext>
                </a:extLst>
              </p:cNvPr>
              <p:cNvSpPr/>
              <p:nvPr/>
            </p:nvSpPr>
            <p:spPr>
              <a:xfrm>
                <a:off x="10988706" y="2460402"/>
                <a:ext cx="205454" cy="182176"/>
              </a:xfrm>
              <a:custGeom>
                <a:avLst/>
                <a:gdLst>
                  <a:gd name="connsiteX0" fmla="*/ 205454 w 205454"/>
                  <a:gd name="connsiteY0" fmla="*/ 161544 h 182176"/>
                  <a:gd name="connsiteX1" fmla="*/ 205454 w 205454"/>
                  <a:gd name="connsiteY1" fmla="*/ 168497 h 182176"/>
                  <a:gd name="connsiteX2" fmla="*/ 192083 w 205454"/>
                  <a:gd name="connsiteY2" fmla="*/ 182175 h 182176"/>
                  <a:gd name="connsiteX3" fmla="*/ 185071 w 205454"/>
                  <a:gd name="connsiteY3" fmla="*/ 180308 h 182176"/>
                  <a:gd name="connsiteX4" fmla="*/ 14859 w 205454"/>
                  <a:gd name="connsiteY4" fmla="*/ 82772 h 182176"/>
                  <a:gd name="connsiteX5" fmla="*/ 0 w 205454"/>
                  <a:gd name="connsiteY5" fmla="*/ 57150 h 182176"/>
                  <a:gd name="connsiteX6" fmla="*/ 0 w 205454"/>
                  <a:gd name="connsiteY6" fmla="*/ 38100 h 182176"/>
                  <a:gd name="connsiteX7" fmla="*/ 44577 w 205454"/>
                  <a:gd name="connsiteY7" fmla="*/ 0 h 182176"/>
                  <a:gd name="connsiteX8" fmla="*/ 97155 w 205454"/>
                  <a:gd name="connsiteY8" fmla="*/ 74866 h 182176"/>
                  <a:gd name="connsiteX9" fmla="*/ 148495 w 205454"/>
                  <a:gd name="connsiteY9" fmla="*/ 13811 h 182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5454" h="182176">
                    <a:moveTo>
                      <a:pt x="205454" y="161544"/>
                    </a:moveTo>
                    <a:lnTo>
                      <a:pt x="205454" y="168497"/>
                    </a:lnTo>
                    <a:cubicBezTo>
                      <a:pt x="205539" y="175967"/>
                      <a:pt x="199552" y="182091"/>
                      <a:pt x="192083" y="182175"/>
                    </a:cubicBezTo>
                    <a:cubicBezTo>
                      <a:pt x="189619" y="182203"/>
                      <a:pt x="187194" y="181558"/>
                      <a:pt x="185071" y="180308"/>
                    </a:cubicBezTo>
                    <a:lnTo>
                      <a:pt x="14859" y="82772"/>
                    </a:lnTo>
                    <a:cubicBezTo>
                      <a:pt x="5656" y="77528"/>
                      <a:pt x="-18" y="67742"/>
                      <a:pt x="0" y="57150"/>
                    </a:cubicBezTo>
                    <a:lnTo>
                      <a:pt x="0" y="38100"/>
                    </a:lnTo>
                    <a:lnTo>
                      <a:pt x="44577" y="0"/>
                    </a:lnTo>
                    <a:lnTo>
                      <a:pt x="97155" y="74866"/>
                    </a:lnTo>
                    <a:lnTo>
                      <a:pt x="148495" y="13811"/>
                    </a:ln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8" name="Freeform: Shape 51">
                <a:extLst>
                  <a:ext uri="{FF2B5EF4-FFF2-40B4-BE49-F238E27FC236}">
                    <a16:creationId xmlns:a16="http://schemas.microsoft.com/office/drawing/2014/main" id="{29AD02F7-E6F4-413B-A2F6-AE65CDCD6DD2}"/>
                  </a:ext>
                </a:extLst>
              </p:cNvPr>
              <p:cNvSpPr/>
              <p:nvPr/>
            </p:nvSpPr>
            <p:spPr>
              <a:xfrm>
                <a:off x="11047380" y="2385237"/>
                <a:ext cx="45815" cy="59074"/>
              </a:xfrm>
              <a:custGeom>
                <a:avLst/>
                <a:gdLst>
                  <a:gd name="connsiteX0" fmla="*/ 0 w 45815"/>
                  <a:gd name="connsiteY0" fmla="*/ 16205 h 59074"/>
                  <a:gd name="connsiteX1" fmla="*/ 22860 w 45815"/>
                  <a:gd name="connsiteY1" fmla="*/ 55924 h 59074"/>
                  <a:gd name="connsiteX2" fmla="*/ 45816 w 45815"/>
                  <a:gd name="connsiteY2" fmla="*/ 42685 h 59074"/>
                  <a:gd name="connsiteX3" fmla="*/ 22860 w 45815"/>
                  <a:gd name="connsiteY3" fmla="*/ 2966 h 59074"/>
                  <a:gd name="connsiteX4" fmla="*/ 0 w 45815"/>
                  <a:gd name="connsiteY4" fmla="*/ 16205 h 59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15" h="59074">
                    <a:moveTo>
                      <a:pt x="0" y="16205"/>
                    </a:moveTo>
                    <a:cubicBezTo>
                      <a:pt x="886" y="32322"/>
                      <a:pt x="9369" y="47062"/>
                      <a:pt x="22860" y="55924"/>
                    </a:cubicBezTo>
                    <a:cubicBezTo>
                      <a:pt x="35528" y="63259"/>
                      <a:pt x="45816" y="57353"/>
                      <a:pt x="45816" y="42685"/>
                    </a:cubicBezTo>
                    <a:cubicBezTo>
                      <a:pt x="44908" y="26550"/>
                      <a:pt x="36387" y="11807"/>
                      <a:pt x="22860" y="2966"/>
                    </a:cubicBezTo>
                    <a:cubicBezTo>
                      <a:pt x="10287" y="-3988"/>
                      <a:pt x="0" y="1632"/>
                      <a:pt x="0" y="16205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19" name="Freeform: Shape 52">
                <a:extLst>
                  <a:ext uri="{FF2B5EF4-FFF2-40B4-BE49-F238E27FC236}">
                    <a16:creationId xmlns:a16="http://schemas.microsoft.com/office/drawing/2014/main" id="{FDCB8C08-3575-449E-9B44-5DB790888585}"/>
                  </a:ext>
                </a:extLst>
              </p:cNvPr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0" name="Freeform: Shape 53">
                <a:extLst>
                  <a:ext uri="{FF2B5EF4-FFF2-40B4-BE49-F238E27FC236}">
                    <a16:creationId xmlns:a16="http://schemas.microsoft.com/office/drawing/2014/main" id="{7A867541-F8FB-4347-9763-1C4E21EF8E45}"/>
                  </a:ext>
                </a:extLst>
              </p:cNvPr>
              <p:cNvSpPr/>
              <p:nvPr/>
            </p:nvSpPr>
            <p:spPr>
              <a:xfrm rot="-1800000">
                <a:off x="11359682" y="306816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1" name="Freeform: Shape 54">
                <a:extLst>
                  <a:ext uri="{FF2B5EF4-FFF2-40B4-BE49-F238E27FC236}">
                    <a16:creationId xmlns:a16="http://schemas.microsoft.com/office/drawing/2014/main" id="{EEB33240-8B7A-4337-9C98-921C481225CE}"/>
                  </a:ext>
                </a:extLst>
              </p:cNvPr>
              <p:cNvSpPr/>
              <p:nvPr/>
            </p:nvSpPr>
            <p:spPr>
              <a:xfrm rot="-1800000">
                <a:off x="11343563" y="3077586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6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2" name="Freeform: Shape 55">
                <a:extLst>
                  <a:ext uri="{FF2B5EF4-FFF2-40B4-BE49-F238E27FC236}">
                    <a16:creationId xmlns:a16="http://schemas.microsoft.com/office/drawing/2014/main" id="{1BE4E2FD-4790-4060-9C3F-3EEBADF9AE02}"/>
                  </a:ext>
                </a:extLst>
              </p:cNvPr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3" name="Freeform: Shape 56">
                <a:extLst>
                  <a:ext uri="{FF2B5EF4-FFF2-40B4-BE49-F238E27FC236}">
                    <a16:creationId xmlns:a16="http://schemas.microsoft.com/office/drawing/2014/main" id="{737AED52-5E08-40B9-9502-8D0B85C8D0E8}"/>
                  </a:ext>
                </a:extLst>
              </p:cNvPr>
              <p:cNvSpPr/>
              <p:nvPr/>
            </p:nvSpPr>
            <p:spPr>
              <a:xfrm>
                <a:off x="11440001" y="3248622"/>
                <a:ext cx="256711" cy="436118"/>
              </a:xfrm>
              <a:custGeom>
                <a:avLst/>
                <a:gdLst>
                  <a:gd name="connsiteX0" fmla="*/ 25527 w 256711"/>
                  <a:gd name="connsiteY0" fmla="*/ 2260 h 436118"/>
                  <a:gd name="connsiteX1" fmla="*/ 2257 w 256711"/>
                  <a:gd name="connsiteY1" fmla="*/ 8575 h 436118"/>
                  <a:gd name="connsiteX2" fmla="*/ 0 w 256711"/>
                  <a:gd name="connsiteY2" fmla="*/ 17024 h 436118"/>
                  <a:gd name="connsiteX3" fmla="*/ 0 w 256711"/>
                  <a:gd name="connsiteY3" fmla="*/ 278961 h 436118"/>
                  <a:gd name="connsiteX4" fmla="*/ 18574 w 256711"/>
                  <a:gd name="connsiteY4" fmla="*/ 310965 h 436118"/>
                  <a:gd name="connsiteX5" fmla="*/ 230791 w 256711"/>
                  <a:gd name="connsiteY5" fmla="*/ 433552 h 436118"/>
                  <a:gd name="connsiteX6" fmla="*/ 254147 w 256711"/>
                  <a:gd name="connsiteY6" fmla="*/ 428129 h 436118"/>
                  <a:gd name="connsiteX7" fmla="*/ 256699 w 256711"/>
                  <a:gd name="connsiteY7" fmla="*/ 418502 h 436118"/>
                  <a:gd name="connsiteX8" fmla="*/ 256699 w 256711"/>
                  <a:gd name="connsiteY8" fmla="*/ 224097 h 436118"/>
                  <a:gd name="connsiteX9" fmla="*/ 199549 w 256711"/>
                  <a:gd name="connsiteY9" fmla="*/ 102272 h 43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6711" h="436118">
                    <a:moveTo>
                      <a:pt x="25527" y="2260"/>
                    </a:moveTo>
                    <a:cubicBezTo>
                      <a:pt x="17357" y="-2422"/>
                      <a:pt x="6939" y="405"/>
                      <a:pt x="2257" y="8575"/>
                    </a:cubicBezTo>
                    <a:cubicBezTo>
                      <a:pt x="783" y="11147"/>
                      <a:pt x="5" y="14059"/>
                      <a:pt x="0" y="17024"/>
                    </a:cubicBezTo>
                    <a:lnTo>
                      <a:pt x="0" y="278961"/>
                    </a:lnTo>
                    <a:cubicBezTo>
                      <a:pt x="1" y="292189"/>
                      <a:pt x="7089" y="304402"/>
                      <a:pt x="18574" y="310965"/>
                    </a:cubicBezTo>
                    <a:lnTo>
                      <a:pt x="230791" y="433552"/>
                    </a:lnTo>
                    <a:cubicBezTo>
                      <a:pt x="238738" y="438504"/>
                      <a:pt x="249195" y="436076"/>
                      <a:pt x="254147" y="428129"/>
                    </a:cubicBezTo>
                    <a:cubicBezTo>
                      <a:pt x="255942" y="425248"/>
                      <a:pt x="256831" y="421894"/>
                      <a:pt x="256699" y="418502"/>
                    </a:cubicBezTo>
                    <a:lnTo>
                      <a:pt x="256699" y="224097"/>
                    </a:lnTo>
                    <a:lnTo>
                      <a:pt x="199549" y="102272"/>
                    </a:ln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4" name="Freeform: Shape 57">
                <a:extLst>
                  <a:ext uri="{FF2B5EF4-FFF2-40B4-BE49-F238E27FC236}">
                    <a16:creationId xmlns:a16="http://schemas.microsoft.com/office/drawing/2014/main" id="{5FEB077D-463F-4BE8-93B2-A6F659BEDEEC}"/>
                  </a:ext>
                </a:extLst>
              </p:cNvPr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5" name="Freeform: Shape 58">
                <a:extLst>
                  <a:ext uri="{FF2B5EF4-FFF2-40B4-BE49-F238E27FC236}">
                    <a16:creationId xmlns:a16="http://schemas.microsoft.com/office/drawing/2014/main" id="{1E24F796-FD0D-43F6-BEE0-073C856E4B99}"/>
                  </a:ext>
                </a:extLst>
              </p:cNvPr>
              <p:cNvSpPr/>
              <p:nvPr/>
            </p:nvSpPr>
            <p:spPr>
              <a:xfrm>
                <a:off x="11630719" y="3350895"/>
                <a:ext cx="65122" cy="121920"/>
              </a:xfrm>
              <a:custGeom>
                <a:avLst/>
                <a:gdLst>
                  <a:gd name="connsiteX0" fmla="*/ 543 w 65122"/>
                  <a:gd name="connsiteY0" fmla="*/ 44577 h 121920"/>
                  <a:gd name="connsiteX1" fmla="*/ 7973 w 65122"/>
                  <a:gd name="connsiteY1" fmla="*/ 0 h 121920"/>
                  <a:gd name="connsiteX2" fmla="*/ 65123 w 65122"/>
                  <a:gd name="connsiteY2" fmla="*/ 121920 h 121920"/>
                  <a:gd name="connsiteX3" fmla="*/ 13212 w 65122"/>
                  <a:gd name="connsiteY3" fmla="*/ 79153 h 121920"/>
                  <a:gd name="connsiteX4" fmla="*/ 543 w 65122"/>
                  <a:gd name="connsiteY4" fmla="*/ 44577 h 12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122" h="121920">
                    <a:moveTo>
                      <a:pt x="543" y="44577"/>
                    </a:moveTo>
                    <a:lnTo>
                      <a:pt x="7973" y="0"/>
                    </a:lnTo>
                    <a:lnTo>
                      <a:pt x="65123" y="121920"/>
                    </a:lnTo>
                    <a:lnTo>
                      <a:pt x="13212" y="79153"/>
                    </a:lnTo>
                    <a:cubicBezTo>
                      <a:pt x="3122" y="70713"/>
                      <a:pt x="-1705" y="57537"/>
                      <a:pt x="543" y="44577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6" name="Freeform: Shape 59">
                <a:extLst>
                  <a:ext uri="{FF2B5EF4-FFF2-40B4-BE49-F238E27FC236}">
                    <a16:creationId xmlns:a16="http://schemas.microsoft.com/office/drawing/2014/main" id="{77365885-B0FD-48FD-B38B-006001B3D137}"/>
                  </a:ext>
                </a:extLst>
              </p:cNvPr>
              <p:cNvSpPr/>
              <p:nvPr/>
            </p:nvSpPr>
            <p:spPr>
              <a:xfrm>
                <a:off x="11478559" y="3389554"/>
                <a:ext cx="179201" cy="108217"/>
              </a:xfrm>
              <a:custGeom>
                <a:avLst/>
                <a:gdLst>
                  <a:gd name="connsiteX0" fmla="*/ 173373 w 179201"/>
                  <a:gd name="connsiteY0" fmla="*/ 108216 h 108217"/>
                  <a:gd name="connsiteX1" fmla="*/ 170421 w 179201"/>
                  <a:gd name="connsiteY1" fmla="*/ 107359 h 108217"/>
                  <a:gd name="connsiteX2" fmla="*/ 2876 w 179201"/>
                  <a:gd name="connsiteY2" fmla="*/ 10870 h 108217"/>
                  <a:gd name="connsiteX3" fmla="*/ 780 w 179201"/>
                  <a:gd name="connsiteY3" fmla="*/ 2869 h 108217"/>
                  <a:gd name="connsiteX4" fmla="*/ 8686 w 179201"/>
                  <a:gd name="connsiteY4" fmla="*/ 774 h 108217"/>
                  <a:gd name="connsiteX5" fmla="*/ 176326 w 179201"/>
                  <a:gd name="connsiteY5" fmla="*/ 97452 h 108217"/>
                  <a:gd name="connsiteX6" fmla="*/ 178422 w 179201"/>
                  <a:gd name="connsiteY6" fmla="*/ 105453 h 108217"/>
                  <a:gd name="connsiteX7" fmla="*/ 173373 w 179201"/>
                  <a:gd name="connsiteY7" fmla="*/ 108216 h 108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217">
                    <a:moveTo>
                      <a:pt x="173373" y="108216"/>
                    </a:moveTo>
                    <a:cubicBezTo>
                      <a:pt x="172330" y="108200"/>
                      <a:pt x="171310" y="107904"/>
                      <a:pt x="170421" y="107359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452"/>
                    </a:lnTo>
                    <a:cubicBezTo>
                      <a:pt x="179087" y="99103"/>
                      <a:pt x="180019" y="102661"/>
                      <a:pt x="178422" y="105453"/>
                    </a:cubicBezTo>
                    <a:cubicBezTo>
                      <a:pt x="177359" y="107216"/>
                      <a:pt x="175431" y="108271"/>
                      <a:pt x="173373" y="10821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7" name="Freeform: Shape 60">
                <a:extLst>
                  <a:ext uri="{FF2B5EF4-FFF2-40B4-BE49-F238E27FC236}">
                    <a16:creationId xmlns:a16="http://schemas.microsoft.com/office/drawing/2014/main" id="{7FEC7699-B5E6-4997-B27B-9AB2F409FBE6}"/>
                  </a:ext>
                </a:extLst>
              </p:cNvPr>
              <p:cNvSpPr/>
              <p:nvPr/>
            </p:nvSpPr>
            <p:spPr>
              <a:xfrm>
                <a:off x="11478559" y="3446133"/>
                <a:ext cx="179201" cy="108406"/>
              </a:xfrm>
              <a:custGeom>
                <a:avLst/>
                <a:gdLst>
                  <a:gd name="connsiteX0" fmla="*/ 173373 w 179201"/>
                  <a:gd name="connsiteY0" fmla="*/ 108406 h 108406"/>
                  <a:gd name="connsiteX1" fmla="*/ 170421 w 179201"/>
                  <a:gd name="connsiteY1" fmla="*/ 107644 h 108406"/>
                  <a:gd name="connsiteX2" fmla="*/ 2876 w 179201"/>
                  <a:gd name="connsiteY2" fmla="*/ 10870 h 108406"/>
                  <a:gd name="connsiteX3" fmla="*/ 780 w 179201"/>
                  <a:gd name="connsiteY3" fmla="*/ 2869 h 108406"/>
                  <a:gd name="connsiteX4" fmla="*/ 8686 w 179201"/>
                  <a:gd name="connsiteY4" fmla="*/ 774 h 108406"/>
                  <a:gd name="connsiteX5" fmla="*/ 176326 w 179201"/>
                  <a:gd name="connsiteY5" fmla="*/ 97167 h 108406"/>
                  <a:gd name="connsiteX6" fmla="*/ 178422 w 179201"/>
                  <a:gd name="connsiteY6" fmla="*/ 105168 h 108406"/>
                  <a:gd name="connsiteX7" fmla="*/ 173373 w 17920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0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167"/>
                    </a:lnTo>
                    <a:cubicBezTo>
                      <a:pt x="179087" y="98818"/>
                      <a:pt x="180019" y="102375"/>
                      <a:pt x="178422" y="105168"/>
                    </a:cubicBezTo>
                    <a:cubicBezTo>
                      <a:pt x="177486" y="107114"/>
                      <a:pt x="175533" y="108367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8" name="Freeform: Shape 61">
                <a:extLst>
                  <a:ext uri="{FF2B5EF4-FFF2-40B4-BE49-F238E27FC236}">
                    <a16:creationId xmlns:a16="http://schemas.microsoft.com/office/drawing/2014/main" id="{479D336E-5979-43D8-8D35-80E28FAB4954}"/>
                  </a:ext>
                </a:extLst>
              </p:cNvPr>
              <p:cNvSpPr/>
              <p:nvPr/>
            </p:nvSpPr>
            <p:spPr>
              <a:xfrm>
                <a:off x="11478559" y="3502902"/>
                <a:ext cx="179261" cy="108406"/>
              </a:xfrm>
              <a:custGeom>
                <a:avLst/>
                <a:gdLst>
                  <a:gd name="connsiteX0" fmla="*/ 173373 w 179261"/>
                  <a:gd name="connsiteY0" fmla="*/ 108406 h 108406"/>
                  <a:gd name="connsiteX1" fmla="*/ 170421 w 179261"/>
                  <a:gd name="connsiteY1" fmla="*/ 107644 h 108406"/>
                  <a:gd name="connsiteX2" fmla="*/ 2876 w 179261"/>
                  <a:gd name="connsiteY2" fmla="*/ 10870 h 108406"/>
                  <a:gd name="connsiteX3" fmla="*/ 780 w 179261"/>
                  <a:gd name="connsiteY3" fmla="*/ 2869 h 108406"/>
                  <a:gd name="connsiteX4" fmla="*/ 8686 w 179261"/>
                  <a:gd name="connsiteY4" fmla="*/ 774 h 108406"/>
                  <a:gd name="connsiteX5" fmla="*/ 176326 w 179261"/>
                  <a:gd name="connsiteY5" fmla="*/ 97548 h 108406"/>
                  <a:gd name="connsiteX6" fmla="*/ 178499 w 179261"/>
                  <a:gd name="connsiteY6" fmla="*/ 105472 h 108406"/>
                  <a:gd name="connsiteX7" fmla="*/ 173373 w 179261"/>
                  <a:gd name="connsiteY7" fmla="*/ 108406 h 10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261" h="108406">
                    <a:moveTo>
                      <a:pt x="173373" y="108406"/>
                    </a:moveTo>
                    <a:cubicBezTo>
                      <a:pt x="172344" y="108380"/>
                      <a:pt x="171334" y="108120"/>
                      <a:pt x="170421" y="107644"/>
                    </a:cubicBezTo>
                    <a:lnTo>
                      <a:pt x="2876" y="10870"/>
                    </a:lnTo>
                    <a:cubicBezTo>
                      <a:pt x="115" y="9219"/>
                      <a:pt x="-817" y="5662"/>
                      <a:pt x="780" y="2869"/>
                    </a:cubicBezTo>
                    <a:cubicBezTo>
                      <a:pt x="2395" y="120"/>
                      <a:pt x="5922" y="-815"/>
                      <a:pt x="8686" y="774"/>
                    </a:cubicBezTo>
                    <a:lnTo>
                      <a:pt x="176326" y="97548"/>
                    </a:lnTo>
                    <a:cubicBezTo>
                      <a:pt x="179115" y="99136"/>
                      <a:pt x="180087" y="102684"/>
                      <a:pt x="178499" y="105472"/>
                    </a:cubicBezTo>
                    <a:cubicBezTo>
                      <a:pt x="177452" y="107310"/>
                      <a:pt x="175489" y="108434"/>
                      <a:pt x="173373" y="108406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29" name="Freeform: Shape 62">
                <a:extLst>
                  <a:ext uri="{FF2B5EF4-FFF2-40B4-BE49-F238E27FC236}">
                    <a16:creationId xmlns:a16="http://schemas.microsoft.com/office/drawing/2014/main" id="{C87CE751-1F85-4493-8121-FD36D5F0544D}"/>
                  </a:ext>
                </a:extLst>
              </p:cNvPr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0" name="Freeform: Shape 63">
                <a:extLst>
                  <a:ext uri="{FF2B5EF4-FFF2-40B4-BE49-F238E27FC236}">
                    <a16:creationId xmlns:a16="http://schemas.microsoft.com/office/drawing/2014/main" id="{A75EE45C-C8A9-41DB-9469-CA97E72BA9CE}"/>
                  </a:ext>
                </a:extLst>
              </p:cNvPr>
              <p:cNvSpPr/>
              <p:nvPr/>
            </p:nvSpPr>
            <p:spPr>
              <a:xfrm rot="-1793192">
                <a:off x="10363699" y="2499591"/>
                <a:ext cx="450746" cy="780681"/>
              </a:xfrm>
              <a:custGeom>
                <a:avLst/>
                <a:gdLst>
                  <a:gd name="connsiteX0" fmla="*/ 450747 w 450746"/>
                  <a:gd name="connsiteY0" fmla="*/ 390341 h 780681"/>
                  <a:gd name="connsiteX1" fmla="*/ 225374 w 450746"/>
                  <a:gd name="connsiteY1" fmla="*/ 780682 h 780681"/>
                  <a:gd name="connsiteX2" fmla="*/ 1 w 450746"/>
                  <a:gd name="connsiteY2" fmla="*/ 390341 h 780681"/>
                  <a:gd name="connsiteX3" fmla="*/ 225374 w 450746"/>
                  <a:gd name="connsiteY3" fmla="*/ 0 h 780681"/>
                  <a:gd name="connsiteX4" fmla="*/ 450747 w 450746"/>
                  <a:gd name="connsiteY4" fmla="*/ 390341 h 78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746" h="780681">
                    <a:moveTo>
                      <a:pt x="450747" y="390341"/>
                    </a:moveTo>
                    <a:cubicBezTo>
                      <a:pt x="450747" y="605920"/>
                      <a:pt x="349844" y="780682"/>
                      <a:pt x="225374" y="780682"/>
                    </a:cubicBezTo>
                    <a:cubicBezTo>
                      <a:pt x="100904" y="780682"/>
                      <a:pt x="1" y="605920"/>
                      <a:pt x="1" y="390341"/>
                    </a:cubicBezTo>
                    <a:cubicBezTo>
                      <a:pt x="1" y="174762"/>
                      <a:pt x="100904" y="0"/>
                      <a:pt x="225374" y="0"/>
                    </a:cubicBezTo>
                    <a:cubicBezTo>
                      <a:pt x="349845" y="0"/>
                      <a:pt x="450747" y="174762"/>
                      <a:pt x="450747" y="390341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9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1" name="Freeform: Shape 64">
                <a:extLst>
                  <a:ext uri="{FF2B5EF4-FFF2-40B4-BE49-F238E27FC236}">
                    <a16:creationId xmlns:a16="http://schemas.microsoft.com/office/drawing/2014/main" id="{764C2C33-7CA1-4E0D-AA39-15AC71673C56}"/>
                  </a:ext>
                </a:extLst>
              </p:cNvPr>
              <p:cNvSpPr/>
              <p:nvPr/>
            </p:nvSpPr>
            <p:spPr>
              <a:xfrm rot="-1800000">
                <a:off x="10336899" y="2506319"/>
                <a:ext cx="449198" cy="778002"/>
              </a:xfrm>
              <a:custGeom>
                <a:avLst/>
                <a:gdLst>
                  <a:gd name="connsiteX0" fmla="*/ 449199 w 449198"/>
                  <a:gd name="connsiteY0" fmla="*/ 389001 h 778002"/>
                  <a:gd name="connsiteX1" fmla="*/ 224600 w 449198"/>
                  <a:gd name="connsiteY1" fmla="*/ 778002 h 778002"/>
                  <a:gd name="connsiteX2" fmla="*/ 0 w 449198"/>
                  <a:gd name="connsiteY2" fmla="*/ 389001 h 778002"/>
                  <a:gd name="connsiteX3" fmla="*/ 224600 w 449198"/>
                  <a:gd name="connsiteY3" fmla="*/ 0 h 778002"/>
                  <a:gd name="connsiteX4" fmla="*/ 449199 w 449198"/>
                  <a:gd name="connsiteY4" fmla="*/ 389001 h 77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198" h="778002">
                    <a:moveTo>
                      <a:pt x="449199" y="389001"/>
                    </a:moveTo>
                    <a:cubicBezTo>
                      <a:pt x="449199" y="603840"/>
                      <a:pt x="348642" y="778002"/>
                      <a:pt x="224600" y="778002"/>
                    </a:cubicBezTo>
                    <a:cubicBezTo>
                      <a:pt x="100557" y="778002"/>
                      <a:pt x="0" y="603840"/>
                      <a:pt x="0" y="389001"/>
                    </a:cubicBezTo>
                    <a:cubicBezTo>
                      <a:pt x="0" y="174162"/>
                      <a:pt x="100557" y="0"/>
                      <a:pt x="224600" y="0"/>
                    </a:cubicBezTo>
                    <a:cubicBezTo>
                      <a:pt x="348643" y="0"/>
                      <a:pt x="449199" y="174162"/>
                      <a:pt x="449199" y="389001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2" name="Freeform: Shape 65">
                <a:extLst>
                  <a:ext uri="{FF2B5EF4-FFF2-40B4-BE49-F238E27FC236}">
                    <a16:creationId xmlns:a16="http://schemas.microsoft.com/office/drawing/2014/main" id="{C23BC521-AD18-4975-9521-C7723C8FFB09}"/>
                  </a:ext>
                </a:extLst>
              </p:cNvPr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3" name="Freeform: Shape 66">
                <a:extLst>
                  <a:ext uri="{FF2B5EF4-FFF2-40B4-BE49-F238E27FC236}">
                    <a16:creationId xmlns:a16="http://schemas.microsoft.com/office/drawing/2014/main" id="{D871DE77-072D-466E-AF5E-2402E1604082}"/>
                  </a:ext>
                </a:extLst>
              </p:cNvPr>
              <p:cNvSpPr/>
              <p:nvPr/>
            </p:nvSpPr>
            <p:spPr>
              <a:xfrm>
                <a:off x="10433018" y="2677489"/>
                <a:ext cx="256603" cy="435800"/>
              </a:xfrm>
              <a:custGeom>
                <a:avLst/>
                <a:gdLst>
                  <a:gd name="connsiteX0" fmla="*/ 18860 w 256603"/>
                  <a:gd name="connsiteY0" fmla="*/ 310980 h 435800"/>
                  <a:gd name="connsiteX1" fmla="*/ 231077 w 256603"/>
                  <a:gd name="connsiteY1" fmla="*/ 433471 h 435800"/>
                  <a:gd name="connsiteX2" fmla="*/ 254277 w 256603"/>
                  <a:gd name="connsiteY2" fmla="*/ 427416 h 435800"/>
                  <a:gd name="connsiteX3" fmla="*/ 256604 w 256603"/>
                  <a:gd name="connsiteY3" fmla="*/ 418803 h 435800"/>
                  <a:gd name="connsiteX4" fmla="*/ 256604 w 256603"/>
                  <a:gd name="connsiteY4" fmla="*/ 156865 h 435800"/>
                  <a:gd name="connsiteX5" fmla="*/ 238030 w 256603"/>
                  <a:gd name="connsiteY5" fmla="*/ 124766 h 435800"/>
                  <a:gd name="connsiteX6" fmla="*/ 25432 w 256603"/>
                  <a:gd name="connsiteY6" fmla="*/ 2274 h 435800"/>
                  <a:gd name="connsiteX7" fmla="*/ 2272 w 256603"/>
                  <a:gd name="connsiteY7" fmla="*/ 8480 h 435800"/>
                  <a:gd name="connsiteX8" fmla="*/ 0 w 256603"/>
                  <a:gd name="connsiteY8" fmla="*/ 16943 h 435800"/>
                  <a:gd name="connsiteX9" fmla="*/ 0 w 256603"/>
                  <a:gd name="connsiteY9" fmla="*/ 278880 h 435800"/>
                  <a:gd name="connsiteX10" fmla="*/ 18860 w 256603"/>
                  <a:gd name="connsiteY10" fmla="*/ 310980 h 43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56603" h="435800">
                    <a:moveTo>
                      <a:pt x="18860" y="310980"/>
                    </a:moveTo>
                    <a:lnTo>
                      <a:pt x="231077" y="433471"/>
                    </a:lnTo>
                    <a:cubicBezTo>
                      <a:pt x="239155" y="438206"/>
                      <a:pt x="249542" y="435495"/>
                      <a:pt x="254277" y="427416"/>
                    </a:cubicBezTo>
                    <a:cubicBezTo>
                      <a:pt x="255807" y="424804"/>
                      <a:pt x="256611" y="421830"/>
                      <a:pt x="256604" y="418803"/>
                    </a:cubicBezTo>
                    <a:lnTo>
                      <a:pt x="256604" y="156865"/>
                    </a:lnTo>
                    <a:cubicBezTo>
                      <a:pt x="256598" y="143614"/>
                      <a:pt x="249516" y="131374"/>
                      <a:pt x="238030" y="124766"/>
                    </a:cubicBezTo>
                    <a:lnTo>
                      <a:pt x="25432" y="2274"/>
                    </a:lnTo>
                    <a:cubicBezTo>
                      <a:pt x="17323" y="-2408"/>
                      <a:pt x="6953" y="371"/>
                      <a:pt x="2272" y="8480"/>
                    </a:cubicBezTo>
                    <a:cubicBezTo>
                      <a:pt x="786" y="11053"/>
                      <a:pt x="3" y="13972"/>
                      <a:pt x="0" y="16943"/>
                    </a:cubicBezTo>
                    <a:lnTo>
                      <a:pt x="0" y="278880"/>
                    </a:lnTo>
                    <a:cubicBezTo>
                      <a:pt x="84" y="292185"/>
                      <a:pt x="7278" y="304429"/>
                      <a:pt x="18860" y="310980"/>
                    </a:cubicBezTo>
                    <a:close/>
                  </a:path>
                </a:pathLst>
              </a:custGeom>
              <a:solidFill>
                <a:srgbClr val="FFFFFF">
                  <a:alpha val="6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4" name="Freeform: Shape 67">
                <a:extLst>
                  <a:ext uri="{FF2B5EF4-FFF2-40B4-BE49-F238E27FC236}">
                    <a16:creationId xmlns:a16="http://schemas.microsoft.com/office/drawing/2014/main" id="{D135A1DD-DA4D-49AA-AC9F-3D985042BDE5}"/>
                  </a:ext>
                </a:extLst>
              </p:cNvPr>
              <p:cNvSpPr/>
              <p:nvPr/>
            </p:nvSpPr>
            <p:spPr>
              <a:xfrm>
                <a:off x="10509694" y="2837695"/>
                <a:ext cx="103529" cy="115340"/>
              </a:xfrm>
              <a:custGeom>
                <a:avLst/>
                <a:gdLst>
                  <a:gd name="connsiteX0" fmla="*/ 0 w 103529"/>
                  <a:gd name="connsiteY0" fmla="*/ 13232 h 115340"/>
                  <a:gd name="connsiteX1" fmla="*/ 0 w 103529"/>
                  <a:gd name="connsiteY1" fmla="*/ 102100 h 115340"/>
                  <a:gd name="connsiteX2" fmla="*/ 13240 w 103529"/>
                  <a:gd name="connsiteY2" fmla="*/ 115340 h 115340"/>
                  <a:gd name="connsiteX3" fmla="*/ 90297 w 103529"/>
                  <a:gd name="connsiteY3" fmla="*/ 115340 h 115340"/>
                  <a:gd name="connsiteX4" fmla="*/ 103530 w 103529"/>
                  <a:gd name="connsiteY4" fmla="*/ 102094 h 115340"/>
                  <a:gd name="connsiteX5" fmla="*/ 100298 w 103529"/>
                  <a:gd name="connsiteY5" fmla="*/ 93433 h 115340"/>
                  <a:gd name="connsiteX6" fmla="*/ 23241 w 103529"/>
                  <a:gd name="connsiteY6" fmla="*/ 4564 h 115340"/>
                  <a:gd name="connsiteX7" fmla="*/ 4564 w 103529"/>
                  <a:gd name="connsiteY7" fmla="*/ 3239 h 115340"/>
                  <a:gd name="connsiteX8" fmla="*/ 0 w 103529"/>
                  <a:gd name="connsiteY8" fmla="*/ 13232 h 115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529" h="115340">
                    <a:moveTo>
                      <a:pt x="0" y="13232"/>
                    </a:moveTo>
                    <a:lnTo>
                      <a:pt x="0" y="102100"/>
                    </a:lnTo>
                    <a:cubicBezTo>
                      <a:pt x="0" y="109412"/>
                      <a:pt x="5928" y="115340"/>
                      <a:pt x="13240" y="115340"/>
                    </a:cubicBezTo>
                    <a:lnTo>
                      <a:pt x="90297" y="115340"/>
                    </a:lnTo>
                    <a:cubicBezTo>
                      <a:pt x="97609" y="115336"/>
                      <a:pt x="103534" y="109406"/>
                      <a:pt x="103530" y="102094"/>
                    </a:cubicBezTo>
                    <a:cubicBezTo>
                      <a:pt x="103528" y="98912"/>
                      <a:pt x="102381" y="95838"/>
                      <a:pt x="100298" y="93433"/>
                    </a:cubicBezTo>
                    <a:lnTo>
                      <a:pt x="23241" y="4564"/>
                    </a:lnTo>
                    <a:cubicBezTo>
                      <a:pt x="18450" y="-959"/>
                      <a:pt x="10088" y="-1553"/>
                      <a:pt x="4564" y="3239"/>
                    </a:cubicBezTo>
                    <a:cubicBezTo>
                      <a:pt x="1667" y="5752"/>
                      <a:pt x="2" y="9397"/>
                      <a:pt x="0" y="13232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5" name="Freeform: Shape 68">
                <a:extLst>
                  <a:ext uri="{FF2B5EF4-FFF2-40B4-BE49-F238E27FC236}">
                    <a16:creationId xmlns:a16="http://schemas.microsoft.com/office/drawing/2014/main" id="{774B0F77-31DA-4A68-94F8-EFBE5A014A42}"/>
                  </a:ext>
                </a:extLst>
              </p:cNvPr>
              <p:cNvSpPr/>
              <p:nvPr/>
            </p:nvSpPr>
            <p:spPr>
              <a:xfrm>
                <a:off x="11100816" y="2830925"/>
                <a:ext cx="13430" cy="31527"/>
              </a:xfrm>
              <a:custGeom>
                <a:avLst/>
                <a:gdLst>
                  <a:gd name="connsiteX0" fmla="*/ 6763 w 13430"/>
                  <a:gd name="connsiteY0" fmla="*/ 31528 h 31527"/>
                  <a:gd name="connsiteX1" fmla="*/ 0 w 13430"/>
                  <a:gd name="connsiteY1" fmla="*/ 24765 h 31527"/>
                  <a:gd name="connsiteX2" fmla="*/ 0 w 13430"/>
                  <a:gd name="connsiteY2" fmla="*/ 6763 h 31527"/>
                  <a:gd name="connsiteX3" fmla="*/ 6763 w 13430"/>
                  <a:gd name="connsiteY3" fmla="*/ 0 h 31527"/>
                  <a:gd name="connsiteX4" fmla="*/ 13431 w 13430"/>
                  <a:gd name="connsiteY4" fmla="*/ 6667 h 31527"/>
                  <a:gd name="connsiteX5" fmla="*/ 13430 w 13430"/>
                  <a:gd name="connsiteY5" fmla="*/ 6763 h 31527"/>
                  <a:gd name="connsiteX6" fmla="*/ 13430 w 13430"/>
                  <a:gd name="connsiteY6" fmla="*/ 24765 h 31527"/>
                  <a:gd name="connsiteX7" fmla="*/ 6859 w 13430"/>
                  <a:gd name="connsiteY7" fmla="*/ 31527 h 31527"/>
                  <a:gd name="connsiteX8" fmla="*/ 6763 w 13430"/>
                  <a:gd name="connsiteY8" fmla="*/ 31528 h 3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527">
                    <a:moveTo>
                      <a:pt x="6763" y="31528"/>
                    </a:moveTo>
                    <a:cubicBezTo>
                      <a:pt x="3028" y="31528"/>
                      <a:pt x="0" y="28500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83" y="28447"/>
                      <a:pt x="10541" y="31474"/>
                      <a:pt x="6859" y="31527"/>
                    </a:cubicBezTo>
                    <a:cubicBezTo>
                      <a:pt x="6827" y="31528"/>
                      <a:pt x="6795" y="31528"/>
                      <a:pt x="6763" y="3152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6" name="Freeform: Shape 69">
                <a:extLst>
                  <a:ext uri="{FF2B5EF4-FFF2-40B4-BE49-F238E27FC236}">
                    <a16:creationId xmlns:a16="http://schemas.microsoft.com/office/drawing/2014/main" id="{94B1A7C7-ACC4-4AC5-AB92-26DBE8401FD0}"/>
                  </a:ext>
                </a:extLst>
              </p:cNvPr>
              <p:cNvSpPr/>
              <p:nvPr/>
            </p:nvSpPr>
            <p:spPr>
              <a:xfrm>
                <a:off x="11100816" y="2884931"/>
                <a:ext cx="13441" cy="985075"/>
              </a:xfrm>
              <a:custGeom>
                <a:avLst/>
                <a:gdLst>
                  <a:gd name="connsiteX0" fmla="*/ 6763 w 13441"/>
                  <a:gd name="connsiteY0" fmla="*/ 985076 h 985075"/>
                  <a:gd name="connsiteX1" fmla="*/ 0 w 13441"/>
                  <a:gd name="connsiteY1" fmla="*/ 978313 h 985075"/>
                  <a:gd name="connsiteX2" fmla="*/ 0 w 13441"/>
                  <a:gd name="connsiteY2" fmla="*/ 942308 h 985075"/>
                  <a:gd name="connsiteX3" fmla="*/ 6763 w 13441"/>
                  <a:gd name="connsiteY3" fmla="*/ 935545 h 985075"/>
                  <a:gd name="connsiteX4" fmla="*/ 13431 w 13441"/>
                  <a:gd name="connsiteY4" fmla="*/ 942212 h 985075"/>
                  <a:gd name="connsiteX5" fmla="*/ 13430 w 13441"/>
                  <a:gd name="connsiteY5" fmla="*/ 942308 h 985075"/>
                  <a:gd name="connsiteX6" fmla="*/ 13430 w 13441"/>
                  <a:gd name="connsiteY6" fmla="*/ 978313 h 985075"/>
                  <a:gd name="connsiteX7" fmla="*/ 6859 w 13441"/>
                  <a:gd name="connsiteY7" fmla="*/ 985075 h 985075"/>
                  <a:gd name="connsiteX8" fmla="*/ 6763 w 13441"/>
                  <a:gd name="connsiteY8" fmla="*/ 985076 h 985075"/>
                  <a:gd name="connsiteX9" fmla="*/ 6763 w 13441"/>
                  <a:gd name="connsiteY9" fmla="*/ 913067 h 985075"/>
                  <a:gd name="connsiteX10" fmla="*/ 0 w 13441"/>
                  <a:gd name="connsiteY10" fmla="*/ 906304 h 985075"/>
                  <a:gd name="connsiteX11" fmla="*/ 0 w 13441"/>
                  <a:gd name="connsiteY11" fmla="*/ 870395 h 985075"/>
                  <a:gd name="connsiteX12" fmla="*/ 6763 w 13441"/>
                  <a:gd name="connsiteY12" fmla="*/ 863632 h 985075"/>
                  <a:gd name="connsiteX13" fmla="*/ 13431 w 13441"/>
                  <a:gd name="connsiteY13" fmla="*/ 870299 h 985075"/>
                  <a:gd name="connsiteX14" fmla="*/ 13430 w 13441"/>
                  <a:gd name="connsiteY14" fmla="*/ 870395 h 985075"/>
                  <a:gd name="connsiteX15" fmla="*/ 13430 w 13441"/>
                  <a:gd name="connsiteY15" fmla="*/ 906018 h 985075"/>
                  <a:gd name="connsiteX16" fmla="*/ 7155 w 13441"/>
                  <a:gd name="connsiteY16" fmla="*/ 913056 h 985075"/>
                  <a:gd name="connsiteX17" fmla="*/ 6763 w 13441"/>
                  <a:gd name="connsiteY17" fmla="*/ 913067 h 985075"/>
                  <a:gd name="connsiteX18" fmla="*/ 6763 w 13441"/>
                  <a:gd name="connsiteY18" fmla="*/ 841153 h 985075"/>
                  <a:gd name="connsiteX19" fmla="*/ 0 w 13441"/>
                  <a:gd name="connsiteY19" fmla="*/ 834390 h 985075"/>
                  <a:gd name="connsiteX20" fmla="*/ 0 w 13441"/>
                  <a:gd name="connsiteY20" fmla="*/ 798386 h 985075"/>
                  <a:gd name="connsiteX21" fmla="*/ 6763 w 13441"/>
                  <a:gd name="connsiteY21" fmla="*/ 791623 h 985075"/>
                  <a:gd name="connsiteX22" fmla="*/ 13431 w 13441"/>
                  <a:gd name="connsiteY22" fmla="*/ 798290 h 985075"/>
                  <a:gd name="connsiteX23" fmla="*/ 13430 w 13441"/>
                  <a:gd name="connsiteY23" fmla="*/ 798386 h 985075"/>
                  <a:gd name="connsiteX24" fmla="*/ 13430 w 13441"/>
                  <a:gd name="connsiteY24" fmla="*/ 834390 h 985075"/>
                  <a:gd name="connsiteX25" fmla="*/ 6859 w 13441"/>
                  <a:gd name="connsiteY25" fmla="*/ 841152 h 985075"/>
                  <a:gd name="connsiteX26" fmla="*/ 6763 w 13441"/>
                  <a:gd name="connsiteY26" fmla="*/ 841153 h 985075"/>
                  <a:gd name="connsiteX27" fmla="*/ 6763 w 13441"/>
                  <a:gd name="connsiteY27" fmla="*/ 769144 h 985075"/>
                  <a:gd name="connsiteX28" fmla="*/ 0 w 13441"/>
                  <a:gd name="connsiteY28" fmla="*/ 762381 h 985075"/>
                  <a:gd name="connsiteX29" fmla="*/ 0 w 13441"/>
                  <a:gd name="connsiteY29" fmla="*/ 726377 h 985075"/>
                  <a:gd name="connsiteX30" fmla="*/ 6667 w 13441"/>
                  <a:gd name="connsiteY30" fmla="*/ 719708 h 985075"/>
                  <a:gd name="connsiteX31" fmla="*/ 6763 w 13441"/>
                  <a:gd name="connsiteY31" fmla="*/ 719709 h 985075"/>
                  <a:gd name="connsiteX32" fmla="*/ 13430 w 13441"/>
                  <a:gd name="connsiteY32" fmla="*/ 726377 h 985075"/>
                  <a:gd name="connsiteX33" fmla="*/ 13430 w 13441"/>
                  <a:gd name="connsiteY33" fmla="*/ 762381 h 985075"/>
                  <a:gd name="connsiteX34" fmla="*/ 6859 w 13441"/>
                  <a:gd name="connsiteY34" fmla="*/ 769143 h 985075"/>
                  <a:gd name="connsiteX35" fmla="*/ 6763 w 13441"/>
                  <a:gd name="connsiteY35" fmla="*/ 769144 h 985075"/>
                  <a:gd name="connsiteX36" fmla="*/ 6763 w 13441"/>
                  <a:gd name="connsiteY36" fmla="*/ 697230 h 985075"/>
                  <a:gd name="connsiteX37" fmla="*/ 0 w 13441"/>
                  <a:gd name="connsiteY37" fmla="*/ 690467 h 985075"/>
                  <a:gd name="connsiteX38" fmla="*/ 0 w 13441"/>
                  <a:gd name="connsiteY38" fmla="*/ 654463 h 985075"/>
                  <a:gd name="connsiteX39" fmla="*/ 6763 w 13441"/>
                  <a:gd name="connsiteY39" fmla="*/ 647700 h 985075"/>
                  <a:gd name="connsiteX40" fmla="*/ 13431 w 13441"/>
                  <a:gd name="connsiteY40" fmla="*/ 654367 h 985075"/>
                  <a:gd name="connsiteX41" fmla="*/ 13430 w 13441"/>
                  <a:gd name="connsiteY41" fmla="*/ 654463 h 985075"/>
                  <a:gd name="connsiteX42" fmla="*/ 13430 w 13441"/>
                  <a:gd name="connsiteY42" fmla="*/ 690467 h 985075"/>
                  <a:gd name="connsiteX43" fmla="*/ 6859 w 13441"/>
                  <a:gd name="connsiteY43" fmla="*/ 697229 h 985075"/>
                  <a:gd name="connsiteX44" fmla="*/ 6763 w 13441"/>
                  <a:gd name="connsiteY44" fmla="*/ 697230 h 985075"/>
                  <a:gd name="connsiteX45" fmla="*/ 6763 w 13441"/>
                  <a:gd name="connsiteY45" fmla="*/ 625221 h 985075"/>
                  <a:gd name="connsiteX46" fmla="*/ 0 w 13441"/>
                  <a:gd name="connsiteY46" fmla="*/ 618458 h 985075"/>
                  <a:gd name="connsiteX47" fmla="*/ 0 w 13441"/>
                  <a:gd name="connsiteY47" fmla="*/ 582168 h 985075"/>
                  <a:gd name="connsiteX48" fmla="*/ 6763 w 13441"/>
                  <a:gd name="connsiteY48" fmla="*/ 575405 h 985075"/>
                  <a:gd name="connsiteX49" fmla="*/ 13431 w 13441"/>
                  <a:gd name="connsiteY49" fmla="*/ 582072 h 985075"/>
                  <a:gd name="connsiteX50" fmla="*/ 13430 w 13441"/>
                  <a:gd name="connsiteY50" fmla="*/ 582168 h 985075"/>
                  <a:gd name="connsiteX51" fmla="*/ 13430 w 13441"/>
                  <a:gd name="connsiteY51" fmla="*/ 618173 h 985075"/>
                  <a:gd name="connsiteX52" fmla="*/ 7155 w 13441"/>
                  <a:gd name="connsiteY52" fmla="*/ 625210 h 985075"/>
                  <a:gd name="connsiteX53" fmla="*/ 6763 w 13441"/>
                  <a:gd name="connsiteY53" fmla="*/ 625221 h 985075"/>
                  <a:gd name="connsiteX54" fmla="*/ 6763 w 13441"/>
                  <a:gd name="connsiteY54" fmla="*/ 553212 h 985075"/>
                  <a:gd name="connsiteX55" fmla="*/ 1 w 13441"/>
                  <a:gd name="connsiteY55" fmla="*/ 546641 h 985075"/>
                  <a:gd name="connsiteX56" fmla="*/ 0 w 13441"/>
                  <a:gd name="connsiteY56" fmla="*/ 546545 h 985075"/>
                  <a:gd name="connsiteX57" fmla="*/ 0 w 13441"/>
                  <a:gd name="connsiteY57" fmla="*/ 510540 h 985075"/>
                  <a:gd name="connsiteX58" fmla="*/ 6763 w 13441"/>
                  <a:gd name="connsiteY58" fmla="*/ 503777 h 985075"/>
                  <a:gd name="connsiteX59" fmla="*/ 13431 w 13441"/>
                  <a:gd name="connsiteY59" fmla="*/ 510444 h 985075"/>
                  <a:gd name="connsiteX60" fmla="*/ 13430 w 13441"/>
                  <a:gd name="connsiteY60" fmla="*/ 510540 h 985075"/>
                  <a:gd name="connsiteX61" fmla="*/ 13430 w 13441"/>
                  <a:gd name="connsiteY61" fmla="*/ 546545 h 985075"/>
                  <a:gd name="connsiteX62" fmla="*/ 7155 w 13441"/>
                  <a:gd name="connsiteY62" fmla="*/ 553582 h 985075"/>
                  <a:gd name="connsiteX63" fmla="*/ 6763 w 13441"/>
                  <a:gd name="connsiteY63" fmla="*/ 553593 h 985075"/>
                  <a:gd name="connsiteX64" fmla="*/ 6763 w 13441"/>
                  <a:gd name="connsiteY64" fmla="*/ 481298 h 985075"/>
                  <a:gd name="connsiteX65" fmla="*/ 0 w 13441"/>
                  <a:gd name="connsiteY65" fmla="*/ 474536 h 985075"/>
                  <a:gd name="connsiteX66" fmla="*/ 0 w 13441"/>
                  <a:gd name="connsiteY66" fmla="*/ 438531 h 985075"/>
                  <a:gd name="connsiteX67" fmla="*/ 6763 w 13441"/>
                  <a:gd name="connsiteY67" fmla="*/ 431768 h 985075"/>
                  <a:gd name="connsiteX68" fmla="*/ 13431 w 13441"/>
                  <a:gd name="connsiteY68" fmla="*/ 438435 h 985075"/>
                  <a:gd name="connsiteX69" fmla="*/ 13430 w 13441"/>
                  <a:gd name="connsiteY69" fmla="*/ 438531 h 985075"/>
                  <a:gd name="connsiteX70" fmla="*/ 13430 w 13441"/>
                  <a:gd name="connsiteY70" fmla="*/ 474536 h 985075"/>
                  <a:gd name="connsiteX71" fmla="*/ 6859 w 13441"/>
                  <a:gd name="connsiteY71" fmla="*/ 481298 h 985075"/>
                  <a:gd name="connsiteX72" fmla="*/ 6763 w 13441"/>
                  <a:gd name="connsiteY72" fmla="*/ 481298 h 985075"/>
                  <a:gd name="connsiteX73" fmla="*/ 6763 w 13441"/>
                  <a:gd name="connsiteY73" fmla="*/ 409289 h 985075"/>
                  <a:gd name="connsiteX74" fmla="*/ 0 w 13441"/>
                  <a:gd name="connsiteY74" fmla="*/ 402527 h 985075"/>
                  <a:gd name="connsiteX75" fmla="*/ 0 w 13441"/>
                  <a:gd name="connsiteY75" fmla="*/ 366617 h 985075"/>
                  <a:gd name="connsiteX76" fmla="*/ 6763 w 13441"/>
                  <a:gd name="connsiteY76" fmla="*/ 359854 h 985075"/>
                  <a:gd name="connsiteX77" fmla="*/ 13431 w 13441"/>
                  <a:gd name="connsiteY77" fmla="*/ 366521 h 985075"/>
                  <a:gd name="connsiteX78" fmla="*/ 13430 w 13441"/>
                  <a:gd name="connsiteY78" fmla="*/ 366617 h 985075"/>
                  <a:gd name="connsiteX79" fmla="*/ 13430 w 13441"/>
                  <a:gd name="connsiteY79" fmla="*/ 402527 h 985075"/>
                  <a:gd name="connsiteX80" fmla="*/ 6859 w 13441"/>
                  <a:gd name="connsiteY80" fmla="*/ 409289 h 985075"/>
                  <a:gd name="connsiteX81" fmla="*/ 6763 w 13441"/>
                  <a:gd name="connsiteY81" fmla="*/ 409289 h 985075"/>
                  <a:gd name="connsiteX82" fmla="*/ 6763 w 13441"/>
                  <a:gd name="connsiteY82" fmla="*/ 337376 h 985075"/>
                  <a:gd name="connsiteX83" fmla="*/ 0 w 13441"/>
                  <a:gd name="connsiteY83" fmla="*/ 330613 h 985075"/>
                  <a:gd name="connsiteX84" fmla="*/ 0 w 13441"/>
                  <a:gd name="connsiteY84" fmla="*/ 294608 h 985075"/>
                  <a:gd name="connsiteX85" fmla="*/ 6763 w 13441"/>
                  <a:gd name="connsiteY85" fmla="*/ 287845 h 985075"/>
                  <a:gd name="connsiteX86" fmla="*/ 13431 w 13441"/>
                  <a:gd name="connsiteY86" fmla="*/ 294512 h 985075"/>
                  <a:gd name="connsiteX87" fmla="*/ 13430 w 13441"/>
                  <a:gd name="connsiteY87" fmla="*/ 294608 h 985075"/>
                  <a:gd name="connsiteX88" fmla="*/ 13430 w 13441"/>
                  <a:gd name="connsiteY88" fmla="*/ 330613 h 985075"/>
                  <a:gd name="connsiteX89" fmla="*/ 6859 w 13441"/>
                  <a:gd name="connsiteY89" fmla="*/ 337375 h 985075"/>
                  <a:gd name="connsiteX90" fmla="*/ 6763 w 13441"/>
                  <a:gd name="connsiteY90" fmla="*/ 337376 h 985075"/>
                  <a:gd name="connsiteX91" fmla="*/ 6763 w 13441"/>
                  <a:gd name="connsiteY91" fmla="*/ 265367 h 985075"/>
                  <a:gd name="connsiteX92" fmla="*/ 0 w 13441"/>
                  <a:gd name="connsiteY92" fmla="*/ 258604 h 985075"/>
                  <a:gd name="connsiteX93" fmla="*/ 0 w 13441"/>
                  <a:gd name="connsiteY93" fmla="*/ 222599 h 985075"/>
                  <a:gd name="connsiteX94" fmla="*/ 6667 w 13441"/>
                  <a:gd name="connsiteY94" fmla="*/ 215931 h 985075"/>
                  <a:gd name="connsiteX95" fmla="*/ 6763 w 13441"/>
                  <a:gd name="connsiteY95" fmla="*/ 215932 h 985075"/>
                  <a:gd name="connsiteX96" fmla="*/ 13430 w 13441"/>
                  <a:gd name="connsiteY96" fmla="*/ 222599 h 985075"/>
                  <a:gd name="connsiteX97" fmla="*/ 13430 w 13441"/>
                  <a:gd name="connsiteY97" fmla="*/ 258318 h 985075"/>
                  <a:gd name="connsiteX98" fmla="*/ 7155 w 13441"/>
                  <a:gd name="connsiteY98" fmla="*/ 265356 h 985075"/>
                  <a:gd name="connsiteX99" fmla="*/ 6763 w 13441"/>
                  <a:gd name="connsiteY99" fmla="*/ 265367 h 985075"/>
                  <a:gd name="connsiteX100" fmla="*/ 6763 w 13441"/>
                  <a:gd name="connsiteY100" fmla="*/ 193453 h 985075"/>
                  <a:gd name="connsiteX101" fmla="*/ 0 w 13441"/>
                  <a:gd name="connsiteY101" fmla="*/ 186690 h 985075"/>
                  <a:gd name="connsiteX102" fmla="*/ 0 w 13441"/>
                  <a:gd name="connsiteY102" fmla="*/ 150686 h 985075"/>
                  <a:gd name="connsiteX103" fmla="*/ 6763 w 13441"/>
                  <a:gd name="connsiteY103" fmla="*/ 143923 h 985075"/>
                  <a:gd name="connsiteX104" fmla="*/ 13431 w 13441"/>
                  <a:gd name="connsiteY104" fmla="*/ 150590 h 985075"/>
                  <a:gd name="connsiteX105" fmla="*/ 13430 w 13441"/>
                  <a:gd name="connsiteY105" fmla="*/ 150686 h 985075"/>
                  <a:gd name="connsiteX106" fmla="*/ 13430 w 13441"/>
                  <a:gd name="connsiteY106" fmla="*/ 186690 h 985075"/>
                  <a:gd name="connsiteX107" fmla="*/ 6859 w 13441"/>
                  <a:gd name="connsiteY107" fmla="*/ 193452 h 985075"/>
                  <a:gd name="connsiteX108" fmla="*/ 6763 w 13441"/>
                  <a:gd name="connsiteY108" fmla="*/ 193453 h 985075"/>
                  <a:gd name="connsiteX109" fmla="*/ 6763 w 13441"/>
                  <a:gd name="connsiteY109" fmla="*/ 121444 h 985075"/>
                  <a:gd name="connsiteX110" fmla="*/ 0 w 13441"/>
                  <a:gd name="connsiteY110" fmla="*/ 114681 h 985075"/>
                  <a:gd name="connsiteX111" fmla="*/ 0 w 13441"/>
                  <a:gd name="connsiteY111" fmla="*/ 78677 h 985075"/>
                  <a:gd name="connsiteX112" fmla="*/ 6763 w 13441"/>
                  <a:gd name="connsiteY112" fmla="*/ 71914 h 985075"/>
                  <a:gd name="connsiteX113" fmla="*/ 13431 w 13441"/>
                  <a:gd name="connsiteY113" fmla="*/ 78581 h 985075"/>
                  <a:gd name="connsiteX114" fmla="*/ 13430 w 13441"/>
                  <a:gd name="connsiteY114" fmla="*/ 78677 h 985075"/>
                  <a:gd name="connsiteX115" fmla="*/ 13430 w 13441"/>
                  <a:gd name="connsiteY115" fmla="*/ 114681 h 985075"/>
                  <a:gd name="connsiteX116" fmla="*/ 6859 w 13441"/>
                  <a:gd name="connsiteY116" fmla="*/ 121443 h 985075"/>
                  <a:gd name="connsiteX117" fmla="*/ 6763 w 13441"/>
                  <a:gd name="connsiteY117" fmla="*/ 121444 h 985075"/>
                  <a:gd name="connsiteX118" fmla="*/ 6763 w 13441"/>
                  <a:gd name="connsiteY118" fmla="*/ 49435 h 985075"/>
                  <a:gd name="connsiteX119" fmla="*/ 1 w 13441"/>
                  <a:gd name="connsiteY119" fmla="*/ 42863 h 985075"/>
                  <a:gd name="connsiteX120" fmla="*/ 0 w 13441"/>
                  <a:gd name="connsiteY120" fmla="*/ 42767 h 985075"/>
                  <a:gd name="connsiteX121" fmla="*/ 0 w 13441"/>
                  <a:gd name="connsiteY121" fmla="*/ 6763 h 985075"/>
                  <a:gd name="connsiteX122" fmla="*/ 6763 w 13441"/>
                  <a:gd name="connsiteY122" fmla="*/ 0 h 985075"/>
                  <a:gd name="connsiteX123" fmla="*/ 13431 w 13441"/>
                  <a:gd name="connsiteY123" fmla="*/ 6667 h 985075"/>
                  <a:gd name="connsiteX124" fmla="*/ 13430 w 13441"/>
                  <a:gd name="connsiteY124" fmla="*/ 6763 h 985075"/>
                  <a:gd name="connsiteX125" fmla="*/ 13430 w 13441"/>
                  <a:gd name="connsiteY125" fmla="*/ 42767 h 985075"/>
                  <a:gd name="connsiteX126" fmla="*/ 6763 w 13441"/>
                  <a:gd name="connsiteY126" fmla="*/ 49435 h 985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13441" h="985075">
                    <a:moveTo>
                      <a:pt x="6763" y="985076"/>
                    </a:moveTo>
                    <a:cubicBezTo>
                      <a:pt x="3028" y="985076"/>
                      <a:pt x="0" y="982048"/>
                      <a:pt x="0" y="978313"/>
                    </a:cubicBezTo>
                    <a:lnTo>
                      <a:pt x="0" y="942308"/>
                    </a:lnTo>
                    <a:cubicBezTo>
                      <a:pt x="0" y="938573"/>
                      <a:pt x="3028" y="935545"/>
                      <a:pt x="6763" y="935545"/>
                    </a:cubicBezTo>
                    <a:cubicBezTo>
                      <a:pt x="10445" y="935545"/>
                      <a:pt x="13431" y="938530"/>
                      <a:pt x="13431" y="942212"/>
                    </a:cubicBezTo>
                    <a:cubicBezTo>
                      <a:pt x="13431" y="942244"/>
                      <a:pt x="13431" y="942276"/>
                      <a:pt x="13430" y="942308"/>
                    </a:cubicBezTo>
                    <a:lnTo>
                      <a:pt x="13430" y="978313"/>
                    </a:lnTo>
                    <a:cubicBezTo>
                      <a:pt x="13483" y="981995"/>
                      <a:pt x="10541" y="985022"/>
                      <a:pt x="6859" y="985075"/>
                    </a:cubicBezTo>
                    <a:cubicBezTo>
                      <a:pt x="6827" y="985075"/>
                      <a:pt x="6795" y="985076"/>
                      <a:pt x="6763" y="985076"/>
                    </a:cubicBezTo>
                    <a:close/>
                    <a:moveTo>
                      <a:pt x="6763" y="913067"/>
                    </a:moveTo>
                    <a:cubicBezTo>
                      <a:pt x="3028" y="913067"/>
                      <a:pt x="0" y="910039"/>
                      <a:pt x="0" y="906304"/>
                    </a:cubicBezTo>
                    <a:lnTo>
                      <a:pt x="0" y="870395"/>
                    </a:lnTo>
                    <a:cubicBezTo>
                      <a:pt x="0" y="866660"/>
                      <a:pt x="3028" y="863632"/>
                      <a:pt x="6763" y="863632"/>
                    </a:cubicBezTo>
                    <a:cubicBezTo>
                      <a:pt x="10445" y="863631"/>
                      <a:pt x="13431" y="866616"/>
                      <a:pt x="13431" y="870299"/>
                    </a:cubicBezTo>
                    <a:cubicBezTo>
                      <a:pt x="13431" y="870331"/>
                      <a:pt x="13431" y="870363"/>
                      <a:pt x="13430" y="870395"/>
                    </a:cubicBezTo>
                    <a:lnTo>
                      <a:pt x="13430" y="906018"/>
                    </a:lnTo>
                    <a:cubicBezTo>
                      <a:pt x="13641" y="909694"/>
                      <a:pt x="10831" y="912845"/>
                      <a:pt x="7155" y="913056"/>
                    </a:cubicBezTo>
                    <a:cubicBezTo>
                      <a:pt x="7024" y="913063"/>
                      <a:pt x="6893" y="913067"/>
                      <a:pt x="6763" y="913067"/>
                    </a:cubicBezTo>
                    <a:close/>
                    <a:moveTo>
                      <a:pt x="6763" y="841153"/>
                    </a:moveTo>
                    <a:cubicBezTo>
                      <a:pt x="3028" y="841153"/>
                      <a:pt x="0" y="838125"/>
                      <a:pt x="0" y="834390"/>
                    </a:cubicBezTo>
                    <a:lnTo>
                      <a:pt x="0" y="798386"/>
                    </a:lnTo>
                    <a:cubicBezTo>
                      <a:pt x="0" y="794651"/>
                      <a:pt x="3028" y="791623"/>
                      <a:pt x="6763" y="791623"/>
                    </a:cubicBezTo>
                    <a:cubicBezTo>
                      <a:pt x="10445" y="791622"/>
                      <a:pt x="13431" y="794607"/>
                      <a:pt x="13431" y="798290"/>
                    </a:cubicBezTo>
                    <a:cubicBezTo>
                      <a:pt x="13431" y="798322"/>
                      <a:pt x="13431" y="798354"/>
                      <a:pt x="13430" y="798386"/>
                    </a:cubicBezTo>
                    <a:lnTo>
                      <a:pt x="13430" y="834390"/>
                    </a:lnTo>
                    <a:cubicBezTo>
                      <a:pt x="13483" y="838072"/>
                      <a:pt x="10541" y="841099"/>
                      <a:pt x="6859" y="841152"/>
                    </a:cubicBezTo>
                    <a:cubicBezTo>
                      <a:pt x="6827" y="841153"/>
                      <a:pt x="6795" y="841153"/>
                      <a:pt x="6763" y="841153"/>
                    </a:cubicBezTo>
                    <a:close/>
                    <a:moveTo>
                      <a:pt x="6763" y="769144"/>
                    </a:moveTo>
                    <a:cubicBezTo>
                      <a:pt x="3028" y="769144"/>
                      <a:pt x="0" y="766116"/>
                      <a:pt x="0" y="762381"/>
                    </a:cubicBezTo>
                    <a:lnTo>
                      <a:pt x="0" y="726377"/>
                    </a:lnTo>
                    <a:cubicBezTo>
                      <a:pt x="0" y="722694"/>
                      <a:pt x="2984" y="719709"/>
                      <a:pt x="6667" y="719708"/>
                    </a:cubicBezTo>
                    <a:cubicBezTo>
                      <a:pt x="6699" y="719708"/>
                      <a:pt x="6731" y="719709"/>
                      <a:pt x="6763" y="719709"/>
                    </a:cubicBezTo>
                    <a:cubicBezTo>
                      <a:pt x="10445" y="719709"/>
                      <a:pt x="13430" y="722694"/>
                      <a:pt x="13430" y="726377"/>
                    </a:cubicBezTo>
                    <a:lnTo>
                      <a:pt x="13430" y="762381"/>
                    </a:lnTo>
                    <a:cubicBezTo>
                      <a:pt x="13483" y="766063"/>
                      <a:pt x="10541" y="769091"/>
                      <a:pt x="6859" y="769143"/>
                    </a:cubicBezTo>
                    <a:cubicBezTo>
                      <a:pt x="6827" y="769144"/>
                      <a:pt x="6795" y="769144"/>
                      <a:pt x="6763" y="769144"/>
                    </a:cubicBezTo>
                    <a:close/>
                    <a:moveTo>
                      <a:pt x="6763" y="697230"/>
                    </a:moveTo>
                    <a:cubicBezTo>
                      <a:pt x="3028" y="697230"/>
                      <a:pt x="0" y="694202"/>
                      <a:pt x="0" y="690467"/>
                    </a:cubicBezTo>
                    <a:lnTo>
                      <a:pt x="0" y="654463"/>
                    </a:lnTo>
                    <a:cubicBezTo>
                      <a:pt x="0" y="650728"/>
                      <a:pt x="3028" y="647700"/>
                      <a:pt x="6763" y="647700"/>
                    </a:cubicBezTo>
                    <a:cubicBezTo>
                      <a:pt x="10445" y="647700"/>
                      <a:pt x="13431" y="650684"/>
                      <a:pt x="13431" y="654367"/>
                    </a:cubicBezTo>
                    <a:cubicBezTo>
                      <a:pt x="13431" y="654399"/>
                      <a:pt x="13431" y="654431"/>
                      <a:pt x="13430" y="654463"/>
                    </a:cubicBezTo>
                    <a:lnTo>
                      <a:pt x="13430" y="690467"/>
                    </a:lnTo>
                    <a:cubicBezTo>
                      <a:pt x="13483" y="694149"/>
                      <a:pt x="10541" y="697177"/>
                      <a:pt x="6859" y="697229"/>
                    </a:cubicBezTo>
                    <a:cubicBezTo>
                      <a:pt x="6827" y="697230"/>
                      <a:pt x="6795" y="697230"/>
                      <a:pt x="6763" y="697230"/>
                    </a:cubicBezTo>
                    <a:close/>
                    <a:moveTo>
                      <a:pt x="6763" y="625221"/>
                    </a:moveTo>
                    <a:cubicBezTo>
                      <a:pt x="3028" y="625221"/>
                      <a:pt x="0" y="622193"/>
                      <a:pt x="0" y="618458"/>
                    </a:cubicBezTo>
                    <a:lnTo>
                      <a:pt x="0" y="582168"/>
                    </a:lnTo>
                    <a:cubicBezTo>
                      <a:pt x="0" y="578433"/>
                      <a:pt x="3028" y="575405"/>
                      <a:pt x="6763" y="575405"/>
                    </a:cubicBezTo>
                    <a:cubicBezTo>
                      <a:pt x="10445" y="575405"/>
                      <a:pt x="13431" y="578390"/>
                      <a:pt x="13431" y="582072"/>
                    </a:cubicBezTo>
                    <a:cubicBezTo>
                      <a:pt x="13431" y="582104"/>
                      <a:pt x="13431" y="582136"/>
                      <a:pt x="13430" y="582168"/>
                    </a:cubicBezTo>
                    <a:lnTo>
                      <a:pt x="13430" y="618173"/>
                    </a:lnTo>
                    <a:cubicBezTo>
                      <a:pt x="13641" y="621849"/>
                      <a:pt x="10831" y="625000"/>
                      <a:pt x="7155" y="625210"/>
                    </a:cubicBezTo>
                    <a:cubicBezTo>
                      <a:pt x="7024" y="625218"/>
                      <a:pt x="6893" y="625221"/>
                      <a:pt x="6763" y="625221"/>
                    </a:cubicBezTo>
                    <a:close/>
                    <a:moveTo>
                      <a:pt x="6763" y="553212"/>
                    </a:moveTo>
                    <a:cubicBezTo>
                      <a:pt x="3081" y="553265"/>
                      <a:pt x="53" y="550322"/>
                      <a:pt x="1" y="546641"/>
                    </a:cubicBezTo>
                    <a:cubicBezTo>
                      <a:pt x="0" y="546609"/>
                      <a:pt x="0" y="546577"/>
                      <a:pt x="0" y="546545"/>
                    </a:cubicBezTo>
                    <a:lnTo>
                      <a:pt x="0" y="510540"/>
                    </a:lnTo>
                    <a:cubicBezTo>
                      <a:pt x="0" y="506805"/>
                      <a:pt x="3028" y="503777"/>
                      <a:pt x="6763" y="503777"/>
                    </a:cubicBezTo>
                    <a:cubicBezTo>
                      <a:pt x="10445" y="503777"/>
                      <a:pt x="13431" y="506762"/>
                      <a:pt x="13431" y="510444"/>
                    </a:cubicBezTo>
                    <a:cubicBezTo>
                      <a:pt x="13431" y="510476"/>
                      <a:pt x="13431" y="510508"/>
                      <a:pt x="13430" y="510540"/>
                    </a:cubicBezTo>
                    <a:lnTo>
                      <a:pt x="13430" y="546545"/>
                    </a:lnTo>
                    <a:cubicBezTo>
                      <a:pt x="13641" y="550221"/>
                      <a:pt x="10831" y="553372"/>
                      <a:pt x="7155" y="553582"/>
                    </a:cubicBezTo>
                    <a:cubicBezTo>
                      <a:pt x="7024" y="553590"/>
                      <a:pt x="6893" y="553593"/>
                      <a:pt x="6763" y="553593"/>
                    </a:cubicBezTo>
                    <a:close/>
                    <a:moveTo>
                      <a:pt x="6763" y="481298"/>
                    </a:moveTo>
                    <a:cubicBezTo>
                      <a:pt x="3028" y="481298"/>
                      <a:pt x="0" y="478271"/>
                      <a:pt x="0" y="474536"/>
                    </a:cubicBezTo>
                    <a:lnTo>
                      <a:pt x="0" y="438531"/>
                    </a:lnTo>
                    <a:cubicBezTo>
                      <a:pt x="0" y="434796"/>
                      <a:pt x="3028" y="431768"/>
                      <a:pt x="6763" y="431768"/>
                    </a:cubicBezTo>
                    <a:cubicBezTo>
                      <a:pt x="10445" y="431768"/>
                      <a:pt x="13431" y="434753"/>
                      <a:pt x="13431" y="438435"/>
                    </a:cubicBezTo>
                    <a:cubicBezTo>
                      <a:pt x="13431" y="438467"/>
                      <a:pt x="13431" y="438499"/>
                      <a:pt x="13430" y="438531"/>
                    </a:cubicBezTo>
                    <a:lnTo>
                      <a:pt x="13430" y="474536"/>
                    </a:lnTo>
                    <a:cubicBezTo>
                      <a:pt x="13483" y="478218"/>
                      <a:pt x="10541" y="481245"/>
                      <a:pt x="6859" y="481298"/>
                    </a:cubicBezTo>
                    <a:cubicBezTo>
                      <a:pt x="6827" y="481298"/>
                      <a:pt x="6795" y="481298"/>
                      <a:pt x="6763" y="481298"/>
                    </a:cubicBezTo>
                    <a:close/>
                    <a:moveTo>
                      <a:pt x="6763" y="409289"/>
                    </a:moveTo>
                    <a:cubicBezTo>
                      <a:pt x="3028" y="409289"/>
                      <a:pt x="0" y="406262"/>
                      <a:pt x="0" y="402527"/>
                    </a:cubicBezTo>
                    <a:lnTo>
                      <a:pt x="0" y="366617"/>
                    </a:lnTo>
                    <a:cubicBezTo>
                      <a:pt x="0" y="362882"/>
                      <a:pt x="3028" y="359854"/>
                      <a:pt x="6763" y="359854"/>
                    </a:cubicBezTo>
                    <a:cubicBezTo>
                      <a:pt x="10445" y="359854"/>
                      <a:pt x="13431" y="362839"/>
                      <a:pt x="13431" y="366521"/>
                    </a:cubicBezTo>
                    <a:cubicBezTo>
                      <a:pt x="13431" y="366553"/>
                      <a:pt x="13431" y="366585"/>
                      <a:pt x="13430" y="366617"/>
                    </a:cubicBezTo>
                    <a:lnTo>
                      <a:pt x="13430" y="402527"/>
                    </a:lnTo>
                    <a:cubicBezTo>
                      <a:pt x="13483" y="406209"/>
                      <a:pt x="10541" y="409236"/>
                      <a:pt x="6859" y="409289"/>
                    </a:cubicBezTo>
                    <a:cubicBezTo>
                      <a:pt x="6827" y="409289"/>
                      <a:pt x="6795" y="409289"/>
                      <a:pt x="6763" y="409289"/>
                    </a:cubicBezTo>
                    <a:close/>
                    <a:moveTo>
                      <a:pt x="6763" y="337376"/>
                    </a:moveTo>
                    <a:cubicBezTo>
                      <a:pt x="3028" y="337376"/>
                      <a:pt x="0" y="334348"/>
                      <a:pt x="0" y="330613"/>
                    </a:cubicBezTo>
                    <a:lnTo>
                      <a:pt x="0" y="294608"/>
                    </a:lnTo>
                    <a:cubicBezTo>
                      <a:pt x="0" y="290873"/>
                      <a:pt x="3028" y="287845"/>
                      <a:pt x="6763" y="287845"/>
                    </a:cubicBezTo>
                    <a:cubicBezTo>
                      <a:pt x="10445" y="287845"/>
                      <a:pt x="13431" y="290830"/>
                      <a:pt x="13431" y="294512"/>
                    </a:cubicBezTo>
                    <a:cubicBezTo>
                      <a:pt x="13431" y="294544"/>
                      <a:pt x="13431" y="294576"/>
                      <a:pt x="13430" y="294608"/>
                    </a:cubicBezTo>
                    <a:lnTo>
                      <a:pt x="13430" y="330613"/>
                    </a:lnTo>
                    <a:cubicBezTo>
                      <a:pt x="13483" y="334295"/>
                      <a:pt x="10541" y="337322"/>
                      <a:pt x="6859" y="337375"/>
                    </a:cubicBezTo>
                    <a:cubicBezTo>
                      <a:pt x="6827" y="337375"/>
                      <a:pt x="6795" y="337376"/>
                      <a:pt x="6763" y="337376"/>
                    </a:cubicBezTo>
                    <a:close/>
                    <a:moveTo>
                      <a:pt x="6763" y="265367"/>
                    </a:moveTo>
                    <a:cubicBezTo>
                      <a:pt x="3028" y="265367"/>
                      <a:pt x="0" y="262339"/>
                      <a:pt x="0" y="258604"/>
                    </a:cubicBezTo>
                    <a:lnTo>
                      <a:pt x="0" y="222599"/>
                    </a:lnTo>
                    <a:cubicBezTo>
                      <a:pt x="0" y="218917"/>
                      <a:pt x="2984" y="215931"/>
                      <a:pt x="6667" y="215931"/>
                    </a:cubicBezTo>
                    <a:cubicBezTo>
                      <a:pt x="6699" y="215931"/>
                      <a:pt x="6731" y="215931"/>
                      <a:pt x="6763" y="215932"/>
                    </a:cubicBezTo>
                    <a:cubicBezTo>
                      <a:pt x="10445" y="215932"/>
                      <a:pt x="13430" y="218917"/>
                      <a:pt x="13430" y="222599"/>
                    </a:cubicBezTo>
                    <a:lnTo>
                      <a:pt x="13430" y="258318"/>
                    </a:lnTo>
                    <a:cubicBezTo>
                      <a:pt x="13641" y="261994"/>
                      <a:pt x="10831" y="265145"/>
                      <a:pt x="7155" y="265356"/>
                    </a:cubicBezTo>
                    <a:cubicBezTo>
                      <a:pt x="7024" y="265363"/>
                      <a:pt x="6893" y="265367"/>
                      <a:pt x="6763" y="265367"/>
                    </a:cubicBezTo>
                    <a:close/>
                    <a:moveTo>
                      <a:pt x="6763" y="193453"/>
                    </a:moveTo>
                    <a:cubicBezTo>
                      <a:pt x="3028" y="193453"/>
                      <a:pt x="0" y="190425"/>
                      <a:pt x="0" y="186690"/>
                    </a:cubicBezTo>
                    <a:lnTo>
                      <a:pt x="0" y="150686"/>
                    </a:lnTo>
                    <a:cubicBezTo>
                      <a:pt x="0" y="146951"/>
                      <a:pt x="3028" y="143923"/>
                      <a:pt x="6763" y="143923"/>
                    </a:cubicBezTo>
                    <a:cubicBezTo>
                      <a:pt x="10445" y="143922"/>
                      <a:pt x="13431" y="146907"/>
                      <a:pt x="13431" y="150590"/>
                    </a:cubicBezTo>
                    <a:cubicBezTo>
                      <a:pt x="13431" y="150622"/>
                      <a:pt x="13431" y="150654"/>
                      <a:pt x="13430" y="150686"/>
                    </a:cubicBezTo>
                    <a:lnTo>
                      <a:pt x="13430" y="186690"/>
                    </a:lnTo>
                    <a:cubicBezTo>
                      <a:pt x="13483" y="190372"/>
                      <a:pt x="10541" y="193400"/>
                      <a:pt x="6859" y="193452"/>
                    </a:cubicBezTo>
                    <a:cubicBezTo>
                      <a:pt x="6827" y="193453"/>
                      <a:pt x="6795" y="193453"/>
                      <a:pt x="6763" y="193453"/>
                    </a:cubicBezTo>
                    <a:close/>
                    <a:moveTo>
                      <a:pt x="6763" y="121444"/>
                    </a:moveTo>
                    <a:cubicBezTo>
                      <a:pt x="3028" y="121444"/>
                      <a:pt x="0" y="118416"/>
                      <a:pt x="0" y="114681"/>
                    </a:cubicBezTo>
                    <a:lnTo>
                      <a:pt x="0" y="78677"/>
                    </a:lnTo>
                    <a:cubicBezTo>
                      <a:pt x="0" y="74942"/>
                      <a:pt x="3028" y="71914"/>
                      <a:pt x="6763" y="71914"/>
                    </a:cubicBezTo>
                    <a:cubicBezTo>
                      <a:pt x="10445" y="71913"/>
                      <a:pt x="13431" y="74898"/>
                      <a:pt x="13431" y="78581"/>
                    </a:cubicBezTo>
                    <a:cubicBezTo>
                      <a:pt x="13431" y="78613"/>
                      <a:pt x="13431" y="78645"/>
                      <a:pt x="13430" y="78677"/>
                    </a:cubicBezTo>
                    <a:lnTo>
                      <a:pt x="13430" y="114681"/>
                    </a:lnTo>
                    <a:cubicBezTo>
                      <a:pt x="13483" y="118363"/>
                      <a:pt x="10541" y="121390"/>
                      <a:pt x="6859" y="121443"/>
                    </a:cubicBezTo>
                    <a:cubicBezTo>
                      <a:pt x="6827" y="121444"/>
                      <a:pt x="6795" y="121444"/>
                      <a:pt x="6763" y="121444"/>
                    </a:cubicBezTo>
                    <a:close/>
                    <a:moveTo>
                      <a:pt x="6763" y="49435"/>
                    </a:moveTo>
                    <a:cubicBezTo>
                      <a:pt x="3081" y="49487"/>
                      <a:pt x="53" y="46545"/>
                      <a:pt x="1" y="42863"/>
                    </a:cubicBezTo>
                    <a:cubicBezTo>
                      <a:pt x="0" y="42831"/>
                      <a:pt x="0" y="42799"/>
                      <a:pt x="0" y="42767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42767"/>
                    </a:lnTo>
                    <a:cubicBezTo>
                      <a:pt x="13430" y="46450"/>
                      <a:pt x="10445" y="49435"/>
                      <a:pt x="6763" y="49435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7" name="Freeform: Shape 70">
                <a:extLst>
                  <a:ext uri="{FF2B5EF4-FFF2-40B4-BE49-F238E27FC236}">
                    <a16:creationId xmlns:a16="http://schemas.microsoft.com/office/drawing/2014/main" id="{191992DF-E7B0-47BE-93B7-7E2737B2FE24}"/>
                  </a:ext>
                </a:extLst>
              </p:cNvPr>
              <p:cNvSpPr/>
              <p:nvPr/>
            </p:nvSpPr>
            <p:spPr>
              <a:xfrm>
                <a:off x="11100816" y="3892867"/>
                <a:ext cx="13430" cy="31433"/>
              </a:xfrm>
              <a:custGeom>
                <a:avLst/>
                <a:gdLst>
                  <a:gd name="connsiteX0" fmla="*/ 6763 w 13430"/>
                  <a:gd name="connsiteY0" fmla="*/ 31433 h 31433"/>
                  <a:gd name="connsiteX1" fmla="*/ 1 w 13430"/>
                  <a:gd name="connsiteY1" fmla="*/ 24861 h 31433"/>
                  <a:gd name="connsiteX2" fmla="*/ 0 w 13430"/>
                  <a:gd name="connsiteY2" fmla="*/ 24765 h 31433"/>
                  <a:gd name="connsiteX3" fmla="*/ 0 w 13430"/>
                  <a:gd name="connsiteY3" fmla="*/ 6763 h 31433"/>
                  <a:gd name="connsiteX4" fmla="*/ 6763 w 13430"/>
                  <a:gd name="connsiteY4" fmla="*/ 0 h 31433"/>
                  <a:gd name="connsiteX5" fmla="*/ 13431 w 13430"/>
                  <a:gd name="connsiteY5" fmla="*/ 6667 h 31433"/>
                  <a:gd name="connsiteX6" fmla="*/ 13430 w 13430"/>
                  <a:gd name="connsiteY6" fmla="*/ 6763 h 31433"/>
                  <a:gd name="connsiteX7" fmla="*/ 13430 w 13430"/>
                  <a:gd name="connsiteY7" fmla="*/ 24765 h 31433"/>
                  <a:gd name="connsiteX8" fmla="*/ 6763 w 13430"/>
                  <a:gd name="connsiteY8" fmla="*/ 31433 h 31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30" h="31433">
                    <a:moveTo>
                      <a:pt x="6763" y="31433"/>
                    </a:moveTo>
                    <a:cubicBezTo>
                      <a:pt x="3081" y="31485"/>
                      <a:pt x="53" y="28543"/>
                      <a:pt x="1" y="24861"/>
                    </a:cubicBezTo>
                    <a:cubicBezTo>
                      <a:pt x="0" y="24829"/>
                      <a:pt x="0" y="24797"/>
                      <a:pt x="0" y="24765"/>
                    </a:cubicBezTo>
                    <a:lnTo>
                      <a:pt x="0" y="6763"/>
                    </a:lnTo>
                    <a:cubicBezTo>
                      <a:pt x="0" y="3028"/>
                      <a:pt x="3028" y="0"/>
                      <a:pt x="6763" y="0"/>
                    </a:cubicBezTo>
                    <a:cubicBezTo>
                      <a:pt x="10445" y="0"/>
                      <a:pt x="13431" y="2984"/>
                      <a:pt x="13431" y="6667"/>
                    </a:cubicBezTo>
                    <a:cubicBezTo>
                      <a:pt x="13431" y="6699"/>
                      <a:pt x="13431" y="6731"/>
                      <a:pt x="13430" y="6763"/>
                    </a:cubicBezTo>
                    <a:lnTo>
                      <a:pt x="13430" y="24765"/>
                    </a:lnTo>
                    <a:cubicBezTo>
                      <a:pt x="13430" y="28447"/>
                      <a:pt x="10445" y="31433"/>
                      <a:pt x="6763" y="31433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8" name="Freeform: Shape 71">
                <a:extLst>
                  <a:ext uri="{FF2B5EF4-FFF2-40B4-BE49-F238E27FC236}">
                    <a16:creationId xmlns:a16="http://schemas.microsoft.com/office/drawing/2014/main" id="{CA394C6B-B59A-48DE-8F10-69A6626A7EFD}"/>
                  </a:ext>
                </a:extLst>
              </p:cNvPr>
              <p:cNvSpPr/>
              <p:nvPr/>
            </p:nvSpPr>
            <p:spPr>
              <a:xfrm>
                <a:off x="11270865" y="3459817"/>
                <a:ext cx="29590" cy="21475"/>
              </a:xfrm>
              <a:custGeom>
                <a:avLst/>
                <a:gdLst>
                  <a:gd name="connsiteX0" fmla="*/ 6735 w 29590"/>
                  <a:gd name="connsiteY0" fmla="*/ 21474 h 21475"/>
                  <a:gd name="connsiteX1" fmla="*/ 734 w 29590"/>
                  <a:gd name="connsiteY1" fmla="*/ 17760 h 21475"/>
                  <a:gd name="connsiteX2" fmla="*/ 3630 w 29590"/>
                  <a:gd name="connsiteY2" fmla="*/ 8786 h 21475"/>
                  <a:gd name="connsiteX3" fmla="*/ 3782 w 29590"/>
                  <a:gd name="connsiteY3" fmla="*/ 8711 h 21475"/>
                  <a:gd name="connsiteX4" fmla="*/ 19879 w 29590"/>
                  <a:gd name="connsiteY4" fmla="*/ 710 h 21475"/>
                  <a:gd name="connsiteX5" fmla="*/ 28881 w 29590"/>
                  <a:gd name="connsiteY5" fmla="*/ 3710 h 21475"/>
                  <a:gd name="connsiteX6" fmla="*/ 25880 w 29590"/>
                  <a:gd name="connsiteY6" fmla="*/ 12711 h 21475"/>
                  <a:gd name="connsiteX7" fmla="*/ 9783 w 29590"/>
                  <a:gd name="connsiteY7" fmla="*/ 20808 h 21475"/>
                  <a:gd name="connsiteX8" fmla="*/ 6735 w 29590"/>
                  <a:gd name="connsiteY8" fmla="*/ 21474 h 21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590" h="21475">
                    <a:moveTo>
                      <a:pt x="6735" y="21474"/>
                    </a:moveTo>
                    <a:cubicBezTo>
                      <a:pt x="4183" y="21506"/>
                      <a:pt x="1844" y="20058"/>
                      <a:pt x="734" y="17760"/>
                    </a:cubicBezTo>
                    <a:cubicBezTo>
                      <a:pt x="-944" y="14482"/>
                      <a:pt x="353" y="10464"/>
                      <a:pt x="3630" y="8786"/>
                    </a:cubicBezTo>
                    <a:cubicBezTo>
                      <a:pt x="3681" y="8760"/>
                      <a:pt x="3731" y="8735"/>
                      <a:pt x="3782" y="8711"/>
                    </a:cubicBezTo>
                    <a:lnTo>
                      <a:pt x="19879" y="710"/>
                    </a:lnTo>
                    <a:cubicBezTo>
                      <a:pt x="23193" y="-947"/>
                      <a:pt x="27223" y="396"/>
                      <a:pt x="28881" y="3710"/>
                    </a:cubicBezTo>
                    <a:cubicBezTo>
                      <a:pt x="30538" y="7024"/>
                      <a:pt x="29194" y="11054"/>
                      <a:pt x="25880" y="12711"/>
                    </a:cubicBezTo>
                    <a:lnTo>
                      <a:pt x="9783" y="20808"/>
                    </a:lnTo>
                    <a:cubicBezTo>
                      <a:pt x="8833" y="21264"/>
                      <a:pt x="7789" y="21493"/>
                      <a:pt x="6735" y="2147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39" name="Freeform: Shape 72">
                <a:extLst>
                  <a:ext uri="{FF2B5EF4-FFF2-40B4-BE49-F238E27FC236}">
                    <a16:creationId xmlns:a16="http://schemas.microsoft.com/office/drawing/2014/main" id="{920B5801-7311-4F47-A558-5814ECC41724}"/>
                  </a:ext>
                </a:extLst>
              </p:cNvPr>
              <p:cNvSpPr/>
              <p:nvPr/>
            </p:nvSpPr>
            <p:spPr>
              <a:xfrm>
                <a:off x="11191407" y="3486865"/>
                <a:ext cx="54044" cy="33860"/>
              </a:xfrm>
              <a:custGeom>
                <a:avLst/>
                <a:gdLst>
                  <a:gd name="connsiteX0" fmla="*/ 6945 w 54044"/>
                  <a:gd name="connsiteY0" fmla="*/ 33860 h 33860"/>
                  <a:gd name="connsiteX1" fmla="*/ 944 w 54044"/>
                  <a:gd name="connsiteY1" fmla="*/ 30145 h 33860"/>
                  <a:gd name="connsiteX2" fmla="*/ 3250 w 54044"/>
                  <a:gd name="connsiteY2" fmla="*/ 21002 h 33860"/>
                  <a:gd name="connsiteX3" fmla="*/ 3992 w 54044"/>
                  <a:gd name="connsiteY3" fmla="*/ 20620 h 33860"/>
                  <a:gd name="connsiteX4" fmla="*/ 43616 w 54044"/>
                  <a:gd name="connsiteY4" fmla="*/ 903 h 33860"/>
                  <a:gd name="connsiteX5" fmla="*/ 52851 w 54044"/>
                  <a:gd name="connsiteY5" fmla="*/ 3389 h 33860"/>
                  <a:gd name="connsiteX6" fmla="*/ 53141 w 54044"/>
                  <a:gd name="connsiteY6" fmla="*/ 3951 h 33860"/>
                  <a:gd name="connsiteX7" fmla="*/ 50656 w 54044"/>
                  <a:gd name="connsiteY7" fmla="*/ 13187 h 33860"/>
                  <a:gd name="connsiteX8" fmla="*/ 50093 w 54044"/>
                  <a:gd name="connsiteY8" fmla="*/ 13476 h 33860"/>
                  <a:gd name="connsiteX9" fmla="*/ 9993 w 54044"/>
                  <a:gd name="connsiteY9" fmla="*/ 33193 h 33860"/>
                  <a:gd name="connsiteX10" fmla="*/ 6945 w 54044"/>
                  <a:gd name="connsiteY10" fmla="*/ 33860 h 33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044" h="33860">
                    <a:moveTo>
                      <a:pt x="6945" y="33860"/>
                    </a:moveTo>
                    <a:cubicBezTo>
                      <a:pt x="4393" y="33892"/>
                      <a:pt x="2054" y="32443"/>
                      <a:pt x="944" y="30145"/>
                    </a:cubicBezTo>
                    <a:cubicBezTo>
                      <a:pt x="-944" y="26984"/>
                      <a:pt x="89" y="22890"/>
                      <a:pt x="3250" y="21002"/>
                    </a:cubicBezTo>
                    <a:cubicBezTo>
                      <a:pt x="3489" y="20860"/>
                      <a:pt x="3737" y="20732"/>
                      <a:pt x="3992" y="20620"/>
                    </a:cubicBezTo>
                    <a:lnTo>
                      <a:pt x="43616" y="903"/>
                    </a:lnTo>
                    <a:cubicBezTo>
                      <a:pt x="46853" y="-960"/>
                      <a:pt x="50987" y="152"/>
                      <a:pt x="52851" y="3389"/>
                    </a:cubicBezTo>
                    <a:cubicBezTo>
                      <a:pt x="52957" y="3572"/>
                      <a:pt x="53053" y="3759"/>
                      <a:pt x="53141" y="3951"/>
                    </a:cubicBezTo>
                    <a:cubicBezTo>
                      <a:pt x="55005" y="7188"/>
                      <a:pt x="53892" y="11323"/>
                      <a:pt x="50656" y="13187"/>
                    </a:cubicBezTo>
                    <a:cubicBezTo>
                      <a:pt x="50473" y="13292"/>
                      <a:pt x="50285" y="13389"/>
                      <a:pt x="50093" y="13476"/>
                    </a:cubicBezTo>
                    <a:lnTo>
                      <a:pt x="9993" y="33193"/>
                    </a:lnTo>
                    <a:cubicBezTo>
                      <a:pt x="9043" y="33650"/>
                      <a:pt x="7999" y="33878"/>
                      <a:pt x="6945" y="33860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0" name="Freeform: Shape 73">
                <a:extLst>
                  <a:ext uri="{FF2B5EF4-FFF2-40B4-BE49-F238E27FC236}">
                    <a16:creationId xmlns:a16="http://schemas.microsoft.com/office/drawing/2014/main" id="{DE727464-5AD4-4934-A1A6-965AED10AAFA}"/>
                  </a:ext>
                </a:extLst>
              </p:cNvPr>
              <p:cNvSpPr/>
              <p:nvPr/>
            </p:nvSpPr>
            <p:spPr>
              <a:xfrm>
                <a:off x="11135685" y="3526299"/>
                <a:ext cx="30315" cy="22144"/>
              </a:xfrm>
              <a:custGeom>
                <a:avLst/>
                <a:gdLst>
                  <a:gd name="connsiteX0" fmla="*/ 6945 w 30315"/>
                  <a:gd name="connsiteY0" fmla="*/ 22144 h 22144"/>
                  <a:gd name="connsiteX1" fmla="*/ 944 w 30315"/>
                  <a:gd name="connsiteY1" fmla="*/ 18429 h 22144"/>
                  <a:gd name="connsiteX2" fmla="*/ 3250 w 30315"/>
                  <a:gd name="connsiteY2" fmla="*/ 9286 h 22144"/>
                  <a:gd name="connsiteX3" fmla="*/ 3992 w 30315"/>
                  <a:gd name="connsiteY3" fmla="*/ 8904 h 22144"/>
                  <a:gd name="connsiteX4" fmla="*/ 20089 w 30315"/>
                  <a:gd name="connsiteY4" fmla="*/ 903 h 22144"/>
                  <a:gd name="connsiteX5" fmla="*/ 29325 w 30315"/>
                  <a:gd name="connsiteY5" fmla="*/ 3389 h 22144"/>
                  <a:gd name="connsiteX6" fmla="*/ 29614 w 30315"/>
                  <a:gd name="connsiteY6" fmla="*/ 3951 h 22144"/>
                  <a:gd name="connsiteX7" fmla="*/ 26566 w 30315"/>
                  <a:gd name="connsiteY7" fmla="*/ 13000 h 22144"/>
                  <a:gd name="connsiteX8" fmla="*/ 10469 w 30315"/>
                  <a:gd name="connsiteY8" fmla="*/ 21001 h 22144"/>
                  <a:gd name="connsiteX9" fmla="*/ 6945 w 30315"/>
                  <a:gd name="connsiteY9" fmla="*/ 22144 h 2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315" h="22144">
                    <a:moveTo>
                      <a:pt x="6945" y="22144"/>
                    </a:moveTo>
                    <a:cubicBezTo>
                      <a:pt x="4393" y="22176"/>
                      <a:pt x="2054" y="20728"/>
                      <a:pt x="944" y="18429"/>
                    </a:cubicBezTo>
                    <a:cubicBezTo>
                      <a:pt x="-944" y="15268"/>
                      <a:pt x="89" y="11174"/>
                      <a:pt x="3250" y="9286"/>
                    </a:cubicBezTo>
                    <a:cubicBezTo>
                      <a:pt x="3489" y="9144"/>
                      <a:pt x="3737" y="9016"/>
                      <a:pt x="3992" y="8904"/>
                    </a:cubicBezTo>
                    <a:lnTo>
                      <a:pt x="20089" y="903"/>
                    </a:lnTo>
                    <a:cubicBezTo>
                      <a:pt x="23326" y="-960"/>
                      <a:pt x="27461" y="152"/>
                      <a:pt x="29325" y="3389"/>
                    </a:cubicBezTo>
                    <a:cubicBezTo>
                      <a:pt x="29430" y="3572"/>
                      <a:pt x="29527" y="3759"/>
                      <a:pt x="29614" y="3951"/>
                    </a:cubicBezTo>
                    <a:cubicBezTo>
                      <a:pt x="31265" y="7292"/>
                      <a:pt x="29902" y="11339"/>
                      <a:pt x="26566" y="13000"/>
                    </a:cubicBezTo>
                    <a:lnTo>
                      <a:pt x="10469" y="21001"/>
                    </a:lnTo>
                    <a:cubicBezTo>
                      <a:pt x="9424" y="21703"/>
                      <a:pt x="8203" y="22099"/>
                      <a:pt x="6945" y="22144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1" name="Freeform: Shape 74">
                <a:extLst>
                  <a:ext uri="{FF2B5EF4-FFF2-40B4-BE49-F238E27FC236}">
                    <a16:creationId xmlns:a16="http://schemas.microsoft.com/office/drawing/2014/main" id="{05C91810-E223-4A33-A3B8-13713D77FDEC}"/>
                  </a:ext>
                </a:extLst>
              </p:cNvPr>
              <p:cNvSpPr/>
              <p:nvPr/>
            </p:nvSpPr>
            <p:spPr>
              <a:xfrm>
                <a:off x="10876873" y="3031140"/>
                <a:ext cx="23402" cy="29242"/>
              </a:xfrm>
              <a:custGeom>
                <a:avLst/>
                <a:gdLst>
                  <a:gd name="connsiteX0" fmla="*/ 16392 w 23402"/>
                  <a:gd name="connsiteY0" fmla="*/ 29242 h 29242"/>
                  <a:gd name="connsiteX1" fmla="*/ 10677 w 23402"/>
                  <a:gd name="connsiteY1" fmla="*/ 26004 h 29242"/>
                  <a:gd name="connsiteX2" fmla="*/ 1152 w 23402"/>
                  <a:gd name="connsiteY2" fmla="*/ 10573 h 29242"/>
                  <a:gd name="connsiteX3" fmla="*/ 2922 w 23402"/>
                  <a:gd name="connsiteY3" fmla="*/ 1311 h 29242"/>
                  <a:gd name="connsiteX4" fmla="*/ 3343 w 23402"/>
                  <a:gd name="connsiteY4" fmla="*/ 1048 h 29242"/>
                  <a:gd name="connsiteX5" fmla="*/ 12796 w 23402"/>
                  <a:gd name="connsiteY5" fmla="*/ 3217 h 29242"/>
                  <a:gd name="connsiteX6" fmla="*/ 12868 w 23402"/>
                  <a:gd name="connsiteY6" fmla="*/ 3334 h 29242"/>
                  <a:gd name="connsiteX7" fmla="*/ 22393 w 23402"/>
                  <a:gd name="connsiteY7" fmla="*/ 18765 h 29242"/>
                  <a:gd name="connsiteX8" fmla="*/ 20260 w 23402"/>
                  <a:gd name="connsiteY8" fmla="*/ 27949 h 29242"/>
                  <a:gd name="connsiteX9" fmla="*/ 16583 w 23402"/>
                  <a:gd name="connsiteY9" fmla="*/ 28956 h 29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402" h="29242">
                    <a:moveTo>
                      <a:pt x="16392" y="29242"/>
                    </a:moveTo>
                    <a:cubicBezTo>
                      <a:pt x="14046" y="29260"/>
                      <a:pt x="11868" y="28026"/>
                      <a:pt x="10677" y="26004"/>
                    </a:cubicBezTo>
                    <a:lnTo>
                      <a:pt x="1152" y="10573"/>
                    </a:lnTo>
                    <a:cubicBezTo>
                      <a:pt x="-916" y="7527"/>
                      <a:pt x="-124" y="3380"/>
                      <a:pt x="2922" y="1311"/>
                    </a:cubicBezTo>
                    <a:cubicBezTo>
                      <a:pt x="3059" y="1218"/>
                      <a:pt x="3200" y="1131"/>
                      <a:pt x="3343" y="1048"/>
                    </a:cubicBezTo>
                    <a:cubicBezTo>
                      <a:pt x="6552" y="-964"/>
                      <a:pt x="10785" y="7"/>
                      <a:pt x="12796" y="3217"/>
                    </a:cubicBezTo>
                    <a:cubicBezTo>
                      <a:pt x="12821" y="3256"/>
                      <a:pt x="12844" y="3295"/>
                      <a:pt x="12868" y="3334"/>
                    </a:cubicBezTo>
                    <a:lnTo>
                      <a:pt x="22393" y="18765"/>
                    </a:lnTo>
                    <a:cubicBezTo>
                      <a:pt x="24340" y="21890"/>
                      <a:pt x="23386" y="26002"/>
                      <a:pt x="20260" y="27949"/>
                    </a:cubicBezTo>
                    <a:cubicBezTo>
                      <a:pt x="19159" y="28636"/>
                      <a:pt x="17880" y="28986"/>
                      <a:pt x="16583" y="28956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2" name="Freeform: Shape 75">
                <a:extLst>
                  <a:ext uri="{FF2B5EF4-FFF2-40B4-BE49-F238E27FC236}">
                    <a16:creationId xmlns:a16="http://schemas.microsoft.com/office/drawing/2014/main" id="{D82D3367-214E-4C0B-995C-4508AFCAA673}"/>
                  </a:ext>
                </a:extLst>
              </p:cNvPr>
              <p:cNvSpPr/>
              <p:nvPr/>
            </p:nvSpPr>
            <p:spPr>
              <a:xfrm>
                <a:off x="10904972" y="3077375"/>
                <a:ext cx="142884" cy="226952"/>
              </a:xfrm>
              <a:custGeom>
                <a:avLst/>
                <a:gdLst>
                  <a:gd name="connsiteX0" fmla="*/ 136122 w 142884"/>
                  <a:gd name="connsiteY0" fmla="*/ 226942 h 226952"/>
                  <a:gd name="connsiteX1" fmla="*/ 130311 w 142884"/>
                  <a:gd name="connsiteY1" fmla="*/ 223704 h 226952"/>
                  <a:gd name="connsiteX2" fmla="*/ 111833 w 142884"/>
                  <a:gd name="connsiteY2" fmla="*/ 193224 h 226952"/>
                  <a:gd name="connsiteX3" fmla="*/ 113622 w 142884"/>
                  <a:gd name="connsiteY3" fmla="*/ 183829 h 226952"/>
                  <a:gd name="connsiteX4" fmla="*/ 123017 w 142884"/>
                  <a:gd name="connsiteY4" fmla="*/ 185618 h 226952"/>
                  <a:gd name="connsiteX5" fmla="*/ 123358 w 142884"/>
                  <a:gd name="connsiteY5" fmla="*/ 186175 h 226952"/>
                  <a:gd name="connsiteX6" fmla="*/ 141836 w 142884"/>
                  <a:gd name="connsiteY6" fmla="*/ 216655 h 226952"/>
                  <a:gd name="connsiteX7" fmla="*/ 139668 w 142884"/>
                  <a:gd name="connsiteY7" fmla="*/ 226108 h 226952"/>
                  <a:gd name="connsiteX8" fmla="*/ 139550 w 142884"/>
                  <a:gd name="connsiteY8" fmla="*/ 226180 h 226952"/>
                  <a:gd name="connsiteX9" fmla="*/ 136121 w 142884"/>
                  <a:gd name="connsiteY9" fmla="*/ 226942 h 226952"/>
                  <a:gd name="connsiteX10" fmla="*/ 99165 w 142884"/>
                  <a:gd name="connsiteY10" fmla="*/ 165982 h 226952"/>
                  <a:gd name="connsiteX11" fmla="*/ 93354 w 142884"/>
                  <a:gd name="connsiteY11" fmla="*/ 162744 h 226952"/>
                  <a:gd name="connsiteX12" fmla="*/ 74876 w 142884"/>
                  <a:gd name="connsiteY12" fmla="*/ 132264 h 226952"/>
                  <a:gd name="connsiteX13" fmla="*/ 77044 w 142884"/>
                  <a:gd name="connsiteY13" fmla="*/ 122811 h 226952"/>
                  <a:gd name="connsiteX14" fmla="*/ 77162 w 142884"/>
                  <a:gd name="connsiteY14" fmla="*/ 122739 h 226952"/>
                  <a:gd name="connsiteX15" fmla="*/ 86514 w 142884"/>
                  <a:gd name="connsiteY15" fmla="*/ 124742 h 226952"/>
                  <a:gd name="connsiteX16" fmla="*/ 86687 w 142884"/>
                  <a:gd name="connsiteY16" fmla="*/ 125025 h 226952"/>
                  <a:gd name="connsiteX17" fmla="*/ 105165 w 142884"/>
                  <a:gd name="connsiteY17" fmla="*/ 155505 h 226952"/>
                  <a:gd name="connsiteX18" fmla="*/ 102661 w 142884"/>
                  <a:gd name="connsiteY18" fmla="*/ 164875 h 226952"/>
                  <a:gd name="connsiteX19" fmla="*/ 99450 w 142884"/>
                  <a:gd name="connsiteY19" fmla="*/ 165792 h 226952"/>
                  <a:gd name="connsiteX20" fmla="*/ 62207 w 142884"/>
                  <a:gd name="connsiteY20" fmla="*/ 105022 h 226952"/>
                  <a:gd name="connsiteX21" fmla="*/ 56397 w 142884"/>
                  <a:gd name="connsiteY21" fmla="*/ 101689 h 226952"/>
                  <a:gd name="connsiteX22" fmla="*/ 37919 w 142884"/>
                  <a:gd name="connsiteY22" fmla="*/ 71209 h 226952"/>
                  <a:gd name="connsiteX23" fmla="*/ 41115 w 142884"/>
                  <a:gd name="connsiteY23" fmla="*/ 62195 h 226952"/>
                  <a:gd name="connsiteX24" fmla="*/ 49444 w 142884"/>
                  <a:gd name="connsiteY24" fmla="*/ 64255 h 226952"/>
                  <a:gd name="connsiteX25" fmla="*/ 67827 w 142884"/>
                  <a:gd name="connsiteY25" fmla="*/ 94450 h 226952"/>
                  <a:gd name="connsiteX26" fmla="*/ 66057 w 142884"/>
                  <a:gd name="connsiteY26" fmla="*/ 103711 h 226952"/>
                  <a:gd name="connsiteX27" fmla="*/ 65637 w 142884"/>
                  <a:gd name="connsiteY27" fmla="*/ 103975 h 226952"/>
                  <a:gd name="connsiteX28" fmla="*/ 62208 w 142884"/>
                  <a:gd name="connsiteY28" fmla="*/ 105022 h 226952"/>
                  <a:gd name="connsiteX29" fmla="*/ 25250 w 142884"/>
                  <a:gd name="connsiteY29" fmla="*/ 43967 h 226952"/>
                  <a:gd name="connsiteX30" fmla="*/ 19440 w 142884"/>
                  <a:gd name="connsiteY30" fmla="*/ 40729 h 226952"/>
                  <a:gd name="connsiteX31" fmla="*/ 962 w 142884"/>
                  <a:gd name="connsiteY31" fmla="*/ 10249 h 226952"/>
                  <a:gd name="connsiteX32" fmla="*/ 3295 w 142884"/>
                  <a:gd name="connsiteY32" fmla="*/ 962 h 226952"/>
                  <a:gd name="connsiteX33" fmla="*/ 12582 w 142884"/>
                  <a:gd name="connsiteY33" fmla="*/ 3295 h 226952"/>
                  <a:gd name="connsiteX34" fmla="*/ 31061 w 142884"/>
                  <a:gd name="connsiteY34" fmla="*/ 33775 h 226952"/>
                  <a:gd name="connsiteX35" fmla="*/ 28928 w 142884"/>
                  <a:gd name="connsiteY35" fmla="*/ 42960 h 226952"/>
                  <a:gd name="connsiteX36" fmla="*/ 25250 w 142884"/>
                  <a:gd name="connsiteY36" fmla="*/ 43967 h 22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42884" h="226952">
                    <a:moveTo>
                      <a:pt x="136122" y="226942"/>
                    </a:moveTo>
                    <a:cubicBezTo>
                      <a:pt x="133751" y="226956"/>
                      <a:pt x="131547" y="225727"/>
                      <a:pt x="130311" y="223704"/>
                    </a:cubicBezTo>
                    <a:lnTo>
                      <a:pt x="111833" y="193224"/>
                    </a:lnTo>
                    <a:cubicBezTo>
                      <a:pt x="109732" y="190135"/>
                      <a:pt x="110534" y="185929"/>
                      <a:pt x="113622" y="183829"/>
                    </a:cubicBezTo>
                    <a:cubicBezTo>
                      <a:pt x="116711" y="181729"/>
                      <a:pt x="120917" y="182530"/>
                      <a:pt x="123017" y="185618"/>
                    </a:cubicBezTo>
                    <a:cubicBezTo>
                      <a:pt x="123140" y="185798"/>
                      <a:pt x="123253" y="185984"/>
                      <a:pt x="123358" y="186175"/>
                    </a:cubicBezTo>
                    <a:lnTo>
                      <a:pt x="141836" y="216655"/>
                    </a:lnTo>
                    <a:cubicBezTo>
                      <a:pt x="143848" y="219865"/>
                      <a:pt x="142877" y="224097"/>
                      <a:pt x="139668" y="226108"/>
                    </a:cubicBezTo>
                    <a:cubicBezTo>
                      <a:pt x="139629" y="226133"/>
                      <a:pt x="139590" y="226157"/>
                      <a:pt x="139550" y="226180"/>
                    </a:cubicBezTo>
                    <a:cubicBezTo>
                      <a:pt x="138499" y="226745"/>
                      <a:pt x="137312" y="227009"/>
                      <a:pt x="136121" y="226942"/>
                    </a:cubicBezTo>
                    <a:close/>
                    <a:moveTo>
                      <a:pt x="99165" y="165982"/>
                    </a:moveTo>
                    <a:cubicBezTo>
                      <a:pt x="96794" y="165996"/>
                      <a:pt x="94590" y="164767"/>
                      <a:pt x="93354" y="162744"/>
                    </a:cubicBezTo>
                    <a:lnTo>
                      <a:pt x="74876" y="132264"/>
                    </a:lnTo>
                    <a:cubicBezTo>
                      <a:pt x="72864" y="129055"/>
                      <a:pt x="73835" y="124822"/>
                      <a:pt x="77044" y="122811"/>
                    </a:cubicBezTo>
                    <a:cubicBezTo>
                      <a:pt x="77083" y="122786"/>
                      <a:pt x="77122" y="122762"/>
                      <a:pt x="77162" y="122739"/>
                    </a:cubicBezTo>
                    <a:cubicBezTo>
                      <a:pt x="80297" y="120710"/>
                      <a:pt x="84484" y="121607"/>
                      <a:pt x="86514" y="124742"/>
                    </a:cubicBezTo>
                    <a:cubicBezTo>
                      <a:pt x="86574" y="124835"/>
                      <a:pt x="86631" y="124929"/>
                      <a:pt x="86687" y="125025"/>
                    </a:cubicBezTo>
                    <a:lnTo>
                      <a:pt x="105165" y="155505"/>
                    </a:lnTo>
                    <a:cubicBezTo>
                      <a:pt x="107061" y="158784"/>
                      <a:pt x="105940" y="162979"/>
                      <a:pt x="102661" y="164875"/>
                    </a:cubicBezTo>
                    <a:cubicBezTo>
                      <a:pt x="101683" y="165440"/>
                      <a:pt x="100580" y="165755"/>
                      <a:pt x="99450" y="165792"/>
                    </a:cubicBezTo>
                    <a:close/>
                    <a:moveTo>
                      <a:pt x="62207" y="105022"/>
                    </a:moveTo>
                    <a:cubicBezTo>
                      <a:pt x="59828" y="104979"/>
                      <a:pt x="57636" y="103721"/>
                      <a:pt x="56397" y="101689"/>
                    </a:cubicBezTo>
                    <a:lnTo>
                      <a:pt x="37919" y="71209"/>
                    </a:lnTo>
                    <a:cubicBezTo>
                      <a:pt x="36312" y="67837"/>
                      <a:pt x="37743" y="63801"/>
                      <a:pt x="41115" y="62195"/>
                    </a:cubicBezTo>
                    <a:cubicBezTo>
                      <a:pt x="44027" y="60807"/>
                      <a:pt x="47514" y="61670"/>
                      <a:pt x="49444" y="64255"/>
                    </a:cubicBezTo>
                    <a:lnTo>
                      <a:pt x="67827" y="94450"/>
                    </a:lnTo>
                    <a:cubicBezTo>
                      <a:pt x="69896" y="97496"/>
                      <a:pt x="69104" y="101642"/>
                      <a:pt x="66057" y="103711"/>
                    </a:cubicBezTo>
                    <a:cubicBezTo>
                      <a:pt x="65920" y="103804"/>
                      <a:pt x="65780" y="103892"/>
                      <a:pt x="65637" y="103975"/>
                    </a:cubicBezTo>
                    <a:cubicBezTo>
                      <a:pt x="64601" y="104610"/>
                      <a:pt x="63421" y="104970"/>
                      <a:pt x="62208" y="105022"/>
                    </a:cubicBezTo>
                    <a:close/>
                    <a:moveTo>
                      <a:pt x="25250" y="43967"/>
                    </a:moveTo>
                    <a:cubicBezTo>
                      <a:pt x="22885" y="43962"/>
                      <a:pt x="20689" y="42738"/>
                      <a:pt x="19440" y="40729"/>
                    </a:cubicBezTo>
                    <a:lnTo>
                      <a:pt x="962" y="10249"/>
                    </a:lnTo>
                    <a:cubicBezTo>
                      <a:pt x="-958" y="7040"/>
                      <a:pt x="87" y="2882"/>
                      <a:pt x="3295" y="962"/>
                    </a:cubicBezTo>
                    <a:cubicBezTo>
                      <a:pt x="6504" y="-958"/>
                      <a:pt x="10662" y="86"/>
                      <a:pt x="12582" y="3295"/>
                    </a:cubicBezTo>
                    <a:lnTo>
                      <a:pt x="31061" y="33775"/>
                    </a:lnTo>
                    <a:cubicBezTo>
                      <a:pt x="33008" y="36901"/>
                      <a:pt x="32053" y="41013"/>
                      <a:pt x="28928" y="42960"/>
                    </a:cubicBezTo>
                    <a:cubicBezTo>
                      <a:pt x="27826" y="43647"/>
                      <a:pt x="26548" y="43996"/>
                      <a:pt x="25250" y="43967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  <p:sp>
            <p:nvSpPr>
              <p:cNvPr id="443" name="Freeform: Shape 76">
                <a:extLst>
                  <a:ext uri="{FF2B5EF4-FFF2-40B4-BE49-F238E27FC236}">
                    <a16:creationId xmlns:a16="http://schemas.microsoft.com/office/drawing/2014/main" id="{FEACAF6F-BC96-43D9-9A16-F08A2F5C7E5D}"/>
                  </a:ext>
                </a:extLst>
              </p:cNvPr>
              <p:cNvSpPr/>
              <p:nvPr/>
            </p:nvSpPr>
            <p:spPr>
              <a:xfrm>
                <a:off x="11052741" y="3321550"/>
                <a:ext cx="23007" cy="28690"/>
              </a:xfrm>
              <a:custGeom>
                <a:avLst/>
                <a:gdLst>
                  <a:gd name="connsiteX0" fmla="*/ 16071 w 23007"/>
                  <a:gd name="connsiteY0" fmla="*/ 28678 h 28690"/>
                  <a:gd name="connsiteX1" fmla="*/ 10356 w 23007"/>
                  <a:gd name="connsiteY1" fmla="*/ 25344 h 28690"/>
                  <a:gd name="connsiteX2" fmla="*/ 831 w 23007"/>
                  <a:gd name="connsiteY2" fmla="*/ 10009 h 28690"/>
                  <a:gd name="connsiteX3" fmla="*/ 3518 w 23007"/>
                  <a:gd name="connsiteY3" fmla="*/ 830 h 28690"/>
                  <a:gd name="connsiteX4" fmla="*/ 12357 w 23007"/>
                  <a:gd name="connsiteY4" fmla="*/ 2961 h 28690"/>
                  <a:gd name="connsiteX5" fmla="*/ 21881 w 23007"/>
                  <a:gd name="connsiteY5" fmla="*/ 18391 h 28690"/>
                  <a:gd name="connsiteX6" fmla="*/ 20046 w 23007"/>
                  <a:gd name="connsiteY6" fmla="*/ 27640 h 28690"/>
                  <a:gd name="connsiteX7" fmla="*/ 19595 w 23007"/>
                  <a:gd name="connsiteY7" fmla="*/ 27916 h 28690"/>
                  <a:gd name="connsiteX8" fmla="*/ 16071 w 23007"/>
                  <a:gd name="connsiteY8" fmla="*/ 28678 h 2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007" h="28690">
                    <a:moveTo>
                      <a:pt x="16071" y="28678"/>
                    </a:moveTo>
                    <a:cubicBezTo>
                      <a:pt x="13710" y="28657"/>
                      <a:pt x="11536" y="27389"/>
                      <a:pt x="10356" y="25344"/>
                    </a:cubicBezTo>
                    <a:lnTo>
                      <a:pt x="831" y="10009"/>
                    </a:lnTo>
                    <a:cubicBezTo>
                      <a:pt x="-962" y="6732"/>
                      <a:pt x="242" y="2623"/>
                      <a:pt x="3518" y="830"/>
                    </a:cubicBezTo>
                    <a:cubicBezTo>
                      <a:pt x="6573" y="-841"/>
                      <a:pt x="10398" y="81"/>
                      <a:pt x="12357" y="2961"/>
                    </a:cubicBezTo>
                    <a:lnTo>
                      <a:pt x="21881" y="18391"/>
                    </a:lnTo>
                    <a:cubicBezTo>
                      <a:pt x="23929" y="21452"/>
                      <a:pt x="23107" y="25593"/>
                      <a:pt x="20046" y="27640"/>
                    </a:cubicBezTo>
                    <a:cubicBezTo>
                      <a:pt x="19899" y="27738"/>
                      <a:pt x="19749" y="27830"/>
                      <a:pt x="19595" y="27916"/>
                    </a:cubicBezTo>
                    <a:cubicBezTo>
                      <a:pt x="18513" y="28489"/>
                      <a:pt x="17293" y="28752"/>
                      <a:pt x="16071" y="28678"/>
                    </a:cubicBezTo>
                    <a:close/>
                  </a:path>
                </a:pathLst>
              </a:custGeom>
              <a:solidFill>
                <a:srgbClr val="32CD8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cs typeface="+mn-ea"/>
                  <a:sym typeface="+mn-lt"/>
                </a:endParaRPr>
              </a:p>
            </p:txBody>
          </p:sp>
        </p:grpSp>
        <p:grpSp>
          <p:nvGrpSpPr>
            <p:cNvPr id="444" name="Group 12">
              <a:extLst>
                <a:ext uri="{FF2B5EF4-FFF2-40B4-BE49-F238E27FC236}">
                  <a16:creationId xmlns:a16="http://schemas.microsoft.com/office/drawing/2014/main" id="{320FC64D-5755-443E-B1EA-F3D791CFD7BF}"/>
                </a:ext>
              </a:extLst>
            </p:cNvPr>
            <p:cNvGrpSpPr/>
            <p:nvPr/>
          </p:nvGrpSpPr>
          <p:grpSpPr>
            <a:xfrm>
              <a:off x="7847619" y="3179752"/>
              <a:ext cx="1385846" cy="2189206"/>
              <a:chOff x="7847619" y="3179752"/>
              <a:chExt cx="1385846" cy="2189206"/>
            </a:xfrm>
          </p:grpSpPr>
          <p:grpSp>
            <p:nvGrpSpPr>
              <p:cNvPr id="445" name="Graphic 11">
                <a:extLst>
                  <a:ext uri="{FF2B5EF4-FFF2-40B4-BE49-F238E27FC236}">
                    <a16:creationId xmlns:a16="http://schemas.microsoft.com/office/drawing/2014/main" id="{A1384589-725F-4F4F-8246-C0A121593303}"/>
                  </a:ext>
                </a:extLst>
              </p:cNvPr>
              <p:cNvGrpSpPr/>
              <p:nvPr/>
            </p:nvGrpSpPr>
            <p:grpSpPr>
              <a:xfrm>
                <a:off x="8052584" y="4136286"/>
                <a:ext cx="1180881" cy="1088402"/>
                <a:chOff x="8461438" y="4367117"/>
                <a:chExt cx="1064228" cy="980884"/>
              </a:xfrm>
            </p:grpSpPr>
            <p:sp>
              <p:nvSpPr>
                <p:cNvPr id="492" name="Freeform: Shape 78">
                  <a:extLst>
                    <a:ext uri="{FF2B5EF4-FFF2-40B4-BE49-F238E27FC236}">
                      <a16:creationId xmlns:a16="http://schemas.microsoft.com/office/drawing/2014/main" id="{E2DB49E7-881E-4F0F-9AB1-33A04EB9AD8F}"/>
                    </a:ext>
                  </a:extLst>
                </p:cNvPr>
                <p:cNvSpPr/>
                <p:nvPr/>
              </p:nvSpPr>
              <p:spPr>
                <a:xfrm>
                  <a:off x="8461438" y="4367117"/>
                  <a:ext cx="1064228" cy="980884"/>
                </a:xfrm>
                <a:custGeom>
                  <a:avLst/>
                  <a:gdLst>
                    <a:gd name="connsiteX0" fmla="*/ 650367 w 1064228"/>
                    <a:gd name="connsiteY0" fmla="*/ 0 h 980884"/>
                    <a:gd name="connsiteX1" fmla="*/ 223076 w 1064228"/>
                    <a:gd name="connsiteY1" fmla="*/ 252698 h 980884"/>
                    <a:gd name="connsiteX2" fmla="*/ 223076 w 1064228"/>
                    <a:gd name="connsiteY2" fmla="*/ 488823 h 980884"/>
                    <a:gd name="connsiteX3" fmla="*/ 0 w 1064228"/>
                    <a:gd name="connsiteY3" fmla="*/ 613791 h 980884"/>
                    <a:gd name="connsiteX4" fmla="*/ 0 w 1064228"/>
                    <a:gd name="connsiteY4" fmla="*/ 740759 h 980884"/>
                    <a:gd name="connsiteX5" fmla="*/ 413957 w 1064228"/>
                    <a:gd name="connsiteY5" fmla="*/ 980885 h 980884"/>
                    <a:gd name="connsiteX6" fmla="*/ 1064228 w 1064228"/>
                    <a:gd name="connsiteY6" fmla="*/ 615982 h 980884"/>
                    <a:gd name="connsiteX7" fmla="*/ 1064228 w 1064228"/>
                    <a:gd name="connsiteY7" fmla="*/ 240125 h 980884"/>
                    <a:gd name="connsiteX8" fmla="*/ 650367 w 1064228"/>
                    <a:gd name="connsiteY8" fmla="*/ 0 h 980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4228" h="980884">
                      <a:moveTo>
                        <a:pt x="650367" y="0"/>
                      </a:moveTo>
                      <a:lnTo>
                        <a:pt x="223076" y="252698"/>
                      </a:lnTo>
                      <a:lnTo>
                        <a:pt x="223076" y="488823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413957" y="980885"/>
                      </a:lnTo>
                      <a:lnTo>
                        <a:pt x="1064228" y="615982"/>
                      </a:lnTo>
                      <a:lnTo>
                        <a:pt x="1064228" y="240125"/>
                      </a:lnTo>
                      <a:lnTo>
                        <a:pt x="650367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3" name="Freeform: Shape 79">
                  <a:extLst>
                    <a:ext uri="{FF2B5EF4-FFF2-40B4-BE49-F238E27FC236}">
                      <a16:creationId xmlns:a16="http://schemas.microsoft.com/office/drawing/2014/main" id="{452FF7AC-824D-4268-A4D0-B9C831D25C00}"/>
                    </a:ext>
                  </a:extLst>
                </p:cNvPr>
                <p:cNvSpPr/>
                <p:nvPr/>
              </p:nvSpPr>
              <p:spPr>
                <a:xfrm>
                  <a:off x="8461438" y="4980908"/>
                  <a:ext cx="413956" cy="367093"/>
                </a:xfrm>
                <a:custGeom>
                  <a:avLst/>
                  <a:gdLst>
                    <a:gd name="connsiteX0" fmla="*/ 0 w 413956"/>
                    <a:gd name="connsiteY0" fmla="*/ 0 h 367093"/>
                    <a:gd name="connsiteX1" fmla="*/ 413957 w 413956"/>
                    <a:gd name="connsiteY1" fmla="*/ 240125 h 367093"/>
                    <a:gd name="connsiteX2" fmla="*/ 413957 w 413956"/>
                    <a:gd name="connsiteY2" fmla="*/ 367094 h 367093"/>
                    <a:gd name="connsiteX3" fmla="*/ 0 w 413956"/>
                    <a:gd name="connsiteY3" fmla="*/ 126968 h 367093"/>
                    <a:gd name="connsiteX4" fmla="*/ 0 w 413956"/>
                    <a:gd name="connsiteY4" fmla="*/ 0 h 367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956" h="367093">
                      <a:moveTo>
                        <a:pt x="0" y="0"/>
                      </a:moveTo>
                      <a:lnTo>
                        <a:pt x="413957" y="240125"/>
                      </a:lnTo>
                      <a:lnTo>
                        <a:pt x="413957" y="367094"/>
                      </a:lnTo>
                      <a:lnTo>
                        <a:pt x="0" y="1269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4" name="Freeform: Shape 80">
                  <a:extLst>
                    <a:ext uri="{FF2B5EF4-FFF2-40B4-BE49-F238E27FC236}">
                      <a16:creationId xmlns:a16="http://schemas.microsoft.com/office/drawing/2014/main" id="{042F38FE-86C2-4A8B-BE16-BD575051174A}"/>
                    </a:ext>
                  </a:extLst>
                </p:cNvPr>
                <p:cNvSpPr/>
                <p:nvPr/>
              </p:nvSpPr>
              <p:spPr>
                <a:xfrm>
                  <a:off x="8875395" y="4607242"/>
                  <a:ext cx="650271" cy="740759"/>
                </a:xfrm>
                <a:custGeom>
                  <a:avLst/>
                  <a:gdLst>
                    <a:gd name="connsiteX0" fmla="*/ 222980 w 650271"/>
                    <a:gd name="connsiteY0" fmla="*/ 252793 h 740759"/>
                    <a:gd name="connsiteX1" fmla="*/ 222980 w 650271"/>
                    <a:gd name="connsiteY1" fmla="*/ 488918 h 740759"/>
                    <a:gd name="connsiteX2" fmla="*/ 0 w 650271"/>
                    <a:gd name="connsiteY2" fmla="*/ 613791 h 740759"/>
                    <a:gd name="connsiteX3" fmla="*/ 0 w 650271"/>
                    <a:gd name="connsiteY3" fmla="*/ 740759 h 740759"/>
                    <a:gd name="connsiteX4" fmla="*/ 650272 w 650271"/>
                    <a:gd name="connsiteY4" fmla="*/ 375856 h 740759"/>
                    <a:gd name="connsiteX5" fmla="*/ 650272 w 650271"/>
                    <a:gd name="connsiteY5" fmla="*/ 0 h 740759"/>
                    <a:gd name="connsiteX6" fmla="*/ 222980 w 650271"/>
                    <a:gd name="connsiteY6" fmla="*/ 252793 h 740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0271" h="740759">
                      <a:moveTo>
                        <a:pt x="222980" y="252793"/>
                      </a:moveTo>
                      <a:lnTo>
                        <a:pt x="222980" y="488918"/>
                      </a:lnTo>
                      <a:lnTo>
                        <a:pt x="0" y="613791"/>
                      </a:lnTo>
                      <a:lnTo>
                        <a:pt x="0" y="740759"/>
                      </a:lnTo>
                      <a:lnTo>
                        <a:pt x="650272" y="375856"/>
                      </a:lnTo>
                      <a:lnTo>
                        <a:pt x="650272" y="0"/>
                      </a:lnTo>
                      <a:lnTo>
                        <a:pt x="222980" y="25279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5" name="Freeform: Shape 81">
                  <a:extLst>
                    <a:ext uri="{FF2B5EF4-FFF2-40B4-BE49-F238E27FC236}">
                      <a16:creationId xmlns:a16="http://schemas.microsoft.com/office/drawing/2014/main" id="{6391DDD9-4FD0-43C6-8FFD-878E28D9B55E}"/>
                    </a:ext>
                  </a:extLst>
                </p:cNvPr>
                <p:cNvSpPr/>
                <p:nvPr/>
              </p:nvSpPr>
              <p:spPr>
                <a:xfrm>
                  <a:off x="8461438" y="4855940"/>
                  <a:ext cx="636936" cy="365093"/>
                </a:xfrm>
                <a:custGeom>
                  <a:avLst/>
                  <a:gdLst>
                    <a:gd name="connsiteX0" fmla="*/ 413957 w 636936"/>
                    <a:gd name="connsiteY0" fmla="*/ 365093 h 365093"/>
                    <a:gd name="connsiteX1" fmla="*/ 636937 w 636936"/>
                    <a:gd name="connsiteY1" fmla="*/ 240221 h 365093"/>
                    <a:gd name="connsiteX2" fmla="*/ 223076 w 636936"/>
                    <a:gd name="connsiteY2" fmla="*/ 0 h 365093"/>
                    <a:gd name="connsiteX3" fmla="*/ 0 w 636936"/>
                    <a:gd name="connsiteY3" fmla="*/ 124968 h 365093"/>
                    <a:gd name="connsiteX4" fmla="*/ 413957 w 636936"/>
                    <a:gd name="connsiteY4" fmla="*/ 365093 h 365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6936" h="365093">
                      <a:moveTo>
                        <a:pt x="413957" y="365093"/>
                      </a:moveTo>
                      <a:lnTo>
                        <a:pt x="636937" y="240221"/>
                      </a:lnTo>
                      <a:lnTo>
                        <a:pt x="223076" y="0"/>
                      </a:lnTo>
                      <a:lnTo>
                        <a:pt x="0" y="124968"/>
                      </a:lnTo>
                      <a:lnTo>
                        <a:pt x="413957" y="365093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6" name="Freeform: Shape 82">
                  <a:extLst>
                    <a:ext uri="{FF2B5EF4-FFF2-40B4-BE49-F238E27FC236}">
                      <a16:creationId xmlns:a16="http://schemas.microsoft.com/office/drawing/2014/main" id="{0153D212-7E37-4D70-88B9-52D73D8556C7}"/>
                    </a:ext>
                  </a:extLst>
                </p:cNvPr>
                <p:cNvSpPr/>
                <p:nvPr/>
              </p:nvSpPr>
              <p:spPr>
                <a:xfrm>
                  <a:off x="8684514" y="4619815"/>
                  <a:ext cx="413861" cy="476345"/>
                </a:xfrm>
                <a:custGeom>
                  <a:avLst/>
                  <a:gdLst>
                    <a:gd name="connsiteX0" fmla="*/ 413861 w 413861"/>
                    <a:gd name="connsiteY0" fmla="*/ 476345 h 476345"/>
                    <a:gd name="connsiteX1" fmla="*/ 413861 w 413861"/>
                    <a:gd name="connsiteY1" fmla="*/ 240221 h 476345"/>
                    <a:gd name="connsiteX2" fmla="*/ 0 w 413861"/>
                    <a:gd name="connsiteY2" fmla="*/ 0 h 476345"/>
                    <a:gd name="connsiteX3" fmla="*/ 0 w 413861"/>
                    <a:gd name="connsiteY3" fmla="*/ 236125 h 476345"/>
                    <a:gd name="connsiteX4" fmla="*/ 413861 w 413861"/>
                    <a:gd name="connsiteY4" fmla="*/ 476345 h 476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3861" h="476345">
                      <a:moveTo>
                        <a:pt x="413861" y="476345"/>
                      </a:moveTo>
                      <a:lnTo>
                        <a:pt x="413861" y="240221"/>
                      </a:lnTo>
                      <a:lnTo>
                        <a:pt x="0" y="0"/>
                      </a:lnTo>
                      <a:lnTo>
                        <a:pt x="0" y="236125"/>
                      </a:lnTo>
                      <a:lnTo>
                        <a:pt x="413861" y="476345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7" name="Freeform: Shape 83">
                  <a:extLst>
                    <a:ext uri="{FF2B5EF4-FFF2-40B4-BE49-F238E27FC236}">
                      <a16:creationId xmlns:a16="http://schemas.microsoft.com/office/drawing/2014/main" id="{2762D1BA-61A6-42F7-AA60-02567CAA7C09}"/>
                    </a:ext>
                  </a:extLst>
                </p:cNvPr>
                <p:cNvSpPr/>
                <p:nvPr/>
              </p:nvSpPr>
              <p:spPr>
                <a:xfrm>
                  <a:off x="8684514" y="4367117"/>
                  <a:ext cx="841152" cy="492918"/>
                </a:xfrm>
                <a:custGeom>
                  <a:avLst/>
                  <a:gdLst>
                    <a:gd name="connsiteX0" fmla="*/ 413861 w 841152"/>
                    <a:gd name="connsiteY0" fmla="*/ 492919 h 492918"/>
                    <a:gd name="connsiteX1" fmla="*/ 0 w 841152"/>
                    <a:gd name="connsiteY1" fmla="*/ 252698 h 492918"/>
                    <a:gd name="connsiteX2" fmla="*/ 427291 w 841152"/>
                    <a:gd name="connsiteY2" fmla="*/ 0 h 492918"/>
                    <a:gd name="connsiteX3" fmla="*/ 841153 w 841152"/>
                    <a:gd name="connsiteY3" fmla="*/ 240125 h 492918"/>
                    <a:gd name="connsiteX4" fmla="*/ 413861 w 841152"/>
                    <a:gd name="connsiteY4" fmla="*/ 492919 h 492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1152" h="492918">
                      <a:moveTo>
                        <a:pt x="413861" y="492919"/>
                      </a:moveTo>
                      <a:lnTo>
                        <a:pt x="0" y="252698"/>
                      </a:lnTo>
                      <a:lnTo>
                        <a:pt x="427291" y="0"/>
                      </a:lnTo>
                      <a:lnTo>
                        <a:pt x="841153" y="240125"/>
                      </a:lnTo>
                      <a:lnTo>
                        <a:pt x="413861" y="492919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6" name="Graphic 11">
                <a:extLst>
                  <a:ext uri="{FF2B5EF4-FFF2-40B4-BE49-F238E27FC236}">
                    <a16:creationId xmlns:a16="http://schemas.microsoft.com/office/drawing/2014/main" id="{BFE08565-4D67-4392-B16F-ADA62D747CEC}"/>
                  </a:ext>
                </a:extLst>
              </p:cNvPr>
              <p:cNvGrpSpPr/>
              <p:nvPr/>
            </p:nvGrpSpPr>
            <p:grpSpPr>
              <a:xfrm>
                <a:off x="7847619" y="3179752"/>
                <a:ext cx="1380243" cy="2189206"/>
                <a:chOff x="8276722" y="3505075"/>
                <a:chExt cx="1243896" cy="1972944"/>
              </a:xfrm>
            </p:grpSpPr>
            <p:sp>
              <p:nvSpPr>
                <p:cNvPr id="447" name="Freeform: Shape 85">
                  <a:extLst>
                    <a:ext uri="{FF2B5EF4-FFF2-40B4-BE49-F238E27FC236}">
                      <a16:creationId xmlns:a16="http://schemas.microsoft.com/office/drawing/2014/main" id="{3A575FF3-214D-4BA0-B737-A2C48E0EDF3F}"/>
                    </a:ext>
                  </a:extLst>
                </p:cNvPr>
                <p:cNvSpPr/>
                <p:nvPr/>
              </p:nvSpPr>
              <p:spPr>
                <a:xfrm>
                  <a:off x="9155060" y="3746849"/>
                  <a:ext cx="218143" cy="215915"/>
                </a:xfrm>
                <a:custGeom>
                  <a:avLst/>
                  <a:gdLst>
                    <a:gd name="connsiteX0" fmla="*/ 60567 w 218143"/>
                    <a:gd name="connsiteY0" fmla="*/ 0 h 215915"/>
                    <a:gd name="connsiteX1" fmla="*/ 19229 w 218143"/>
                    <a:gd name="connsiteY1" fmla="*/ 192310 h 215915"/>
                    <a:gd name="connsiteX2" fmla="*/ 218015 w 218143"/>
                    <a:gd name="connsiteY2" fmla="*/ 178308 h 215915"/>
                    <a:gd name="connsiteX3" fmla="*/ 60567 w 218143"/>
                    <a:gd name="connsiteY3" fmla="*/ 0 h 21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8143" h="215915">
                      <a:moveTo>
                        <a:pt x="60567" y="0"/>
                      </a:moveTo>
                      <a:cubicBezTo>
                        <a:pt x="60567" y="0"/>
                        <a:pt x="-41350" y="142875"/>
                        <a:pt x="19229" y="192310"/>
                      </a:cubicBezTo>
                      <a:cubicBezTo>
                        <a:pt x="79808" y="241745"/>
                        <a:pt x="212681" y="201835"/>
                        <a:pt x="218015" y="178308"/>
                      </a:cubicBezTo>
                      <a:cubicBezTo>
                        <a:pt x="223349" y="154781"/>
                        <a:pt x="60567" y="0"/>
                        <a:pt x="60567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: Shape 86">
                  <a:extLst>
                    <a:ext uri="{FF2B5EF4-FFF2-40B4-BE49-F238E27FC236}">
                      <a16:creationId xmlns:a16="http://schemas.microsoft.com/office/drawing/2014/main" id="{3EC1EA71-0757-40C4-967B-2EA7000D386C}"/>
                    </a:ext>
                  </a:extLst>
                </p:cNvPr>
                <p:cNvSpPr/>
                <p:nvPr/>
              </p:nvSpPr>
              <p:spPr>
                <a:xfrm>
                  <a:off x="8610600" y="4997291"/>
                  <a:ext cx="149733" cy="232124"/>
                </a:xfrm>
                <a:custGeom>
                  <a:avLst/>
                  <a:gdLst>
                    <a:gd name="connsiteX0" fmla="*/ 149733 w 149733"/>
                    <a:gd name="connsiteY0" fmla="*/ 0 h 232124"/>
                    <a:gd name="connsiteX1" fmla="*/ 0 w 149733"/>
                    <a:gd name="connsiteY1" fmla="*/ 199263 h 232124"/>
                    <a:gd name="connsiteX2" fmla="*/ 41624 w 149733"/>
                    <a:gd name="connsiteY2" fmla="*/ 232124 h 232124"/>
                    <a:gd name="connsiteX3" fmla="*/ 122873 w 149733"/>
                    <a:gd name="connsiteY3" fmla="*/ 140303 h 232124"/>
                    <a:gd name="connsiteX4" fmla="*/ 149733 w 149733"/>
                    <a:gd name="connsiteY4" fmla="*/ 0 h 232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9733" h="232124">
                      <a:moveTo>
                        <a:pt x="149733" y="0"/>
                      </a:moveTo>
                      <a:lnTo>
                        <a:pt x="0" y="199263"/>
                      </a:lnTo>
                      <a:lnTo>
                        <a:pt x="41624" y="232124"/>
                      </a:lnTo>
                      <a:cubicBezTo>
                        <a:pt x="41624" y="232124"/>
                        <a:pt x="101632" y="219551"/>
                        <a:pt x="122873" y="140303"/>
                      </a:cubicBezTo>
                      <a:cubicBezTo>
                        <a:pt x="135325" y="94274"/>
                        <a:pt x="144304" y="47374"/>
                        <a:pt x="14973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: Shape 87">
                  <a:extLst>
                    <a:ext uri="{FF2B5EF4-FFF2-40B4-BE49-F238E27FC236}">
                      <a16:creationId xmlns:a16="http://schemas.microsoft.com/office/drawing/2014/main" id="{8D43560D-EA1A-47E6-9808-A850FE0C31C5}"/>
                    </a:ext>
                  </a:extLst>
                </p:cNvPr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: Shape 88">
                  <a:extLst>
                    <a:ext uri="{FF2B5EF4-FFF2-40B4-BE49-F238E27FC236}">
                      <a16:creationId xmlns:a16="http://schemas.microsoft.com/office/drawing/2014/main" id="{22C02BD3-3506-4E9A-9198-94A9A7AC7B79}"/>
                    </a:ext>
                  </a:extLst>
                </p:cNvPr>
                <p:cNvSpPr/>
                <p:nvPr/>
              </p:nvSpPr>
              <p:spPr>
                <a:xfrm>
                  <a:off x="8576581" y="4983765"/>
                  <a:ext cx="225204" cy="317695"/>
                </a:xfrm>
                <a:custGeom>
                  <a:avLst/>
                  <a:gdLst>
                    <a:gd name="connsiteX0" fmla="*/ 197277 w 225204"/>
                    <a:gd name="connsiteY0" fmla="*/ 0 h 317695"/>
                    <a:gd name="connsiteX1" fmla="*/ 220518 w 225204"/>
                    <a:gd name="connsiteY1" fmla="*/ 71533 h 317695"/>
                    <a:gd name="connsiteX2" fmla="*/ 169273 w 225204"/>
                    <a:gd name="connsiteY2" fmla="*/ 176974 h 317695"/>
                    <a:gd name="connsiteX3" fmla="*/ 96693 w 225204"/>
                    <a:gd name="connsiteY3" fmla="*/ 313372 h 317695"/>
                    <a:gd name="connsiteX4" fmla="*/ 14 w 225204"/>
                    <a:gd name="connsiteY4" fmla="*/ 291274 h 317695"/>
                    <a:gd name="connsiteX5" fmla="*/ 34018 w 225204"/>
                    <a:gd name="connsiteY5" fmla="*/ 212788 h 317695"/>
                    <a:gd name="connsiteX6" fmla="*/ 112790 w 225204"/>
                    <a:gd name="connsiteY6" fmla="*/ 213741 h 317695"/>
                    <a:gd name="connsiteX7" fmla="*/ 153938 w 225204"/>
                    <a:gd name="connsiteY7" fmla="*/ 72580 h 317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5204" h="317695">
                      <a:moveTo>
                        <a:pt x="197277" y="0"/>
                      </a:moveTo>
                      <a:cubicBezTo>
                        <a:pt x="197277" y="0"/>
                        <a:pt x="238901" y="38100"/>
                        <a:pt x="220518" y="71533"/>
                      </a:cubicBezTo>
                      <a:cubicBezTo>
                        <a:pt x="202134" y="104965"/>
                        <a:pt x="170226" y="132493"/>
                        <a:pt x="169273" y="176974"/>
                      </a:cubicBezTo>
                      <a:cubicBezTo>
                        <a:pt x="168321" y="221456"/>
                        <a:pt x="146032" y="300799"/>
                        <a:pt x="96693" y="313372"/>
                      </a:cubicBezTo>
                      <a:cubicBezTo>
                        <a:pt x="47353" y="325946"/>
                        <a:pt x="-939" y="308800"/>
                        <a:pt x="14" y="291274"/>
                      </a:cubicBezTo>
                      <a:cubicBezTo>
                        <a:pt x="966" y="273748"/>
                        <a:pt x="34018" y="212788"/>
                        <a:pt x="34018" y="212788"/>
                      </a:cubicBezTo>
                      <a:cubicBezTo>
                        <a:pt x="34018" y="212788"/>
                        <a:pt x="79357" y="240887"/>
                        <a:pt x="112790" y="213741"/>
                      </a:cubicBezTo>
                      <a:cubicBezTo>
                        <a:pt x="146223" y="186595"/>
                        <a:pt x="153938" y="72580"/>
                        <a:pt x="153938" y="7258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: Shape 89">
                  <a:extLst>
                    <a:ext uri="{FF2B5EF4-FFF2-40B4-BE49-F238E27FC236}">
                      <a16:creationId xmlns:a16="http://schemas.microsoft.com/office/drawing/2014/main" id="{11DEF782-341D-4B00-ABF9-BD12D9AF2557}"/>
                    </a:ext>
                  </a:extLst>
                </p:cNvPr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: Shape 90">
                  <a:extLst>
                    <a:ext uri="{FF2B5EF4-FFF2-40B4-BE49-F238E27FC236}">
                      <a16:creationId xmlns:a16="http://schemas.microsoft.com/office/drawing/2014/main" id="{35498ED4-7925-4D20-B83F-E5FD9E4D1CF9}"/>
                    </a:ext>
                  </a:extLst>
                </p:cNvPr>
                <p:cNvSpPr/>
                <p:nvPr/>
              </p:nvSpPr>
              <p:spPr>
                <a:xfrm>
                  <a:off x="8598646" y="4366926"/>
                  <a:ext cx="688228" cy="680656"/>
                </a:xfrm>
                <a:custGeom>
                  <a:avLst/>
                  <a:gdLst>
                    <a:gd name="connsiteX0" fmla="*/ 431054 w 688228"/>
                    <a:gd name="connsiteY0" fmla="*/ 0 h 680656"/>
                    <a:gd name="connsiteX1" fmla="*/ 70056 w 688228"/>
                    <a:gd name="connsiteY1" fmla="*/ 155162 h 680656"/>
                    <a:gd name="connsiteX2" fmla="*/ 333 w 688228"/>
                    <a:gd name="connsiteY2" fmla="*/ 302133 h 680656"/>
                    <a:gd name="connsiteX3" fmla="*/ 32432 w 688228"/>
                    <a:gd name="connsiteY3" fmla="*/ 680656 h 680656"/>
                    <a:gd name="connsiteX4" fmla="*/ 215503 w 688228"/>
                    <a:gd name="connsiteY4" fmla="*/ 328231 h 680656"/>
                    <a:gd name="connsiteX5" fmla="*/ 688229 w 688228"/>
                    <a:gd name="connsiteY5" fmla="*/ 103537 h 68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8228" h="680656">
                      <a:moveTo>
                        <a:pt x="431054" y="0"/>
                      </a:moveTo>
                      <a:cubicBezTo>
                        <a:pt x="431054" y="0"/>
                        <a:pt x="97107" y="141256"/>
                        <a:pt x="70056" y="155162"/>
                      </a:cubicBezTo>
                      <a:cubicBezTo>
                        <a:pt x="43005" y="169069"/>
                        <a:pt x="-4429" y="193262"/>
                        <a:pt x="333" y="302133"/>
                      </a:cubicBezTo>
                      <a:cubicBezTo>
                        <a:pt x="5096" y="411004"/>
                        <a:pt x="32432" y="680656"/>
                        <a:pt x="32432" y="680656"/>
                      </a:cubicBezTo>
                      <a:lnTo>
                        <a:pt x="215503" y="328231"/>
                      </a:lnTo>
                      <a:lnTo>
                        <a:pt x="688229" y="103537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: Shape 91">
                  <a:extLst>
                    <a:ext uri="{FF2B5EF4-FFF2-40B4-BE49-F238E27FC236}">
                      <a16:creationId xmlns:a16="http://schemas.microsoft.com/office/drawing/2014/main" id="{3D579126-442F-4534-9CDC-1759B1731999}"/>
                    </a:ext>
                  </a:extLst>
                </p:cNvPr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: Shape 92">
                  <a:extLst>
                    <a:ext uri="{FF2B5EF4-FFF2-40B4-BE49-F238E27FC236}">
                      <a16:creationId xmlns:a16="http://schemas.microsoft.com/office/drawing/2014/main" id="{C742D1F5-45E2-43F5-BD4F-B2D7B02CF83A}"/>
                    </a:ext>
                  </a:extLst>
                </p:cNvPr>
                <p:cNvSpPr/>
                <p:nvPr/>
              </p:nvSpPr>
              <p:spPr>
                <a:xfrm>
                  <a:off x="8617458" y="4474749"/>
                  <a:ext cx="533590" cy="572833"/>
                </a:xfrm>
                <a:custGeom>
                  <a:avLst/>
                  <a:gdLst>
                    <a:gd name="connsiteX0" fmla="*/ 0 w 533590"/>
                    <a:gd name="connsiteY0" fmla="*/ 433292 h 572833"/>
                    <a:gd name="connsiteX1" fmla="*/ 13430 w 533590"/>
                    <a:gd name="connsiteY1" fmla="*/ 572833 h 572833"/>
                    <a:gd name="connsiteX2" fmla="*/ 196501 w 533590"/>
                    <a:gd name="connsiteY2" fmla="*/ 220408 h 572833"/>
                    <a:gd name="connsiteX3" fmla="*/ 533591 w 533590"/>
                    <a:gd name="connsiteY3" fmla="*/ 59912 h 572833"/>
                    <a:gd name="connsiteX4" fmla="*/ 457391 w 533590"/>
                    <a:gd name="connsiteY4" fmla="*/ 0 h 572833"/>
                    <a:gd name="connsiteX5" fmla="*/ 146399 w 533590"/>
                    <a:gd name="connsiteY5" fmla="*/ 156591 h 572833"/>
                    <a:gd name="connsiteX6" fmla="*/ 17335 w 533590"/>
                    <a:gd name="connsiteY6" fmla="*/ 393001 h 572833"/>
                    <a:gd name="connsiteX7" fmla="*/ 0 w 533590"/>
                    <a:gd name="connsiteY7" fmla="*/ 433292 h 572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3590" h="572833">
                      <a:moveTo>
                        <a:pt x="0" y="433292"/>
                      </a:moveTo>
                      <a:cubicBezTo>
                        <a:pt x="7048" y="510254"/>
                        <a:pt x="13430" y="572833"/>
                        <a:pt x="13430" y="572833"/>
                      </a:cubicBezTo>
                      <a:lnTo>
                        <a:pt x="196501" y="220408"/>
                      </a:lnTo>
                      <a:lnTo>
                        <a:pt x="533591" y="59912"/>
                      </a:lnTo>
                      <a:lnTo>
                        <a:pt x="457391" y="0"/>
                      </a:lnTo>
                      <a:cubicBezTo>
                        <a:pt x="349663" y="54102"/>
                        <a:pt x="193167" y="132588"/>
                        <a:pt x="146399" y="156591"/>
                      </a:cubicBezTo>
                      <a:cubicBezTo>
                        <a:pt x="86963" y="187071"/>
                        <a:pt x="68580" y="273272"/>
                        <a:pt x="17335" y="393001"/>
                      </a:cubicBezTo>
                      <a:cubicBezTo>
                        <a:pt x="11525" y="406146"/>
                        <a:pt x="5810" y="419481"/>
                        <a:pt x="0" y="433292"/>
                      </a:cubicBez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: Shape 93">
                  <a:extLst>
                    <a:ext uri="{FF2B5EF4-FFF2-40B4-BE49-F238E27FC236}">
                      <a16:creationId xmlns:a16="http://schemas.microsoft.com/office/drawing/2014/main" id="{5C41DE32-1ABF-4751-966A-5EA67233B44A}"/>
                    </a:ext>
                  </a:extLst>
                </p:cNvPr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Freeform: Shape 94">
                  <a:extLst>
                    <a:ext uri="{FF2B5EF4-FFF2-40B4-BE49-F238E27FC236}">
                      <a16:creationId xmlns:a16="http://schemas.microsoft.com/office/drawing/2014/main" id="{F85763C8-A1F3-4316-A2FE-BC836F33C2AB}"/>
                    </a:ext>
                  </a:extLst>
                </p:cNvPr>
                <p:cNvSpPr/>
                <p:nvPr/>
              </p:nvSpPr>
              <p:spPr>
                <a:xfrm>
                  <a:off x="9057227" y="4438935"/>
                  <a:ext cx="34480" cy="56197"/>
                </a:xfrm>
                <a:custGeom>
                  <a:avLst/>
                  <a:gdLst>
                    <a:gd name="connsiteX0" fmla="*/ 0 w 34480"/>
                    <a:gd name="connsiteY0" fmla="*/ 0 h 56197"/>
                    <a:gd name="connsiteX1" fmla="*/ 34480 w 34480"/>
                    <a:gd name="connsiteY1" fmla="*/ 52102 h 56197"/>
                    <a:gd name="connsiteX2" fmla="*/ 7525 w 34480"/>
                    <a:gd name="connsiteY2" fmla="*/ 56197 h 56197"/>
                    <a:gd name="connsiteX3" fmla="*/ 0 w 34480"/>
                    <a:gd name="connsiteY3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480" h="56197">
                      <a:moveTo>
                        <a:pt x="0" y="0"/>
                      </a:moveTo>
                      <a:lnTo>
                        <a:pt x="34480" y="52102"/>
                      </a:lnTo>
                      <a:lnTo>
                        <a:pt x="7525" y="561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7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Freeform: Shape 95">
                  <a:extLst>
                    <a:ext uri="{FF2B5EF4-FFF2-40B4-BE49-F238E27FC236}">
                      <a16:creationId xmlns:a16="http://schemas.microsoft.com/office/drawing/2014/main" id="{ED6A0B22-0746-49A0-81D4-1B107418F414}"/>
                    </a:ext>
                  </a:extLst>
                </p:cNvPr>
                <p:cNvSpPr/>
                <p:nvPr/>
              </p:nvSpPr>
              <p:spPr>
                <a:xfrm>
                  <a:off x="8276722" y="5275040"/>
                  <a:ext cx="340449" cy="202979"/>
                </a:xfrm>
                <a:custGeom>
                  <a:avLst/>
                  <a:gdLst>
                    <a:gd name="connsiteX0" fmla="*/ 335687 w 340449"/>
                    <a:gd name="connsiteY0" fmla="*/ 0 h 202979"/>
                    <a:gd name="connsiteX1" fmla="*/ 340450 w 340449"/>
                    <a:gd name="connsiteY1" fmla="*/ 48292 h 202979"/>
                    <a:gd name="connsiteX2" fmla="*/ 304445 w 340449"/>
                    <a:gd name="connsiteY2" fmla="*/ 103822 h 202979"/>
                    <a:gd name="connsiteX3" fmla="*/ 209195 w 340449"/>
                    <a:gd name="connsiteY3" fmla="*/ 172784 h 202979"/>
                    <a:gd name="connsiteX4" fmla="*/ 63082 w 340449"/>
                    <a:gd name="connsiteY4" fmla="*/ 199644 h 202979"/>
                    <a:gd name="connsiteX5" fmla="*/ 15933 w 340449"/>
                    <a:gd name="connsiteY5" fmla="*/ 118396 h 202979"/>
                    <a:gd name="connsiteX6" fmla="*/ 135472 w 340449"/>
                    <a:gd name="connsiteY6" fmla="*/ 41243 h 202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0449" h="202979">
                      <a:moveTo>
                        <a:pt x="335687" y="0"/>
                      </a:moveTo>
                      <a:cubicBezTo>
                        <a:pt x="335687" y="0"/>
                        <a:pt x="340450" y="8001"/>
                        <a:pt x="340450" y="48292"/>
                      </a:cubicBezTo>
                      <a:cubicBezTo>
                        <a:pt x="340450" y="88582"/>
                        <a:pt x="324353" y="97060"/>
                        <a:pt x="304445" y="103822"/>
                      </a:cubicBezTo>
                      <a:cubicBezTo>
                        <a:pt x="284538" y="110585"/>
                        <a:pt x="225388" y="153924"/>
                        <a:pt x="209195" y="172784"/>
                      </a:cubicBezTo>
                      <a:cubicBezTo>
                        <a:pt x="193003" y="191643"/>
                        <a:pt x="127661" y="210884"/>
                        <a:pt x="63082" y="199644"/>
                      </a:cubicBezTo>
                      <a:cubicBezTo>
                        <a:pt x="-1498" y="188404"/>
                        <a:pt x="-15118" y="145732"/>
                        <a:pt x="15933" y="118396"/>
                      </a:cubicBezTo>
                      <a:cubicBezTo>
                        <a:pt x="46985" y="91059"/>
                        <a:pt x="135472" y="41243"/>
                        <a:pt x="135472" y="41243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Freeform: Shape 96">
                  <a:extLst>
                    <a:ext uri="{FF2B5EF4-FFF2-40B4-BE49-F238E27FC236}">
                      <a16:creationId xmlns:a16="http://schemas.microsoft.com/office/drawing/2014/main" id="{0577CAA4-5D03-4FEE-8868-749EA74AE153}"/>
                    </a:ext>
                  </a:extLst>
                </p:cNvPr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Freeform: Shape 97">
                  <a:extLst>
                    <a:ext uri="{FF2B5EF4-FFF2-40B4-BE49-F238E27FC236}">
                      <a16:creationId xmlns:a16="http://schemas.microsoft.com/office/drawing/2014/main" id="{3EDC7C5A-489D-405C-AC4E-F933B74CF587}"/>
                    </a:ext>
                  </a:extLst>
                </p:cNvPr>
                <p:cNvSpPr/>
                <p:nvPr/>
              </p:nvSpPr>
              <p:spPr>
                <a:xfrm>
                  <a:off x="8532304" y="4417123"/>
                  <a:ext cx="860744" cy="804534"/>
                </a:xfrm>
                <a:custGeom>
                  <a:avLst/>
                  <a:gdLst>
                    <a:gd name="connsiteX0" fmla="*/ 853345 w 860744"/>
                    <a:gd name="connsiteY0" fmla="*/ 33242 h 804534"/>
                    <a:gd name="connsiteX1" fmla="*/ 709708 w 860744"/>
                    <a:gd name="connsiteY1" fmla="*/ 0 h 804534"/>
                    <a:gd name="connsiteX2" fmla="*/ 251270 w 860744"/>
                    <a:gd name="connsiteY2" fmla="*/ 230505 h 804534"/>
                    <a:gd name="connsiteX3" fmla="*/ 122111 w 860744"/>
                    <a:gd name="connsiteY3" fmla="*/ 467011 h 804534"/>
                    <a:gd name="connsiteX4" fmla="*/ 0 w 860744"/>
                    <a:gd name="connsiteY4" fmla="*/ 755047 h 804534"/>
                    <a:gd name="connsiteX5" fmla="*/ 98489 w 860744"/>
                    <a:gd name="connsiteY5" fmla="*/ 802005 h 804534"/>
                    <a:gd name="connsiteX6" fmla="*/ 98489 w 860744"/>
                    <a:gd name="connsiteY6" fmla="*/ 802005 h 804534"/>
                    <a:gd name="connsiteX7" fmla="*/ 233744 w 860744"/>
                    <a:gd name="connsiteY7" fmla="*/ 609219 h 804534"/>
                    <a:gd name="connsiteX8" fmla="*/ 320802 w 860744"/>
                    <a:gd name="connsiteY8" fmla="*/ 425387 h 804534"/>
                    <a:gd name="connsiteX9" fmla="*/ 368427 w 860744"/>
                    <a:gd name="connsiteY9" fmla="*/ 375952 h 804534"/>
                    <a:gd name="connsiteX10" fmla="*/ 710184 w 860744"/>
                    <a:gd name="connsiteY10" fmla="*/ 276416 h 804534"/>
                    <a:gd name="connsiteX11" fmla="*/ 853345 w 860744"/>
                    <a:gd name="connsiteY11" fmla="*/ 33242 h 80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0744" h="804534">
                      <a:moveTo>
                        <a:pt x="853345" y="33242"/>
                      </a:moveTo>
                      <a:lnTo>
                        <a:pt x="709708" y="0"/>
                      </a:lnTo>
                      <a:cubicBezTo>
                        <a:pt x="709708" y="0"/>
                        <a:pt x="310706" y="200025"/>
                        <a:pt x="251270" y="230505"/>
                      </a:cubicBezTo>
                      <a:cubicBezTo>
                        <a:pt x="191834" y="260985"/>
                        <a:pt x="173546" y="347282"/>
                        <a:pt x="122111" y="467011"/>
                      </a:cubicBezTo>
                      <a:cubicBezTo>
                        <a:pt x="84011" y="557117"/>
                        <a:pt x="33242" y="680752"/>
                        <a:pt x="0" y="755047"/>
                      </a:cubicBezTo>
                      <a:cubicBezTo>
                        <a:pt x="0" y="755047"/>
                        <a:pt x="23622" y="817721"/>
                        <a:pt x="98489" y="802005"/>
                      </a:cubicBezTo>
                      <a:lnTo>
                        <a:pt x="98489" y="802005"/>
                      </a:lnTo>
                      <a:cubicBezTo>
                        <a:pt x="123825" y="746665"/>
                        <a:pt x="168593" y="697230"/>
                        <a:pt x="233744" y="609219"/>
                      </a:cubicBezTo>
                      <a:cubicBezTo>
                        <a:pt x="275548" y="554856"/>
                        <a:pt x="305233" y="492174"/>
                        <a:pt x="320802" y="425387"/>
                      </a:cubicBezTo>
                      <a:cubicBezTo>
                        <a:pt x="325859" y="401126"/>
                        <a:pt x="344372" y="381910"/>
                        <a:pt x="368427" y="375952"/>
                      </a:cubicBezTo>
                      <a:cubicBezTo>
                        <a:pt x="434245" y="359950"/>
                        <a:pt x="568452" y="325184"/>
                        <a:pt x="710184" y="276416"/>
                      </a:cubicBezTo>
                      <a:cubicBezTo>
                        <a:pt x="909923" y="207645"/>
                        <a:pt x="853345" y="33242"/>
                        <a:pt x="853345" y="3324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Freeform: Shape 98">
                  <a:extLst>
                    <a:ext uri="{FF2B5EF4-FFF2-40B4-BE49-F238E27FC236}">
                      <a16:creationId xmlns:a16="http://schemas.microsoft.com/office/drawing/2014/main" id="{CE69867D-756E-483A-8126-08D8924E2C1E}"/>
                    </a:ext>
                  </a:extLst>
                </p:cNvPr>
                <p:cNvSpPr/>
                <p:nvPr/>
              </p:nvSpPr>
              <p:spPr>
                <a:xfrm>
                  <a:off x="8359873" y="5172075"/>
                  <a:ext cx="271014" cy="236057"/>
                </a:xfrm>
                <a:custGeom>
                  <a:avLst/>
                  <a:gdLst>
                    <a:gd name="connsiteX0" fmla="*/ 172431 w 271014"/>
                    <a:gd name="connsiteY0" fmla="*/ 0 h 236057"/>
                    <a:gd name="connsiteX1" fmla="*/ 146237 w 271014"/>
                    <a:gd name="connsiteY1" fmla="*/ 54388 h 236057"/>
                    <a:gd name="connsiteX2" fmla="*/ 22412 w 271014"/>
                    <a:gd name="connsiteY2" fmla="*/ 167354 h 236057"/>
                    <a:gd name="connsiteX3" fmla="*/ 15840 w 271014"/>
                    <a:gd name="connsiteY3" fmla="*/ 216884 h 236057"/>
                    <a:gd name="connsiteX4" fmla="*/ 166811 w 271014"/>
                    <a:gd name="connsiteY4" fmla="*/ 178784 h 236057"/>
                    <a:gd name="connsiteX5" fmla="*/ 243011 w 271014"/>
                    <a:gd name="connsiteY5" fmla="*/ 122872 h 236057"/>
                    <a:gd name="connsiteX6" fmla="*/ 250726 w 271014"/>
                    <a:gd name="connsiteY6" fmla="*/ 112395 h 236057"/>
                    <a:gd name="connsiteX7" fmla="*/ 271015 w 271014"/>
                    <a:gd name="connsiteY7" fmla="*/ 47054 h 236057"/>
                    <a:gd name="connsiteX8" fmla="*/ 271015 w 271014"/>
                    <a:gd name="connsiteY8" fmla="*/ 47054 h 236057"/>
                    <a:gd name="connsiteX9" fmla="*/ 172431 w 271014"/>
                    <a:gd name="connsiteY9" fmla="*/ 0 h 23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014" h="236057">
                      <a:moveTo>
                        <a:pt x="172431" y="0"/>
                      </a:moveTo>
                      <a:cubicBezTo>
                        <a:pt x="161477" y="24479"/>
                        <a:pt x="152428" y="43624"/>
                        <a:pt x="146237" y="54388"/>
                      </a:cubicBezTo>
                      <a:cubicBezTo>
                        <a:pt x="121186" y="97917"/>
                        <a:pt x="48130" y="145066"/>
                        <a:pt x="22412" y="167354"/>
                      </a:cubicBezTo>
                      <a:cubicBezTo>
                        <a:pt x="-3305" y="189643"/>
                        <a:pt x="-8735" y="198025"/>
                        <a:pt x="15840" y="216884"/>
                      </a:cubicBezTo>
                      <a:cubicBezTo>
                        <a:pt x="78038" y="264509"/>
                        <a:pt x="131950" y="212503"/>
                        <a:pt x="166811" y="178784"/>
                      </a:cubicBezTo>
                      <a:cubicBezTo>
                        <a:pt x="190089" y="157415"/>
                        <a:pt x="215642" y="138666"/>
                        <a:pt x="243011" y="122872"/>
                      </a:cubicBezTo>
                      <a:cubicBezTo>
                        <a:pt x="246993" y="120678"/>
                        <a:pt x="249813" y="116849"/>
                        <a:pt x="250726" y="112395"/>
                      </a:cubicBezTo>
                      <a:cubicBezTo>
                        <a:pt x="254587" y="89817"/>
                        <a:pt x="261409" y="67847"/>
                        <a:pt x="271015" y="47054"/>
                      </a:cubicBezTo>
                      <a:lnTo>
                        <a:pt x="271015" y="47054"/>
                      </a:lnTo>
                      <a:cubicBezTo>
                        <a:pt x="196053" y="62770"/>
                        <a:pt x="172431" y="0"/>
                        <a:pt x="172431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Freeform: Shape 99">
                  <a:extLst>
                    <a:ext uri="{FF2B5EF4-FFF2-40B4-BE49-F238E27FC236}">
                      <a16:creationId xmlns:a16="http://schemas.microsoft.com/office/drawing/2014/main" id="{71875645-25C4-4804-86C4-244602C5D4A2}"/>
                    </a:ext>
                  </a:extLst>
                </p:cNvPr>
                <p:cNvSpPr/>
                <p:nvPr/>
              </p:nvSpPr>
              <p:spPr>
                <a:xfrm>
                  <a:off x="8564499" y="4342257"/>
                  <a:ext cx="668845" cy="389477"/>
                </a:xfrm>
                <a:custGeom>
                  <a:avLst/>
                  <a:gdLst>
                    <a:gd name="connsiteX0" fmla="*/ 668846 w 668845"/>
                    <a:gd name="connsiteY0" fmla="*/ 244507 h 389477"/>
                    <a:gd name="connsiteX1" fmla="*/ 417671 w 668845"/>
                    <a:gd name="connsiteY1" fmla="*/ 389477 h 389477"/>
                    <a:gd name="connsiteX2" fmla="*/ 0 w 668845"/>
                    <a:gd name="connsiteY2" fmla="*/ 148019 h 389477"/>
                    <a:gd name="connsiteX3" fmla="*/ 251174 w 668845"/>
                    <a:gd name="connsiteY3" fmla="*/ 0 h 389477"/>
                    <a:gd name="connsiteX4" fmla="*/ 668846 w 668845"/>
                    <a:gd name="connsiteY4" fmla="*/ 244507 h 389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845" h="389477">
                      <a:moveTo>
                        <a:pt x="668846" y="244507"/>
                      </a:moveTo>
                      <a:lnTo>
                        <a:pt x="417671" y="389477"/>
                      </a:lnTo>
                      <a:lnTo>
                        <a:pt x="0" y="148019"/>
                      </a:lnTo>
                      <a:lnTo>
                        <a:pt x="251174" y="0"/>
                      </a:lnTo>
                      <a:lnTo>
                        <a:pt x="668846" y="244507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Freeform: Shape 100">
                  <a:extLst>
                    <a:ext uri="{FF2B5EF4-FFF2-40B4-BE49-F238E27FC236}">
                      <a16:creationId xmlns:a16="http://schemas.microsoft.com/office/drawing/2014/main" id="{15BB0DD7-0F60-415B-946E-09DAFA4AC7FB}"/>
                    </a:ext>
                  </a:extLst>
                </p:cNvPr>
                <p:cNvSpPr/>
                <p:nvPr/>
              </p:nvSpPr>
              <p:spPr>
                <a:xfrm>
                  <a:off x="8914923" y="4456938"/>
                  <a:ext cx="153352" cy="88487"/>
                </a:xfrm>
                <a:custGeom>
                  <a:avLst/>
                  <a:gdLst>
                    <a:gd name="connsiteX0" fmla="*/ 94202 w 153352"/>
                    <a:gd name="connsiteY0" fmla="*/ 88487 h 88487"/>
                    <a:gd name="connsiteX1" fmla="*/ 0 w 153352"/>
                    <a:gd name="connsiteY1" fmla="*/ 34099 h 88487"/>
                    <a:gd name="connsiteX2" fmla="*/ 59055 w 153352"/>
                    <a:gd name="connsiteY2" fmla="*/ 0 h 88487"/>
                    <a:gd name="connsiteX3" fmla="*/ 153353 w 153352"/>
                    <a:gd name="connsiteY3" fmla="*/ 54388 h 88487"/>
                    <a:gd name="connsiteX4" fmla="*/ 94202 w 153352"/>
                    <a:gd name="connsiteY4" fmla="*/ 88487 h 88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352" h="88487">
                      <a:moveTo>
                        <a:pt x="94202" y="88487"/>
                      </a:moveTo>
                      <a:lnTo>
                        <a:pt x="0" y="34099"/>
                      </a:lnTo>
                      <a:lnTo>
                        <a:pt x="59055" y="0"/>
                      </a:lnTo>
                      <a:lnTo>
                        <a:pt x="153353" y="54388"/>
                      </a:lnTo>
                      <a:lnTo>
                        <a:pt x="94202" y="88487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Freeform: Shape 101">
                  <a:extLst>
                    <a:ext uri="{FF2B5EF4-FFF2-40B4-BE49-F238E27FC236}">
                      <a16:creationId xmlns:a16="http://schemas.microsoft.com/office/drawing/2014/main" id="{64F27721-471A-4BD5-BB82-F2AE32F7F647}"/>
                    </a:ext>
                  </a:extLst>
                </p:cNvPr>
                <p:cNvSpPr/>
                <p:nvPr/>
              </p:nvSpPr>
              <p:spPr>
                <a:xfrm>
                  <a:off x="8850344" y="4470653"/>
                  <a:ext cx="248031" cy="224885"/>
                </a:xfrm>
                <a:custGeom>
                  <a:avLst/>
                  <a:gdLst>
                    <a:gd name="connsiteX0" fmla="*/ 121063 w 248031"/>
                    <a:gd name="connsiteY0" fmla="*/ 224885 h 224885"/>
                    <a:gd name="connsiteX1" fmla="*/ 248031 w 248031"/>
                    <a:gd name="connsiteY1" fmla="*/ 150114 h 224885"/>
                    <a:gd name="connsiteX2" fmla="*/ 0 w 248031"/>
                    <a:gd name="connsiteY2" fmla="*/ 0 h 224885"/>
                    <a:gd name="connsiteX3" fmla="*/ 121063 w 248031"/>
                    <a:gd name="connsiteY3" fmla="*/ 224885 h 224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8031" h="224885">
                      <a:moveTo>
                        <a:pt x="121063" y="224885"/>
                      </a:moveTo>
                      <a:lnTo>
                        <a:pt x="248031" y="150114"/>
                      </a:lnTo>
                      <a:lnTo>
                        <a:pt x="0" y="0"/>
                      </a:lnTo>
                      <a:lnTo>
                        <a:pt x="121063" y="22488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Freeform: Shape 102">
                  <a:extLst>
                    <a:ext uri="{FF2B5EF4-FFF2-40B4-BE49-F238E27FC236}">
                      <a16:creationId xmlns:a16="http://schemas.microsoft.com/office/drawing/2014/main" id="{7A5D7A7E-C717-465D-9CA4-32B5286038FD}"/>
                    </a:ext>
                  </a:extLst>
                </p:cNvPr>
                <p:cNvSpPr/>
                <p:nvPr/>
              </p:nvSpPr>
              <p:spPr>
                <a:xfrm>
                  <a:off x="8716383" y="4247387"/>
                  <a:ext cx="314424" cy="170527"/>
                </a:xfrm>
                <a:custGeom>
                  <a:avLst/>
                  <a:gdLst>
                    <a:gd name="connsiteX0" fmla="*/ 262453 w 314424"/>
                    <a:gd name="connsiteY0" fmla="*/ 0 h 170527"/>
                    <a:gd name="connsiteX1" fmla="*/ 161965 w 314424"/>
                    <a:gd name="connsiteY1" fmla="*/ 47625 h 170527"/>
                    <a:gd name="connsiteX2" fmla="*/ 73287 w 314424"/>
                    <a:gd name="connsiteY2" fmla="*/ 75057 h 170527"/>
                    <a:gd name="connsiteX3" fmla="*/ 135 w 314424"/>
                    <a:gd name="connsiteY3" fmla="*/ 122682 h 170527"/>
                    <a:gd name="connsiteX4" fmla="*/ 101481 w 314424"/>
                    <a:gd name="connsiteY4" fmla="*/ 164592 h 170527"/>
                    <a:gd name="connsiteX5" fmla="*/ 142343 w 314424"/>
                    <a:gd name="connsiteY5" fmla="*/ 149829 h 170527"/>
                    <a:gd name="connsiteX6" fmla="*/ 222639 w 314424"/>
                    <a:gd name="connsiteY6" fmla="*/ 115348 h 170527"/>
                    <a:gd name="connsiteX7" fmla="*/ 303887 w 314424"/>
                    <a:gd name="connsiteY7" fmla="*/ 93059 h 170527"/>
                    <a:gd name="connsiteX8" fmla="*/ 262453 w 314424"/>
                    <a:gd name="connsiteY8" fmla="*/ 0 h 170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14424" h="170527">
                      <a:moveTo>
                        <a:pt x="262453" y="0"/>
                      </a:moveTo>
                      <a:lnTo>
                        <a:pt x="161965" y="47625"/>
                      </a:lnTo>
                      <a:cubicBezTo>
                        <a:pt x="131949" y="55221"/>
                        <a:pt x="102349" y="64378"/>
                        <a:pt x="73287" y="75057"/>
                      </a:cubicBezTo>
                      <a:cubicBezTo>
                        <a:pt x="73287" y="75057"/>
                        <a:pt x="3373" y="103632"/>
                        <a:pt x="135" y="122682"/>
                      </a:cubicBezTo>
                      <a:cubicBezTo>
                        <a:pt x="-3104" y="141732"/>
                        <a:pt x="52618" y="186595"/>
                        <a:pt x="101481" y="164592"/>
                      </a:cubicBezTo>
                      <a:cubicBezTo>
                        <a:pt x="114363" y="157826"/>
                        <a:pt x="128112" y="152859"/>
                        <a:pt x="142343" y="149829"/>
                      </a:cubicBezTo>
                      <a:cubicBezTo>
                        <a:pt x="172053" y="147003"/>
                        <a:pt x="200132" y="134945"/>
                        <a:pt x="222639" y="115348"/>
                      </a:cubicBezTo>
                      <a:lnTo>
                        <a:pt x="303887" y="93059"/>
                      </a:lnTo>
                      <a:cubicBezTo>
                        <a:pt x="303887" y="93059"/>
                        <a:pt x="345797" y="11716"/>
                        <a:pt x="262453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Freeform: Shape 103">
                  <a:extLst>
                    <a:ext uri="{FF2B5EF4-FFF2-40B4-BE49-F238E27FC236}">
                      <a16:creationId xmlns:a16="http://schemas.microsoft.com/office/drawing/2014/main" id="{BB249EE0-7388-4D31-BBAE-BFF6627FF6C8}"/>
                    </a:ext>
                  </a:extLst>
                </p:cNvPr>
                <p:cNvSpPr/>
                <p:nvPr/>
              </p:nvSpPr>
              <p:spPr>
                <a:xfrm>
                  <a:off x="8850306" y="4352067"/>
                  <a:ext cx="89477" cy="90445"/>
                </a:xfrm>
                <a:custGeom>
                  <a:avLst/>
                  <a:gdLst>
                    <a:gd name="connsiteX0" fmla="*/ 63474 w 89477"/>
                    <a:gd name="connsiteY0" fmla="*/ 35529 h 90445"/>
                    <a:gd name="connsiteX1" fmla="*/ 11468 w 89477"/>
                    <a:gd name="connsiteY1" fmla="*/ 88488 h 90445"/>
                    <a:gd name="connsiteX2" fmla="*/ 17088 w 89477"/>
                    <a:gd name="connsiteY2" fmla="*/ 39434 h 90445"/>
                    <a:gd name="connsiteX3" fmla="*/ 89478 w 89477"/>
                    <a:gd name="connsiteY3" fmla="*/ 0 h 90445"/>
                    <a:gd name="connsiteX4" fmla="*/ 63474 w 89477"/>
                    <a:gd name="connsiteY4" fmla="*/ 35528 h 9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477" h="90445">
                      <a:moveTo>
                        <a:pt x="63474" y="35529"/>
                      </a:moveTo>
                      <a:cubicBezTo>
                        <a:pt x="51854" y="48006"/>
                        <a:pt x="18707" y="79439"/>
                        <a:pt x="11468" y="88488"/>
                      </a:cubicBezTo>
                      <a:cubicBezTo>
                        <a:pt x="4229" y="97536"/>
                        <a:pt x="-12916" y="74200"/>
                        <a:pt x="17088" y="39434"/>
                      </a:cubicBezTo>
                      <a:cubicBezTo>
                        <a:pt x="43018" y="29903"/>
                        <a:pt x="67408" y="16617"/>
                        <a:pt x="89478" y="0"/>
                      </a:cubicBezTo>
                      <a:cubicBezTo>
                        <a:pt x="81741" y="12497"/>
                        <a:pt x="73047" y="24375"/>
                        <a:pt x="63474" y="35528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: Shape 104">
                  <a:extLst>
                    <a:ext uri="{FF2B5EF4-FFF2-40B4-BE49-F238E27FC236}">
                      <a16:creationId xmlns:a16="http://schemas.microsoft.com/office/drawing/2014/main" id="{EE73C38B-233C-4916-8AD4-9325CF61E945}"/>
                    </a:ext>
                  </a:extLst>
                </p:cNvPr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6198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Freeform: Shape 105">
                  <a:extLst>
                    <a:ext uri="{FF2B5EF4-FFF2-40B4-BE49-F238E27FC236}">
                      <a16:creationId xmlns:a16="http://schemas.microsoft.com/office/drawing/2014/main" id="{8904EE36-01FB-4B24-8153-54116E53AD02}"/>
                    </a:ext>
                  </a:extLst>
                </p:cNvPr>
                <p:cNvSpPr/>
                <p:nvPr/>
              </p:nvSpPr>
              <p:spPr>
                <a:xfrm>
                  <a:off x="8939783" y="3896768"/>
                  <a:ext cx="244697" cy="450917"/>
                </a:xfrm>
                <a:custGeom>
                  <a:avLst/>
                  <a:gdLst>
                    <a:gd name="connsiteX0" fmla="*/ 244697 w 244697"/>
                    <a:gd name="connsiteY0" fmla="*/ 1242 h 450917"/>
                    <a:gd name="connsiteX1" fmla="*/ 244697 w 244697"/>
                    <a:gd name="connsiteY1" fmla="*/ 1242 h 450917"/>
                    <a:gd name="connsiteX2" fmla="*/ 135541 w 244697"/>
                    <a:gd name="connsiteY2" fmla="*/ 67441 h 450917"/>
                    <a:gd name="connsiteX3" fmla="*/ 115062 w 244697"/>
                    <a:gd name="connsiteY3" fmla="*/ 166215 h 450917"/>
                    <a:gd name="connsiteX4" fmla="*/ 104013 w 244697"/>
                    <a:gd name="connsiteY4" fmla="*/ 321378 h 450917"/>
                    <a:gd name="connsiteX5" fmla="*/ 0 w 244697"/>
                    <a:gd name="connsiteY5" fmla="*/ 369003 h 450917"/>
                    <a:gd name="connsiteX6" fmla="*/ 52388 w 244697"/>
                    <a:gd name="connsiteY6" fmla="*/ 450918 h 450917"/>
                    <a:gd name="connsiteX7" fmla="*/ 181832 w 244697"/>
                    <a:gd name="connsiteY7" fmla="*/ 418056 h 450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697" h="450917">
                      <a:moveTo>
                        <a:pt x="244697" y="1242"/>
                      </a:moveTo>
                      <a:lnTo>
                        <a:pt x="244697" y="1242"/>
                      </a:lnTo>
                      <a:cubicBezTo>
                        <a:pt x="197016" y="-6369"/>
                        <a:pt x="150830" y="21641"/>
                        <a:pt x="135541" y="67441"/>
                      </a:cubicBezTo>
                      <a:cubicBezTo>
                        <a:pt x="124887" y="99455"/>
                        <a:pt x="118014" y="132605"/>
                        <a:pt x="115062" y="166215"/>
                      </a:cubicBezTo>
                      <a:cubicBezTo>
                        <a:pt x="106394" y="269657"/>
                        <a:pt x="104013" y="321378"/>
                        <a:pt x="104013" y="321378"/>
                      </a:cubicBezTo>
                      <a:lnTo>
                        <a:pt x="0" y="369003"/>
                      </a:lnTo>
                      <a:cubicBezTo>
                        <a:pt x="0" y="369003"/>
                        <a:pt x="55721" y="371670"/>
                        <a:pt x="52388" y="450918"/>
                      </a:cubicBezTo>
                      <a:lnTo>
                        <a:pt x="181832" y="41805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8" name="Freeform: Shape 106">
                  <a:extLst>
                    <a:ext uri="{FF2B5EF4-FFF2-40B4-BE49-F238E27FC236}">
                      <a16:creationId xmlns:a16="http://schemas.microsoft.com/office/drawing/2014/main" id="{182CC1AB-B2F9-4C8A-8A20-3F49C5940453}"/>
                    </a:ext>
                  </a:extLst>
                </p:cNvPr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Freeform: Shape 107">
                  <a:extLst>
                    <a:ext uri="{FF2B5EF4-FFF2-40B4-BE49-F238E27FC236}">
                      <a16:creationId xmlns:a16="http://schemas.microsoft.com/office/drawing/2014/main" id="{B133426D-377F-470F-A20A-72F1A02D31FB}"/>
                    </a:ext>
                  </a:extLst>
                </p:cNvPr>
                <p:cNvSpPr/>
                <p:nvPr/>
              </p:nvSpPr>
              <p:spPr>
                <a:xfrm>
                  <a:off x="9043796" y="4206049"/>
                  <a:ext cx="30670" cy="31146"/>
                </a:xfrm>
                <a:custGeom>
                  <a:avLst/>
                  <a:gdLst>
                    <a:gd name="connsiteX0" fmla="*/ 0 w 30670"/>
                    <a:gd name="connsiteY0" fmla="*/ 12097 h 31146"/>
                    <a:gd name="connsiteX1" fmla="*/ 30671 w 30670"/>
                    <a:gd name="connsiteY1" fmla="*/ 31147 h 31146"/>
                    <a:gd name="connsiteX2" fmla="*/ 571 w 30670"/>
                    <a:gd name="connsiteY2" fmla="*/ 0 h 31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670" h="31146">
                      <a:moveTo>
                        <a:pt x="0" y="12097"/>
                      </a:moveTo>
                      <a:cubicBezTo>
                        <a:pt x="11677" y="15735"/>
                        <a:pt x="22233" y="22292"/>
                        <a:pt x="30671" y="31147"/>
                      </a:cubicBezTo>
                      <a:cubicBezTo>
                        <a:pt x="30671" y="31147"/>
                        <a:pt x="18098" y="7334"/>
                        <a:pt x="571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Freeform: Shape 108">
                  <a:extLst>
                    <a:ext uri="{FF2B5EF4-FFF2-40B4-BE49-F238E27FC236}">
                      <a16:creationId xmlns:a16="http://schemas.microsoft.com/office/drawing/2014/main" id="{9A40D56D-1B4A-4E93-9A3E-44B530794D35}"/>
                    </a:ext>
                  </a:extLst>
                </p:cNvPr>
                <p:cNvSpPr/>
                <p:nvPr/>
              </p:nvSpPr>
              <p:spPr>
                <a:xfrm>
                  <a:off x="9092866" y="3505075"/>
                  <a:ext cx="427752" cy="449704"/>
                </a:xfrm>
                <a:custGeom>
                  <a:avLst/>
                  <a:gdLst>
                    <a:gd name="connsiteX0" fmla="*/ 46086 w 427752"/>
                    <a:gd name="connsiteY0" fmla="*/ 158049 h 449704"/>
                    <a:gd name="connsiteX1" fmla="*/ 5033 w 427752"/>
                    <a:gd name="connsiteY1" fmla="*/ 66514 h 449704"/>
                    <a:gd name="connsiteX2" fmla="*/ 315167 w 427752"/>
                    <a:gd name="connsiteY2" fmla="*/ 66514 h 449704"/>
                    <a:gd name="connsiteX3" fmla="*/ 401654 w 427752"/>
                    <a:gd name="connsiteY3" fmla="*/ 173956 h 449704"/>
                    <a:gd name="connsiteX4" fmla="*/ 427752 w 427752"/>
                    <a:gd name="connsiteY4" fmla="*/ 381315 h 449704"/>
                    <a:gd name="connsiteX5" fmla="*/ 345552 w 427752"/>
                    <a:gd name="connsiteY5" fmla="*/ 381315 h 449704"/>
                    <a:gd name="connsiteX6" fmla="*/ 198486 w 427752"/>
                    <a:gd name="connsiteY6" fmla="*/ 442752 h 44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27752" h="449704">
                      <a:moveTo>
                        <a:pt x="46086" y="158049"/>
                      </a:moveTo>
                      <a:cubicBezTo>
                        <a:pt x="46086" y="158049"/>
                        <a:pt x="-18113" y="138999"/>
                        <a:pt x="5033" y="66514"/>
                      </a:cubicBezTo>
                      <a:cubicBezTo>
                        <a:pt x="28178" y="-5971"/>
                        <a:pt x="191913" y="-37023"/>
                        <a:pt x="315167" y="66514"/>
                      </a:cubicBezTo>
                      <a:cubicBezTo>
                        <a:pt x="315167" y="66514"/>
                        <a:pt x="401654" y="53179"/>
                        <a:pt x="401654" y="173956"/>
                      </a:cubicBezTo>
                      <a:cubicBezTo>
                        <a:pt x="401654" y="294733"/>
                        <a:pt x="353267" y="349883"/>
                        <a:pt x="427752" y="381315"/>
                      </a:cubicBezTo>
                      <a:cubicBezTo>
                        <a:pt x="427752" y="381315"/>
                        <a:pt x="382318" y="424368"/>
                        <a:pt x="345552" y="381315"/>
                      </a:cubicBezTo>
                      <a:cubicBezTo>
                        <a:pt x="345552" y="381315"/>
                        <a:pt x="337836" y="475613"/>
                        <a:pt x="198486" y="44275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Freeform: Shape 109">
                  <a:extLst>
                    <a:ext uri="{FF2B5EF4-FFF2-40B4-BE49-F238E27FC236}">
                      <a16:creationId xmlns:a16="http://schemas.microsoft.com/office/drawing/2014/main" id="{1EB27444-A0DD-4E72-80EF-2994DB59B728}"/>
                    </a:ext>
                  </a:extLst>
                </p:cNvPr>
                <p:cNvSpPr/>
                <p:nvPr/>
              </p:nvSpPr>
              <p:spPr>
                <a:xfrm>
                  <a:off x="9029509" y="3898011"/>
                  <a:ext cx="391953" cy="587017"/>
                </a:xfrm>
                <a:custGeom>
                  <a:avLst/>
                  <a:gdLst>
                    <a:gd name="connsiteX0" fmla="*/ 318992 w 391953"/>
                    <a:gd name="connsiteY0" fmla="*/ 41148 h 587017"/>
                    <a:gd name="connsiteX1" fmla="*/ 391954 w 391953"/>
                    <a:gd name="connsiteY1" fmla="*/ 72200 h 587017"/>
                    <a:gd name="connsiteX2" fmla="*/ 391954 w 391953"/>
                    <a:gd name="connsiteY2" fmla="*/ 286131 h 587017"/>
                    <a:gd name="connsiteX3" fmla="*/ 355473 w 391953"/>
                    <a:gd name="connsiteY3" fmla="*/ 458724 h 587017"/>
                    <a:gd name="connsiteX4" fmla="*/ 355473 w 391953"/>
                    <a:gd name="connsiteY4" fmla="*/ 564642 h 587017"/>
                    <a:gd name="connsiteX5" fmla="*/ 90678 w 391953"/>
                    <a:gd name="connsiteY5" fmla="*/ 560260 h 587017"/>
                    <a:gd name="connsiteX6" fmla="*/ 0 w 391953"/>
                    <a:gd name="connsiteY6" fmla="*/ 468916 h 587017"/>
                    <a:gd name="connsiteX7" fmla="*/ 61627 w 391953"/>
                    <a:gd name="connsiteY7" fmla="*/ 388334 h 587017"/>
                    <a:gd name="connsiteX8" fmla="*/ 49340 w 391953"/>
                    <a:gd name="connsiteY8" fmla="*/ 285369 h 587017"/>
                    <a:gd name="connsiteX9" fmla="*/ 13811 w 391953"/>
                    <a:gd name="connsiteY9" fmla="*/ 181642 h 587017"/>
                    <a:gd name="connsiteX10" fmla="*/ 154972 w 391953"/>
                    <a:gd name="connsiteY10" fmla="*/ 0 h 587017"/>
                    <a:gd name="connsiteX11" fmla="*/ 204502 w 391953"/>
                    <a:gd name="connsiteY11" fmla="*/ 6763 h 587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1953" h="587017">
                      <a:moveTo>
                        <a:pt x="318992" y="41148"/>
                      </a:moveTo>
                      <a:lnTo>
                        <a:pt x="391954" y="72200"/>
                      </a:lnTo>
                      <a:lnTo>
                        <a:pt x="391954" y="286131"/>
                      </a:lnTo>
                      <a:cubicBezTo>
                        <a:pt x="369113" y="340876"/>
                        <a:pt x="356739" y="399419"/>
                        <a:pt x="355473" y="458724"/>
                      </a:cubicBezTo>
                      <a:lnTo>
                        <a:pt x="355473" y="564642"/>
                      </a:lnTo>
                      <a:cubicBezTo>
                        <a:pt x="355473" y="564642"/>
                        <a:pt x="206312" y="617792"/>
                        <a:pt x="90678" y="560260"/>
                      </a:cubicBezTo>
                      <a:cubicBezTo>
                        <a:pt x="34671" y="532448"/>
                        <a:pt x="0" y="468916"/>
                        <a:pt x="0" y="468916"/>
                      </a:cubicBezTo>
                      <a:cubicBezTo>
                        <a:pt x="0" y="468916"/>
                        <a:pt x="61627" y="432625"/>
                        <a:pt x="61627" y="388334"/>
                      </a:cubicBezTo>
                      <a:cubicBezTo>
                        <a:pt x="60429" y="353728"/>
                        <a:pt x="56319" y="319285"/>
                        <a:pt x="49340" y="285369"/>
                      </a:cubicBezTo>
                      <a:cubicBezTo>
                        <a:pt x="22000" y="258206"/>
                        <a:pt x="8867" y="219862"/>
                        <a:pt x="13811" y="181642"/>
                      </a:cubicBezTo>
                      <a:cubicBezTo>
                        <a:pt x="22003" y="110966"/>
                        <a:pt x="154972" y="0"/>
                        <a:pt x="154972" y="0"/>
                      </a:cubicBezTo>
                      <a:lnTo>
                        <a:pt x="204502" y="6763"/>
                      </a:ln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Freeform: Shape 110">
                  <a:extLst>
                    <a:ext uri="{FF2B5EF4-FFF2-40B4-BE49-F238E27FC236}">
                      <a16:creationId xmlns:a16="http://schemas.microsoft.com/office/drawing/2014/main" id="{C2BB9FA5-5022-4FE3-BC8D-74817ADEA37F}"/>
                    </a:ext>
                  </a:extLst>
                </p:cNvPr>
                <p:cNvSpPr/>
                <p:nvPr/>
              </p:nvSpPr>
              <p:spPr>
                <a:xfrm>
                  <a:off x="9234011" y="3766184"/>
                  <a:ext cx="114490" cy="172974"/>
                </a:xfrm>
                <a:custGeom>
                  <a:avLst/>
                  <a:gdLst>
                    <a:gd name="connsiteX0" fmla="*/ 114491 w 114490"/>
                    <a:gd name="connsiteY0" fmla="*/ 172974 h 172974"/>
                    <a:gd name="connsiteX1" fmla="*/ 0 w 114490"/>
                    <a:gd name="connsiteY1" fmla="*/ 138589 h 172974"/>
                    <a:gd name="connsiteX2" fmla="*/ 0 w 114490"/>
                    <a:gd name="connsiteY2" fmla="*/ 0 h 172974"/>
                    <a:gd name="connsiteX3" fmla="*/ 114491 w 114490"/>
                    <a:gd name="connsiteY3" fmla="*/ 0 h 172974"/>
                    <a:gd name="connsiteX4" fmla="*/ 114491 w 114490"/>
                    <a:gd name="connsiteY4" fmla="*/ 172974 h 172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490" h="172974">
                      <a:moveTo>
                        <a:pt x="114491" y="172974"/>
                      </a:moveTo>
                      <a:lnTo>
                        <a:pt x="0" y="138589"/>
                      </a:lnTo>
                      <a:lnTo>
                        <a:pt x="0" y="0"/>
                      </a:lnTo>
                      <a:lnTo>
                        <a:pt x="114491" y="0"/>
                      </a:lnTo>
                      <a:lnTo>
                        <a:pt x="114491" y="172974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Freeform: Shape 111">
                  <a:extLst>
                    <a:ext uri="{FF2B5EF4-FFF2-40B4-BE49-F238E27FC236}">
                      <a16:creationId xmlns:a16="http://schemas.microsoft.com/office/drawing/2014/main" id="{93749D4F-7474-49FD-960A-3FB4286EFADB}"/>
                    </a:ext>
                  </a:extLst>
                </p:cNvPr>
                <p:cNvSpPr/>
                <p:nvPr/>
              </p:nvSpPr>
              <p:spPr>
                <a:xfrm>
                  <a:off x="9234011" y="3767137"/>
                  <a:ext cx="104775" cy="138112"/>
                </a:xfrm>
                <a:custGeom>
                  <a:avLst/>
                  <a:gdLst>
                    <a:gd name="connsiteX0" fmla="*/ 0 w 104775"/>
                    <a:gd name="connsiteY0" fmla="*/ 138113 h 138112"/>
                    <a:gd name="connsiteX1" fmla="*/ 104775 w 104775"/>
                    <a:gd name="connsiteY1" fmla="*/ 38100 h 138112"/>
                    <a:gd name="connsiteX2" fmla="*/ 104775 w 104775"/>
                    <a:gd name="connsiteY2" fmla="*/ 0 h 138112"/>
                    <a:gd name="connsiteX3" fmla="*/ 0 w 104775"/>
                    <a:gd name="connsiteY3" fmla="*/ 0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4775" h="138112">
                      <a:moveTo>
                        <a:pt x="0" y="138113"/>
                      </a:moveTo>
                      <a:cubicBezTo>
                        <a:pt x="47128" y="120499"/>
                        <a:pt x="84990" y="84359"/>
                        <a:pt x="104775" y="38100"/>
                      </a:cubicBezTo>
                      <a:lnTo>
                        <a:pt x="10477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Freeform: Shape 112">
                  <a:extLst>
                    <a:ext uri="{FF2B5EF4-FFF2-40B4-BE49-F238E27FC236}">
                      <a16:creationId xmlns:a16="http://schemas.microsoft.com/office/drawing/2014/main" id="{7D2A9796-1D18-4492-8034-418FEBC08A1A}"/>
                    </a:ext>
                  </a:extLst>
                </p:cNvPr>
                <p:cNvSpPr/>
                <p:nvPr/>
              </p:nvSpPr>
              <p:spPr>
                <a:xfrm>
                  <a:off x="9114410" y="3576030"/>
                  <a:ext cx="258688" cy="310331"/>
                </a:xfrm>
                <a:custGeom>
                  <a:avLst/>
                  <a:gdLst>
                    <a:gd name="connsiteX0" fmla="*/ 92930 w 258688"/>
                    <a:gd name="connsiteY0" fmla="*/ 2417 h 310331"/>
                    <a:gd name="connsiteX1" fmla="*/ 1109 w 258688"/>
                    <a:gd name="connsiteY1" fmla="*/ 187678 h 310331"/>
                    <a:gd name="connsiteX2" fmla="*/ 90263 w 258688"/>
                    <a:gd name="connsiteY2" fmla="*/ 310170 h 310331"/>
                    <a:gd name="connsiteX3" fmla="*/ 258380 w 258688"/>
                    <a:gd name="connsiteY3" fmla="*/ 115288 h 310331"/>
                    <a:gd name="connsiteX4" fmla="*/ 92930 w 258688"/>
                    <a:gd name="connsiteY4" fmla="*/ 2417 h 310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8688" h="310331">
                      <a:moveTo>
                        <a:pt x="92930" y="2417"/>
                      </a:moveTo>
                      <a:cubicBezTo>
                        <a:pt x="92930" y="2417"/>
                        <a:pt x="-11845" y="8513"/>
                        <a:pt x="1109" y="187678"/>
                      </a:cubicBezTo>
                      <a:cubicBezTo>
                        <a:pt x="7110" y="270451"/>
                        <a:pt x="26446" y="313313"/>
                        <a:pt x="90263" y="310170"/>
                      </a:cubicBezTo>
                      <a:cubicBezTo>
                        <a:pt x="162463" y="306646"/>
                        <a:pt x="265047" y="257020"/>
                        <a:pt x="258380" y="115288"/>
                      </a:cubicBezTo>
                      <a:cubicBezTo>
                        <a:pt x="251712" y="-26444"/>
                        <a:pt x="92930" y="2417"/>
                        <a:pt x="92930" y="2417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Freeform: Shape 113">
                  <a:extLst>
                    <a:ext uri="{FF2B5EF4-FFF2-40B4-BE49-F238E27FC236}">
                      <a16:creationId xmlns:a16="http://schemas.microsoft.com/office/drawing/2014/main" id="{7A62ACA5-72A1-45E3-BE21-75E03CDCCE7F}"/>
                    </a:ext>
                  </a:extLst>
                </p:cNvPr>
                <p:cNvSpPr/>
                <p:nvPr/>
              </p:nvSpPr>
              <p:spPr>
                <a:xfrm>
                  <a:off x="9164097" y="3559206"/>
                  <a:ext cx="221947" cy="207534"/>
                </a:xfrm>
                <a:custGeom>
                  <a:avLst/>
                  <a:gdLst>
                    <a:gd name="connsiteX0" fmla="*/ 184404 w 221947"/>
                    <a:gd name="connsiteY0" fmla="*/ 206978 h 207534"/>
                    <a:gd name="connsiteX1" fmla="*/ 155829 w 221947"/>
                    <a:gd name="connsiteY1" fmla="*/ 173450 h 207534"/>
                    <a:gd name="connsiteX2" fmla="*/ 0 w 221947"/>
                    <a:gd name="connsiteY2" fmla="*/ 38100 h 207534"/>
                    <a:gd name="connsiteX3" fmla="*/ 92297 w 221947"/>
                    <a:gd name="connsiteY3" fmla="*/ 0 h 207534"/>
                    <a:gd name="connsiteX4" fmla="*/ 218122 w 221947"/>
                    <a:gd name="connsiteY4" fmla="*/ 167259 h 207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947" h="207534">
                      <a:moveTo>
                        <a:pt x="184404" y="206978"/>
                      </a:moveTo>
                      <a:cubicBezTo>
                        <a:pt x="184404" y="206978"/>
                        <a:pt x="155829" y="214598"/>
                        <a:pt x="155829" y="173450"/>
                      </a:cubicBezTo>
                      <a:cubicBezTo>
                        <a:pt x="155829" y="173450"/>
                        <a:pt x="28194" y="164783"/>
                        <a:pt x="0" y="38100"/>
                      </a:cubicBezTo>
                      <a:cubicBezTo>
                        <a:pt x="0" y="38100"/>
                        <a:pt x="12573" y="0"/>
                        <a:pt x="92297" y="0"/>
                      </a:cubicBezTo>
                      <a:cubicBezTo>
                        <a:pt x="172021" y="0"/>
                        <a:pt x="238887" y="70390"/>
                        <a:pt x="218122" y="16725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Freeform: Shape 114">
                  <a:extLst>
                    <a:ext uri="{FF2B5EF4-FFF2-40B4-BE49-F238E27FC236}">
                      <a16:creationId xmlns:a16="http://schemas.microsoft.com/office/drawing/2014/main" id="{3E19625C-018D-4F6D-8823-70B604F9501E}"/>
                    </a:ext>
                  </a:extLst>
                </p:cNvPr>
                <p:cNvSpPr/>
                <p:nvPr/>
              </p:nvSpPr>
              <p:spPr>
                <a:xfrm>
                  <a:off x="9156191" y="3727704"/>
                  <a:ext cx="36099" cy="61626"/>
                </a:xfrm>
                <a:custGeom>
                  <a:avLst/>
                  <a:gdLst>
                    <a:gd name="connsiteX0" fmla="*/ 36100 w 36099"/>
                    <a:gd name="connsiteY0" fmla="*/ 0 h 61626"/>
                    <a:gd name="connsiteX1" fmla="*/ 36100 w 36099"/>
                    <a:gd name="connsiteY1" fmla="*/ 61627 h 61626"/>
                    <a:gd name="connsiteX2" fmla="*/ 0 w 36099"/>
                    <a:gd name="connsiteY2" fmla="*/ 50578 h 61626"/>
                    <a:gd name="connsiteX3" fmla="*/ 36100 w 36099"/>
                    <a:gd name="connsiteY3" fmla="*/ 0 h 61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099" h="61626">
                      <a:moveTo>
                        <a:pt x="36100" y="0"/>
                      </a:moveTo>
                      <a:lnTo>
                        <a:pt x="36100" y="61627"/>
                      </a:lnTo>
                      <a:lnTo>
                        <a:pt x="0" y="50578"/>
                      </a:lnTo>
                      <a:lnTo>
                        <a:pt x="36100" y="0"/>
                      </a:ln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Freeform: Shape 115">
                  <a:extLst>
                    <a:ext uri="{FF2B5EF4-FFF2-40B4-BE49-F238E27FC236}">
                      <a16:creationId xmlns:a16="http://schemas.microsoft.com/office/drawing/2014/main" id="{338516FA-B180-41D4-9AF6-E82C9DE9AA42}"/>
                    </a:ext>
                  </a:extLst>
                </p:cNvPr>
                <p:cNvSpPr/>
                <p:nvPr/>
              </p:nvSpPr>
              <p:spPr>
                <a:xfrm>
                  <a:off x="9221342" y="3721702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573 h 25145"/>
                    <a:gd name="connsiteX1" fmla="*/ 12573 w 25146"/>
                    <a:gd name="connsiteY1" fmla="*/ 25146 h 25145"/>
                    <a:gd name="connsiteX2" fmla="*/ 0 w 25146"/>
                    <a:gd name="connsiteY2" fmla="*/ 12573 h 25145"/>
                    <a:gd name="connsiteX3" fmla="*/ 12573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  <a:gd name="connsiteX6" fmla="*/ 25146 w 25146"/>
                    <a:gd name="connsiteY6" fmla="*/ 12573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146" h="25145">
                      <a:moveTo>
                        <a:pt x="25146" y="12573"/>
                      </a:moveTo>
                      <a:cubicBezTo>
                        <a:pt x="25146" y="19517"/>
                        <a:pt x="19517" y="25146"/>
                        <a:pt x="12573" y="25146"/>
                      </a:cubicBezTo>
                      <a:cubicBezTo>
                        <a:pt x="5629" y="25146"/>
                        <a:pt x="0" y="19517"/>
                        <a:pt x="0" y="12573"/>
                      </a:cubicBezTo>
                      <a:cubicBezTo>
                        <a:pt x="0" y="5629"/>
                        <a:pt x="5629" y="0"/>
                        <a:pt x="12573" y="0"/>
                      </a:cubicBezTo>
                      <a:cubicBezTo>
                        <a:pt x="12605" y="0"/>
                        <a:pt x="12637" y="0"/>
                        <a:pt x="12668" y="0"/>
                      </a:cubicBezTo>
                      <a:cubicBezTo>
                        <a:pt x="19560" y="0"/>
                        <a:pt x="25146" y="5586"/>
                        <a:pt x="25146" y="12478"/>
                      </a:cubicBezTo>
                      <a:cubicBezTo>
                        <a:pt x="25146" y="12510"/>
                        <a:pt x="25146" y="12542"/>
                        <a:pt x="25146" y="1257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: Shape 116">
                  <a:extLst>
                    <a:ext uri="{FF2B5EF4-FFF2-40B4-BE49-F238E27FC236}">
                      <a16:creationId xmlns:a16="http://schemas.microsoft.com/office/drawing/2014/main" id="{BB9A8C01-7A81-4779-9406-39B053E00BB8}"/>
                    </a:ext>
                  </a:extLst>
                </p:cNvPr>
                <p:cNvSpPr/>
                <p:nvPr/>
              </p:nvSpPr>
              <p:spPr>
                <a:xfrm>
                  <a:off x="9138856" y="3713035"/>
                  <a:ext cx="25146" cy="25145"/>
                </a:xfrm>
                <a:custGeom>
                  <a:avLst/>
                  <a:gdLst>
                    <a:gd name="connsiteX0" fmla="*/ 25146 w 25146"/>
                    <a:gd name="connsiteY0" fmla="*/ 12478 h 25145"/>
                    <a:gd name="connsiteX1" fmla="*/ 12668 w 25146"/>
                    <a:gd name="connsiteY1" fmla="*/ 25146 h 25145"/>
                    <a:gd name="connsiteX2" fmla="*/ 0 w 25146"/>
                    <a:gd name="connsiteY2" fmla="*/ 12668 h 25145"/>
                    <a:gd name="connsiteX3" fmla="*/ 12478 w 25146"/>
                    <a:gd name="connsiteY3" fmla="*/ 0 h 25145"/>
                    <a:gd name="connsiteX4" fmla="*/ 12668 w 25146"/>
                    <a:gd name="connsiteY4" fmla="*/ 0 h 25145"/>
                    <a:gd name="connsiteX5" fmla="*/ 25146 w 25146"/>
                    <a:gd name="connsiteY5" fmla="*/ 12478 h 25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146" h="25145">
                      <a:moveTo>
                        <a:pt x="25146" y="12478"/>
                      </a:moveTo>
                      <a:cubicBezTo>
                        <a:pt x="25198" y="19422"/>
                        <a:pt x="19612" y="25093"/>
                        <a:pt x="12668" y="25146"/>
                      </a:cubicBezTo>
                      <a:cubicBezTo>
                        <a:pt x="5724" y="25198"/>
                        <a:pt x="53" y="19611"/>
                        <a:pt x="0" y="12668"/>
                      </a:cubicBezTo>
                      <a:cubicBezTo>
                        <a:pt x="-52" y="5724"/>
                        <a:pt x="5534" y="53"/>
                        <a:pt x="12478" y="0"/>
                      </a:cubicBezTo>
                      <a:cubicBezTo>
                        <a:pt x="12541" y="0"/>
                        <a:pt x="12605" y="0"/>
                        <a:pt x="12668" y="0"/>
                      </a:cubicBezTo>
                      <a:cubicBezTo>
                        <a:pt x="19538" y="52"/>
                        <a:pt x="25094" y="5608"/>
                        <a:pt x="25146" y="1247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Freeform: Shape 117">
                  <a:extLst>
                    <a:ext uri="{FF2B5EF4-FFF2-40B4-BE49-F238E27FC236}">
                      <a16:creationId xmlns:a16="http://schemas.microsoft.com/office/drawing/2014/main" id="{FCC9DFC0-8851-4B56-B3C1-7055DC69859A}"/>
                    </a:ext>
                  </a:extLst>
                </p:cNvPr>
                <p:cNvSpPr/>
                <p:nvPr/>
              </p:nvSpPr>
              <p:spPr>
                <a:xfrm>
                  <a:off x="9135387" y="3679161"/>
                  <a:ext cx="25376" cy="20252"/>
                </a:xfrm>
                <a:custGeom>
                  <a:avLst/>
                  <a:gdLst>
                    <a:gd name="connsiteX0" fmla="*/ 802 w 25376"/>
                    <a:gd name="connsiteY0" fmla="*/ 20253 h 20252"/>
                    <a:gd name="connsiteX1" fmla="*/ 25376 w 25376"/>
                    <a:gd name="connsiteY1" fmla="*/ 5680 h 20252"/>
                    <a:gd name="connsiteX2" fmla="*/ 6326 w 25376"/>
                    <a:gd name="connsiteY2" fmla="*/ 1774 h 20252"/>
                    <a:gd name="connsiteX3" fmla="*/ 802 w 25376"/>
                    <a:gd name="connsiteY3" fmla="*/ 20253 h 2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76" h="20252">
                      <a:moveTo>
                        <a:pt x="802" y="20253"/>
                      </a:moveTo>
                      <a:lnTo>
                        <a:pt x="25376" y="5680"/>
                      </a:lnTo>
                      <a:cubicBezTo>
                        <a:pt x="25376" y="5680"/>
                        <a:pt x="15851" y="-3845"/>
                        <a:pt x="6326" y="1774"/>
                      </a:cubicBezTo>
                      <a:cubicBezTo>
                        <a:pt x="866" y="6216"/>
                        <a:pt x="-1324" y="13543"/>
                        <a:pt x="802" y="2025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0" name="Freeform: Shape 118">
                  <a:extLst>
                    <a:ext uri="{FF2B5EF4-FFF2-40B4-BE49-F238E27FC236}">
                      <a16:creationId xmlns:a16="http://schemas.microsoft.com/office/drawing/2014/main" id="{2FA3613D-BA08-45A0-9492-04A2DEC45B44}"/>
                    </a:ext>
                  </a:extLst>
                </p:cNvPr>
                <p:cNvSpPr/>
                <p:nvPr/>
              </p:nvSpPr>
              <p:spPr>
                <a:xfrm>
                  <a:off x="9195434" y="3799141"/>
                  <a:ext cx="40540" cy="25668"/>
                </a:xfrm>
                <a:custGeom>
                  <a:avLst/>
                  <a:gdLst>
                    <a:gd name="connsiteX0" fmla="*/ 0 w 40540"/>
                    <a:gd name="connsiteY0" fmla="*/ 10858 h 25668"/>
                    <a:gd name="connsiteX1" fmla="*/ 40386 w 40540"/>
                    <a:gd name="connsiteY1" fmla="*/ 0 h 25668"/>
                    <a:gd name="connsiteX2" fmla="*/ 25337 w 40540"/>
                    <a:gd name="connsiteY2" fmla="*/ 25337 h 25668"/>
                    <a:gd name="connsiteX3" fmla="*/ 0 w 40540"/>
                    <a:gd name="connsiteY3" fmla="*/ 10858 h 25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40" h="25668">
                      <a:moveTo>
                        <a:pt x="0" y="10858"/>
                      </a:moveTo>
                      <a:cubicBezTo>
                        <a:pt x="14300" y="11885"/>
                        <a:pt x="28529" y="8060"/>
                        <a:pt x="40386" y="0"/>
                      </a:cubicBezTo>
                      <a:cubicBezTo>
                        <a:pt x="40386" y="0"/>
                        <a:pt x="43148" y="21336"/>
                        <a:pt x="25337" y="25337"/>
                      </a:cubicBezTo>
                      <a:cubicBezTo>
                        <a:pt x="14516" y="27190"/>
                        <a:pt x="3897" y="21122"/>
                        <a:pt x="0" y="10858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1" name="Freeform: Shape 119">
                  <a:extLst>
                    <a:ext uri="{FF2B5EF4-FFF2-40B4-BE49-F238E27FC236}">
                      <a16:creationId xmlns:a16="http://schemas.microsoft.com/office/drawing/2014/main" id="{044B38BD-924E-42D3-B380-585740AA4F3E}"/>
                    </a:ext>
                  </a:extLst>
                </p:cNvPr>
                <p:cNvSpPr/>
                <p:nvPr/>
              </p:nvSpPr>
              <p:spPr>
                <a:xfrm>
                  <a:off x="9338343" y="3718637"/>
                  <a:ext cx="69626" cy="102601"/>
                </a:xfrm>
                <a:custGeom>
                  <a:avLst/>
                  <a:gdLst>
                    <a:gd name="connsiteX0" fmla="*/ 61 w 69626"/>
                    <a:gd name="connsiteY0" fmla="*/ 52214 h 102601"/>
                    <a:gd name="connsiteX1" fmla="*/ 5681 w 69626"/>
                    <a:gd name="connsiteY1" fmla="*/ 21830 h 102601"/>
                    <a:gd name="connsiteX2" fmla="*/ 33589 w 69626"/>
                    <a:gd name="connsiteY2" fmla="*/ 17 h 102601"/>
                    <a:gd name="connsiteX3" fmla="*/ 69594 w 69626"/>
                    <a:gd name="connsiteY3" fmla="*/ 41165 h 102601"/>
                    <a:gd name="connsiteX4" fmla="*/ 1395 w 69626"/>
                    <a:gd name="connsiteY4" fmla="*/ 102602 h 102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626" h="102601">
                      <a:moveTo>
                        <a:pt x="61" y="52214"/>
                      </a:moveTo>
                      <a:cubicBezTo>
                        <a:pt x="-378" y="41792"/>
                        <a:pt x="1543" y="31405"/>
                        <a:pt x="5681" y="21830"/>
                      </a:cubicBezTo>
                      <a:cubicBezTo>
                        <a:pt x="9767" y="9620"/>
                        <a:pt x="20754" y="1033"/>
                        <a:pt x="33589" y="17"/>
                      </a:cubicBezTo>
                      <a:cubicBezTo>
                        <a:pt x="65689" y="-840"/>
                        <a:pt x="70070" y="30116"/>
                        <a:pt x="69594" y="41165"/>
                      </a:cubicBezTo>
                      <a:cubicBezTo>
                        <a:pt x="68451" y="69740"/>
                        <a:pt x="45019" y="101363"/>
                        <a:pt x="1395" y="102602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Freeform: Shape 120">
                  <a:extLst>
                    <a:ext uri="{FF2B5EF4-FFF2-40B4-BE49-F238E27FC236}">
                      <a16:creationId xmlns:a16="http://schemas.microsoft.com/office/drawing/2014/main" id="{51AF6568-4296-4CE2-AA34-6925E09E247F}"/>
                    </a:ext>
                  </a:extLst>
                </p:cNvPr>
                <p:cNvSpPr/>
                <p:nvPr/>
              </p:nvSpPr>
              <p:spPr>
                <a:xfrm>
                  <a:off x="9191337" y="3905250"/>
                  <a:ext cx="157164" cy="116138"/>
                </a:xfrm>
                <a:custGeom>
                  <a:avLst/>
                  <a:gdLst>
                    <a:gd name="connsiteX0" fmla="*/ 42674 w 157164"/>
                    <a:gd name="connsiteY0" fmla="*/ 0 h 116138"/>
                    <a:gd name="connsiteX1" fmla="*/ 8860 w 157164"/>
                    <a:gd name="connsiteY1" fmla="*/ 43910 h 116138"/>
                    <a:gd name="connsiteX2" fmla="*/ 16708 w 157164"/>
                    <a:gd name="connsiteY2" fmla="*/ 103881 h 116138"/>
                    <a:gd name="connsiteX3" fmla="*/ 22862 w 157164"/>
                    <a:gd name="connsiteY3" fmla="*/ 107823 h 116138"/>
                    <a:gd name="connsiteX4" fmla="*/ 22862 w 157164"/>
                    <a:gd name="connsiteY4" fmla="*/ 107823 h 116138"/>
                    <a:gd name="connsiteX5" fmla="*/ 113635 w 157164"/>
                    <a:gd name="connsiteY5" fmla="*/ 88773 h 116138"/>
                    <a:gd name="connsiteX6" fmla="*/ 157164 w 157164"/>
                    <a:gd name="connsiteY6" fmla="*/ 34385 h 11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164" h="116138">
                      <a:moveTo>
                        <a:pt x="42674" y="0"/>
                      </a:moveTo>
                      <a:lnTo>
                        <a:pt x="8860" y="43910"/>
                      </a:lnTo>
                      <a:cubicBezTo>
                        <a:pt x="-5533" y="62638"/>
                        <a:pt x="-2020" y="89488"/>
                        <a:pt x="16708" y="103881"/>
                      </a:cubicBezTo>
                      <a:cubicBezTo>
                        <a:pt x="18643" y="105368"/>
                        <a:pt x="20702" y="106687"/>
                        <a:pt x="22862" y="107823"/>
                      </a:cubicBezTo>
                      <a:lnTo>
                        <a:pt x="22862" y="107823"/>
                      </a:lnTo>
                      <a:cubicBezTo>
                        <a:pt x="53782" y="123997"/>
                        <a:pt x="91826" y="116013"/>
                        <a:pt x="113635" y="88773"/>
                      </a:cubicBezTo>
                      <a:lnTo>
                        <a:pt x="157164" y="34385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3" name="Freeform: Shape 121">
                  <a:extLst>
                    <a:ext uri="{FF2B5EF4-FFF2-40B4-BE49-F238E27FC236}">
                      <a16:creationId xmlns:a16="http://schemas.microsoft.com/office/drawing/2014/main" id="{90743CA0-948B-4F54-AF0A-9D26A23EE7CD}"/>
                    </a:ext>
                  </a:extLst>
                </p:cNvPr>
                <p:cNvSpPr/>
                <p:nvPr/>
              </p:nvSpPr>
              <p:spPr>
                <a:xfrm>
                  <a:off x="8979330" y="4432934"/>
                  <a:ext cx="309772" cy="178470"/>
                </a:xfrm>
                <a:custGeom>
                  <a:avLst/>
                  <a:gdLst>
                    <a:gd name="connsiteX0" fmla="*/ 254014 w 309772"/>
                    <a:gd name="connsiteY0" fmla="*/ 0 h 178470"/>
                    <a:gd name="connsiteX1" fmla="*/ 158764 w 309772"/>
                    <a:gd name="connsiteY1" fmla="*/ 52102 h 178470"/>
                    <a:gd name="connsiteX2" fmla="*/ 114758 w 309772"/>
                    <a:gd name="connsiteY2" fmla="*/ 52102 h 178470"/>
                    <a:gd name="connsiteX3" fmla="*/ 41225 w 309772"/>
                    <a:gd name="connsiteY3" fmla="*/ 62865 h 178470"/>
                    <a:gd name="connsiteX4" fmla="*/ 71229 w 309772"/>
                    <a:gd name="connsiteY4" fmla="*/ 83153 h 178470"/>
                    <a:gd name="connsiteX5" fmla="*/ 77 w 309772"/>
                    <a:gd name="connsiteY5" fmla="*/ 133445 h 178470"/>
                    <a:gd name="connsiteX6" fmla="*/ 103138 w 309772"/>
                    <a:gd name="connsiteY6" fmla="*/ 171545 h 178470"/>
                    <a:gd name="connsiteX7" fmla="*/ 143238 w 309772"/>
                    <a:gd name="connsiteY7" fmla="*/ 155162 h 178470"/>
                    <a:gd name="connsiteX8" fmla="*/ 222105 w 309772"/>
                    <a:gd name="connsiteY8" fmla="*/ 117062 h 178470"/>
                    <a:gd name="connsiteX9" fmla="*/ 302401 w 309772"/>
                    <a:gd name="connsiteY9" fmla="*/ 91345 h 178470"/>
                    <a:gd name="connsiteX10" fmla="*/ 254014 w 309772"/>
                    <a:gd name="connsiteY10" fmla="*/ 0 h 178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9772" h="178470">
                      <a:moveTo>
                        <a:pt x="254014" y="0"/>
                      </a:moveTo>
                      <a:lnTo>
                        <a:pt x="158764" y="52102"/>
                      </a:lnTo>
                      <a:cubicBezTo>
                        <a:pt x="144116" y="51012"/>
                        <a:pt x="129407" y="51012"/>
                        <a:pt x="114758" y="52102"/>
                      </a:cubicBezTo>
                      <a:cubicBezTo>
                        <a:pt x="97804" y="54197"/>
                        <a:pt x="52846" y="62389"/>
                        <a:pt x="41225" y="62865"/>
                      </a:cubicBezTo>
                      <a:cubicBezTo>
                        <a:pt x="29605" y="63341"/>
                        <a:pt x="40749" y="85058"/>
                        <a:pt x="71229" y="83153"/>
                      </a:cubicBezTo>
                      <a:cubicBezTo>
                        <a:pt x="71229" y="83153"/>
                        <a:pt x="2554" y="114586"/>
                        <a:pt x="77" y="133445"/>
                      </a:cubicBezTo>
                      <a:cubicBezTo>
                        <a:pt x="-2399" y="152305"/>
                        <a:pt x="55132" y="195167"/>
                        <a:pt x="103138" y="171545"/>
                      </a:cubicBezTo>
                      <a:cubicBezTo>
                        <a:pt x="115676" y="164243"/>
                        <a:pt x="129173" y="158729"/>
                        <a:pt x="143238" y="155162"/>
                      </a:cubicBezTo>
                      <a:cubicBezTo>
                        <a:pt x="172847" y="150964"/>
                        <a:pt x="200413" y="137648"/>
                        <a:pt x="222105" y="117062"/>
                      </a:cubicBezTo>
                      <a:lnTo>
                        <a:pt x="302401" y="91345"/>
                      </a:lnTo>
                      <a:cubicBezTo>
                        <a:pt x="302401" y="91345"/>
                        <a:pt x="337643" y="8192"/>
                        <a:pt x="254014" y="0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4" name="Freeform: Shape 122">
                  <a:extLst>
                    <a:ext uri="{FF2B5EF4-FFF2-40B4-BE49-F238E27FC236}">
                      <a16:creationId xmlns:a16="http://schemas.microsoft.com/office/drawing/2014/main" id="{4ECCE688-B470-46FA-8CF9-686C308E4A83}"/>
                    </a:ext>
                  </a:extLst>
                </p:cNvPr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Freeform: Shape 123">
                  <a:extLst>
                    <a:ext uri="{FF2B5EF4-FFF2-40B4-BE49-F238E27FC236}">
                      <a16:creationId xmlns:a16="http://schemas.microsoft.com/office/drawing/2014/main" id="{1A8986A5-5964-4A2F-A60B-782975059E39}"/>
                    </a:ext>
                  </a:extLst>
                </p:cNvPr>
                <p:cNvSpPr/>
                <p:nvPr/>
              </p:nvSpPr>
              <p:spPr>
                <a:xfrm>
                  <a:off x="9233249" y="3970210"/>
                  <a:ext cx="276796" cy="554069"/>
                </a:xfrm>
                <a:custGeom>
                  <a:avLst/>
                  <a:gdLst>
                    <a:gd name="connsiteX0" fmla="*/ 188214 w 276796"/>
                    <a:gd name="connsiteY0" fmla="*/ 0 h 554069"/>
                    <a:gd name="connsiteX1" fmla="*/ 139827 w 276796"/>
                    <a:gd name="connsiteY1" fmla="*/ 163639 h 554069"/>
                    <a:gd name="connsiteX2" fmla="*/ 139827 w 276796"/>
                    <a:gd name="connsiteY2" fmla="*/ 388715 h 554069"/>
                    <a:gd name="connsiteX3" fmla="*/ 0 w 276796"/>
                    <a:gd name="connsiteY3" fmla="*/ 462724 h 554069"/>
                    <a:gd name="connsiteX4" fmla="*/ 47625 w 276796"/>
                    <a:gd name="connsiteY4" fmla="*/ 554069 h 554069"/>
                    <a:gd name="connsiteX5" fmla="*/ 260414 w 276796"/>
                    <a:gd name="connsiteY5" fmla="*/ 465963 h 554069"/>
                    <a:gd name="connsiteX6" fmla="*/ 276796 w 276796"/>
                    <a:gd name="connsiteY6" fmla="*/ 156591 h 554069"/>
                    <a:gd name="connsiteX7" fmla="*/ 188214 w 276796"/>
                    <a:gd name="connsiteY7" fmla="*/ 0 h 55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6796" h="554069">
                      <a:moveTo>
                        <a:pt x="188214" y="0"/>
                      </a:moveTo>
                      <a:cubicBezTo>
                        <a:pt x="188214" y="0"/>
                        <a:pt x="129826" y="39814"/>
                        <a:pt x="139827" y="163639"/>
                      </a:cubicBezTo>
                      <a:cubicBezTo>
                        <a:pt x="145643" y="238552"/>
                        <a:pt x="145643" y="313803"/>
                        <a:pt x="139827" y="388715"/>
                      </a:cubicBezTo>
                      <a:lnTo>
                        <a:pt x="0" y="462724"/>
                      </a:lnTo>
                      <a:cubicBezTo>
                        <a:pt x="30484" y="482995"/>
                        <a:pt x="48459" y="517470"/>
                        <a:pt x="47625" y="554069"/>
                      </a:cubicBezTo>
                      <a:cubicBezTo>
                        <a:pt x="47625" y="554069"/>
                        <a:pt x="248412" y="512731"/>
                        <a:pt x="260414" y="465963"/>
                      </a:cubicBezTo>
                      <a:cubicBezTo>
                        <a:pt x="272415" y="419195"/>
                        <a:pt x="276796" y="195453"/>
                        <a:pt x="276796" y="156591"/>
                      </a:cubicBezTo>
                      <a:cubicBezTo>
                        <a:pt x="276796" y="117729"/>
                        <a:pt x="261175" y="31051"/>
                        <a:pt x="188214" y="0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6" name="Freeform: Shape 124">
                  <a:extLst>
                    <a:ext uri="{FF2B5EF4-FFF2-40B4-BE49-F238E27FC236}">
                      <a16:creationId xmlns:a16="http://schemas.microsoft.com/office/drawing/2014/main" id="{D4CC03E8-5973-4684-AA77-4E5D2A973172}"/>
                    </a:ext>
                  </a:extLst>
                </p:cNvPr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32CD8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7" name="Freeform: Shape 125">
                  <a:extLst>
                    <a:ext uri="{FF2B5EF4-FFF2-40B4-BE49-F238E27FC236}">
                      <a16:creationId xmlns:a16="http://schemas.microsoft.com/office/drawing/2014/main" id="{B68AA579-918D-4E02-A2AA-7AC5A680FCA0}"/>
                    </a:ext>
                  </a:extLst>
                </p:cNvPr>
                <p:cNvSpPr/>
                <p:nvPr/>
              </p:nvSpPr>
              <p:spPr>
                <a:xfrm>
                  <a:off x="9373171" y="4348067"/>
                  <a:ext cx="44958" cy="19050"/>
                </a:xfrm>
                <a:custGeom>
                  <a:avLst/>
                  <a:gdLst>
                    <a:gd name="connsiteX0" fmla="*/ 0 w 44958"/>
                    <a:gd name="connsiteY0" fmla="*/ 10859 h 19050"/>
                    <a:gd name="connsiteX1" fmla="*/ 44958 w 44958"/>
                    <a:gd name="connsiteY1" fmla="*/ 19050 h 19050"/>
                    <a:gd name="connsiteX2" fmla="*/ 857 w 44958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4958" h="19050">
                      <a:moveTo>
                        <a:pt x="0" y="10859"/>
                      </a:moveTo>
                      <a:cubicBezTo>
                        <a:pt x="15385" y="10535"/>
                        <a:pt x="30676" y="13321"/>
                        <a:pt x="44958" y="19050"/>
                      </a:cubicBezTo>
                      <a:cubicBezTo>
                        <a:pt x="32110" y="9065"/>
                        <a:pt x="16934" y="2510"/>
                        <a:pt x="857" y="0"/>
                      </a:cubicBez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8" name="Freeform: Shape 126">
                  <a:extLst>
                    <a:ext uri="{FF2B5EF4-FFF2-40B4-BE49-F238E27FC236}">
                      <a16:creationId xmlns:a16="http://schemas.microsoft.com/office/drawing/2014/main" id="{47965B8C-A013-4BA0-812D-DDD41DD4F2AF}"/>
                    </a:ext>
                  </a:extLst>
                </p:cNvPr>
                <p:cNvSpPr/>
                <p:nvPr/>
              </p:nvSpPr>
              <p:spPr>
                <a:xfrm>
                  <a:off x="8506100" y="4198560"/>
                  <a:ext cx="478645" cy="552861"/>
                </a:xfrm>
                <a:custGeom>
                  <a:avLst/>
                  <a:gdLst>
                    <a:gd name="connsiteX0" fmla="*/ 201 w 478645"/>
                    <a:gd name="connsiteY0" fmla="*/ 14919 h 552861"/>
                    <a:gd name="connsiteX1" fmla="*/ 43826 w 478645"/>
                    <a:gd name="connsiteY1" fmla="*/ 300668 h 552861"/>
                    <a:gd name="connsiteX2" fmla="*/ 43826 w 478645"/>
                    <a:gd name="connsiteY2" fmla="*/ 301145 h 552861"/>
                    <a:gd name="connsiteX3" fmla="*/ 477689 w 478645"/>
                    <a:gd name="connsiteY3" fmla="*/ 552795 h 552861"/>
                    <a:gd name="connsiteX4" fmla="*/ 478579 w 478645"/>
                    <a:gd name="connsiteY4" fmla="*/ 552483 h 552861"/>
                    <a:gd name="connsiteX5" fmla="*/ 478642 w 478645"/>
                    <a:gd name="connsiteY5" fmla="*/ 552128 h 552861"/>
                    <a:gd name="connsiteX6" fmla="*/ 436256 w 478645"/>
                    <a:gd name="connsiteY6" fmla="*/ 274856 h 552861"/>
                    <a:gd name="connsiteX7" fmla="*/ 417206 w 478645"/>
                    <a:gd name="connsiteY7" fmla="*/ 246281 h 552861"/>
                    <a:gd name="connsiteX8" fmla="*/ 19442 w 478645"/>
                    <a:gd name="connsiteY8" fmla="*/ 1964 h 552861"/>
                    <a:gd name="connsiteX9" fmla="*/ 1963 w 478645"/>
                    <a:gd name="connsiteY9" fmla="*/ 5897 h 552861"/>
                    <a:gd name="connsiteX10" fmla="*/ 201 w 478645"/>
                    <a:gd name="connsiteY10" fmla="*/ 14919 h 552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8645" h="552861">
                      <a:moveTo>
                        <a:pt x="201" y="14919"/>
                      </a:moveTo>
                      <a:lnTo>
                        <a:pt x="43826" y="300668"/>
                      </a:lnTo>
                      <a:cubicBezTo>
                        <a:pt x="43781" y="300824"/>
                        <a:pt x="43781" y="300989"/>
                        <a:pt x="43826" y="301145"/>
                      </a:cubicBezTo>
                      <a:lnTo>
                        <a:pt x="477689" y="552795"/>
                      </a:lnTo>
                      <a:cubicBezTo>
                        <a:pt x="478021" y="552955"/>
                        <a:pt x="478420" y="552815"/>
                        <a:pt x="478579" y="552483"/>
                      </a:cubicBezTo>
                      <a:cubicBezTo>
                        <a:pt x="478632" y="552373"/>
                        <a:pt x="478654" y="552250"/>
                        <a:pt x="478642" y="552128"/>
                      </a:cubicBezTo>
                      <a:lnTo>
                        <a:pt x="436256" y="274856"/>
                      </a:lnTo>
                      <a:cubicBezTo>
                        <a:pt x="434423" y="262990"/>
                        <a:pt x="427454" y="252536"/>
                        <a:pt x="417206" y="246281"/>
                      </a:cubicBezTo>
                      <a:lnTo>
                        <a:pt x="19442" y="1964"/>
                      </a:lnTo>
                      <a:cubicBezTo>
                        <a:pt x="13529" y="-1776"/>
                        <a:pt x="5704" y="-16"/>
                        <a:pt x="1963" y="5897"/>
                      </a:cubicBezTo>
                      <a:cubicBezTo>
                        <a:pt x="267" y="8577"/>
                        <a:pt x="-362" y="11797"/>
                        <a:pt x="201" y="14919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89" name="Freeform: Shape 127">
                  <a:extLst>
                    <a:ext uri="{FF2B5EF4-FFF2-40B4-BE49-F238E27FC236}">
                      <a16:creationId xmlns:a16="http://schemas.microsoft.com/office/drawing/2014/main" id="{F1DECEC5-051D-4A7E-839A-AA33AF23F5C2}"/>
                    </a:ext>
                  </a:extLst>
                </p:cNvPr>
                <p:cNvSpPr/>
                <p:nvPr/>
              </p:nvSpPr>
              <p:spPr>
                <a:xfrm>
                  <a:off x="8982075" y="4586763"/>
                  <a:ext cx="251269" cy="164687"/>
                </a:xfrm>
                <a:custGeom>
                  <a:avLst/>
                  <a:gdLst>
                    <a:gd name="connsiteX0" fmla="*/ 2000 w 251269"/>
                    <a:gd name="connsiteY0" fmla="*/ 164687 h 164687"/>
                    <a:gd name="connsiteX1" fmla="*/ 233648 w 251269"/>
                    <a:gd name="connsiteY1" fmla="*/ 30480 h 164687"/>
                    <a:gd name="connsiteX2" fmla="*/ 251270 w 251269"/>
                    <a:gd name="connsiteY2" fmla="*/ 0 h 164687"/>
                    <a:gd name="connsiteX3" fmla="*/ 251270 w 251269"/>
                    <a:gd name="connsiteY3" fmla="*/ 0 h 164687"/>
                    <a:gd name="connsiteX4" fmla="*/ 0 w 251269"/>
                    <a:gd name="connsiteY4" fmla="*/ 144971 h 164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269" h="164687">
                      <a:moveTo>
                        <a:pt x="2000" y="164687"/>
                      </a:moveTo>
                      <a:lnTo>
                        <a:pt x="233648" y="30480"/>
                      </a:lnTo>
                      <a:cubicBezTo>
                        <a:pt x="244525" y="24178"/>
                        <a:pt x="251235" y="12571"/>
                        <a:pt x="251270" y="0"/>
                      </a:cubicBezTo>
                      <a:lnTo>
                        <a:pt x="251270" y="0"/>
                      </a:lnTo>
                      <a:lnTo>
                        <a:pt x="0" y="14497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0" name="Freeform: Shape 128">
                  <a:extLst>
                    <a:ext uri="{FF2B5EF4-FFF2-40B4-BE49-F238E27FC236}">
                      <a16:creationId xmlns:a16="http://schemas.microsoft.com/office/drawing/2014/main" id="{D59F54F9-C854-439E-841F-03679D85572B}"/>
                    </a:ext>
                  </a:extLst>
                </p:cNvPr>
                <p:cNvSpPr/>
                <p:nvPr/>
              </p:nvSpPr>
              <p:spPr>
                <a:xfrm>
                  <a:off x="8693277" y="4429187"/>
                  <a:ext cx="64008" cy="82568"/>
                </a:xfrm>
                <a:custGeom>
                  <a:avLst/>
                  <a:gdLst>
                    <a:gd name="connsiteX0" fmla="*/ 64008 w 64008"/>
                    <a:gd name="connsiteY0" fmla="*/ 59754 h 82568"/>
                    <a:gd name="connsiteX1" fmla="*/ 32004 w 64008"/>
                    <a:gd name="connsiteY1" fmla="*/ 78233 h 82568"/>
                    <a:gd name="connsiteX2" fmla="*/ 0 w 64008"/>
                    <a:gd name="connsiteY2" fmla="*/ 22797 h 82568"/>
                    <a:gd name="connsiteX3" fmla="*/ 32004 w 64008"/>
                    <a:gd name="connsiteY3" fmla="*/ 4319 h 82568"/>
                    <a:gd name="connsiteX4" fmla="*/ 64008 w 64008"/>
                    <a:gd name="connsiteY4" fmla="*/ 59754 h 82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008" h="82568">
                      <a:moveTo>
                        <a:pt x="64008" y="59754"/>
                      </a:moveTo>
                      <a:cubicBezTo>
                        <a:pt x="64008" y="80233"/>
                        <a:pt x="49721" y="88329"/>
                        <a:pt x="32004" y="78233"/>
                      </a:cubicBezTo>
                      <a:cubicBezTo>
                        <a:pt x="13111" y="65910"/>
                        <a:pt x="1224" y="45320"/>
                        <a:pt x="0" y="22797"/>
                      </a:cubicBezTo>
                      <a:cubicBezTo>
                        <a:pt x="0" y="2414"/>
                        <a:pt x="14383" y="-5778"/>
                        <a:pt x="32004" y="4319"/>
                      </a:cubicBezTo>
                      <a:cubicBezTo>
                        <a:pt x="50908" y="16630"/>
                        <a:pt x="62799" y="37227"/>
                        <a:pt x="64008" y="59754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  <p:sp>
              <p:nvSpPr>
                <p:cNvPr id="491" name="Freeform: Shape 129">
                  <a:extLst>
                    <a:ext uri="{FF2B5EF4-FFF2-40B4-BE49-F238E27FC236}">
                      <a16:creationId xmlns:a16="http://schemas.microsoft.com/office/drawing/2014/main" id="{4B3550ED-0054-40E3-BF0C-48AF181B7F88}"/>
                    </a:ext>
                  </a:extLst>
                </p:cNvPr>
                <p:cNvSpPr/>
                <p:nvPr/>
              </p:nvSpPr>
              <p:spPr>
                <a:xfrm>
                  <a:off x="9184481" y="4156805"/>
                  <a:ext cx="134016" cy="54048"/>
                </a:xfrm>
                <a:custGeom>
                  <a:avLst/>
                  <a:gdLst>
                    <a:gd name="connsiteX0" fmla="*/ 0 w 134016"/>
                    <a:gd name="connsiteY0" fmla="*/ 41910 h 54048"/>
                    <a:gd name="connsiteX1" fmla="*/ 134017 w 134016"/>
                    <a:gd name="connsiteY1" fmla="*/ 0 h 54048"/>
                    <a:gd name="connsiteX2" fmla="*/ 0 w 134016"/>
                    <a:gd name="connsiteY2" fmla="*/ 41910 h 54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4016" h="54048">
                      <a:moveTo>
                        <a:pt x="0" y="41910"/>
                      </a:moveTo>
                      <a:cubicBezTo>
                        <a:pt x="0" y="41910"/>
                        <a:pt x="87535" y="65722"/>
                        <a:pt x="134017" y="0"/>
                      </a:cubicBezTo>
                      <a:cubicBezTo>
                        <a:pt x="134017" y="0"/>
                        <a:pt x="103918" y="84868"/>
                        <a:pt x="0" y="41910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13" name="任意多边形: 形状 512">
            <a:extLst>
              <a:ext uri="{FF2B5EF4-FFF2-40B4-BE49-F238E27FC236}">
                <a16:creationId xmlns:a16="http://schemas.microsoft.com/office/drawing/2014/main" id="{B1C4840E-14CA-4951-9199-350FC70811D3}"/>
              </a:ext>
            </a:extLst>
          </p:cNvPr>
          <p:cNvSpPr/>
          <p:nvPr/>
        </p:nvSpPr>
        <p:spPr>
          <a:xfrm>
            <a:off x="7148288" y="5018551"/>
            <a:ext cx="5043714" cy="1839449"/>
          </a:xfrm>
          <a:custGeom>
            <a:avLst/>
            <a:gdLst>
              <a:gd name="connsiteX0" fmla="*/ 2126653 w 2126653"/>
              <a:gd name="connsiteY0" fmla="*/ 0 h 2116498"/>
              <a:gd name="connsiteX1" fmla="*/ 2126653 w 2126653"/>
              <a:gd name="connsiteY1" fmla="*/ 2116498 h 2116498"/>
              <a:gd name="connsiteX2" fmla="*/ 0 w 2126653"/>
              <a:gd name="connsiteY2" fmla="*/ 2116498 h 2116498"/>
              <a:gd name="connsiteX3" fmla="*/ 90117 w 2126653"/>
              <a:gd name="connsiteY3" fmla="*/ 1986777 h 2116498"/>
              <a:gd name="connsiteX4" fmla="*/ 530082 w 2126653"/>
              <a:gd name="connsiteY4" fmla="*/ 1470612 h 2116498"/>
              <a:gd name="connsiteX5" fmla="*/ 1400939 w 2126653"/>
              <a:gd name="connsiteY5" fmla="*/ 1151298 h 2116498"/>
              <a:gd name="connsiteX6" fmla="*/ 2013941 w 2126653"/>
              <a:gd name="connsiteY6" fmla="*/ 219379 h 2116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6653" h="2116498">
                <a:moveTo>
                  <a:pt x="2126653" y="0"/>
                </a:moveTo>
                <a:lnTo>
                  <a:pt x="2126653" y="2116498"/>
                </a:lnTo>
                <a:lnTo>
                  <a:pt x="0" y="2116498"/>
                </a:lnTo>
                <a:lnTo>
                  <a:pt x="90117" y="1986777"/>
                </a:lnTo>
                <a:cubicBezTo>
                  <a:pt x="232539" y="1786298"/>
                  <a:pt x="393406" y="1580679"/>
                  <a:pt x="530082" y="1470612"/>
                </a:cubicBezTo>
                <a:cubicBezTo>
                  <a:pt x="803435" y="1250479"/>
                  <a:pt x="1120330" y="1424650"/>
                  <a:pt x="1400939" y="1151298"/>
                </a:cubicBezTo>
                <a:cubicBezTo>
                  <a:pt x="1611397" y="946284"/>
                  <a:pt x="1813689" y="600436"/>
                  <a:pt x="2013941" y="219379"/>
                </a:cubicBezTo>
                <a:close/>
              </a:path>
            </a:pathLst>
          </a:custGeom>
          <a:gradFill flip="none" rotWithShape="1">
            <a:gsLst>
              <a:gs pos="0">
                <a:srgbClr val="00B0F0">
                  <a:alpha val="23000"/>
                </a:srgbClr>
              </a:gs>
              <a:gs pos="100000">
                <a:srgbClr val="0070C0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4D59177A-1C0C-492B-839B-0C1073CA60F2}"/>
              </a:ext>
            </a:extLst>
          </p:cNvPr>
          <p:cNvGrpSpPr/>
          <p:nvPr/>
        </p:nvGrpSpPr>
        <p:grpSpPr>
          <a:xfrm>
            <a:off x="4154116" y="3340239"/>
            <a:ext cx="3514162" cy="966418"/>
            <a:chOff x="3389687" y="2343753"/>
            <a:chExt cx="3514162" cy="966418"/>
          </a:xfrm>
        </p:grpSpPr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BBF5C1AD-50B5-4C63-A2E0-AFE78143B8B3}"/>
                </a:ext>
              </a:extLst>
            </p:cNvPr>
            <p:cNvSpPr txBox="1"/>
            <p:nvPr/>
          </p:nvSpPr>
          <p:spPr>
            <a:xfrm>
              <a:off x="3389687" y="2343753"/>
              <a:ext cx="3285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外在环境因素</a:t>
              </a:r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238D45EB-2CAF-4201-BBF0-551A5663B4DA}"/>
                </a:ext>
              </a:extLst>
            </p:cNvPr>
            <p:cNvSpPr txBox="1"/>
            <p:nvPr/>
          </p:nvSpPr>
          <p:spPr>
            <a:xfrm>
              <a:off x="3389687" y="2866973"/>
              <a:ext cx="3514162" cy="443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The user print the presentation and make it into a it into a film to be used in a wider field</a:t>
              </a: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E4FFEF30-47DE-47B6-B6ED-13C36D2CA8E6}"/>
              </a:ext>
            </a:extLst>
          </p:cNvPr>
          <p:cNvGrpSpPr/>
          <p:nvPr/>
        </p:nvGrpSpPr>
        <p:grpSpPr>
          <a:xfrm>
            <a:off x="5145142" y="1647454"/>
            <a:ext cx="3130714" cy="1443176"/>
            <a:chOff x="3352287" y="2072156"/>
            <a:chExt cx="3130714" cy="1443176"/>
          </a:xfrm>
        </p:grpSpPr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EFE65016-42DC-430C-A8AF-BA51AAB4E01A}"/>
                </a:ext>
              </a:extLst>
            </p:cNvPr>
            <p:cNvSpPr txBox="1"/>
            <p:nvPr/>
          </p:nvSpPr>
          <p:spPr>
            <a:xfrm>
              <a:off x="3352287" y="2072156"/>
              <a:ext cx="313071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8000" b="1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8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83205CD5-ACEA-4019-AB2E-9683C6E6E6DD}"/>
                </a:ext>
              </a:extLst>
            </p:cNvPr>
            <p:cNvSpPr txBox="1"/>
            <p:nvPr/>
          </p:nvSpPr>
          <p:spPr>
            <a:xfrm>
              <a:off x="3469857" y="3197937"/>
              <a:ext cx="1189823" cy="31739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PART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200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Other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Other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Other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SubTitle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SubTitle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SubTitle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04192125"/>
  <p:tag name="MH_LIBRARY" val="GRAPHIC"/>
  <p:tag name="MH_TYPE" val="SubTitle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904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4233"/>
  <p:tag name="MH_LIBRARY" val="GRAPHIC"/>
  <p:tag name="MH_TYPE" val="SubTitle"/>
  <p:tag name="MH_ORDER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4233"/>
  <p:tag name="MH_LIBRARY" val="GRAPHIC"/>
  <p:tag name="MH_TYPE" val="SubTitl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4233"/>
  <p:tag name="MH_LIBRARY" val="GRAPHIC"/>
  <p:tag name="MH_TYPE" val="SubTitle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4233"/>
  <p:tag name="MH_LIBRARY" val="GRAPHIC"/>
  <p:tag name="MH_TYPE" val="SubTitle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904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904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904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904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904"/>
  <p:tag name="MH_LIBRARY" val="GRAPHIC"/>
  <p:tag name="MH_TYPE" val="SubTitle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904"/>
  <p:tag name="MH_LIBRARY" val="GRAPHIC"/>
  <p:tag name="MH_TYPE" val="SubTitle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7153904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包图主题2">
  <a:themeElements>
    <a:clrScheme name="自定义 40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6B99A"/>
      </a:accent1>
      <a:accent2>
        <a:srgbClr val="1F7CC1"/>
      </a:accent2>
      <a:accent3>
        <a:srgbClr val="1686F8"/>
      </a:accent3>
      <a:accent4>
        <a:srgbClr val="3EC5E0"/>
      </a:accent4>
      <a:accent5>
        <a:srgbClr val="93D06A"/>
      </a:accent5>
      <a:accent6>
        <a:srgbClr val="BABABA"/>
      </a:accent6>
      <a:hlink>
        <a:srgbClr val="4472C4"/>
      </a:hlink>
      <a:folHlink>
        <a:srgbClr val="BFBFBF"/>
      </a:folHlink>
    </a:clrScheme>
    <a:fontScheme name="12eqx0wm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403">
    <a:dk1>
      <a:srgbClr val="000000"/>
    </a:dk1>
    <a:lt1>
      <a:srgbClr val="FFFFFF"/>
    </a:lt1>
    <a:dk2>
      <a:srgbClr val="778495"/>
    </a:dk2>
    <a:lt2>
      <a:srgbClr val="F0F0F0"/>
    </a:lt2>
    <a:accent1>
      <a:srgbClr val="16B99A"/>
    </a:accent1>
    <a:accent2>
      <a:srgbClr val="1F7CC1"/>
    </a:accent2>
    <a:accent3>
      <a:srgbClr val="1686F8"/>
    </a:accent3>
    <a:accent4>
      <a:srgbClr val="3EC5E0"/>
    </a:accent4>
    <a:accent5>
      <a:srgbClr val="93D06A"/>
    </a:accent5>
    <a:accent6>
      <a:srgbClr val="BABABA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606</TotalTime>
  <Words>2440</Words>
  <Application>Microsoft Office PowerPoint</Application>
  <PresentationFormat>宽屏</PresentationFormat>
  <Paragraphs>303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阿里巴巴普惠体 2.0 55 Regular</vt:lpstr>
      <vt:lpstr>思源宋体 CN Heavy</vt:lpstr>
      <vt:lpstr>Arial</vt:lpstr>
      <vt:lpstr>OPPOSans B</vt:lpstr>
      <vt:lpstr>Wingdings</vt:lpstr>
      <vt:lpstr>等线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流体几何插画风职业生涯规划ppt模板</dc:title>
  <dc:creator>sunny</dc:creator>
  <cp:keywords>51PPT模板网</cp:keywords>
  <dc:description>www.51pptmoban.com</dc:description>
  <cp:lastModifiedBy>Win user</cp:lastModifiedBy>
  <cp:revision>111</cp:revision>
  <dcterms:created xsi:type="dcterms:W3CDTF">2017-08-18T03:02:00Z</dcterms:created>
  <dcterms:modified xsi:type="dcterms:W3CDTF">2022-03-08T14:35:41Z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