
<file path=[Content_Types].xml><?xml version="1.0" encoding="utf-8"?>
<Types xmlns="http://schemas.openxmlformats.org/package/2006/content-types">
  <Default Extension="glb" ContentType="model/gltf.binary"/>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handoutMasterIdLst>
    <p:handoutMasterId r:id="rId39"/>
  </p:handoutMasterIdLst>
  <p:sldIdLst>
    <p:sldId id="257" r:id="rId2"/>
    <p:sldId id="537" r:id="rId3"/>
    <p:sldId id="536" r:id="rId4"/>
    <p:sldId id="256" r:id="rId5"/>
    <p:sldId id="499" r:id="rId6"/>
    <p:sldId id="420" r:id="rId7"/>
    <p:sldId id="500" r:id="rId8"/>
    <p:sldId id="505" r:id="rId9"/>
    <p:sldId id="506" r:id="rId10"/>
    <p:sldId id="502" r:id="rId11"/>
    <p:sldId id="538" r:id="rId12"/>
    <p:sldId id="507" r:id="rId13"/>
    <p:sldId id="510" r:id="rId14"/>
    <p:sldId id="509" r:id="rId15"/>
    <p:sldId id="514" r:id="rId16"/>
    <p:sldId id="513" r:id="rId17"/>
    <p:sldId id="515" r:id="rId18"/>
    <p:sldId id="516" r:id="rId19"/>
    <p:sldId id="529" r:id="rId20"/>
    <p:sldId id="539" r:id="rId21"/>
    <p:sldId id="526" r:id="rId22"/>
    <p:sldId id="528" r:id="rId23"/>
    <p:sldId id="527" r:id="rId24"/>
    <p:sldId id="517" r:id="rId25"/>
    <p:sldId id="540" r:id="rId26"/>
    <p:sldId id="519" r:id="rId27"/>
    <p:sldId id="521" r:id="rId28"/>
    <p:sldId id="535" r:id="rId29"/>
    <p:sldId id="523" r:id="rId30"/>
    <p:sldId id="524" r:id="rId31"/>
    <p:sldId id="530" r:id="rId32"/>
    <p:sldId id="531" r:id="rId33"/>
    <p:sldId id="532" r:id="rId34"/>
    <p:sldId id="533" r:id="rId35"/>
    <p:sldId id="372" r:id="rId36"/>
    <p:sldId id="373"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模板" id="{9DCA61ED-D04A-4FFC-8036-90BDA63C741A}">
          <p14:sldIdLst>
            <p14:sldId id="257"/>
            <p14:sldId id="537"/>
            <p14:sldId id="536"/>
            <p14:sldId id="256"/>
            <p14:sldId id="499"/>
            <p14:sldId id="420"/>
            <p14:sldId id="500"/>
            <p14:sldId id="505"/>
            <p14:sldId id="506"/>
            <p14:sldId id="502"/>
            <p14:sldId id="538"/>
            <p14:sldId id="507"/>
            <p14:sldId id="510"/>
            <p14:sldId id="509"/>
            <p14:sldId id="514"/>
            <p14:sldId id="513"/>
            <p14:sldId id="515"/>
            <p14:sldId id="516"/>
            <p14:sldId id="529"/>
            <p14:sldId id="539"/>
            <p14:sldId id="526"/>
            <p14:sldId id="528"/>
            <p14:sldId id="527"/>
            <p14:sldId id="517"/>
            <p14:sldId id="540"/>
            <p14:sldId id="519"/>
            <p14:sldId id="521"/>
            <p14:sldId id="535"/>
            <p14:sldId id="523"/>
            <p14:sldId id="524"/>
          </p14:sldIdLst>
        </p14:section>
        <p14:section name="说明" id="{C2EFC439-1E52-43EC-8D0A-01966EDAC654}">
          <p14:sldIdLst>
            <p14:sldId id="530"/>
            <p14:sldId id="531"/>
            <p14:sldId id="532"/>
            <p14:sldId id="533"/>
            <p14:sldId id="372"/>
            <p14:sldId id="373"/>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37F5F"/>
    <a:srgbClr val="A18460"/>
    <a:srgbClr val="88E0D0"/>
    <a:srgbClr val="F29208"/>
    <a:srgbClr val="FC769A"/>
    <a:srgbClr val="FA9885"/>
    <a:srgbClr val="21AD9A"/>
    <a:srgbClr val="79DD9B"/>
    <a:srgbClr val="1F8FF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60" autoAdjust="0"/>
    <p:restoredTop sz="94660"/>
  </p:normalViewPr>
  <p:slideViewPr>
    <p:cSldViewPr>
      <p:cViewPr varScale="1">
        <p:scale>
          <a:sx n="101" d="100"/>
          <a:sy n="101" d="100"/>
        </p:scale>
        <p:origin x="144" y="390"/>
      </p:cViewPr>
      <p:guideLst>
        <p:guide orient="horz" pos="2160"/>
        <p:guide pos="3840"/>
      </p:guideLst>
    </p:cSldViewPr>
  </p:slideViewPr>
  <p:notesTextViewPr>
    <p:cViewPr>
      <p:scale>
        <a:sx n="1" d="1"/>
        <a:sy n="1" d="1"/>
      </p:scale>
      <p:origin x="0" y="0"/>
    </p:cViewPr>
  </p:notesTextViewPr>
  <p:sorterViewPr>
    <p:cViewPr>
      <p:scale>
        <a:sx n="66" d="100"/>
        <a:sy n="66" d="100"/>
      </p:scale>
      <p:origin x="0" y="-1926"/>
    </p:cViewPr>
  </p:sorterViewPr>
  <p:notesViewPr>
    <p:cSldViewPr>
      <p:cViewPr varScale="1">
        <p:scale>
          <a:sx n="77" d="100"/>
          <a:sy n="77" d="100"/>
        </p:scale>
        <p:origin x="2592" y="11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数量</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862E-486A-94F3-D8916D4CFD0A}"/>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862E-486A-94F3-D8916D4CFD0A}"/>
              </c:ext>
            </c:extLst>
          </c:dPt>
          <c:dPt>
            <c:idx val="2"/>
            <c:bubble3D val="0"/>
            <c:spPr>
              <a:solidFill>
                <a:schemeClr val="accent2">
                  <a:lumMod val="50000"/>
                </a:schemeClr>
              </a:solidFill>
              <a:ln w="19050">
                <a:solidFill>
                  <a:schemeClr val="lt1"/>
                </a:solidFill>
              </a:ln>
              <a:effectLst/>
            </c:spPr>
            <c:extLst>
              <c:ext xmlns:c16="http://schemas.microsoft.com/office/drawing/2014/chart" uri="{C3380CC4-5D6E-409C-BE32-E72D297353CC}">
                <c16:uniqueId val="{00000003-A1C4-41DB-B330-9E70E35B3CD8}"/>
              </c:ext>
            </c:extLst>
          </c:dPt>
          <c:dPt>
            <c:idx val="3"/>
            <c:bubble3D val="0"/>
            <c:spPr>
              <a:solidFill>
                <a:schemeClr val="accent2">
                  <a:lumMod val="40000"/>
                  <a:lumOff val="60000"/>
                </a:schemeClr>
              </a:solidFill>
              <a:ln w="19050">
                <a:solidFill>
                  <a:schemeClr val="lt1"/>
                </a:solidFill>
              </a:ln>
              <a:effectLst/>
            </c:spPr>
            <c:extLst>
              <c:ext xmlns:c16="http://schemas.microsoft.com/office/drawing/2014/chart" uri="{C3380CC4-5D6E-409C-BE32-E72D297353CC}">
                <c16:uniqueId val="{00000002-A1C4-41DB-B330-9E70E35B3CD8}"/>
              </c:ext>
            </c:extLst>
          </c:dPt>
          <c:cat>
            <c:strRef>
              <c:f>Sheet1!$A$2:$A$5</c:f>
              <c:strCache>
                <c:ptCount val="4"/>
                <c:pt idx="0">
                  <c:v>新古典</c:v>
                </c:pt>
                <c:pt idx="1">
                  <c:v>新中式</c:v>
                </c:pt>
                <c:pt idx="2">
                  <c:v>现代</c:v>
                </c:pt>
                <c:pt idx="3">
                  <c:v>其他</c:v>
                </c:pt>
              </c:strCache>
            </c:strRef>
          </c:cat>
          <c:val>
            <c:numRef>
              <c:f>Sheet1!$B$2:$B$5</c:f>
              <c:numCache>
                <c:formatCode>General</c:formatCode>
                <c:ptCount val="4"/>
                <c:pt idx="0">
                  <c:v>45</c:v>
                </c:pt>
                <c:pt idx="1">
                  <c:v>10</c:v>
                </c:pt>
                <c:pt idx="2">
                  <c:v>30</c:v>
                </c:pt>
                <c:pt idx="3">
                  <c:v>15</c:v>
                </c:pt>
              </c:numCache>
            </c:numRef>
          </c:val>
          <c:extLst>
            <c:ext xmlns:c16="http://schemas.microsoft.com/office/drawing/2014/chart" uri="{C3380CC4-5D6E-409C-BE32-E72D297353CC}">
              <c16:uniqueId val="{00000000-A1C4-41DB-B330-9E70E35B3CD8}"/>
            </c:ext>
          </c:extLst>
        </c:ser>
        <c:dLbls>
          <c:showLegendKey val="0"/>
          <c:showVal val="0"/>
          <c:showCatName val="0"/>
          <c:showSerName val="0"/>
          <c:showPercent val="0"/>
          <c:showBubbleSize val="0"/>
          <c:showLeaderLines val="1"/>
        </c:dLbls>
        <c:firstSliceAng val="135"/>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C37AFECE-5CAE-4773-8857-4722B79DDC6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pitchFamily="34" charset="-122"/>
              <a:ea typeface="微软雅黑" panose="020B0503020204020204" pitchFamily="34" charset="-122"/>
            </a:endParaRPr>
          </a:p>
        </p:txBody>
      </p:sp>
      <p:sp>
        <p:nvSpPr>
          <p:cNvPr id="3" name="日期占位符 2">
            <a:extLst>
              <a:ext uri="{FF2B5EF4-FFF2-40B4-BE49-F238E27FC236}">
                <a16:creationId xmlns:a16="http://schemas.microsoft.com/office/drawing/2014/main" id="{C8066556-5504-4678-9C81-886F1C6F34E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B7833BE-A699-4623-99E4-CC6FE660EBFD}" type="datetimeFigureOut">
              <a:rPr lang="zh-CN" altLang="en-US" smtClean="0">
                <a:latin typeface="微软雅黑" panose="020B0503020204020204" pitchFamily="34" charset="-122"/>
                <a:ea typeface="微软雅黑" panose="020B0503020204020204" pitchFamily="34" charset="-122"/>
              </a:rPr>
              <a:t>2022/3/9</a:t>
            </a:fld>
            <a:endParaRPr lang="zh-CN" altLang="en-US">
              <a:latin typeface="微软雅黑" panose="020B0503020204020204" pitchFamily="34" charset="-122"/>
              <a:ea typeface="微软雅黑" panose="020B0503020204020204" pitchFamily="34" charset="-122"/>
            </a:endParaRPr>
          </a:p>
        </p:txBody>
      </p:sp>
      <p:sp>
        <p:nvSpPr>
          <p:cNvPr id="4" name="页脚占位符 3">
            <a:extLst>
              <a:ext uri="{FF2B5EF4-FFF2-40B4-BE49-F238E27FC236}">
                <a16:creationId xmlns:a16="http://schemas.microsoft.com/office/drawing/2014/main" id="{DF4F1F49-1C4E-46DC-ABA5-911B053FAB3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pitchFamily="34" charset="-122"/>
              <a:ea typeface="微软雅黑" panose="020B0503020204020204" pitchFamily="34" charset="-122"/>
            </a:endParaRPr>
          </a:p>
        </p:txBody>
      </p:sp>
      <p:sp>
        <p:nvSpPr>
          <p:cNvPr id="5" name="灯片编号占位符 4">
            <a:extLst>
              <a:ext uri="{FF2B5EF4-FFF2-40B4-BE49-F238E27FC236}">
                <a16:creationId xmlns:a16="http://schemas.microsoft.com/office/drawing/2014/main" id="{FFFEEEED-4718-438E-BAD2-EA71CCBB945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C756AC5-3285-4284-8163-530A5D51CAF2}" type="slidenum">
              <a:rPr lang="zh-CN" altLang="en-US" smtClean="0">
                <a:latin typeface="微软雅黑" panose="020B0503020204020204" pitchFamily="34" charset="-122"/>
                <a:ea typeface="微软雅黑" panose="020B0503020204020204" pitchFamily="34" charset="-122"/>
              </a:rPr>
              <a:t>‹#›</a:t>
            </a:fld>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625047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1371A89C-69E3-47FD-8E92-FD5827F33400}" type="datetimeFigureOut">
              <a:rPr lang="zh-CN" altLang="en-US" smtClean="0"/>
              <a:pPr/>
              <a:t>2022/3/9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1BAFB6A7-D66D-41D9-B113-14B94A97CC62}" type="slidenum">
              <a:rPr lang="zh-CN" altLang="en-US" smtClean="0"/>
              <a:pPr/>
              <a:t>‹#›</a:t>
            </a:fld>
            <a:endParaRPr lang="zh-CN" altLang="en-US"/>
          </a:p>
        </p:txBody>
      </p:sp>
    </p:spTree>
    <p:extLst>
      <p:ext uri="{BB962C8B-B14F-4D97-AF65-F5344CB8AC3E}">
        <p14:creationId xmlns:p14="http://schemas.microsoft.com/office/powerpoint/2010/main" val="15722968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FE39915-7DF0-48D9-829E-0A3DD315D4F7}" type="slidenum">
              <a:rPr lang="zh-CN" altLang="en-US" smtClean="0"/>
              <a:t>6</a:t>
            </a:fld>
            <a:endParaRPr lang="zh-CN" altLang="en-US"/>
          </a:p>
        </p:txBody>
      </p:sp>
    </p:spTree>
    <p:extLst>
      <p:ext uri="{BB962C8B-B14F-4D97-AF65-F5344CB8AC3E}">
        <p14:creationId xmlns:p14="http://schemas.microsoft.com/office/powerpoint/2010/main" val="37551289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FE39915-7DF0-48D9-829E-0A3DD315D4F7}" type="slidenum">
              <a:rPr lang="zh-CN" altLang="en-US" smtClean="0"/>
              <a:t>9</a:t>
            </a:fld>
            <a:endParaRPr lang="zh-CN" altLang="en-US"/>
          </a:p>
        </p:txBody>
      </p:sp>
    </p:spTree>
    <p:extLst>
      <p:ext uri="{BB962C8B-B14F-4D97-AF65-F5344CB8AC3E}">
        <p14:creationId xmlns:p14="http://schemas.microsoft.com/office/powerpoint/2010/main" val="39777292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FE39915-7DF0-48D9-829E-0A3DD315D4F7}" type="slidenum">
              <a:rPr lang="zh-CN" altLang="en-US" smtClean="0"/>
              <a:t>29</a:t>
            </a:fld>
            <a:endParaRPr lang="zh-CN" altLang="en-US"/>
          </a:p>
        </p:txBody>
      </p:sp>
    </p:spTree>
    <p:extLst>
      <p:ext uri="{BB962C8B-B14F-4D97-AF65-F5344CB8AC3E}">
        <p14:creationId xmlns:p14="http://schemas.microsoft.com/office/powerpoint/2010/main" val="13434181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office.msn.com.cn/"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bg>
      <p:bgPr>
        <a:solidFill>
          <a:schemeClr val="tx1">
            <a:alpha val="95000"/>
          </a:schemeClr>
        </a:solidFill>
        <a:effectLst/>
      </p:bgPr>
    </p:bg>
    <p:spTree>
      <p:nvGrpSpPr>
        <p:cNvPr id="1" name=""/>
        <p:cNvGrpSpPr/>
        <p:nvPr/>
      </p:nvGrpSpPr>
      <p:grpSpPr>
        <a:xfrm>
          <a:off x="0" y="0"/>
          <a:ext cx="0" cy="0"/>
          <a:chOff x="0" y="0"/>
          <a:chExt cx="0" cy="0"/>
        </a:xfrm>
      </p:grpSpPr>
      <p:pic>
        <p:nvPicPr>
          <p:cNvPr id="13" name="图片 12" descr="3D 波浪图案">
            <a:extLst>
              <a:ext uri="{FF2B5EF4-FFF2-40B4-BE49-F238E27FC236}">
                <a16:creationId xmlns:a16="http://schemas.microsoft.com/office/drawing/2014/main" id="{6FE764BA-0AAA-4AA5-9BFD-4909AB71227C}"/>
              </a:ext>
            </a:extLst>
          </p:cNvPr>
          <p:cNvPicPr>
            <a:picLocks noChangeAspect="1"/>
          </p:cNvPicPr>
          <p:nvPr userDrawn="1"/>
        </p:nvPicPr>
        <p:blipFill>
          <a:blip r:embed="rId2" cstate="screen">
            <a:alphaModFix amt="14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9" name="文本占位符 5">
            <a:extLst>
              <a:ext uri="{FF2B5EF4-FFF2-40B4-BE49-F238E27FC236}">
                <a16:creationId xmlns:a16="http://schemas.microsoft.com/office/drawing/2014/main" id="{6F3194B6-5C2A-4C5A-AD9C-E1EB32B3D6A0}"/>
              </a:ext>
            </a:extLst>
          </p:cNvPr>
          <p:cNvSpPr>
            <a:spLocks noGrp="1"/>
          </p:cNvSpPr>
          <p:nvPr>
            <p:ph type="body" sz="quarter" idx="10" hasCustomPrompt="1"/>
          </p:nvPr>
        </p:nvSpPr>
        <p:spPr>
          <a:xfrm>
            <a:off x="2031421" y="2573517"/>
            <a:ext cx="8129157" cy="616002"/>
          </a:xfrm>
          <a:prstGeom prst="rect">
            <a:avLst/>
          </a:prstGeom>
          <a:noFill/>
        </p:spPr>
        <p:txBody>
          <a:bodyPr wrap="none" lIns="0" tIns="0" rIns="0" bIns="0" rtlCol="0" anchor="ctr">
            <a:noAutofit/>
          </a:bodyPr>
          <a:lstStyle>
            <a:lvl1pPr marL="0" indent="0" algn="ctr">
              <a:buNone/>
              <a:defRPr lang="zh-CN" altLang="en-US" sz="4400" b="1">
                <a:solidFill>
                  <a:schemeClr val="bg1"/>
                </a:solidFill>
                <a:latin typeface="+mj-ea"/>
                <a:ea typeface="+mj-ea"/>
              </a:defRPr>
            </a:lvl1pPr>
          </a:lstStyle>
          <a:p>
            <a:pPr marL="0" lvl="0"/>
            <a:r>
              <a:rPr lang="zh-CN" altLang="en-US"/>
              <a:t>添加中文标题</a:t>
            </a:r>
          </a:p>
        </p:txBody>
      </p:sp>
      <p:sp>
        <p:nvSpPr>
          <p:cNvPr id="10" name="文本占位符 5">
            <a:extLst>
              <a:ext uri="{FF2B5EF4-FFF2-40B4-BE49-F238E27FC236}">
                <a16:creationId xmlns:a16="http://schemas.microsoft.com/office/drawing/2014/main" id="{AF14A7F6-7494-4E30-A336-D836CC5C84DB}"/>
              </a:ext>
            </a:extLst>
          </p:cNvPr>
          <p:cNvSpPr>
            <a:spLocks noGrp="1"/>
          </p:cNvSpPr>
          <p:nvPr>
            <p:ph type="body" sz="quarter" idx="11" hasCustomPrompt="1"/>
          </p:nvPr>
        </p:nvSpPr>
        <p:spPr>
          <a:xfrm>
            <a:off x="3539721" y="2291689"/>
            <a:ext cx="5112556" cy="293195"/>
          </a:xfrm>
          <a:prstGeom prst="rect">
            <a:avLst/>
          </a:prstGeom>
          <a:noFill/>
        </p:spPr>
        <p:txBody>
          <a:bodyPr wrap="none" lIns="0" tIns="0" rIns="0" bIns="0" anchor="ctr">
            <a:noAutofit/>
          </a:bodyPr>
          <a:lstStyle>
            <a:lvl1pPr marL="0" indent="0" algn="ctr">
              <a:buNone/>
              <a:defRPr lang="zh-CN" altLang="en-US" sz="1600">
                <a:solidFill>
                  <a:schemeClr val="accent2"/>
                </a:solidFill>
                <a:effectLst/>
                <a:latin typeface="+mn-lt"/>
                <a:ea typeface="微软雅黑 Light" panose="020B0502040204020203" pitchFamily="34" charset="-122"/>
              </a:defRPr>
            </a:lvl1pPr>
          </a:lstStyle>
          <a:p>
            <a:pPr marL="0" lvl="0"/>
            <a:r>
              <a:rPr lang="zh-CN" altLang="en-US"/>
              <a:t>添加英文标题</a:t>
            </a:r>
          </a:p>
        </p:txBody>
      </p:sp>
      <p:sp>
        <p:nvSpPr>
          <p:cNvPr id="24" name="文本占位符 5">
            <a:extLst>
              <a:ext uri="{FF2B5EF4-FFF2-40B4-BE49-F238E27FC236}">
                <a16:creationId xmlns:a16="http://schemas.microsoft.com/office/drawing/2014/main" id="{2886A103-3CA0-44E0-889D-4271795739B9}"/>
              </a:ext>
            </a:extLst>
          </p:cNvPr>
          <p:cNvSpPr>
            <a:spLocks noGrp="1"/>
          </p:cNvSpPr>
          <p:nvPr>
            <p:ph type="body" sz="quarter" idx="13" hasCustomPrompt="1"/>
          </p:nvPr>
        </p:nvSpPr>
        <p:spPr>
          <a:xfrm>
            <a:off x="3539722" y="3306348"/>
            <a:ext cx="5112556" cy="293195"/>
          </a:xfrm>
          <a:prstGeom prst="rect">
            <a:avLst/>
          </a:prstGeom>
          <a:noFill/>
        </p:spPr>
        <p:txBody>
          <a:bodyPr wrap="none" lIns="0" tIns="0" rIns="0" bIns="0" anchor="ctr">
            <a:noAutofit/>
          </a:bodyPr>
          <a:lstStyle>
            <a:lvl1pPr marL="0" indent="0" algn="ctr">
              <a:buNone/>
              <a:defRPr lang="zh-CN" altLang="en-US" sz="1600">
                <a:solidFill>
                  <a:schemeClr val="bg1"/>
                </a:solidFill>
                <a:effectLst/>
                <a:latin typeface="+mn-ea"/>
                <a:ea typeface="+mn-ea"/>
              </a:defRPr>
            </a:lvl1pPr>
          </a:lstStyle>
          <a:p>
            <a:pPr marL="0" lvl="0"/>
            <a:r>
              <a:rPr lang="zh-CN" altLang="en-US"/>
              <a:t>添加副标题</a:t>
            </a:r>
          </a:p>
        </p:txBody>
      </p:sp>
      <p:sp>
        <p:nvSpPr>
          <p:cNvPr id="25" name="文本占位符 5">
            <a:extLst>
              <a:ext uri="{FF2B5EF4-FFF2-40B4-BE49-F238E27FC236}">
                <a16:creationId xmlns:a16="http://schemas.microsoft.com/office/drawing/2014/main" id="{950A1BB4-0C8C-454A-9DEB-72DF619E6B36}"/>
              </a:ext>
            </a:extLst>
          </p:cNvPr>
          <p:cNvSpPr>
            <a:spLocks noGrp="1"/>
          </p:cNvSpPr>
          <p:nvPr>
            <p:ph type="body" sz="quarter" idx="14" hasCustomPrompt="1"/>
          </p:nvPr>
        </p:nvSpPr>
        <p:spPr>
          <a:xfrm>
            <a:off x="5016000" y="4005064"/>
            <a:ext cx="2160000" cy="293195"/>
          </a:xfrm>
          <a:prstGeom prst="roundRect">
            <a:avLst>
              <a:gd name="adj" fmla="val 50000"/>
            </a:avLst>
          </a:prstGeom>
          <a:gradFill>
            <a:gsLst>
              <a:gs pos="70000">
                <a:schemeClr val="accent1">
                  <a:lumMod val="97000"/>
                  <a:lumOff val="3000"/>
                </a:schemeClr>
              </a:gs>
              <a:gs pos="100000">
                <a:schemeClr val="accent1">
                  <a:lumMod val="60000"/>
                  <a:lumOff val="40000"/>
                </a:schemeClr>
              </a:gs>
            </a:gsLst>
            <a:lin ang="5400000" scaled="1"/>
          </a:gradFill>
          <a:effectLst>
            <a:outerShdw blurRad="50800" dist="38100" dir="5400000" algn="t" rotWithShape="0">
              <a:schemeClr val="accent1">
                <a:alpha val="40000"/>
              </a:schemeClr>
            </a:outerShdw>
          </a:effectLst>
        </p:spPr>
        <p:txBody>
          <a:bodyPr wrap="none" lIns="0" tIns="0" rIns="0" bIns="0" anchor="ctr">
            <a:noAutofit/>
          </a:bodyPr>
          <a:lstStyle>
            <a:lvl1pPr marL="0" indent="0" algn="ctr">
              <a:buNone/>
              <a:defRPr lang="zh-CN" altLang="en-US" sz="1600">
                <a:solidFill>
                  <a:schemeClr val="tx1"/>
                </a:solidFill>
                <a:effectLst/>
                <a:latin typeface="+mn-ea"/>
                <a:ea typeface="+mn-ea"/>
              </a:defRPr>
            </a:lvl1pPr>
          </a:lstStyle>
          <a:p>
            <a:pPr marL="0" lvl="0"/>
            <a:r>
              <a:rPr lang="zh-CN" altLang="en-US"/>
              <a:t>添加副标题</a:t>
            </a:r>
          </a:p>
        </p:txBody>
      </p:sp>
    </p:spTree>
    <p:extLst>
      <p:ext uri="{BB962C8B-B14F-4D97-AF65-F5344CB8AC3E}">
        <p14:creationId xmlns:p14="http://schemas.microsoft.com/office/powerpoint/2010/main" val="160570910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尾页">
    <p:spTree>
      <p:nvGrpSpPr>
        <p:cNvPr id="1" name=""/>
        <p:cNvGrpSpPr/>
        <p:nvPr/>
      </p:nvGrpSpPr>
      <p:grpSpPr>
        <a:xfrm>
          <a:off x="0" y="0"/>
          <a:ext cx="0" cy="0"/>
          <a:chOff x="0" y="0"/>
          <a:chExt cx="0" cy="0"/>
        </a:xfrm>
      </p:grpSpPr>
      <p:pic>
        <p:nvPicPr>
          <p:cNvPr id="3" name="图片 2">
            <a:hlinkClick r:id="rId2"/>
            <a:extLst>
              <a:ext uri="{FF2B5EF4-FFF2-40B4-BE49-F238E27FC236}">
                <a16:creationId xmlns:a16="http://schemas.microsoft.com/office/drawing/2014/main" id="{20BD8B06-A6B3-445A-8A17-323222506264}"/>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043772" y="3155370"/>
            <a:ext cx="4104456" cy="547261"/>
          </a:xfrm>
          <a:prstGeom prst="rect">
            <a:avLst/>
          </a:prstGeom>
        </p:spPr>
      </p:pic>
    </p:spTree>
    <p:extLst>
      <p:ext uri="{BB962C8B-B14F-4D97-AF65-F5344CB8AC3E}">
        <p14:creationId xmlns:p14="http://schemas.microsoft.com/office/powerpoint/2010/main" val="26554352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80A21EFE-7879-4DF2-96D2-D3A8518C2082}" type="datetimeFigureOut">
              <a:rPr lang="zh-CN" altLang="en-US" smtClean="0"/>
              <a:t>2022/3/9</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5B46856D-6626-46AD-A80F-B554AB29A0CE}" type="slidenum">
              <a:rPr lang="zh-CN" altLang="en-US" smtClean="0"/>
              <a:t>‹#›</a:t>
            </a:fld>
            <a:endParaRPr lang="zh-CN" altLang="en-US"/>
          </a:p>
        </p:txBody>
      </p:sp>
    </p:spTree>
    <p:extLst>
      <p:ext uri="{BB962C8B-B14F-4D97-AF65-F5344CB8AC3E}">
        <p14:creationId xmlns:p14="http://schemas.microsoft.com/office/powerpoint/2010/main" val="10583587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bg>
      <p:bgPr>
        <a:solidFill>
          <a:schemeClr val="tx1"/>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6A36EDDF-3D80-4747-B1F0-C55D511995DE}"/>
              </a:ext>
            </a:extLst>
          </p:cNvPr>
          <p:cNvSpPr/>
          <p:nvPr userDrawn="1"/>
        </p:nvSpPr>
        <p:spPr>
          <a:xfrm>
            <a:off x="0" y="0"/>
            <a:ext cx="472784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descr="3D 波浪图案">
            <a:extLst>
              <a:ext uri="{FF2B5EF4-FFF2-40B4-BE49-F238E27FC236}">
                <a16:creationId xmlns:a16="http://schemas.microsoft.com/office/drawing/2014/main" id="{732B350E-5B19-4FDD-A239-01389B59493A}"/>
              </a:ext>
            </a:extLst>
          </p:cNvPr>
          <p:cNvPicPr>
            <a:picLocks noChangeAspect="1"/>
          </p:cNvPicPr>
          <p:nvPr userDrawn="1"/>
        </p:nvPicPr>
        <p:blipFill rotWithShape="1">
          <a:blip r:embed="rId2" cstate="screen">
            <a:alphaModFix amt="20000"/>
            <a:extLst>
              <a:ext uri="{BEBA8EAE-BF5A-486C-A8C5-ECC9F3942E4B}">
                <a14:imgProps xmlns:a14="http://schemas.microsoft.com/office/drawing/2010/main">
                  <a14:imgLayer r:embed="rId3">
                    <a14:imgEffect>
                      <a14:sharpenSoften amount="5000"/>
                    </a14:imgEffect>
                  </a14:imgLayer>
                </a14:imgProps>
              </a:ext>
              <a:ext uri="{28A0092B-C50C-407E-A947-70E740481C1C}">
                <a14:useLocalDpi xmlns:a14="http://schemas.microsoft.com/office/drawing/2010/main"/>
              </a:ext>
            </a:extLst>
          </a:blip>
          <a:srcRect/>
          <a:stretch/>
        </p:blipFill>
        <p:spPr>
          <a:xfrm>
            <a:off x="4727848" y="0"/>
            <a:ext cx="7464152" cy="6858000"/>
          </a:xfrm>
          <a:prstGeom prst="rect">
            <a:avLst/>
          </a:prstGeom>
        </p:spPr>
      </p:pic>
      <p:sp>
        <p:nvSpPr>
          <p:cNvPr id="24" name="文本占位符 5">
            <a:extLst>
              <a:ext uri="{FF2B5EF4-FFF2-40B4-BE49-F238E27FC236}">
                <a16:creationId xmlns:a16="http://schemas.microsoft.com/office/drawing/2014/main" id="{B82E7615-7CBB-4118-999D-30FB0F075F95}"/>
              </a:ext>
            </a:extLst>
          </p:cNvPr>
          <p:cNvSpPr>
            <a:spLocks noGrp="1"/>
          </p:cNvSpPr>
          <p:nvPr>
            <p:ph type="body" sz="quarter" idx="10" hasCustomPrompt="1"/>
          </p:nvPr>
        </p:nvSpPr>
        <p:spPr>
          <a:xfrm>
            <a:off x="7648518" y="1556792"/>
            <a:ext cx="2115964" cy="395493"/>
          </a:xfrm>
          <a:prstGeom prst="rect">
            <a:avLst/>
          </a:prstGeom>
          <a:noFill/>
        </p:spPr>
        <p:txBody>
          <a:bodyPr wrap="none" lIns="0" tIns="0" rIns="0" bIns="0" rtlCol="0">
            <a:spAutoFit/>
          </a:bodyPr>
          <a:lstStyle>
            <a:lvl1pPr marL="0" indent="0">
              <a:buNone/>
              <a:defRPr kumimoji="0" lang="zh-CN" altLang="en-US" sz="2800" b="1" i="0" u="none" strike="noStrike" cap="none" spc="0" normalizeH="0" baseline="0">
                <a:ln>
                  <a:noFill/>
                </a:ln>
                <a:solidFill>
                  <a:schemeClr val="bg1"/>
                </a:solidFill>
                <a:effectLst/>
                <a:uLnTx/>
                <a:uFillTx/>
                <a:latin typeface="+mj-ea"/>
                <a:ea typeface="+mj-ea"/>
              </a:defRPr>
            </a:lvl1pPr>
          </a:lstStyle>
          <a:p>
            <a:pPr marL="0" lvl="0"/>
            <a:r>
              <a:rPr lang="zh-CN" altLang="en-US"/>
              <a:t>添加中文标题</a:t>
            </a:r>
          </a:p>
        </p:txBody>
      </p:sp>
      <p:sp>
        <p:nvSpPr>
          <p:cNvPr id="25" name="文本占位符 5">
            <a:extLst>
              <a:ext uri="{FF2B5EF4-FFF2-40B4-BE49-F238E27FC236}">
                <a16:creationId xmlns:a16="http://schemas.microsoft.com/office/drawing/2014/main" id="{2A9182DA-6237-4493-B337-6827A31D0CC4}"/>
              </a:ext>
            </a:extLst>
          </p:cNvPr>
          <p:cNvSpPr>
            <a:spLocks noGrp="1"/>
          </p:cNvSpPr>
          <p:nvPr>
            <p:ph type="body" sz="quarter" idx="11" hasCustomPrompt="1"/>
          </p:nvPr>
        </p:nvSpPr>
        <p:spPr>
          <a:xfrm>
            <a:off x="7648518" y="1942232"/>
            <a:ext cx="1231106" cy="221599"/>
          </a:xfrm>
          <a:prstGeom prst="rect">
            <a:avLst/>
          </a:prstGeom>
          <a:noFill/>
        </p:spPr>
        <p:txBody>
          <a:bodyPr wrap="none" lIns="0" tIns="0" rIns="0" bIns="0" rtlCol="0">
            <a:spAutoFit/>
          </a:bodyPr>
          <a:lstStyle>
            <a:lvl1pPr marL="0" indent="0">
              <a:buNone/>
              <a:defRPr kumimoji="0" lang="zh-CN" altLang="en-US" sz="1600" b="0" i="0" u="none" strike="noStrike" cap="none" spc="0" normalizeH="0" baseline="0">
                <a:ln>
                  <a:noFill/>
                </a:ln>
                <a:solidFill>
                  <a:schemeClr val="accent2"/>
                </a:solidFill>
                <a:effectLst/>
                <a:uLnTx/>
                <a:uFillTx/>
                <a:latin typeface="+mn-lt"/>
                <a:ea typeface="微软雅黑 Light" panose="020B0502040204020203" pitchFamily="34" charset="-122"/>
              </a:defRPr>
            </a:lvl1pPr>
          </a:lstStyle>
          <a:p>
            <a:pPr marL="0" lvl="0"/>
            <a:r>
              <a:rPr lang="zh-CN" altLang="en-US"/>
              <a:t>添加英文标题</a:t>
            </a:r>
          </a:p>
        </p:txBody>
      </p:sp>
      <p:sp>
        <p:nvSpPr>
          <p:cNvPr id="38" name="文本占位符 5">
            <a:extLst>
              <a:ext uri="{FF2B5EF4-FFF2-40B4-BE49-F238E27FC236}">
                <a16:creationId xmlns:a16="http://schemas.microsoft.com/office/drawing/2014/main" id="{3B51C0F2-62AB-4E9B-B7B8-BE8A42029EB7}"/>
              </a:ext>
            </a:extLst>
          </p:cNvPr>
          <p:cNvSpPr>
            <a:spLocks noGrp="1"/>
          </p:cNvSpPr>
          <p:nvPr>
            <p:ph type="body" sz="quarter" idx="18" hasCustomPrompt="1"/>
          </p:nvPr>
        </p:nvSpPr>
        <p:spPr>
          <a:xfrm>
            <a:off x="6691938" y="1468321"/>
            <a:ext cx="792000" cy="792000"/>
          </a:xfrm>
          <a:prstGeom prst="roundRect">
            <a:avLst/>
          </a:prstGeom>
          <a:gradFill>
            <a:gsLst>
              <a:gs pos="74000">
                <a:schemeClr val="accent1">
                  <a:lumMod val="97000"/>
                  <a:lumOff val="3000"/>
                </a:schemeClr>
              </a:gs>
              <a:gs pos="100000">
                <a:schemeClr val="accent1">
                  <a:lumMod val="60000"/>
                  <a:lumOff val="40000"/>
                </a:schemeClr>
              </a:gs>
            </a:gsLst>
            <a:lin ang="5400000" scaled="1"/>
          </a:gradFill>
          <a:effectLst>
            <a:outerShdw blurRad="50800" dist="38100" dir="5400000" algn="t" rotWithShape="0">
              <a:schemeClr val="accent1">
                <a:alpha val="40000"/>
              </a:schemeClr>
            </a:outerShdw>
          </a:effectLst>
        </p:spPr>
        <p:txBody>
          <a:bodyPr wrap="none" lIns="0" tIns="75600" rIns="0" bIns="0" anchor="ctr">
            <a:noAutofit/>
          </a:bodyPr>
          <a:lstStyle>
            <a:lvl1pPr>
              <a:defRPr lang="zh-CN" altLang="en-US" sz="5000">
                <a:effectLst/>
                <a:latin typeface="+mn-lt"/>
                <a:ea typeface="+mj-ea"/>
              </a:defRPr>
            </a:lvl1pPr>
          </a:lstStyle>
          <a:p>
            <a:pPr marL="0" lvl="0" indent="0" algn="ctr">
              <a:buNone/>
            </a:pPr>
            <a:r>
              <a:rPr lang="en-US" altLang="zh-CN"/>
              <a:t>01</a:t>
            </a:r>
            <a:endParaRPr lang="zh-CN" altLang="en-US"/>
          </a:p>
        </p:txBody>
      </p:sp>
      <p:sp>
        <p:nvSpPr>
          <p:cNvPr id="19" name="文本占位符 5">
            <a:extLst>
              <a:ext uri="{FF2B5EF4-FFF2-40B4-BE49-F238E27FC236}">
                <a16:creationId xmlns:a16="http://schemas.microsoft.com/office/drawing/2014/main" id="{396D7DA6-33A8-43A5-8339-204A67C1B63F}"/>
              </a:ext>
            </a:extLst>
          </p:cNvPr>
          <p:cNvSpPr>
            <a:spLocks noGrp="1"/>
          </p:cNvSpPr>
          <p:nvPr>
            <p:ph type="body" sz="quarter" idx="19" hasCustomPrompt="1"/>
          </p:nvPr>
        </p:nvSpPr>
        <p:spPr>
          <a:xfrm>
            <a:off x="7648518" y="2550061"/>
            <a:ext cx="2115964" cy="395493"/>
          </a:xfrm>
          <a:prstGeom prst="rect">
            <a:avLst/>
          </a:prstGeom>
          <a:noFill/>
        </p:spPr>
        <p:txBody>
          <a:bodyPr wrap="none" lIns="0" tIns="0" rIns="0" bIns="0" rtlCol="0">
            <a:spAutoFit/>
          </a:bodyPr>
          <a:lstStyle>
            <a:lvl1pPr marL="0" indent="0">
              <a:buNone/>
              <a:defRPr kumimoji="0" lang="zh-CN" altLang="en-US" sz="2800" b="1" i="0" u="none" strike="noStrike" cap="none" spc="0" normalizeH="0" baseline="0">
                <a:ln>
                  <a:noFill/>
                </a:ln>
                <a:solidFill>
                  <a:schemeClr val="bg1"/>
                </a:solidFill>
                <a:effectLst/>
                <a:uLnTx/>
                <a:uFillTx/>
                <a:latin typeface="+mj-ea"/>
                <a:ea typeface="+mj-ea"/>
              </a:defRPr>
            </a:lvl1pPr>
          </a:lstStyle>
          <a:p>
            <a:pPr marL="0" lvl="0"/>
            <a:r>
              <a:rPr lang="zh-CN" altLang="en-US"/>
              <a:t>添加中文标题</a:t>
            </a:r>
          </a:p>
        </p:txBody>
      </p:sp>
      <p:sp>
        <p:nvSpPr>
          <p:cNvPr id="21" name="文本占位符 5">
            <a:extLst>
              <a:ext uri="{FF2B5EF4-FFF2-40B4-BE49-F238E27FC236}">
                <a16:creationId xmlns:a16="http://schemas.microsoft.com/office/drawing/2014/main" id="{634BBBEB-1A8E-41EE-8458-9DAB74C5DA42}"/>
              </a:ext>
            </a:extLst>
          </p:cNvPr>
          <p:cNvSpPr>
            <a:spLocks noGrp="1"/>
          </p:cNvSpPr>
          <p:nvPr>
            <p:ph type="body" sz="quarter" idx="20" hasCustomPrompt="1"/>
          </p:nvPr>
        </p:nvSpPr>
        <p:spPr>
          <a:xfrm>
            <a:off x="7648518" y="2935501"/>
            <a:ext cx="1231106" cy="221599"/>
          </a:xfrm>
          <a:prstGeom prst="rect">
            <a:avLst/>
          </a:prstGeom>
          <a:noFill/>
        </p:spPr>
        <p:txBody>
          <a:bodyPr wrap="none" lIns="0" tIns="0" rIns="0" bIns="0" rtlCol="0">
            <a:spAutoFit/>
          </a:bodyPr>
          <a:lstStyle>
            <a:lvl1pPr marL="0" indent="0">
              <a:buNone/>
              <a:defRPr kumimoji="0" lang="zh-CN" altLang="en-US" sz="1600" b="0" i="0" u="none" strike="noStrike" cap="none" spc="0" normalizeH="0" baseline="0">
                <a:ln>
                  <a:noFill/>
                </a:ln>
                <a:solidFill>
                  <a:schemeClr val="accent2"/>
                </a:solidFill>
                <a:effectLst/>
                <a:uLnTx/>
                <a:uFillTx/>
                <a:latin typeface="+mn-lt"/>
                <a:ea typeface="微软雅黑 Light" panose="020B0502040204020203" pitchFamily="34" charset="-122"/>
              </a:defRPr>
            </a:lvl1pPr>
          </a:lstStyle>
          <a:p>
            <a:pPr marL="0" lvl="0"/>
            <a:r>
              <a:rPr lang="zh-CN" altLang="en-US"/>
              <a:t>添加英文标题</a:t>
            </a:r>
          </a:p>
        </p:txBody>
      </p:sp>
      <p:sp>
        <p:nvSpPr>
          <p:cNvPr id="22" name="文本占位符 5">
            <a:extLst>
              <a:ext uri="{FF2B5EF4-FFF2-40B4-BE49-F238E27FC236}">
                <a16:creationId xmlns:a16="http://schemas.microsoft.com/office/drawing/2014/main" id="{12BB2B39-426F-4542-A980-4A1FB1E29EC7}"/>
              </a:ext>
            </a:extLst>
          </p:cNvPr>
          <p:cNvSpPr>
            <a:spLocks noGrp="1"/>
          </p:cNvSpPr>
          <p:nvPr>
            <p:ph type="body" sz="quarter" idx="21" hasCustomPrompt="1"/>
          </p:nvPr>
        </p:nvSpPr>
        <p:spPr>
          <a:xfrm>
            <a:off x="6691938" y="2461590"/>
            <a:ext cx="792000" cy="792000"/>
          </a:xfrm>
          <a:prstGeom prst="roundRect">
            <a:avLst/>
          </a:prstGeom>
          <a:gradFill>
            <a:gsLst>
              <a:gs pos="74000">
                <a:schemeClr val="accent1">
                  <a:lumMod val="97000"/>
                  <a:lumOff val="3000"/>
                </a:schemeClr>
              </a:gs>
              <a:gs pos="100000">
                <a:schemeClr val="accent1">
                  <a:lumMod val="60000"/>
                  <a:lumOff val="40000"/>
                </a:schemeClr>
              </a:gs>
            </a:gsLst>
            <a:lin ang="5400000" scaled="1"/>
          </a:gradFill>
          <a:effectLst>
            <a:outerShdw blurRad="50800" dist="38100" dir="5400000" algn="t" rotWithShape="0">
              <a:schemeClr val="accent1">
                <a:alpha val="40000"/>
              </a:schemeClr>
            </a:outerShdw>
          </a:effectLst>
        </p:spPr>
        <p:txBody>
          <a:bodyPr wrap="none" lIns="0" tIns="75600" rIns="0" bIns="0" anchor="ctr">
            <a:noAutofit/>
          </a:bodyPr>
          <a:lstStyle>
            <a:lvl1pPr>
              <a:defRPr lang="zh-CN" altLang="en-US" sz="5000">
                <a:effectLst/>
                <a:latin typeface="+mn-lt"/>
                <a:ea typeface="+mj-ea"/>
              </a:defRPr>
            </a:lvl1pPr>
          </a:lstStyle>
          <a:p>
            <a:pPr marL="0" lvl="0" indent="0" algn="ctr">
              <a:buNone/>
            </a:pPr>
            <a:r>
              <a:rPr lang="en-US" altLang="zh-CN"/>
              <a:t>02</a:t>
            </a:r>
            <a:endParaRPr lang="zh-CN" altLang="en-US"/>
          </a:p>
        </p:txBody>
      </p:sp>
      <p:sp>
        <p:nvSpPr>
          <p:cNvPr id="23" name="文本占位符 5">
            <a:extLst>
              <a:ext uri="{FF2B5EF4-FFF2-40B4-BE49-F238E27FC236}">
                <a16:creationId xmlns:a16="http://schemas.microsoft.com/office/drawing/2014/main" id="{97BBE938-CD6B-400B-AA54-8486BAFFCF04}"/>
              </a:ext>
            </a:extLst>
          </p:cNvPr>
          <p:cNvSpPr>
            <a:spLocks noGrp="1"/>
          </p:cNvSpPr>
          <p:nvPr>
            <p:ph type="body" sz="quarter" idx="22" hasCustomPrompt="1"/>
          </p:nvPr>
        </p:nvSpPr>
        <p:spPr>
          <a:xfrm>
            <a:off x="7648518" y="3543330"/>
            <a:ext cx="2115964" cy="395493"/>
          </a:xfrm>
          <a:prstGeom prst="rect">
            <a:avLst/>
          </a:prstGeom>
          <a:noFill/>
        </p:spPr>
        <p:txBody>
          <a:bodyPr wrap="none" lIns="0" tIns="0" rIns="0" bIns="0" rtlCol="0">
            <a:spAutoFit/>
          </a:bodyPr>
          <a:lstStyle>
            <a:lvl1pPr marL="0" indent="0">
              <a:buNone/>
              <a:defRPr kumimoji="0" lang="zh-CN" altLang="en-US" sz="2800" b="1" i="0" u="none" strike="noStrike" cap="none" spc="0" normalizeH="0" baseline="0">
                <a:ln>
                  <a:noFill/>
                </a:ln>
                <a:solidFill>
                  <a:schemeClr val="bg1"/>
                </a:solidFill>
                <a:effectLst/>
                <a:uLnTx/>
                <a:uFillTx/>
                <a:latin typeface="+mj-ea"/>
                <a:ea typeface="+mj-ea"/>
              </a:defRPr>
            </a:lvl1pPr>
          </a:lstStyle>
          <a:p>
            <a:pPr marL="0" lvl="0"/>
            <a:r>
              <a:rPr lang="zh-CN" altLang="en-US"/>
              <a:t>添加中文标题</a:t>
            </a:r>
          </a:p>
        </p:txBody>
      </p:sp>
      <p:sp>
        <p:nvSpPr>
          <p:cNvPr id="26" name="文本占位符 5">
            <a:extLst>
              <a:ext uri="{FF2B5EF4-FFF2-40B4-BE49-F238E27FC236}">
                <a16:creationId xmlns:a16="http://schemas.microsoft.com/office/drawing/2014/main" id="{DF8C59D6-4BA4-4A66-932C-AC36E4DE6EB8}"/>
              </a:ext>
            </a:extLst>
          </p:cNvPr>
          <p:cNvSpPr>
            <a:spLocks noGrp="1"/>
          </p:cNvSpPr>
          <p:nvPr>
            <p:ph type="body" sz="quarter" idx="23" hasCustomPrompt="1"/>
          </p:nvPr>
        </p:nvSpPr>
        <p:spPr>
          <a:xfrm>
            <a:off x="7648518" y="3928770"/>
            <a:ext cx="1231106" cy="221599"/>
          </a:xfrm>
          <a:prstGeom prst="rect">
            <a:avLst/>
          </a:prstGeom>
          <a:noFill/>
        </p:spPr>
        <p:txBody>
          <a:bodyPr wrap="none" lIns="0" tIns="0" rIns="0" bIns="0" rtlCol="0">
            <a:spAutoFit/>
          </a:bodyPr>
          <a:lstStyle>
            <a:lvl1pPr marL="0" indent="0">
              <a:buNone/>
              <a:defRPr kumimoji="0" lang="zh-CN" altLang="en-US" sz="1600" b="0" i="0" u="none" strike="noStrike" cap="none" spc="0" normalizeH="0" baseline="0">
                <a:ln>
                  <a:noFill/>
                </a:ln>
                <a:solidFill>
                  <a:schemeClr val="accent2"/>
                </a:solidFill>
                <a:effectLst/>
                <a:uLnTx/>
                <a:uFillTx/>
                <a:latin typeface="+mn-lt"/>
                <a:ea typeface="微软雅黑 Light" panose="020B0502040204020203" pitchFamily="34" charset="-122"/>
              </a:defRPr>
            </a:lvl1pPr>
          </a:lstStyle>
          <a:p>
            <a:pPr marL="0" lvl="0"/>
            <a:r>
              <a:rPr lang="zh-CN" altLang="en-US"/>
              <a:t>添加英文标题</a:t>
            </a:r>
          </a:p>
        </p:txBody>
      </p:sp>
      <p:sp>
        <p:nvSpPr>
          <p:cNvPr id="27" name="文本占位符 5">
            <a:extLst>
              <a:ext uri="{FF2B5EF4-FFF2-40B4-BE49-F238E27FC236}">
                <a16:creationId xmlns:a16="http://schemas.microsoft.com/office/drawing/2014/main" id="{AE24D35F-4B39-44B3-AC0F-072D34AFC3C9}"/>
              </a:ext>
            </a:extLst>
          </p:cNvPr>
          <p:cNvSpPr>
            <a:spLocks noGrp="1"/>
          </p:cNvSpPr>
          <p:nvPr>
            <p:ph type="body" sz="quarter" idx="24" hasCustomPrompt="1"/>
          </p:nvPr>
        </p:nvSpPr>
        <p:spPr>
          <a:xfrm>
            <a:off x="6691938" y="3454859"/>
            <a:ext cx="792000" cy="792000"/>
          </a:xfrm>
          <a:prstGeom prst="roundRect">
            <a:avLst/>
          </a:prstGeom>
          <a:gradFill>
            <a:gsLst>
              <a:gs pos="74000">
                <a:schemeClr val="accent1">
                  <a:lumMod val="97000"/>
                  <a:lumOff val="3000"/>
                </a:schemeClr>
              </a:gs>
              <a:gs pos="100000">
                <a:schemeClr val="accent1">
                  <a:lumMod val="60000"/>
                  <a:lumOff val="40000"/>
                </a:schemeClr>
              </a:gs>
            </a:gsLst>
            <a:lin ang="5400000" scaled="1"/>
          </a:gradFill>
          <a:effectLst>
            <a:outerShdw blurRad="50800" dist="38100" dir="5400000" algn="t" rotWithShape="0">
              <a:schemeClr val="accent1">
                <a:alpha val="40000"/>
              </a:schemeClr>
            </a:outerShdw>
          </a:effectLst>
        </p:spPr>
        <p:txBody>
          <a:bodyPr wrap="none" lIns="0" tIns="75600" rIns="0" bIns="0" anchor="ctr">
            <a:noAutofit/>
          </a:bodyPr>
          <a:lstStyle>
            <a:lvl1pPr>
              <a:defRPr lang="zh-CN" altLang="en-US" sz="5000">
                <a:effectLst/>
                <a:latin typeface="+mn-lt"/>
                <a:ea typeface="+mj-ea"/>
              </a:defRPr>
            </a:lvl1pPr>
          </a:lstStyle>
          <a:p>
            <a:pPr marL="0" lvl="0" indent="0" algn="ctr">
              <a:buNone/>
            </a:pPr>
            <a:r>
              <a:rPr lang="en-US" altLang="zh-CN"/>
              <a:t>03</a:t>
            </a:r>
            <a:endParaRPr lang="zh-CN" altLang="en-US"/>
          </a:p>
        </p:txBody>
      </p:sp>
      <p:sp>
        <p:nvSpPr>
          <p:cNvPr id="28" name="文本占位符 5">
            <a:extLst>
              <a:ext uri="{FF2B5EF4-FFF2-40B4-BE49-F238E27FC236}">
                <a16:creationId xmlns:a16="http://schemas.microsoft.com/office/drawing/2014/main" id="{BB85BB94-37AA-4E7E-BC13-DAD0213F8F90}"/>
              </a:ext>
            </a:extLst>
          </p:cNvPr>
          <p:cNvSpPr>
            <a:spLocks noGrp="1"/>
          </p:cNvSpPr>
          <p:nvPr>
            <p:ph type="body" sz="quarter" idx="25" hasCustomPrompt="1"/>
          </p:nvPr>
        </p:nvSpPr>
        <p:spPr>
          <a:xfrm>
            <a:off x="7648518" y="4536599"/>
            <a:ext cx="2115964" cy="395493"/>
          </a:xfrm>
          <a:prstGeom prst="rect">
            <a:avLst/>
          </a:prstGeom>
          <a:noFill/>
        </p:spPr>
        <p:txBody>
          <a:bodyPr wrap="none" lIns="0" tIns="0" rIns="0" bIns="0" rtlCol="0">
            <a:spAutoFit/>
          </a:bodyPr>
          <a:lstStyle>
            <a:lvl1pPr marL="0" indent="0">
              <a:buNone/>
              <a:defRPr kumimoji="0" lang="zh-CN" altLang="en-US" sz="2800" b="1" i="0" u="none" strike="noStrike" cap="none" spc="0" normalizeH="0" baseline="0">
                <a:ln>
                  <a:noFill/>
                </a:ln>
                <a:solidFill>
                  <a:schemeClr val="bg1"/>
                </a:solidFill>
                <a:effectLst/>
                <a:uLnTx/>
                <a:uFillTx/>
                <a:latin typeface="+mj-ea"/>
                <a:ea typeface="+mj-ea"/>
              </a:defRPr>
            </a:lvl1pPr>
          </a:lstStyle>
          <a:p>
            <a:pPr marL="0" lvl="0"/>
            <a:r>
              <a:rPr lang="zh-CN" altLang="en-US"/>
              <a:t>添加中文标题</a:t>
            </a:r>
          </a:p>
        </p:txBody>
      </p:sp>
      <p:sp>
        <p:nvSpPr>
          <p:cNvPr id="29" name="文本占位符 5">
            <a:extLst>
              <a:ext uri="{FF2B5EF4-FFF2-40B4-BE49-F238E27FC236}">
                <a16:creationId xmlns:a16="http://schemas.microsoft.com/office/drawing/2014/main" id="{5C624758-793B-4291-B4A0-3A2842E41650}"/>
              </a:ext>
            </a:extLst>
          </p:cNvPr>
          <p:cNvSpPr>
            <a:spLocks noGrp="1"/>
          </p:cNvSpPr>
          <p:nvPr>
            <p:ph type="body" sz="quarter" idx="26" hasCustomPrompt="1"/>
          </p:nvPr>
        </p:nvSpPr>
        <p:spPr>
          <a:xfrm>
            <a:off x="7648518" y="4922039"/>
            <a:ext cx="1231106" cy="221599"/>
          </a:xfrm>
          <a:prstGeom prst="rect">
            <a:avLst/>
          </a:prstGeom>
          <a:noFill/>
        </p:spPr>
        <p:txBody>
          <a:bodyPr wrap="none" lIns="0" tIns="0" rIns="0" bIns="0" rtlCol="0">
            <a:spAutoFit/>
          </a:bodyPr>
          <a:lstStyle>
            <a:lvl1pPr marL="0" indent="0">
              <a:buNone/>
              <a:defRPr kumimoji="0" lang="zh-CN" altLang="en-US" sz="1600" b="0" i="0" u="none" strike="noStrike" cap="none" spc="0" normalizeH="0" baseline="0">
                <a:ln>
                  <a:noFill/>
                </a:ln>
                <a:solidFill>
                  <a:schemeClr val="accent2"/>
                </a:solidFill>
                <a:effectLst/>
                <a:uLnTx/>
                <a:uFillTx/>
                <a:latin typeface="+mn-lt"/>
                <a:ea typeface="微软雅黑 Light" panose="020B0502040204020203" pitchFamily="34" charset="-122"/>
              </a:defRPr>
            </a:lvl1pPr>
          </a:lstStyle>
          <a:p>
            <a:pPr marL="0" lvl="0"/>
            <a:r>
              <a:rPr lang="zh-CN" altLang="en-US"/>
              <a:t>添加英文标题</a:t>
            </a:r>
          </a:p>
        </p:txBody>
      </p:sp>
      <p:sp>
        <p:nvSpPr>
          <p:cNvPr id="30" name="文本占位符 5">
            <a:extLst>
              <a:ext uri="{FF2B5EF4-FFF2-40B4-BE49-F238E27FC236}">
                <a16:creationId xmlns:a16="http://schemas.microsoft.com/office/drawing/2014/main" id="{EBD25A40-64B7-4D33-9384-F5DEF946BABF}"/>
              </a:ext>
            </a:extLst>
          </p:cNvPr>
          <p:cNvSpPr>
            <a:spLocks noGrp="1"/>
          </p:cNvSpPr>
          <p:nvPr>
            <p:ph type="body" sz="quarter" idx="27" hasCustomPrompt="1"/>
          </p:nvPr>
        </p:nvSpPr>
        <p:spPr>
          <a:xfrm>
            <a:off x="6691938" y="4448128"/>
            <a:ext cx="792000" cy="792000"/>
          </a:xfrm>
          <a:prstGeom prst="roundRect">
            <a:avLst/>
          </a:prstGeom>
          <a:gradFill>
            <a:gsLst>
              <a:gs pos="74000">
                <a:schemeClr val="accent1">
                  <a:lumMod val="97000"/>
                  <a:lumOff val="3000"/>
                </a:schemeClr>
              </a:gs>
              <a:gs pos="100000">
                <a:schemeClr val="accent1">
                  <a:lumMod val="60000"/>
                  <a:lumOff val="40000"/>
                </a:schemeClr>
              </a:gs>
            </a:gsLst>
            <a:lin ang="5400000" scaled="1"/>
          </a:gradFill>
          <a:effectLst>
            <a:outerShdw blurRad="50800" dist="38100" dir="5400000" algn="t" rotWithShape="0">
              <a:schemeClr val="accent1">
                <a:alpha val="40000"/>
              </a:schemeClr>
            </a:outerShdw>
          </a:effectLst>
        </p:spPr>
        <p:txBody>
          <a:bodyPr wrap="none" lIns="0" tIns="75600" rIns="0" bIns="0" anchor="ctr">
            <a:noAutofit/>
          </a:bodyPr>
          <a:lstStyle>
            <a:lvl1pPr>
              <a:defRPr lang="zh-CN" altLang="en-US" sz="5000">
                <a:effectLst/>
                <a:latin typeface="+mn-lt"/>
                <a:ea typeface="+mj-ea"/>
              </a:defRPr>
            </a:lvl1pPr>
          </a:lstStyle>
          <a:p>
            <a:pPr marL="0" lvl="0" indent="0" algn="ctr">
              <a:buNone/>
            </a:pPr>
            <a:r>
              <a:rPr lang="en-US" altLang="zh-CN"/>
              <a:t>04</a:t>
            </a:r>
            <a:endParaRPr lang="zh-CN" altLang="en-US"/>
          </a:p>
        </p:txBody>
      </p:sp>
      <p:pic>
        <p:nvPicPr>
          <p:cNvPr id="32" name="图片 31" descr="3D 波浪图案">
            <a:extLst>
              <a:ext uri="{FF2B5EF4-FFF2-40B4-BE49-F238E27FC236}">
                <a16:creationId xmlns:a16="http://schemas.microsoft.com/office/drawing/2014/main" id="{4010DD2E-30CF-4A81-A12C-8A83921C0CCC}"/>
              </a:ext>
            </a:extLst>
          </p:cNvPr>
          <p:cNvPicPr>
            <a:picLocks noChangeAspect="1"/>
          </p:cNvPicPr>
          <p:nvPr userDrawn="1"/>
        </p:nvPicPr>
        <p:blipFill rotWithShape="1">
          <a:blip r:embed="rId4" cstate="screen">
            <a:alphaModFix amt="9000"/>
            <a:extLst>
              <a:ext uri="{BEBA8EAE-BF5A-486C-A8C5-ECC9F3942E4B}">
                <a14:imgProps xmlns:a14="http://schemas.microsoft.com/office/drawing/2010/main">
                  <a14:imgLayer r:embed="rId5">
                    <a14:imgEffect>
                      <a14:sharpenSoften amount="5000"/>
                    </a14:imgEffect>
                  </a14:imgLayer>
                </a14:imgProps>
              </a:ext>
              <a:ext uri="{28A0092B-C50C-407E-A947-70E740481C1C}">
                <a14:useLocalDpi xmlns:a14="http://schemas.microsoft.com/office/drawing/2010/main"/>
              </a:ext>
            </a:extLst>
          </a:blip>
          <a:srcRect t="-57"/>
          <a:stretch/>
        </p:blipFill>
        <p:spPr>
          <a:xfrm>
            <a:off x="16903" y="-3908"/>
            <a:ext cx="4710944" cy="6858000"/>
          </a:xfrm>
          <a:prstGeom prst="rect">
            <a:avLst/>
          </a:prstGeom>
        </p:spPr>
      </p:pic>
      <p:sp>
        <p:nvSpPr>
          <p:cNvPr id="54" name="文本框 53">
            <a:extLst>
              <a:ext uri="{FF2B5EF4-FFF2-40B4-BE49-F238E27FC236}">
                <a16:creationId xmlns:a16="http://schemas.microsoft.com/office/drawing/2014/main" id="{5D56C0D4-6CE4-47A5-9811-E805E120DCF7}"/>
              </a:ext>
            </a:extLst>
          </p:cNvPr>
          <p:cNvSpPr txBox="1"/>
          <p:nvPr userDrawn="1"/>
        </p:nvSpPr>
        <p:spPr>
          <a:xfrm flipH="1">
            <a:off x="731972" y="2348880"/>
            <a:ext cx="3304687" cy="738664"/>
          </a:xfrm>
          <a:prstGeom prst="rect">
            <a:avLst/>
          </a:prstGeom>
          <a:noFill/>
          <a:ln>
            <a:noFill/>
          </a:ln>
        </p:spPr>
        <p:txBody>
          <a:bodyPr wrap="none" lIns="0" tIns="0" rIns="0" bIns="0" rtlCol="0">
            <a:spAutoFit/>
          </a:bodyPr>
          <a:lstStyle/>
          <a:p>
            <a:r>
              <a:rPr kumimoji="0" lang="en-US" altLang="zh-CN" sz="4800" i="0" u="none" strike="noStrike" kern="1200" cap="none" spc="0" normalizeH="0" baseline="0" noProof="0">
                <a:ln>
                  <a:noFill/>
                </a:ln>
                <a:solidFill>
                  <a:schemeClr val="accent1">
                    <a:lumMod val="40000"/>
                    <a:lumOff val="60000"/>
                    <a:alpha val="61000"/>
                  </a:schemeClr>
                </a:solidFill>
                <a:effectLst/>
                <a:uLnTx/>
                <a:uFillTx/>
                <a:latin typeface="+mj-lt"/>
                <a:ea typeface="微软雅黑 Light" panose="020B0502040204020203" pitchFamily="34" charset="-122"/>
                <a:cs typeface="Aharoni" panose="02010803020104030203" pitchFamily="2" charset="-79"/>
              </a:rPr>
              <a:t>CONTENTS</a:t>
            </a:r>
            <a:endParaRPr lang="zh-CN" altLang="en-US" sz="4800">
              <a:solidFill>
                <a:schemeClr val="accent1">
                  <a:lumMod val="40000"/>
                  <a:lumOff val="60000"/>
                  <a:alpha val="61000"/>
                </a:schemeClr>
              </a:solidFill>
              <a:latin typeface="+mj-lt"/>
              <a:ea typeface="微软雅黑 Light" panose="020B0502040204020203" pitchFamily="34" charset="-122"/>
              <a:cs typeface="Aharoni" panose="02010803020104030203" pitchFamily="2" charset="-79"/>
            </a:endParaRPr>
          </a:p>
        </p:txBody>
      </p:sp>
      <p:sp>
        <p:nvSpPr>
          <p:cNvPr id="20" name="文本框 19">
            <a:extLst>
              <a:ext uri="{FF2B5EF4-FFF2-40B4-BE49-F238E27FC236}">
                <a16:creationId xmlns:a16="http://schemas.microsoft.com/office/drawing/2014/main" id="{ED6CFDC9-0C90-4FD2-A8A8-B21B57EED277}"/>
              </a:ext>
            </a:extLst>
          </p:cNvPr>
          <p:cNvSpPr txBox="1"/>
          <p:nvPr userDrawn="1"/>
        </p:nvSpPr>
        <p:spPr>
          <a:xfrm flipH="1">
            <a:off x="731274" y="2670072"/>
            <a:ext cx="2584362" cy="553998"/>
          </a:xfrm>
          <a:prstGeom prst="rect">
            <a:avLst/>
          </a:prstGeom>
          <a:noFill/>
          <a:ln>
            <a:noFill/>
          </a:ln>
        </p:spPr>
        <p:txBody>
          <a:bodyPr wrap="none" lIns="0" tIns="0" rIns="0" bIns="0" rtlCol="0">
            <a:spAutoFit/>
          </a:bodyPr>
          <a:lstStyle/>
          <a:p>
            <a:r>
              <a:rPr kumimoji="0" lang="en-US" altLang="zh-CN" sz="3600" b="1" i="0" u="none" strike="noStrike" kern="1200" cap="none" spc="0" normalizeH="0" baseline="0" noProof="0">
                <a:ln>
                  <a:noFill/>
                </a:ln>
                <a:effectLst/>
                <a:uLnTx/>
                <a:uFillTx/>
                <a:latin typeface="+mj-lt"/>
                <a:ea typeface="微软雅黑 Light" panose="020B0502040204020203" pitchFamily="34" charset="-122"/>
                <a:cs typeface="Aharoni" panose="02010803020104030203" pitchFamily="2" charset="-79"/>
              </a:rPr>
              <a:t>CONTENTS</a:t>
            </a:r>
            <a:endParaRPr lang="zh-CN" altLang="en-US" sz="3600" b="1">
              <a:latin typeface="+mj-lt"/>
              <a:ea typeface="微软雅黑 Light" panose="020B0502040204020203" pitchFamily="34" charset="-122"/>
              <a:cs typeface="Aharoni" panose="02010803020104030203" pitchFamily="2" charset="-79"/>
            </a:endParaRPr>
          </a:p>
        </p:txBody>
      </p:sp>
    </p:spTree>
    <p:extLst>
      <p:ext uri="{BB962C8B-B14F-4D97-AF65-F5344CB8AC3E}">
        <p14:creationId xmlns:p14="http://schemas.microsoft.com/office/powerpoint/2010/main" val="96891989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副标题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useBgFill="1">
        <p:nvSpPr>
          <p:cNvPr id="37" name="文本占位符 5">
            <a:extLst>
              <a:ext uri="{FF2B5EF4-FFF2-40B4-BE49-F238E27FC236}">
                <a16:creationId xmlns:a16="http://schemas.microsoft.com/office/drawing/2014/main" id="{4C8B471C-3B4B-46BF-93EB-AF0C2E262660}"/>
              </a:ext>
            </a:extLst>
          </p:cNvPr>
          <p:cNvSpPr>
            <a:spLocks noGrp="1"/>
          </p:cNvSpPr>
          <p:nvPr>
            <p:ph type="body" sz="quarter" idx="24" hasCustomPrompt="1"/>
          </p:nvPr>
        </p:nvSpPr>
        <p:spPr>
          <a:xfrm>
            <a:off x="6505781" y="1324058"/>
            <a:ext cx="3177676" cy="4571380"/>
          </a:xfrm>
          <a:prstGeom prst="rect">
            <a:avLst/>
          </a:prstGeom>
          <a:noFill/>
        </p:spPr>
        <p:txBody>
          <a:bodyPr wrap="none" lIns="0" tIns="0" rIns="0" bIns="0" rtlCol="0">
            <a:noAutofit/>
          </a:bodyPr>
          <a:lstStyle>
            <a:lvl1pPr marL="0" indent="0" algn="ctr">
              <a:buNone/>
              <a:defRPr lang="zh-CN" altLang="en-US" sz="32900">
                <a:solidFill>
                  <a:schemeClr val="accent1"/>
                </a:solidFill>
                <a:ea typeface="+mj-ea"/>
              </a:defRPr>
            </a:lvl1pPr>
          </a:lstStyle>
          <a:p>
            <a:pPr marL="0" lvl="0"/>
            <a:r>
              <a:rPr lang="en-US" altLang="zh-CN"/>
              <a:t>1</a:t>
            </a:r>
            <a:endParaRPr lang="zh-CN" altLang="en-US"/>
          </a:p>
        </p:txBody>
      </p:sp>
      <p:cxnSp>
        <p:nvCxnSpPr>
          <p:cNvPr id="33" name="直接连接符 32">
            <a:extLst>
              <a:ext uri="{FF2B5EF4-FFF2-40B4-BE49-F238E27FC236}">
                <a16:creationId xmlns:a16="http://schemas.microsoft.com/office/drawing/2014/main" id="{86B31A7E-1B57-4302-B8A7-3E1934A13DCD}"/>
              </a:ext>
            </a:extLst>
          </p:cNvPr>
          <p:cNvCxnSpPr>
            <a:cxnSpLocks/>
          </p:cNvCxnSpPr>
          <p:nvPr userDrawn="1"/>
        </p:nvCxnSpPr>
        <p:spPr>
          <a:xfrm flipH="1">
            <a:off x="6912619" y="3794161"/>
            <a:ext cx="5279381"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useBgFill="1">
        <p:nvSpPr>
          <p:cNvPr id="47" name="文本占位符 5">
            <a:extLst>
              <a:ext uri="{FF2B5EF4-FFF2-40B4-BE49-F238E27FC236}">
                <a16:creationId xmlns:a16="http://schemas.microsoft.com/office/drawing/2014/main" id="{BC51DAAB-157F-4F9E-99D7-BA3909AC418F}"/>
              </a:ext>
            </a:extLst>
          </p:cNvPr>
          <p:cNvSpPr>
            <a:spLocks noGrp="1"/>
          </p:cNvSpPr>
          <p:nvPr>
            <p:ph type="body" sz="quarter" idx="22" hasCustomPrompt="1"/>
          </p:nvPr>
        </p:nvSpPr>
        <p:spPr>
          <a:xfrm>
            <a:off x="6912620" y="2810361"/>
            <a:ext cx="2423740" cy="730141"/>
          </a:xfrm>
          <a:prstGeom prst="rect">
            <a:avLst/>
          </a:prstGeom>
        </p:spPr>
        <p:txBody>
          <a:bodyPr wrap="none" lIns="0" tIns="57600" rIns="0" bIns="0" rtlCol="0">
            <a:spAutoFit/>
          </a:bodyPr>
          <a:lstStyle>
            <a:lvl1pPr marL="0" indent="0">
              <a:buNone/>
              <a:defRPr kumimoji="0" lang="zh-CN" altLang="en-US" sz="4800" b="1" i="0" u="none" strike="noStrike" cap="none" spc="0" normalizeH="0" baseline="0">
                <a:ln>
                  <a:noFill/>
                </a:ln>
                <a:solidFill>
                  <a:schemeClr val="bg1"/>
                </a:solidFill>
                <a:effectLst/>
                <a:uLnTx/>
                <a:uFillTx/>
                <a:latin typeface="+mj-ea"/>
                <a:ea typeface="+mj-ea"/>
              </a:defRPr>
            </a:lvl1pPr>
          </a:lstStyle>
          <a:p>
            <a:pPr marL="0" lvl="0"/>
            <a:r>
              <a:rPr lang="zh-CN" altLang="en-US"/>
              <a:t>添加标题</a:t>
            </a:r>
          </a:p>
        </p:txBody>
      </p:sp>
      <p:sp useBgFill="1">
        <p:nvSpPr>
          <p:cNvPr id="48" name="文本占位符 5">
            <a:extLst>
              <a:ext uri="{FF2B5EF4-FFF2-40B4-BE49-F238E27FC236}">
                <a16:creationId xmlns:a16="http://schemas.microsoft.com/office/drawing/2014/main" id="{2942C74D-39AC-43E0-9158-C5535CEE1C0B}"/>
              </a:ext>
            </a:extLst>
          </p:cNvPr>
          <p:cNvSpPr>
            <a:spLocks noGrp="1"/>
          </p:cNvSpPr>
          <p:nvPr>
            <p:ph type="body" sz="quarter" idx="23" hasCustomPrompt="1"/>
          </p:nvPr>
        </p:nvSpPr>
        <p:spPr>
          <a:xfrm>
            <a:off x="6912619" y="3483574"/>
            <a:ext cx="2423739" cy="313943"/>
          </a:xfrm>
          <a:prstGeom prst="rect">
            <a:avLst/>
          </a:prstGeom>
        </p:spPr>
        <p:txBody>
          <a:bodyPr wrap="none" lIns="0" tIns="0" rIns="0" bIns="0" rtlCol="0">
            <a:noAutofit/>
          </a:bodyPr>
          <a:lstStyle>
            <a:lvl1pPr marL="0" indent="0">
              <a:buNone/>
              <a:defRPr kumimoji="0" lang="zh-CN" altLang="en-US" sz="2000" b="0" i="0" u="none" strike="noStrike" cap="none" spc="0" normalizeH="0" baseline="0">
                <a:ln>
                  <a:noFill/>
                </a:ln>
                <a:solidFill>
                  <a:schemeClr val="accent2"/>
                </a:solidFill>
                <a:effectLst/>
                <a:uLnTx/>
                <a:uFillTx/>
                <a:latin typeface="+mn-lt"/>
                <a:ea typeface="微软雅黑 Light" panose="020B0502040204020203" pitchFamily="34" charset="-122"/>
              </a:defRPr>
            </a:lvl1pPr>
          </a:lstStyle>
          <a:p>
            <a:pPr marL="0" lvl="0"/>
            <a:r>
              <a:rPr lang="zh-CN" altLang="en-US"/>
              <a:t>添加英文标题</a:t>
            </a:r>
          </a:p>
        </p:txBody>
      </p:sp>
      <p:sp>
        <p:nvSpPr>
          <p:cNvPr id="35" name="矩形 34">
            <a:extLst>
              <a:ext uri="{FF2B5EF4-FFF2-40B4-BE49-F238E27FC236}">
                <a16:creationId xmlns:a16="http://schemas.microsoft.com/office/drawing/2014/main" id="{003296EB-6B3B-4CB1-9E8C-12AECE2C2D2C}"/>
              </a:ext>
            </a:extLst>
          </p:cNvPr>
          <p:cNvSpPr/>
          <p:nvPr userDrawn="1"/>
        </p:nvSpPr>
        <p:spPr>
          <a:xfrm flipV="1">
            <a:off x="10560496" y="3787212"/>
            <a:ext cx="936179"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连接符 35">
            <a:extLst>
              <a:ext uri="{FF2B5EF4-FFF2-40B4-BE49-F238E27FC236}">
                <a16:creationId xmlns:a16="http://schemas.microsoft.com/office/drawing/2014/main" id="{4C43055C-2716-4237-8079-52DA20EF3C8A}"/>
              </a:ext>
            </a:extLst>
          </p:cNvPr>
          <p:cNvCxnSpPr/>
          <p:nvPr userDrawn="1"/>
        </p:nvCxnSpPr>
        <p:spPr>
          <a:xfrm>
            <a:off x="11496675" y="2394380"/>
            <a:ext cx="0" cy="2098267"/>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40" name="文本占位符 2">
            <a:extLst>
              <a:ext uri="{FF2B5EF4-FFF2-40B4-BE49-F238E27FC236}">
                <a16:creationId xmlns:a16="http://schemas.microsoft.com/office/drawing/2014/main" id="{00798621-6F6E-4C71-A737-430B55C2C9B8}"/>
              </a:ext>
            </a:extLst>
          </p:cNvPr>
          <p:cNvSpPr>
            <a:spLocks noGrp="1"/>
          </p:cNvSpPr>
          <p:nvPr>
            <p:ph type="body" sz="quarter" idx="11" hasCustomPrompt="1"/>
          </p:nvPr>
        </p:nvSpPr>
        <p:spPr>
          <a:xfrm>
            <a:off x="695325" y="6105592"/>
            <a:ext cx="800219" cy="203133"/>
          </a:xfrm>
          <a:prstGeom prst="rect">
            <a:avLst/>
          </a:prstGeom>
        </p:spPr>
        <p:txBody>
          <a:bodyPr wrap="none">
            <a:spAutoFit/>
          </a:bodyPr>
          <a:lstStyle>
            <a:lvl1pPr marL="0" indent="0" algn="l">
              <a:buNone/>
              <a:defRPr sz="800">
                <a:solidFill>
                  <a:schemeClr val="accent2"/>
                </a:solidFill>
                <a:latin typeface="+mn-lt"/>
              </a:defRPr>
            </a:lvl1pPr>
          </a:lstStyle>
          <a:p>
            <a:r>
              <a:rPr lang="zh-CN" altLang="en-US">
                <a:effectLst/>
                <a:ea typeface="微软雅黑 Light" panose="020B0502040204020203" pitchFamily="34" charset="-122"/>
              </a:rPr>
              <a:t>输入项目名称</a:t>
            </a:r>
            <a:endParaRPr lang="en-US" altLang="zh-CN">
              <a:effectLst/>
              <a:ea typeface="微软雅黑 Light" panose="020B0502040204020203" pitchFamily="34" charset="-122"/>
            </a:endParaRPr>
          </a:p>
        </p:txBody>
      </p:sp>
    </p:spTree>
    <p:extLst>
      <p:ext uri="{BB962C8B-B14F-4D97-AF65-F5344CB8AC3E}">
        <p14:creationId xmlns:p14="http://schemas.microsoft.com/office/powerpoint/2010/main" val="131590982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bg>
      <p:bgPr>
        <a:solidFill>
          <a:schemeClr val="bg1"/>
        </a:solidFill>
        <a:effectLst/>
      </p:bgPr>
    </p:bg>
    <p:spTree>
      <p:nvGrpSpPr>
        <p:cNvPr id="1" name=""/>
        <p:cNvGrpSpPr/>
        <p:nvPr/>
      </p:nvGrpSpPr>
      <p:grpSpPr>
        <a:xfrm>
          <a:off x="0" y="0"/>
          <a:ext cx="0" cy="0"/>
          <a:chOff x="0" y="0"/>
          <a:chExt cx="0" cy="0"/>
        </a:xfrm>
      </p:grpSpPr>
      <p:cxnSp>
        <p:nvCxnSpPr>
          <p:cNvPr id="13" name="直接连接符 12">
            <a:extLst>
              <a:ext uri="{FF2B5EF4-FFF2-40B4-BE49-F238E27FC236}">
                <a16:creationId xmlns:a16="http://schemas.microsoft.com/office/drawing/2014/main" id="{CC68B658-C814-4FE5-A1B9-34A568933C6C}"/>
              </a:ext>
            </a:extLst>
          </p:cNvPr>
          <p:cNvCxnSpPr>
            <a:cxnSpLocks/>
          </p:cNvCxnSpPr>
          <p:nvPr userDrawn="1"/>
        </p:nvCxnSpPr>
        <p:spPr>
          <a:xfrm>
            <a:off x="646792" y="0"/>
            <a:ext cx="0" cy="157546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2" name="图片 11" descr="3D 波浪图案">
            <a:extLst>
              <a:ext uri="{FF2B5EF4-FFF2-40B4-BE49-F238E27FC236}">
                <a16:creationId xmlns:a16="http://schemas.microsoft.com/office/drawing/2014/main" id="{2F784FA4-93BA-46D4-ABF6-C71C274FA327}"/>
              </a:ext>
            </a:extLst>
          </p:cNvPr>
          <p:cNvPicPr>
            <a:picLocks noChangeAspect="1"/>
          </p:cNvPicPr>
          <p:nvPr userDrawn="1"/>
        </p:nvPicPr>
        <p:blipFill>
          <a:blip r:embed="rId2" cstate="screen">
            <a:alphaModFix amt="5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0" name="文本占位符 5">
            <a:extLst>
              <a:ext uri="{FF2B5EF4-FFF2-40B4-BE49-F238E27FC236}">
                <a16:creationId xmlns:a16="http://schemas.microsoft.com/office/drawing/2014/main" id="{52FFC171-89C2-465A-A2AA-6CB1C9753600}"/>
              </a:ext>
            </a:extLst>
          </p:cNvPr>
          <p:cNvSpPr>
            <a:spLocks noGrp="1"/>
          </p:cNvSpPr>
          <p:nvPr>
            <p:ph type="body" sz="quarter" idx="10" hasCustomPrompt="1"/>
          </p:nvPr>
        </p:nvSpPr>
        <p:spPr>
          <a:xfrm>
            <a:off x="724489" y="578509"/>
            <a:ext cx="1410643" cy="391967"/>
          </a:xfrm>
          <a:prstGeom prst="rect">
            <a:avLst/>
          </a:prstGeom>
          <a:noFill/>
        </p:spPr>
        <p:txBody>
          <a:bodyPr wrap="none" lIns="0" tIns="0" rIns="0" bIns="0" rtlCol="0">
            <a:spAutoFit/>
          </a:bodyPr>
          <a:lstStyle>
            <a:lvl1pPr marL="0" indent="0">
              <a:buNone/>
              <a:defRPr lang="zh-CN" altLang="en-US" b="1">
                <a:solidFill>
                  <a:schemeClr val="tx1"/>
                </a:solidFill>
                <a:latin typeface="+mj-ea"/>
                <a:ea typeface="+mj-ea"/>
              </a:defRPr>
            </a:lvl1pPr>
          </a:lstStyle>
          <a:p>
            <a:pPr marL="0" lvl="0"/>
            <a:r>
              <a:rPr lang="zh-CN" altLang="en-US"/>
              <a:t>添加标题</a:t>
            </a:r>
          </a:p>
        </p:txBody>
      </p:sp>
      <p:sp>
        <p:nvSpPr>
          <p:cNvPr id="11" name="文本占位符 7">
            <a:extLst>
              <a:ext uri="{FF2B5EF4-FFF2-40B4-BE49-F238E27FC236}">
                <a16:creationId xmlns:a16="http://schemas.microsoft.com/office/drawing/2014/main" id="{7F6F992A-70CB-482D-AF2E-D7DEF89A68B6}"/>
              </a:ext>
            </a:extLst>
          </p:cNvPr>
          <p:cNvSpPr>
            <a:spLocks noGrp="1"/>
          </p:cNvSpPr>
          <p:nvPr>
            <p:ph type="body" sz="quarter" idx="11"/>
          </p:nvPr>
        </p:nvSpPr>
        <p:spPr>
          <a:xfrm>
            <a:off x="724489" y="966445"/>
            <a:ext cx="2462213" cy="221599"/>
          </a:xfrm>
          <a:prstGeom prst="rect">
            <a:avLst/>
          </a:prstGeom>
          <a:noFill/>
        </p:spPr>
        <p:txBody>
          <a:bodyPr wrap="none" lIns="0" tIns="0" rIns="0" bIns="0" rtlCol="0">
            <a:spAutoFit/>
          </a:bodyPr>
          <a:lstStyle>
            <a:lvl1pPr marL="0" indent="0">
              <a:buNone/>
              <a:defRPr kumimoji="0" lang="zh-CN" altLang="en-US" sz="1600" b="0" i="0" u="none" strike="noStrike" cap="none" spc="0" normalizeH="0" baseline="0" smtClean="0">
                <a:ln>
                  <a:noFill/>
                </a:ln>
                <a:solidFill>
                  <a:schemeClr val="accent2"/>
                </a:solidFill>
                <a:effectLst/>
                <a:uLnTx/>
                <a:uFillTx/>
                <a:ea typeface="微软雅黑 Light" panose="020B0502040204020203" pitchFamily="34" charset="-122"/>
              </a:defRPr>
            </a:lvl1pPr>
          </a:lstStyle>
          <a:p>
            <a:pPr marL="0" lvl="0"/>
            <a:r>
              <a:rPr lang="zh-CN" altLang="en-US"/>
              <a:t>单击此处编辑母版文本样式</a:t>
            </a:r>
          </a:p>
        </p:txBody>
      </p:sp>
      <p:sp>
        <p:nvSpPr>
          <p:cNvPr id="9" name="矩形 8">
            <a:extLst>
              <a:ext uri="{FF2B5EF4-FFF2-40B4-BE49-F238E27FC236}">
                <a16:creationId xmlns:a16="http://schemas.microsoft.com/office/drawing/2014/main" id="{95743D35-DA97-4932-AC3D-D7D8D8883658}"/>
              </a:ext>
            </a:extLst>
          </p:cNvPr>
          <p:cNvSpPr/>
          <p:nvPr userDrawn="1"/>
        </p:nvSpPr>
        <p:spPr>
          <a:xfrm>
            <a:off x="623392" y="476752"/>
            <a:ext cx="46800" cy="72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a:extLst>
              <a:ext uri="{FF2B5EF4-FFF2-40B4-BE49-F238E27FC236}">
                <a16:creationId xmlns:a16="http://schemas.microsoft.com/office/drawing/2014/main" id="{DBD91AD5-E1CC-4FA5-A727-C45D47091B58}"/>
              </a:ext>
            </a:extLst>
          </p:cNvPr>
          <p:cNvCxnSpPr>
            <a:cxnSpLocks/>
          </p:cNvCxnSpPr>
          <p:nvPr userDrawn="1"/>
        </p:nvCxnSpPr>
        <p:spPr>
          <a:xfrm>
            <a:off x="0" y="1188044"/>
            <a:ext cx="42958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479434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结束页">
    <p:bg>
      <p:bgPr>
        <a:solidFill>
          <a:schemeClr val="tx1">
            <a:alpha val="95000"/>
          </a:schemeClr>
        </a:solidFill>
        <a:effectLst/>
      </p:bgPr>
    </p:bg>
    <p:spTree>
      <p:nvGrpSpPr>
        <p:cNvPr id="1" name=""/>
        <p:cNvGrpSpPr/>
        <p:nvPr/>
      </p:nvGrpSpPr>
      <p:grpSpPr>
        <a:xfrm>
          <a:off x="0" y="0"/>
          <a:ext cx="0" cy="0"/>
          <a:chOff x="0" y="0"/>
          <a:chExt cx="0" cy="0"/>
        </a:xfrm>
      </p:grpSpPr>
      <p:pic>
        <p:nvPicPr>
          <p:cNvPr id="9" name="图片 8" descr="3D 波浪图案">
            <a:extLst>
              <a:ext uri="{FF2B5EF4-FFF2-40B4-BE49-F238E27FC236}">
                <a16:creationId xmlns:a16="http://schemas.microsoft.com/office/drawing/2014/main" id="{C055937C-C3D7-449B-A2AA-48BFA0D3C56C}"/>
              </a:ext>
            </a:extLst>
          </p:cNvPr>
          <p:cNvPicPr>
            <a:picLocks noChangeAspect="1"/>
          </p:cNvPicPr>
          <p:nvPr userDrawn="1"/>
        </p:nvPicPr>
        <p:blipFill>
          <a:blip r:embed="rId2" cstate="screen">
            <a:alphaModFix amt="14000"/>
            <a:extLst>
              <a:ext uri="{28A0092B-C50C-407E-A947-70E740481C1C}">
                <a14:useLocalDpi xmlns:a14="http://schemas.microsoft.com/office/drawing/2010/main"/>
              </a:ext>
            </a:extLst>
          </a:blip>
          <a:stretch>
            <a:fillRect/>
          </a:stretch>
        </p:blipFill>
        <p:spPr>
          <a:xfrm>
            <a:off x="0" y="0"/>
            <a:ext cx="12163686" cy="6858000"/>
          </a:xfrm>
          <a:prstGeom prst="rect">
            <a:avLst/>
          </a:prstGeom>
        </p:spPr>
      </p:pic>
      <p:sp>
        <p:nvSpPr>
          <p:cNvPr id="5" name="文本占位符 5">
            <a:extLst>
              <a:ext uri="{FF2B5EF4-FFF2-40B4-BE49-F238E27FC236}">
                <a16:creationId xmlns:a16="http://schemas.microsoft.com/office/drawing/2014/main" id="{94FCB4B4-EE24-4128-AC61-D739C0BE3E55}"/>
              </a:ext>
            </a:extLst>
          </p:cNvPr>
          <p:cNvSpPr>
            <a:spLocks noGrp="1"/>
          </p:cNvSpPr>
          <p:nvPr>
            <p:ph type="body" sz="quarter" idx="10" hasCustomPrompt="1"/>
          </p:nvPr>
        </p:nvSpPr>
        <p:spPr>
          <a:xfrm>
            <a:off x="2031421" y="2573517"/>
            <a:ext cx="8129157" cy="616002"/>
          </a:xfrm>
          <a:prstGeom prst="rect">
            <a:avLst/>
          </a:prstGeom>
          <a:noFill/>
        </p:spPr>
        <p:txBody>
          <a:bodyPr wrap="none" lIns="0" tIns="0" rIns="0" bIns="0" rtlCol="0" anchor="ctr">
            <a:noAutofit/>
          </a:bodyPr>
          <a:lstStyle>
            <a:lvl1pPr marL="0" indent="0" algn="ctr">
              <a:buNone/>
              <a:defRPr lang="zh-CN" altLang="en-US" sz="4400" b="1">
                <a:solidFill>
                  <a:schemeClr val="bg1"/>
                </a:solidFill>
                <a:latin typeface="+mj-ea"/>
                <a:ea typeface="+mj-ea"/>
              </a:defRPr>
            </a:lvl1pPr>
          </a:lstStyle>
          <a:p>
            <a:pPr marL="0" lvl="0"/>
            <a:r>
              <a:rPr lang="zh-CN" altLang="en-US"/>
              <a:t>添加中文标题</a:t>
            </a:r>
          </a:p>
        </p:txBody>
      </p:sp>
      <p:sp>
        <p:nvSpPr>
          <p:cNvPr id="7" name="文本占位符 5">
            <a:extLst>
              <a:ext uri="{FF2B5EF4-FFF2-40B4-BE49-F238E27FC236}">
                <a16:creationId xmlns:a16="http://schemas.microsoft.com/office/drawing/2014/main" id="{A0D7F97C-CF41-4A86-ABD4-9A9D4B7BBE8E}"/>
              </a:ext>
            </a:extLst>
          </p:cNvPr>
          <p:cNvSpPr>
            <a:spLocks noGrp="1"/>
          </p:cNvSpPr>
          <p:nvPr>
            <p:ph type="body" sz="quarter" idx="12" hasCustomPrompt="1"/>
          </p:nvPr>
        </p:nvSpPr>
        <p:spPr>
          <a:xfrm>
            <a:off x="3539721" y="4322792"/>
            <a:ext cx="5112556" cy="293195"/>
          </a:xfrm>
          <a:prstGeom prst="rect">
            <a:avLst/>
          </a:prstGeom>
          <a:noFill/>
        </p:spPr>
        <p:txBody>
          <a:bodyPr wrap="none" lIns="0" tIns="0" rIns="0" bIns="0" anchor="ctr">
            <a:noAutofit/>
          </a:bodyPr>
          <a:lstStyle>
            <a:lvl1pPr marL="0" indent="0" algn="ctr">
              <a:buNone/>
              <a:defRPr lang="zh-CN" altLang="en-US" sz="1600">
                <a:solidFill>
                  <a:schemeClr val="accent2"/>
                </a:solidFill>
                <a:effectLst/>
                <a:latin typeface="+mn-lt"/>
                <a:ea typeface="微软雅黑 Light" panose="020B0502040204020203" pitchFamily="34" charset="-122"/>
              </a:defRPr>
            </a:lvl1pPr>
          </a:lstStyle>
          <a:p>
            <a:pPr marL="0" lvl="0"/>
            <a:r>
              <a:rPr lang="zh-CN" altLang="en-US"/>
              <a:t>添加内容</a:t>
            </a:r>
          </a:p>
        </p:txBody>
      </p:sp>
      <p:sp>
        <p:nvSpPr>
          <p:cNvPr id="8" name="文本占位符 5">
            <a:extLst>
              <a:ext uri="{FF2B5EF4-FFF2-40B4-BE49-F238E27FC236}">
                <a16:creationId xmlns:a16="http://schemas.microsoft.com/office/drawing/2014/main" id="{6C2F35D3-0198-4B21-9462-8256E02507EE}"/>
              </a:ext>
            </a:extLst>
          </p:cNvPr>
          <p:cNvSpPr>
            <a:spLocks noGrp="1"/>
          </p:cNvSpPr>
          <p:nvPr>
            <p:ph type="body" sz="quarter" idx="14" hasCustomPrompt="1"/>
          </p:nvPr>
        </p:nvSpPr>
        <p:spPr>
          <a:xfrm>
            <a:off x="5015999" y="4005064"/>
            <a:ext cx="2160000" cy="293195"/>
          </a:xfrm>
          <a:prstGeom prst="roundRect">
            <a:avLst>
              <a:gd name="adj" fmla="val 50000"/>
            </a:avLst>
          </a:prstGeom>
          <a:gradFill>
            <a:gsLst>
              <a:gs pos="70000">
                <a:schemeClr val="accent1">
                  <a:lumMod val="97000"/>
                  <a:lumOff val="3000"/>
                </a:schemeClr>
              </a:gs>
              <a:gs pos="100000">
                <a:schemeClr val="accent1">
                  <a:lumMod val="60000"/>
                  <a:lumOff val="40000"/>
                </a:schemeClr>
              </a:gs>
            </a:gsLst>
            <a:lin ang="5400000" scaled="1"/>
          </a:gradFill>
          <a:effectLst>
            <a:outerShdw blurRad="50800" dist="38100" dir="5400000" algn="t" rotWithShape="0">
              <a:schemeClr val="accent1">
                <a:alpha val="40000"/>
              </a:schemeClr>
            </a:outerShdw>
          </a:effectLst>
        </p:spPr>
        <p:txBody>
          <a:bodyPr wrap="none" lIns="0" tIns="0" rIns="0" bIns="0" anchor="ctr">
            <a:noAutofit/>
          </a:bodyPr>
          <a:lstStyle>
            <a:lvl1pPr marL="0" indent="0" algn="ctr">
              <a:buNone/>
              <a:defRPr lang="zh-CN" altLang="en-US" sz="1600">
                <a:solidFill>
                  <a:schemeClr val="tx1"/>
                </a:solidFill>
                <a:effectLst/>
                <a:latin typeface="+mn-ea"/>
                <a:ea typeface="+mn-ea"/>
              </a:defRPr>
            </a:lvl1pPr>
          </a:lstStyle>
          <a:p>
            <a:pPr marL="0" lvl="0"/>
            <a:r>
              <a:rPr lang="zh-CN" altLang="en-US"/>
              <a:t>添加副标题</a:t>
            </a:r>
          </a:p>
        </p:txBody>
      </p:sp>
    </p:spTree>
    <p:extLst>
      <p:ext uri="{BB962C8B-B14F-4D97-AF65-F5344CB8AC3E}">
        <p14:creationId xmlns:p14="http://schemas.microsoft.com/office/powerpoint/2010/main" val="250152123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92807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注页">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F1249F9E-8CA6-4132-9082-786BCE9EC8BE}"/>
              </a:ext>
            </a:extLst>
          </p:cNvPr>
          <p:cNvSpPr/>
          <p:nvPr userDrawn="1"/>
        </p:nvSpPr>
        <p:spPr>
          <a:xfrm>
            <a:off x="0" y="0"/>
            <a:ext cx="12180003" cy="6858000"/>
          </a:xfrm>
          <a:prstGeom prst="rect">
            <a:avLst/>
          </a:prstGeom>
          <a:solidFill>
            <a:srgbClr val="E6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a:extLst>
              <a:ext uri="{FF2B5EF4-FFF2-40B4-BE49-F238E27FC236}">
                <a16:creationId xmlns:a16="http://schemas.microsoft.com/office/drawing/2014/main" id="{9D6A7C42-4B79-40F8-963B-9837FA52A0EB}"/>
              </a:ext>
            </a:extLst>
          </p:cNvPr>
          <p:cNvSpPr/>
          <p:nvPr userDrawn="1"/>
        </p:nvSpPr>
        <p:spPr>
          <a:xfrm>
            <a:off x="626964" y="568470"/>
            <a:ext cx="662361" cy="379656"/>
          </a:xfrm>
          <a:prstGeom prst="rect">
            <a:avLst/>
          </a:prstGeom>
        </p:spPr>
        <p:txBody>
          <a:bodyPr wrap="none">
            <a:spAutoFit/>
          </a:bodyPr>
          <a:lstStyle/>
          <a:p>
            <a:pPr defTabSz="609585"/>
            <a:r>
              <a:rPr lang="zh-CN" altLang="en-US" sz="1800" dirty="0">
                <a:solidFill>
                  <a:schemeClr val="bg1"/>
                </a:solidFill>
                <a:latin typeface="微软雅黑" panose="020B0503020204020204" pitchFamily="34" charset="-122"/>
                <a:ea typeface="微软雅黑" panose="020B0503020204020204" pitchFamily="34" charset="-122"/>
                <a:cs typeface="Segoe UI Light"/>
              </a:rPr>
              <a:t>标注</a:t>
            </a:r>
          </a:p>
        </p:txBody>
      </p:sp>
      <p:sp>
        <p:nvSpPr>
          <p:cNvPr id="11" name="矩形 10">
            <a:extLst>
              <a:ext uri="{FF2B5EF4-FFF2-40B4-BE49-F238E27FC236}">
                <a16:creationId xmlns:a16="http://schemas.microsoft.com/office/drawing/2014/main" id="{31F0D50E-ADF2-4191-BD98-800EC5F132CC}"/>
              </a:ext>
            </a:extLst>
          </p:cNvPr>
          <p:cNvSpPr/>
          <p:nvPr userDrawn="1"/>
        </p:nvSpPr>
        <p:spPr>
          <a:xfrm>
            <a:off x="2450801" y="595724"/>
            <a:ext cx="1402001" cy="5106398"/>
          </a:xfrm>
          <a:prstGeom prst="rect">
            <a:avLst/>
          </a:prstGeom>
        </p:spPr>
        <p:txBody>
          <a:bodyPr wrap="square">
            <a:spAutoFit/>
          </a:bodyPr>
          <a:lstStyle/>
          <a:p>
            <a:pPr defTabSz="609585">
              <a:lnSpc>
                <a:spcPct val="130000"/>
              </a:lnSpc>
            </a:pPr>
            <a:r>
              <a:rPr lang="zh-CN" altLang="en-US" sz="1400" dirty="0">
                <a:solidFill>
                  <a:schemeClr val="bg1"/>
                </a:solidFill>
                <a:latin typeface="微软雅黑" panose="020B0503020204020204" pitchFamily="34" charset="-122"/>
                <a:ea typeface="微软雅黑" panose="020B0503020204020204" pitchFamily="34" charset="-122"/>
                <a:cs typeface="Segoe UI Light"/>
              </a:rPr>
              <a:t>字体使用 </a:t>
            </a:r>
            <a:endParaRPr lang="en-US" altLang="zh-CN"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r>
              <a:rPr lang="zh-CN" altLang="en-US" sz="1400" dirty="0">
                <a:solidFill>
                  <a:schemeClr val="bg1"/>
                </a:solidFill>
                <a:latin typeface="微软雅黑" panose="020B0503020204020204" pitchFamily="34" charset="-122"/>
                <a:ea typeface="微软雅黑" panose="020B0503020204020204" pitchFamily="34" charset="-122"/>
                <a:cs typeface="Segoe UI Light"/>
              </a:rPr>
              <a:t>行距</a:t>
            </a:r>
            <a:endParaRPr lang="en-US" altLang="zh-CN"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r>
              <a:rPr lang="zh-CN" altLang="en-US" sz="1400" dirty="0">
                <a:solidFill>
                  <a:schemeClr val="bg1"/>
                </a:solidFill>
                <a:latin typeface="微软雅黑" panose="020B0503020204020204" pitchFamily="34" charset="-122"/>
                <a:ea typeface="微软雅黑" panose="020B0503020204020204" pitchFamily="34" charset="-122"/>
                <a:cs typeface="Segoe UI Light"/>
              </a:rPr>
              <a:t>图片出处</a:t>
            </a:r>
          </a:p>
          <a:p>
            <a:pPr defTabSz="609585">
              <a:lnSpc>
                <a:spcPct val="130000"/>
              </a:lnSpc>
            </a:pPr>
            <a:endParaRPr lang="zh-CN" altLang="en-US"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endParaRPr lang="zh-CN" altLang="en-US"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r>
              <a:rPr lang="zh-CN" altLang="en-US" sz="1400" dirty="0">
                <a:solidFill>
                  <a:schemeClr val="bg1"/>
                </a:solidFill>
                <a:latin typeface="微软雅黑" panose="020B0503020204020204" pitchFamily="34" charset="-122"/>
                <a:ea typeface="微软雅黑" panose="020B0503020204020204" pitchFamily="34" charset="-122"/>
                <a:cs typeface="Segoe UI Light"/>
              </a:rPr>
              <a:t>声明</a:t>
            </a:r>
            <a:endParaRPr lang="en-US" altLang="zh-CN"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r>
              <a:rPr lang="zh-CN" altLang="en-US" sz="1400" dirty="0">
                <a:solidFill>
                  <a:schemeClr val="bg1"/>
                </a:solidFill>
                <a:latin typeface="微软雅黑" panose="020B0503020204020204" pitchFamily="34" charset="-122"/>
                <a:ea typeface="微软雅黑" panose="020B0503020204020204" pitchFamily="34" charset="-122"/>
                <a:cs typeface="Segoe UI Light"/>
              </a:rPr>
              <a:t>作者</a:t>
            </a:r>
            <a:endParaRPr lang="en-US" altLang="zh-CN" sz="1400" dirty="0">
              <a:solidFill>
                <a:schemeClr val="bg1"/>
              </a:solidFill>
              <a:latin typeface="微软雅黑" panose="020B0503020204020204" pitchFamily="34" charset="-122"/>
              <a:ea typeface="微软雅黑" panose="020B0503020204020204" pitchFamily="34" charset="-122"/>
              <a:cs typeface="Segoe UI Light"/>
            </a:endParaRPr>
          </a:p>
        </p:txBody>
      </p:sp>
      <p:sp>
        <p:nvSpPr>
          <p:cNvPr id="12" name="矩形 11">
            <a:extLst>
              <a:ext uri="{FF2B5EF4-FFF2-40B4-BE49-F238E27FC236}">
                <a16:creationId xmlns:a16="http://schemas.microsoft.com/office/drawing/2014/main" id="{7FF7E826-FFF5-464B-BA36-E72CA5BD9B60}"/>
              </a:ext>
            </a:extLst>
          </p:cNvPr>
          <p:cNvSpPr/>
          <p:nvPr userDrawn="1"/>
        </p:nvSpPr>
        <p:spPr>
          <a:xfrm>
            <a:off x="4159510" y="595724"/>
            <a:ext cx="7074345" cy="5106398"/>
          </a:xfrm>
          <a:prstGeom prst="rect">
            <a:avLst/>
          </a:prstGeom>
        </p:spPr>
        <p:txBody>
          <a:bodyPr wrap="square">
            <a:spAutoFit/>
          </a:bodyPr>
          <a:lstStyle/>
          <a:p>
            <a:pPr defTabSz="609585">
              <a:lnSpc>
                <a:spcPct val="130000"/>
              </a:lnSpc>
            </a:pPr>
            <a:r>
              <a:rPr lang="zh-CN" altLang="en-US" sz="1400" dirty="0">
                <a:solidFill>
                  <a:schemeClr val="bg1"/>
                </a:solidFill>
                <a:latin typeface="微软雅黑" panose="020B0503020204020204" pitchFamily="34" charset="-122"/>
                <a:ea typeface="微软雅黑" panose="020B0503020204020204" pitchFamily="34" charset="-122"/>
                <a:cs typeface="Segoe UI Light"/>
              </a:rPr>
              <a:t>英文 微软雅黑（可商用字体）</a:t>
            </a:r>
            <a:endParaRPr lang="en-US" altLang="zh-CN"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r>
              <a:rPr lang="zh-CN" altLang="en-US" sz="1400">
                <a:solidFill>
                  <a:schemeClr val="bg1"/>
                </a:solidFill>
                <a:latin typeface="微软雅黑" panose="020B0503020204020204" pitchFamily="34" charset="-122"/>
                <a:ea typeface="微软雅黑" panose="020B0503020204020204" pitchFamily="34" charset="-122"/>
                <a:cs typeface="Segoe UI Light"/>
              </a:rPr>
              <a:t>中文 微软雅黑（</a:t>
            </a:r>
            <a:r>
              <a:rPr lang="zh-CN" altLang="en-US" sz="1400" dirty="0">
                <a:solidFill>
                  <a:schemeClr val="bg1"/>
                </a:solidFill>
                <a:latin typeface="微软雅黑" panose="020B0503020204020204" pitchFamily="34" charset="-122"/>
                <a:ea typeface="微软雅黑" panose="020B0503020204020204" pitchFamily="34" charset="-122"/>
                <a:cs typeface="Segoe UI Light"/>
              </a:rPr>
              <a:t>可商用字体）</a:t>
            </a:r>
            <a:endParaRPr lang="en-US" altLang="zh-CN"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r>
              <a:rPr lang="zh-CN" altLang="en-US" sz="1400">
                <a:solidFill>
                  <a:schemeClr val="bg1"/>
                </a:solidFill>
                <a:latin typeface="微软雅黑" panose="020B0503020204020204" pitchFamily="34" charset="-122"/>
                <a:ea typeface="微软雅黑" panose="020B0503020204020204" pitchFamily="34" charset="-122"/>
                <a:cs typeface="Segoe UI Light"/>
              </a:rPr>
              <a:t>正文 </a:t>
            </a:r>
            <a:r>
              <a:rPr lang="en-US" altLang="zh-CN" sz="1400">
                <a:solidFill>
                  <a:schemeClr val="bg1"/>
                </a:solidFill>
                <a:latin typeface="微软雅黑" panose="020B0503020204020204" pitchFamily="34" charset="-122"/>
                <a:ea typeface="微软雅黑" panose="020B0503020204020204" pitchFamily="34" charset="-122"/>
                <a:cs typeface="Segoe UI Light"/>
              </a:rPr>
              <a:t>1.2</a:t>
            </a:r>
            <a:endParaRPr lang="en-US" altLang="zh-CN"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r>
              <a:rPr lang="zh-CN" altLang="en-US" sz="1400">
                <a:solidFill>
                  <a:schemeClr val="bg1"/>
                </a:solidFill>
                <a:latin typeface="微软雅黑" panose="020B0503020204020204" pitchFamily="34" charset="-122"/>
                <a:ea typeface="微软雅黑" panose="020B0503020204020204" pitchFamily="34" charset="-122"/>
                <a:cs typeface="Segoe UI Light"/>
              </a:rPr>
              <a:t>微软资源</a:t>
            </a:r>
            <a:endParaRPr lang="en-US" altLang="zh-CN" sz="140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endParaRPr lang="zh-CN" altLang="en-US" sz="1400">
              <a:solidFill>
                <a:schemeClr val="bg1"/>
              </a:solidFill>
              <a:latin typeface="微软雅黑" panose="020B0503020204020204" pitchFamily="34" charset="-122"/>
              <a:ea typeface="微软雅黑" panose="020B0503020204020204" pitchFamily="34" charset="-122"/>
              <a:cs typeface="Segoe UI Light"/>
            </a:endParaRPr>
          </a:p>
          <a:p>
            <a:pPr defTabSz="609585">
              <a:lnSpc>
                <a:spcPct val="130000"/>
              </a:lnSpc>
            </a:pPr>
            <a:endParaRPr lang="zh-CN" altLang="en-US" sz="1400" dirty="0">
              <a:solidFill>
                <a:schemeClr val="bg1"/>
              </a:solidFill>
              <a:latin typeface="微软雅黑" panose="020B0503020204020204" pitchFamily="34" charset="-122"/>
              <a:ea typeface="微软雅黑"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本网站所提供的任何信息内容（包括但不限于 </a:t>
            </a: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Segoe UI Light" charset="0"/>
              </a:rPr>
              <a:t>PPT</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Segoe UI Light" charset="0"/>
              </a:rPr>
              <a:t> </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模板、</a:t>
            </a: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Segoe UI Light" charset="0"/>
              </a:rPr>
              <a:t>Word</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Segoe UI Light" charset="0"/>
              </a:rPr>
              <a:t> </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文档、</a:t>
            </a: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Segoe UI Light" charset="0"/>
              </a:rPr>
              <a:t>Excel</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Segoe UI Light" charset="0"/>
              </a:rPr>
              <a:t> </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图表、图片素材等）均受</a:t>
            </a: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中华人民共和国著作权法</a:t>
            </a: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a:t>
            </a: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信息网络传播权保护条例</a:t>
            </a: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及其他适用的法律法规的保护，未经权利人书面明确授权，信息内容的任何部分</a:t>
            </a: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包括图片或图表</a:t>
            </a: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不得被全部或部分的复制、传播、销售，否则将承担法律责任。</a:t>
            </a:r>
            <a:endPar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bg1"/>
              </a:solidFill>
              <a:latin typeface="微软雅黑" panose="020B0503020204020204" pitchFamily="34" charset="-122"/>
              <a:ea typeface="微软雅黑"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bg1"/>
              </a:solidFill>
              <a:latin typeface="微软雅黑" panose="020B0503020204020204" pitchFamily="34" charset="-122"/>
              <a:ea typeface="微软雅黑"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r>
              <a:rPr lang="zh-CN" altLang="en-US" sz="1400">
                <a:solidFill>
                  <a:schemeClr val="bg1"/>
                </a:solidFill>
                <a:latin typeface="微软雅黑" panose="020B0503020204020204" pitchFamily="34" charset="-122"/>
                <a:ea typeface="微软雅黑" panose="020B0503020204020204" pitchFamily="34" charset="-122"/>
              </a:rPr>
              <a:t>阿丁（</a:t>
            </a:r>
            <a:r>
              <a:rPr lang="en-US" altLang="zh-CN" sz="1400">
                <a:solidFill>
                  <a:schemeClr val="bg1"/>
                </a:solidFill>
                <a:latin typeface="微软雅黑" panose="020B0503020204020204" pitchFamily="34" charset="-122"/>
                <a:ea typeface="微软雅黑" panose="020B0503020204020204" pitchFamily="34" charset="-122"/>
              </a:rPr>
              <a:t>2307196475@qq.com</a:t>
            </a:r>
            <a:r>
              <a:rPr lang="zh-CN" altLang="en-US" sz="1400">
                <a:solidFill>
                  <a:schemeClr val="bg1"/>
                </a:solidFill>
                <a:latin typeface="微软雅黑" panose="020B0503020204020204" pitchFamily="34" charset="-122"/>
                <a:ea typeface="微软雅黑" panose="020B0503020204020204" pitchFamily="34" charset="-122"/>
              </a:rPr>
              <a:t>）</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13" name="图片 12">
            <a:extLst>
              <a:ext uri="{FF2B5EF4-FFF2-40B4-BE49-F238E27FC236}">
                <a16:creationId xmlns:a16="http://schemas.microsoft.com/office/drawing/2014/main" id="{6496CA17-FF16-4C82-907E-71116BE438C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98462" y="83245"/>
            <a:ext cx="1402001" cy="629588"/>
          </a:xfrm>
          <a:prstGeom prst="rect">
            <a:avLst/>
          </a:prstGeom>
        </p:spPr>
      </p:pic>
    </p:spTree>
    <p:extLst>
      <p:ext uri="{BB962C8B-B14F-4D97-AF65-F5344CB8AC3E}">
        <p14:creationId xmlns:p14="http://schemas.microsoft.com/office/powerpoint/2010/main" val="13049879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使用技巧1">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7D1E5935-9E91-4AB2-8409-EE33D276B97B}"/>
              </a:ext>
            </a:extLst>
          </p:cNvPr>
          <p:cNvSpPr/>
          <p:nvPr userDrawn="1"/>
        </p:nvSpPr>
        <p:spPr>
          <a:xfrm>
            <a:off x="440603" y="759873"/>
            <a:ext cx="1750800" cy="369332"/>
          </a:xfrm>
          <a:prstGeom prst="rect">
            <a:avLst/>
          </a:prstGeom>
        </p:spPr>
        <p:txBody>
          <a:bodyPr wrap="none">
            <a:spAutoFit/>
          </a:bodyPr>
          <a:lstStyle/>
          <a:p>
            <a:pPr defTabSz="609585"/>
            <a:r>
              <a:rPr lang="zh-CN" altLang="en-US" sz="1800">
                <a:solidFill>
                  <a:schemeClr val="tx1">
                    <a:lumMod val="75000"/>
                    <a:lumOff val="25000"/>
                  </a:schemeClr>
                </a:solidFill>
                <a:latin typeface="Segoe UI Light"/>
                <a:ea typeface="微软雅黑"/>
                <a:cs typeface="Segoe UI Light"/>
              </a:rPr>
              <a:t>模板使用技巧</a:t>
            </a:r>
            <a:r>
              <a:rPr lang="en-US" altLang="zh-CN" sz="1800">
                <a:solidFill>
                  <a:schemeClr val="tx1">
                    <a:lumMod val="75000"/>
                    <a:lumOff val="25000"/>
                  </a:schemeClr>
                </a:solidFill>
                <a:latin typeface="Segoe UI Light"/>
                <a:ea typeface="微软雅黑"/>
                <a:cs typeface="Segoe UI Light"/>
              </a:rPr>
              <a:t> 2</a:t>
            </a:r>
            <a:endParaRPr lang="zh-CN" altLang="en-US" sz="1800">
              <a:solidFill>
                <a:schemeClr val="tx1">
                  <a:lumMod val="75000"/>
                  <a:lumOff val="25000"/>
                </a:schemeClr>
              </a:solidFill>
              <a:latin typeface="Segoe UI Light"/>
              <a:ea typeface="微软雅黑"/>
              <a:cs typeface="Segoe UI Light"/>
            </a:endParaRPr>
          </a:p>
        </p:txBody>
      </p:sp>
      <p:sp>
        <p:nvSpPr>
          <p:cNvPr id="13" name="矩形 12">
            <a:extLst>
              <a:ext uri="{FF2B5EF4-FFF2-40B4-BE49-F238E27FC236}">
                <a16:creationId xmlns:a16="http://schemas.microsoft.com/office/drawing/2014/main" id="{64307917-9788-476E-A61A-BD291D6B03E9}"/>
              </a:ext>
            </a:extLst>
          </p:cNvPr>
          <p:cNvSpPr/>
          <p:nvPr userDrawn="1"/>
        </p:nvSpPr>
        <p:spPr>
          <a:xfrm>
            <a:off x="440603" y="182445"/>
            <a:ext cx="777777" cy="246221"/>
          </a:xfrm>
          <a:prstGeom prst="rect">
            <a:avLst/>
          </a:prstGeom>
        </p:spPr>
        <p:txBody>
          <a:bodyPr wrap="none">
            <a:spAutoFit/>
          </a:bodyPr>
          <a:lstStyle/>
          <a:p>
            <a:pPr defTabSz="609585"/>
            <a:r>
              <a:rPr kumimoji="1" lang="en-US" altLang="zh-CN" sz="1000">
                <a:solidFill>
                  <a:schemeClr val="tx1">
                    <a:lumMod val="75000"/>
                    <a:lumOff val="25000"/>
                  </a:schemeClr>
                </a:solidFill>
                <a:latin typeface="Segoe UI Light"/>
                <a:ea typeface="微软雅黑" charset="0"/>
                <a:cs typeface="Segoe UI Light"/>
              </a:rPr>
              <a:t>OfficePLUS</a:t>
            </a:r>
            <a:endParaRPr lang="zh-CN" altLang="en-US" sz="1000">
              <a:solidFill>
                <a:schemeClr val="tx1">
                  <a:lumMod val="75000"/>
                  <a:lumOff val="25000"/>
                </a:schemeClr>
              </a:solidFill>
              <a:latin typeface="Segoe UI Light"/>
              <a:ea typeface="微软雅黑" charset="0"/>
              <a:cs typeface="Segoe UI Light"/>
            </a:endParaRPr>
          </a:p>
        </p:txBody>
      </p:sp>
      <p:sp>
        <p:nvSpPr>
          <p:cNvPr id="14" name="文本框 13">
            <a:extLst>
              <a:ext uri="{FF2B5EF4-FFF2-40B4-BE49-F238E27FC236}">
                <a16:creationId xmlns:a16="http://schemas.microsoft.com/office/drawing/2014/main" id="{266418FF-275B-470D-BF66-3B197A329895}"/>
              </a:ext>
            </a:extLst>
          </p:cNvPr>
          <p:cNvSpPr txBox="1"/>
          <p:nvPr userDrawn="1"/>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随时添加模板样式</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id="{D6F0688B-7B53-4BE2-B830-2E6FB4CE95A9}"/>
              </a:ext>
            </a:extLst>
          </p:cNvPr>
          <p:cNvSpPr txBox="1"/>
          <p:nvPr userDrawn="1"/>
        </p:nvSpPr>
        <p:spPr>
          <a:xfrm>
            <a:off x="333477" y="6061002"/>
            <a:ext cx="3010761"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选择“开始”</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“新建幻灯片”；</a:t>
            </a:r>
            <a:endParaRPr lang="en-US" sz="1200" spc="150">
              <a:latin typeface="微软雅黑" panose="020B0503020204020204" pitchFamily="34" charset="-122"/>
              <a:ea typeface="微软雅黑" panose="020B0503020204020204" pitchFamily="34" charset="-122"/>
            </a:endParaRPr>
          </a:p>
        </p:txBody>
      </p:sp>
      <p:sp>
        <p:nvSpPr>
          <p:cNvPr id="16" name="文本框 15">
            <a:extLst>
              <a:ext uri="{FF2B5EF4-FFF2-40B4-BE49-F238E27FC236}">
                <a16:creationId xmlns:a16="http://schemas.microsoft.com/office/drawing/2014/main" id="{6BB5F57C-9B02-4B6D-863E-8967E453C3A9}"/>
              </a:ext>
            </a:extLst>
          </p:cNvPr>
          <p:cNvSpPr txBox="1"/>
          <p:nvPr userDrawn="1"/>
        </p:nvSpPr>
        <p:spPr>
          <a:xfrm>
            <a:off x="6360651" y="6061002"/>
            <a:ext cx="52565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选择你需要的页面，如封面页，目录页，副标题页，内容页等</a:t>
            </a:r>
            <a:r>
              <a:rPr lang="en-US" altLang="zh-CN" sz="1200" spc="150">
                <a:latin typeface="微软雅黑" panose="020B0503020204020204" pitchFamily="34" charset="-122"/>
                <a:ea typeface="微软雅黑" panose="020B0503020204020204" pitchFamily="34" charset="-122"/>
              </a:rPr>
              <a:t>…</a:t>
            </a:r>
            <a:endParaRPr lang="en-US" sz="1200" spc="150">
              <a:latin typeface="微软雅黑" panose="020B0503020204020204" pitchFamily="34" charset="-122"/>
              <a:ea typeface="微软雅黑" panose="020B0503020204020204" pitchFamily="34" charset="-122"/>
            </a:endParaRPr>
          </a:p>
        </p:txBody>
      </p:sp>
      <p:pic>
        <p:nvPicPr>
          <p:cNvPr id="19" name="图片 18">
            <a:extLst>
              <a:ext uri="{FF2B5EF4-FFF2-40B4-BE49-F238E27FC236}">
                <a16:creationId xmlns:a16="http://schemas.microsoft.com/office/drawing/2014/main" id="{0A849403-B144-496C-B00E-8147747329A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1800" y="2138895"/>
            <a:ext cx="5295899" cy="3847021"/>
          </a:xfrm>
          <a:prstGeom prst="rect">
            <a:avLst/>
          </a:prstGeom>
          <a:ln>
            <a:solidFill>
              <a:schemeClr val="bg1">
                <a:lumMod val="65000"/>
              </a:schemeClr>
            </a:solidFill>
          </a:ln>
        </p:spPr>
      </p:pic>
      <p:pic>
        <p:nvPicPr>
          <p:cNvPr id="20" name="图片 19">
            <a:extLst>
              <a:ext uri="{FF2B5EF4-FFF2-40B4-BE49-F238E27FC236}">
                <a16:creationId xmlns:a16="http://schemas.microsoft.com/office/drawing/2014/main" id="{D3FBFD33-81A0-45A5-8981-716F8D42B8D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64300" y="2138895"/>
            <a:ext cx="5295900" cy="3847022"/>
          </a:xfrm>
          <a:prstGeom prst="rect">
            <a:avLst/>
          </a:prstGeom>
          <a:ln>
            <a:solidFill>
              <a:schemeClr val="bg1">
                <a:lumMod val="65000"/>
              </a:schemeClr>
            </a:solidFill>
          </a:ln>
        </p:spPr>
      </p:pic>
      <p:pic>
        <p:nvPicPr>
          <p:cNvPr id="21" name="图片 20">
            <a:extLst>
              <a:ext uri="{FF2B5EF4-FFF2-40B4-BE49-F238E27FC236}">
                <a16:creationId xmlns:a16="http://schemas.microsoft.com/office/drawing/2014/main" id="{DE4C6046-C2D8-4C10-A45C-ABA021B47822}"/>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005928" y="2609333"/>
            <a:ext cx="819667" cy="819667"/>
          </a:xfrm>
          <a:prstGeom prst="rect">
            <a:avLst/>
          </a:prstGeom>
          <a:effectLst>
            <a:outerShdw blurRad="50800" dist="38100" dir="2700000" algn="tl" rotWithShape="0">
              <a:prstClr val="black">
                <a:alpha val="40000"/>
              </a:prstClr>
            </a:outerShdw>
          </a:effectLst>
        </p:spPr>
      </p:pic>
      <p:pic>
        <p:nvPicPr>
          <p:cNvPr id="22" name="图片 21">
            <a:extLst>
              <a:ext uri="{FF2B5EF4-FFF2-40B4-BE49-F238E27FC236}">
                <a16:creationId xmlns:a16="http://schemas.microsoft.com/office/drawing/2014/main" id="{0B960090-D386-43D5-9B02-F15A2181E6F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787853" y="42571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7109254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使用技巧2">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C37EFF69-0F0D-438A-A3BC-3AD61F615254}"/>
              </a:ext>
            </a:extLst>
          </p:cNvPr>
          <p:cNvSpPr/>
          <p:nvPr userDrawn="1"/>
        </p:nvSpPr>
        <p:spPr>
          <a:xfrm>
            <a:off x="440603" y="759873"/>
            <a:ext cx="1750800" cy="369332"/>
          </a:xfrm>
          <a:prstGeom prst="rect">
            <a:avLst/>
          </a:prstGeom>
        </p:spPr>
        <p:txBody>
          <a:bodyPr wrap="none">
            <a:spAutoFit/>
          </a:bodyPr>
          <a:lstStyle/>
          <a:p>
            <a:pPr defTabSz="609585"/>
            <a:r>
              <a:rPr lang="zh-CN" altLang="en-US" sz="1800">
                <a:solidFill>
                  <a:schemeClr val="tx1">
                    <a:lumMod val="75000"/>
                    <a:lumOff val="25000"/>
                  </a:schemeClr>
                </a:solidFill>
                <a:latin typeface="Segoe UI Light"/>
                <a:ea typeface="微软雅黑"/>
                <a:cs typeface="Segoe UI Light"/>
              </a:rPr>
              <a:t>模板使用技巧</a:t>
            </a:r>
            <a:r>
              <a:rPr lang="en-US" altLang="zh-CN" sz="1800">
                <a:solidFill>
                  <a:schemeClr val="tx1">
                    <a:lumMod val="75000"/>
                    <a:lumOff val="25000"/>
                  </a:schemeClr>
                </a:solidFill>
                <a:latin typeface="Segoe UI Light"/>
                <a:ea typeface="微软雅黑"/>
                <a:cs typeface="Segoe UI Light"/>
              </a:rPr>
              <a:t> 2</a:t>
            </a:r>
            <a:endParaRPr lang="zh-CN" altLang="en-US" sz="1800">
              <a:solidFill>
                <a:schemeClr val="tx1">
                  <a:lumMod val="75000"/>
                  <a:lumOff val="25000"/>
                </a:schemeClr>
              </a:solidFill>
              <a:latin typeface="Segoe UI Light"/>
              <a:ea typeface="微软雅黑"/>
              <a:cs typeface="Segoe UI Light"/>
            </a:endParaRPr>
          </a:p>
        </p:txBody>
      </p:sp>
      <p:sp>
        <p:nvSpPr>
          <p:cNvPr id="12" name="矩形 11">
            <a:extLst>
              <a:ext uri="{FF2B5EF4-FFF2-40B4-BE49-F238E27FC236}">
                <a16:creationId xmlns:a16="http://schemas.microsoft.com/office/drawing/2014/main" id="{021E11D2-5320-4CD3-9846-A4400C8CCDF1}"/>
              </a:ext>
            </a:extLst>
          </p:cNvPr>
          <p:cNvSpPr/>
          <p:nvPr userDrawn="1"/>
        </p:nvSpPr>
        <p:spPr>
          <a:xfrm>
            <a:off x="440603" y="182445"/>
            <a:ext cx="777777" cy="246221"/>
          </a:xfrm>
          <a:prstGeom prst="rect">
            <a:avLst/>
          </a:prstGeom>
        </p:spPr>
        <p:txBody>
          <a:bodyPr wrap="none">
            <a:spAutoFit/>
          </a:bodyPr>
          <a:lstStyle/>
          <a:p>
            <a:pPr defTabSz="609585"/>
            <a:r>
              <a:rPr kumimoji="1" lang="en-US" altLang="zh-CN" sz="1000">
                <a:solidFill>
                  <a:schemeClr val="tx1">
                    <a:lumMod val="75000"/>
                    <a:lumOff val="25000"/>
                  </a:schemeClr>
                </a:solidFill>
                <a:latin typeface="Segoe UI Light"/>
                <a:ea typeface="微软雅黑" charset="0"/>
                <a:cs typeface="Segoe UI Light"/>
              </a:rPr>
              <a:t>OfficePLUS</a:t>
            </a:r>
            <a:endParaRPr lang="zh-CN" altLang="en-US" sz="1000">
              <a:solidFill>
                <a:schemeClr val="tx1">
                  <a:lumMod val="75000"/>
                  <a:lumOff val="25000"/>
                </a:schemeClr>
              </a:solidFill>
              <a:latin typeface="Segoe UI Light"/>
              <a:ea typeface="微软雅黑" charset="0"/>
              <a:cs typeface="Segoe UI Light"/>
            </a:endParaRPr>
          </a:p>
        </p:txBody>
      </p:sp>
      <p:pic>
        <p:nvPicPr>
          <p:cNvPr id="13" name="图片 12">
            <a:extLst>
              <a:ext uri="{FF2B5EF4-FFF2-40B4-BE49-F238E27FC236}">
                <a16:creationId xmlns:a16="http://schemas.microsoft.com/office/drawing/2014/main" id="{864990E3-D57F-437C-B0F0-33E72854DBA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1800" y="2138895"/>
            <a:ext cx="5295899" cy="3847021"/>
          </a:xfrm>
          <a:prstGeom prst="rect">
            <a:avLst/>
          </a:prstGeom>
          <a:ln>
            <a:solidFill>
              <a:schemeClr val="bg1">
                <a:lumMod val="65000"/>
              </a:schemeClr>
            </a:solidFill>
          </a:ln>
        </p:spPr>
      </p:pic>
      <p:pic>
        <p:nvPicPr>
          <p:cNvPr id="14" name="图片 13">
            <a:extLst>
              <a:ext uri="{FF2B5EF4-FFF2-40B4-BE49-F238E27FC236}">
                <a16:creationId xmlns:a16="http://schemas.microsoft.com/office/drawing/2014/main" id="{31EAF2FA-9D76-4478-B213-BC438B54495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64301" y="2138895"/>
            <a:ext cx="5295900" cy="3847022"/>
          </a:xfrm>
          <a:prstGeom prst="rect">
            <a:avLst/>
          </a:prstGeom>
          <a:ln>
            <a:solidFill>
              <a:schemeClr val="bg1">
                <a:lumMod val="65000"/>
              </a:schemeClr>
            </a:solidFill>
          </a:ln>
        </p:spPr>
      </p:pic>
      <p:sp>
        <p:nvSpPr>
          <p:cNvPr id="15" name="文本框 14">
            <a:extLst>
              <a:ext uri="{FF2B5EF4-FFF2-40B4-BE49-F238E27FC236}">
                <a16:creationId xmlns:a16="http://schemas.microsoft.com/office/drawing/2014/main" id="{9C459081-FCFF-48AF-9238-CD1F4BD0C7E3}"/>
              </a:ext>
            </a:extLst>
          </p:cNvPr>
          <p:cNvSpPr txBox="1"/>
          <p:nvPr userDrawn="1"/>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随时添加模板样式</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文本框 15">
            <a:extLst>
              <a:ext uri="{FF2B5EF4-FFF2-40B4-BE49-F238E27FC236}">
                <a16:creationId xmlns:a16="http://schemas.microsoft.com/office/drawing/2014/main" id="{EADD36FF-285B-4D62-9313-D7C4659C5F11}"/>
              </a:ext>
            </a:extLst>
          </p:cNvPr>
          <p:cNvSpPr txBox="1"/>
          <p:nvPr userDrawn="1"/>
        </p:nvSpPr>
        <p:spPr>
          <a:xfrm>
            <a:off x="333477" y="6061002"/>
            <a:ext cx="3010761"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选择“开始”</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“新建幻灯片”；</a:t>
            </a:r>
            <a:endParaRPr lang="en-US" sz="1200" spc="150">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a16="http://schemas.microsoft.com/office/drawing/2014/main" id="{8613D17E-B9FE-47E8-8CC5-63066643249A}"/>
              </a:ext>
            </a:extLst>
          </p:cNvPr>
          <p:cNvSpPr txBox="1"/>
          <p:nvPr userDrawn="1"/>
        </p:nvSpPr>
        <p:spPr>
          <a:xfrm>
            <a:off x="6360651" y="6061002"/>
            <a:ext cx="52565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选择你需要的页面，如封面页，目录页，副标题页，内容页等</a:t>
            </a:r>
            <a:r>
              <a:rPr lang="en-US" altLang="zh-CN" sz="1200" spc="150">
                <a:latin typeface="微软雅黑" panose="020B0503020204020204" pitchFamily="34" charset="-122"/>
                <a:ea typeface="微软雅黑" panose="020B0503020204020204" pitchFamily="34" charset="-122"/>
              </a:rPr>
              <a:t>…</a:t>
            </a:r>
            <a:endParaRPr lang="en-US" sz="1200" spc="150">
              <a:latin typeface="微软雅黑" panose="020B0503020204020204" pitchFamily="34" charset="-122"/>
              <a:ea typeface="微软雅黑" panose="020B0503020204020204" pitchFamily="34" charset="-122"/>
            </a:endParaRPr>
          </a:p>
        </p:txBody>
      </p:sp>
      <p:pic>
        <p:nvPicPr>
          <p:cNvPr id="18" name="图片 17">
            <a:extLst>
              <a:ext uri="{FF2B5EF4-FFF2-40B4-BE49-F238E27FC236}">
                <a16:creationId xmlns:a16="http://schemas.microsoft.com/office/drawing/2014/main" id="{FFFDD134-6314-482E-A3DB-63F49BCC6CE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0878" y="24283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2148599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5739032"/>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61" r:id="rId7"/>
    <p:sldLayoutId id="2147483663" r:id="rId8"/>
    <p:sldLayoutId id="2147483664" r:id="rId9"/>
    <p:sldLayoutId id="2147483665" r:id="rId10"/>
    <p:sldLayoutId id="214748366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7242" userDrawn="1">
          <p15:clr>
            <a:srgbClr val="F26B43"/>
          </p15:clr>
        </p15:guide>
        <p15:guide id="4" pos="438" userDrawn="1">
          <p15:clr>
            <a:srgbClr val="F26B43"/>
          </p15:clr>
        </p15:guide>
        <p15:guide id="5" orient="horz" pos="346" userDrawn="1">
          <p15:clr>
            <a:srgbClr val="F26B43"/>
          </p15:clr>
        </p15:guide>
        <p15:guide id="6" orient="horz" pos="397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49.svg"/><Relationship Id="rId7" Type="http://schemas.openxmlformats.org/officeDocument/2006/relationships/image" Target="../media/image51.svg"/><Relationship Id="rId2" Type="http://schemas.openxmlformats.org/officeDocument/2006/relationships/image" Target="../media/image48.png"/><Relationship Id="rId1" Type="http://schemas.openxmlformats.org/officeDocument/2006/relationships/slideLayout" Target="../slideLayouts/slideLayout4.xml"/><Relationship Id="rId6" Type="http://schemas.openxmlformats.org/officeDocument/2006/relationships/image" Target="../media/image50.png"/><Relationship Id="rId5" Type="http://schemas.openxmlformats.org/officeDocument/2006/relationships/image" Target="../media/image26.sv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microsoft.com/office/2007/relationships/hdphoto" Target="../media/hdphoto16.wdp"/><Relationship Id="rId2" Type="http://schemas.openxmlformats.org/officeDocument/2006/relationships/image" Target="../media/image53.png"/><Relationship Id="rId1" Type="http://schemas.openxmlformats.org/officeDocument/2006/relationships/slideLayout" Target="../slideLayouts/slideLayout4.xml"/><Relationship Id="rId5" Type="http://schemas.openxmlformats.org/officeDocument/2006/relationships/image" Target="../media/image55.jpeg"/><Relationship Id="rId4" Type="http://schemas.openxmlformats.org/officeDocument/2006/relationships/image" Target="../media/image54.jpeg"/></Relationships>
</file>

<file path=ppt/slides/_rels/slide15.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4.xml"/><Relationship Id="rId6" Type="http://schemas.microsoft.com/office/2007/relationships/hdphoto" Target="../media/hdphoto17.wdp"/><Relationship Id="rId5" Type="http://schemas.openxmlformats.org/officeDocument/2006/relationships/image" Target="../media/image59.png"/><Relationship Id="rId4" Type="http://schemas.openxmlformats.org/officeDocument/2006/relationships/image" Target="../media/image58.jpeg"/></Relationships>
</file>

<file path=ppt/slides/_rels/slide16.xml.rels><?xml version="1.0" encoding="UTF-8" standalone="yes"?>
<Relationships xmlns="http://schemas.openxmlformats.org/package/2006/relationships"><Relationship Id="rId8" Type="http://schemas.openxmlformats.org/officeDocument/2006/relationships/image" Target="../media/image66.svg"/><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image" Target="../media/image60.jpeg"/><Relationship Id="rId1" Type="http://schemas.openxmlformats.org/officeDocument/2006/relationships/slideLayout" Target="../slideLayouts/slideLayout4.xml"/><Relationship Id="rId6" Type="http://schemas.openxmlformats.org/officeDocument/2006/relationships/image" Target="../media/image64.svg"/><Relationship Id="rId5" Type="http://schemas.openxmlformats.org/officeDocument/2006/relationships/image" Target="../media/image63.png"/><Relationship Id="rId4" Type="http://schemas.openxmlformats.org/officeDocument/2006/relationships/image" Target="../media/image62.svg"/><Relationship Id="rId9" Type="http://schemas.openxmlformats.org/officeDocument/2006/relationships/image" Target="../media/image67.jpeg"/></Relationships>
</file>

<file path=ppt/slides/_rels/slide17.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4.xml"/><Relationship Id="rId6" Type="http://schemas.openxmlformats.org/officeDocument/2006/relationships/image" Target="../media/image71.jpeg"/><Relationship Id="rId5" Type="http://schemas.microsoft.com/office/2007/relationships/hdphoto" Target="../media/hdphoto18.wdp"/><Relationship Id="rId4" Type="http://schemas.openxmlformats.org/officeDocument/2006/relationships/image" Target="../media/image70.png"/></Relationships>
</file>

<file path=ppt/slides/_rels/slide18.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8" Type="http://schemas.openxmlformats.org/officeDocument/2006/relationships/image" Target="../media/image78.svg"/><Relationship Id="rId3" Type="http://schemas.openxmlformats.org/officeDocument/2006/relationships/image" Target="../media/image65.png"/><Relationship Id="rId7" Type="http://schemas.openxmlformats.org/officeDocument/2006/relationships/image" Target="../media/image77.png"/><Relationship Id="rId2" Type="http://schemas.openxmlformats.org/officeDocument/2006/relationships/image" Target="../media/image74.jpeg"/><Relationship Id="rId1" Type="http://schemas.openxmlformats.org/officeDocument/2006/relationships/slideLayout" Target="../slideLayouts/slideLayout4.xml"/><Relationship Id="rId6" Type="http://schemas.openxmlformats.org/officeDocument/2006/relationships/image" Target="../media/image76.svg"/><Relationship Id="rId5" Type="http://schemas.openxmlformats.org/officeDocument/2006/relationships/image" Target="../media/image75.png"/><Relationship Id="rId10" Type="http://schemas.openxmlformats.org/officeDocument/2006/relationships/image" Target="../media/image80.svg"/><Relationship Id="rId4" Type="http://schemas.openxmlformats.org/officeDocument/2006/relationships/image" Target="../media/image66.svg"/><Relationship Id="rId9" Type="http://schemas.openxmlformats.org/officeDocument/2006/relationships/image" Target="../media/image7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4.xml"/><Relationship Id="rId4" Type="http://schemas.openxmlformats.org/officeDocument/2006/relationships/image" Target="../media/image87.jpeg"/></Relationships>
</file>

<file path=ppt/slides/_rels/slide24.xml.rels><?xml version="1.0" encoding="UTF-8" standalone="yes"?>
<Relationships xmlns="http://schemas.openxmlformats.org/package/2006/relationships"><Relationship Id="rId8" Type="http://schemas.microsoft.com/office/2007/relationships/hdphoto" Target="../media/hdphoto21.wdp"/><Relationship Id="rId3" Type="http://schemas.openxmlformats.org/officeDocument/2006/relationships/image" Target="../media/image89.png"/><Relationship Id="rId7" Type="http://schemas.openxmlformats.org/officeDocument/2006/relationships/image" Target="../media/image91.png"/><Relationship Id="rId2" Type="http://schemas.openxmlformats.org/officeDocument/2006/relationships/image" Target="../media/image88.jpeg"/><Relationship Id="rId1" Type="http://schemas.openxmlformats.org/officeDocument/2006/relationships/slideLayout" Target="../slideLayouts/slideLayout4.xml"/><Relationship Id="rId6" Type="http://schemas.microsoft.com/office/2007/relationships/hdphoto" Target="../media/hdphoto20.wdp"/><Relationship Id="rId5" Type="http://schemas.openxmlformats.org/officeDocument/2006/relationships/image" Target="../media/image90.png"/><Relationship Id="rId10" Type="http://schemas.openxmlformats.org/officeDocument/2006/relationships/image" Target="../media/image92.png"/><Relationship Id="rId4" Type="http://schemas.microsoft.com/office/2007/relationships/hdphoto" Target="../media/hdphoto19.wdp"/><Relationship Id="rId9" Type="http://schemas.microsoft.com/office/2017/06/relationships/model3d" Target="../media/model3d1.glb"/></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microsoft.com/office/2007/relationships/hdphoto" Target="../media/hdphoto22.wdp"/><Relationship Id="rId2" Type="http://schemas.openxmlformats.org/officeDocument/2006/relationships/image" Target="../media/image93.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image" Target="../media/image96.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98.jpeg"/><Relationship Id="rId7" Type="http://schemas.microsoft.com/office/2007/relationships/hdphoto" Target="../media/hdphoto24.wdp"/><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100.png"/><Relationship Id="rId5" Type="http://schemas.microsoft.com/office/2007/relationships/hdphoto" Target="../media/hdphoto23.wdp"/><Relationship Id="rId4" Type="http://schemas.openxmlformats.org/officeDocument/2006/relationships/image" Target="../media/image9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6" Type="http://schemas.openxmlformats.org/officeDocument/2006/relationships/image" Target="../media/image125.png"/><Relationship Id="rId21" Type="http://schemas.openxmlformats.org/officeDocument/2006/relationships/image" Target="../media/image120.svg"/><Relationship Id="rId42" Type="http://schemas.openxmlformats.org/officeDocument/2006/relationships/image" Target="../media/image141.png"/><Relationship Id="rId47" Type="http://schemas.openxmlformats.org/officeDocument/2006/relationships/image" Target="../media/image146.svg"/><Relationship Id="rId63" Type="http://schemas.openxmlformats.org/officeDocument/2006/relationships/image" Target="../media/image162.svg"/><Relationship Id="rId68" Type="http://schemas.openxmlformats.org/officeDocument/2006/relationships/image" Target="../media/image167.png"/><Relationship Id="rId84" Type="http://schemas.openxmlformats.org/officeDocument/2006/relationships/image" Target="../media/image183.png"/><Relationship Id="rId16" Type="http://schemas.openxmlformats.org/officeDocument/2006/relationships/image" Target="../media/image115.png"/><Relationship Id="rId11" Type="http://schemas.openxmlformats.org/officeDocument/2006/relationships/image" Target="../media/image110.svg"/><Relationship Id="rId32" Type="http://schemas.openxmlformats.org/officeDocument/2006/relationships/image" Target="../media/image131.png"/><Relationship Id="rId37" Type="http://schemas.openxmlformats.org/officeDocument/2006/relationships/image" Target="../media/image136.svg"/><Relationship Id="rId53" Type="http://schemas.openxmlformats.org/officeDocument/2006/relationships/image" Target="../media/image152.svg"/><Relationship Id="rId58" Type="http://schemas.openxmlformats.org/officeDocument/2006/relationships/image" Target="../media/image157.png"/><Relationship Id="rId74" Type="http://schemas.openxmlformats.org/officeDocument/2006/relationships/image" Target="../media/image173.png"/><Relationship Id="rId79" Type="http://schemas.openxmlformats.org/officeDocument/2006/relationships/image" Target="../media/image178.svg"/><Relationship Id="rId5" Type="http://schemas.openxmlformats.org/officeDocument/2006/relationships/image" Target="../media/image104.svg"/><Relationship Id="rId19" Type="http://schemas.openxmlformats.org/officeDocument/2006/relationships/image" Target="../media/image118.svg"/><Relationship Id="rId14" Type="http://schemas.openxmlformats.org/officeDocument/2006/relationships/image" Target="../media/image113.png"/><Relationship Id="rId22" Type="http://schemas.openxmlformats.org/officeDocument/2006/relationships/image" Target="../media/image121.png"/><Relationship Id="rId27" Type="http://schemas.openxmlformats.org/officeDocument/2006/relationships/image" Target="../media/image126.svg"/><Relationship Id="rId30" Type="http://schemas.openxmlformats.org/officeDocument/2006/relationships/image" Target="../media/image129.png"/><Relationship Id="rId35" Type="http://schemas.openxmlformats.org/officeDocument/2006/relationships/image" Target="../media/image134.svg"/><Relationship Id="rId43" Type="http://schemas.openxmlformats.org/officeDocument/2006/relationships/image" Target="../media/image142.svg"/><Relationship Id="rId48" Type="http://schemas.openxmlformats.org/officeDocument/2006/relationships/image" Target="../media/image147.png"/><Relationship Id="rId56" Type="http://schemas.openxmlformats.org/officeDocument/2006/relationships/image" Target="../media/image155.png"/><Relationship Id="rId64" Type="http://schemas.openxmlformats.org/officeDocument/2006/relationships/image" Target="../media/image163.png"/><Relationship Id="rId69" Type="http://schemas.openxmlformats.org/officeDocument/2006/relationships/image" Target="../media/image168.svg"/><Relationship Id="rId77" Type="http://schemas.openxmlformats.org/officeDocument/2006/relationships/image" Target="../media/image176.svg"/><Relationship Id="rId8" Type="http://schemas.openxmlformats.org/officeDocument/2006/relationships/image" Target="../media/image107.png"/><Relationship Id="rId51" Type="http://schemas.openxmlformats.org/officeDocument/2006/relationships/image" Target="../media/image150.svg"/><Relationship Id="rId72" Type="http://schemas.openxmlformats.org/officeDocument/2006/relationships/image" Target="../media/image171.png"/><Relationship Id="rId80" Type="http://schemas.openxmlformats.org/officeDocument/2006/relationships/image" Target="../media/image179.png"/><Relationship Id="rId85" Type="http://schemas.openxmlformats.org/officeDocument/2006/relationships/image" Target="../media/image184.svg"/><Relationship Id="rId3" Type="http://schemas.openxmlformats.org/officeDocument/2006/relationships/image" Target="../media/image102.svg"/><Relationship Id="rId12" Type="http://schemas.openxmlformats.org/officeDocument/2006/relationships/image" Target="../media/image111.png"/><Relationship Id="rId17" Type="http://schemas.openxmlformats.org/officeDocument/2006/relationships/image" Target="../media/image116.svg"/><Relationship Id="rId25" Type="http://schemas.openxmlformats.org/officeDocument/2006/relationships/image" Target="../media/image124.svg"/><Relationship Id="rId33" Type="http://schemas.openxmlformats.org/officeDocument/2006/relationships/image" Target="../media/image132.svg"/><Relationship Id="rId38" Type="http://schemas.openxmlformats.org/officeDocument/2006/relationships/image" Target="../media/image137.png"/><Relationship Id="rId46" Type="http://schemas.openxmlformats.org/officeDocument/2006/relationships/image" Target="../media/image145.png"/><Relationship Id="rId59" Type="http://schemas.openxmlformats.org/officeDocument/2006/relationships/image" Target="../media/image158.svg"/><Relationship Id="rId67" Type="http://schemas.openxmlformats.org/officeDocument/2006/relationships/image" Target="../media/image166.svg"/><Relationship Id="rId20" Type="http://schemas.openxmlformats.org/officeDocument/2006/relationships/image" Target="../media/image119.png"/><Relationship Id="rId41" Type="http://schemas.openxmlformats.org/officeDocument/2006/relationships/image" Target="../media/image140.svg"/><Relationship Id="rId54" Type="http://schemas.openxmlformats.org/officeDocument/2006/relationships/image" Target="../media/image153.png"/><Relationship Id="rId62" Type="http://schemas.openxmlformats.org/officeDocument/2006/relationships/image" Target="../media/image161.png"/><Relationship Id="rId70" Type="http://schemas.openxmlformats.org/officeDocument/2006/relationships/image" Target="../media/image169.png"/><Relationship Id="rId75" Type="http://schemas.openxmlformats.org/officeDocument/2006/relationships/image" Target="../media/image174.svg"/><Relationship Id="rId83" Type="http://schemas.openxmlformats.org/officeDocument/2006/relationships/image" Target="../media/image182.svg"/><Relationship Id="rId1" Type="http://schemas.openxmlformats.org/officeDocument/2006/relationships/slideLayout" Target="../slideLayouts/slideLayout6.xml"/><Relationship Id="rId6" Type="http://schemas.openxmlformats.org/officeDocument/2006/relationships/image" Target="../media/image105.png"/><Relationship Id="rId15" Type="http://schemas.openxmlformats.org/officeDocument/2006/relationships/image" Target="../media/image114.svg"/><Relationship Id="rId23" Type="http://schemas.openxmlformats.org/officeDocument/2006/relationships/image" Target="../media/image122.svg"/><Relationship Id="rId28" Type="http://schemas.openxmlformats.org/officeDocument/2006/relationships/image" Target="../media/image127.png"/><Relationship Id="rId36" Type="http://schemas.openxmlformats.org/officeDocument/2006/relationships/image" Target="../media/image135.png"/><Relationship Id="rId49" Type="http://schemas.openxmlformats.org/officeDocument/2006/relationships/image" Target="../media/image148.svg"/><Relationship Id="rId57" Type="http://schemas.openxmlformats.org/officeDocument/2006/relationships/image" Target="../media/image156.svg"/><Relationship Id="rId10" Type="http://schemas.openxmlformats.org/officeDocument/2006/relationships/image" Target="../media/image109.png"/><Relationship Id="rId31" Type="http://schemas.openxmlformats.org/officeDocument/2006/relationships/image" Target="../media/image130.svg"/><Relationship Id="rId44" Type="http://schemas.openxmlformats.org/officeDocument/2006/relationships/image" Target="../media/image143.png"/><Relationship Id="rId52" Type="http://schemas.openxmlformats.org/officeDocument/2006/relationships/image" Target="../media/image151.png"/><Relationship Id="rId60" Type="http://schemas.openxmlformats.org/officeDocument/2006/relationships/image" Target="../media/image159.png"/><Relationship Id="rId65" Type="http://schemas.openxmlformats.org/officeDocument/2006/relationships/image" Target="../media/image164.svg"/><Relationship Id="rId73" Type="http://schemas.openxmlformats.org/officeDocument/2006/relationships/image" Target="../media/image172.svg"/><Relationship Id="rId78" Type="http://schemas.openxmlformats.org/officeDocument/2006/relationships/image" Target="../media/image177.png"/><Relationship Id="rId81" Type="http://schemas.openxmlformats.org/officeDocument/2006/relationships/image" Target="../media/image180.svg"/><Relationship Id="rId86" Type="http://schemas.openxmlformats.org/officeDocument/2006/relationships/image" Target="../media/image185.png"/><Relationship Id="rId4" Type="http://schemas.openxmlformats.org/officeDocument/2006/relationships/image" Target="../media/image103.png"/><Relationship Id="rId9" Type="http://schemas.openxmlformats.org/officeDocument/2006/relationships/image" Target="../media/image108.svg"/><Relationship Id="rId13" Type="http://schemas.openxmlformats.org/officeDocument/2006/relationships/image" Target="../media/image112.svg"/><Relationship Id="rId18" Type="http://schemas.openxmlformats.org/officeDocument/2006/relationships/image" Target="../media/image117.png"/><Relationship Id="rId39" Type="http://schemas.openxmlformats.org/officeDocument/2006/relationships/image" Target="../media/image138.svg"/><Relationship Id="rId34" Type="http://schemas.openxmlformats.org/officeDocument/2006/relationships/image" Target="../media/image133.png"/><Relationship Id="rId50" Type="http://schemas.openxmlformats.org/officeDocument/2006/relationships/image" Target="../media/image149.png"/><Relationship Id="rId55" Type="http://schemas.openxmlformats.org/officeDocument/2006/relationships/image" Target="../media/image154.svg"/><Relationship Id="rId76" Type="http://schemas.openxmlformats.org/officeDocument/2006/relationships/image" Target="../media/image175.png"/><Relationship Id="rId7" Type="http://schemas.openxmlformats.org/officeDocument/2006/relationships/image" Target="../media/image106.svg"/><Relationship Id="rId71" Type="http://schemas.openxmlformats.org/officeDocument/2006/relationships/image" Target="../media/image170.svg"/><Relationship Id="rId2" Type="http://schemas.openxmlformats.org/officeDocument/2006/relationships/image" Target="../media/image101.png"/><Relationship Id="rId29" Type="http://schemas.openxmlformats.org/officeDocument/2006/relationships/image" Target="../media/image128.svg"/><Relationship Id="rId24" Type="http://schemas.openxmlformats.org/officeDocument/2006/relationships/image" Target="../media/image123.png"/><Relationship Id="rId40" Type="http://schemas.openxmlformats.org/officeDocument/2006/relationships/image" Target="../media/image139.png"/><Relationship Id="rId45" Type="http://schemas.openxmlformats.org/officeDocument/2006/relationships/image" Target="../media/image144.svg"/><Relationship Id="rId66" Type="http://schemas.openxmlformats.org/officeDocument/2006/relationships/image" Target="../media/image165.png"/><Relationship Id="rId87" Type="http://schemas.openxmlformats.org/officeDocument/2006/relationships/image" Target="../media/image186.svg"/><Relationship Id="rId61" Type="http://schemas.openxmlformats.org/officeDocument/2006/relationships/image" Target="../media/image160.svg"/><Relationship Id="rId82" Type="http://schemas.openxmlformats.org/officeDocument/2006/relationships/image" Target="../media/image18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image" Target="../media/image187.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188.png"/><Relationship Id="rId2" Type="http://schemas.openxmlformats.org/officeDocument/2006/relationships/hyperlink" Target="http://www.51pptmoban.com/" TargetMode="Externa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8" Type="http://schemas.openxmlformats.org/officeDocument/2006/relationships/image" Target="../media/image18.png"/><Relationship Id="rId13" Type="http://schemas.microsoft.com/office/2007/relationships/hdphoto" Target="../media/hdphoto9.wdp"/><Relationship Id="rId3" Type="http://schemas.microsoft.com/office/2007/relationships/hdphoto" Target="../media/hdphoto4.wdp"/><Relationship Id="rId7" Type="http://schemas.microsoft.com/office/2007/relationships/hdphoto" Target="../media/hdphoto6.wdp"/><Relationship Id="rId12"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4.xml"/><Relationship Id="rId6" Type="http://schemas.openxmlformats.org/officeDocument/2006/relationships/image" Target="../media/image17.png"/><Relationship Id="rId11" Type="http://schemas.microsoft.com/office/2007/relationships/hdphoto" Target="../media/hdphoto8.wdp"/><Relationship Id="rId5" Type="http://schemas.microsoft.com/office/2007/relationships/hdphoto" Target="../media/hdphoto5.wdp"/><Relationship Id="rId10" Type="http://schemas.openxmlformats.org/officeDocument/2006/relationships/image" Target="../media/image19.png"/><Relationship Id="rId4" Type="http://schemas.openxmlformats.org/officeDocument/2006/relationships/image" Target="../media/image16.png"/><Relationship Id="rId9" Type="http://schemas.microsoft.com/office/2007/relationships/hdphoto" Target="../media/hdphoto7.wdp"/></Relationships>
</file>

<file path=ppt/slides/_rels/slide6.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24.sv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svg"/><Relationship Id="rId4" Type="http://schemas.openxmlformats.org/officeDocument/2006/relationships/image" Target="../media/image22.svg"/><Relationship Id="rId9" Type="http://schemas.openxmlformats.org/officeDocument/2006/relationships/image" Target="../media/image27.png"/></Relationships>
</file>

<file path=ppt/slides/_rels/slide7.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image" Target="../media/image34.jpeg"/><Relationship Id="rId2" Type="http://schemas.openxmlformats.org/officeDocument/2006/relationships/image" Target="../media/image30.jpeg"/><Relationship Id="rId1" Type="http://schemas.openxmlformats.org/officeDocument/2006/relationships/slideLayout" Target="../slideLayouts/slideLayout4.xml"/><Relationship Id="rId6" Type="http://schemas.microsoft.com/office/2007/relationships/hdphoto" Target="../media/hdphoto10.wdp"/><Relationship Id="rId5" Type="http://schemas.openxmlformats.org/officeDocument/2006/relationships/image" Target="../media/image33.png"/><Relationship Id="rId4" Type="http://schemas.openxmlformats.org/officeDocument/2006/relationships/image" Target="../media/image32.jpg"/></Relationships>
</file>

<file path=ppt/slides/_rels/slide8.xml.rels><?xml version="1.0" encoding="UTF-8" standalone="yes"?>
<Relationships xmlns="http://schemas.openxmlformats.org/package/2006/relationships"><Relationship Id="rId8" Type="http://schemas.openxmlformats.org/officeDocument/2006/relationships/image" Target="../media/image38.png"/><Relationship Id="rId3" Type="http://schemas.microsoft.com/office/2007/relationships/hdphoto" Target="../media/hdphoto11.wdp"/><Relationship Id="rId7" Type="http://schemas.microsoft.com/office/2007/relationships/hdphoto" Target="../media/hdphoto13.wdp"/><Relationship Id="rId12" Type="http://schemas.openxmlformats.org/officeDocument/2006/relationships/chart" Target="../charts/chart1.xml"/><Relationship Id="rId2" Type="http://schemas.openxmlformats.org/officeDocument/2006/relationships/image" Target="../media/image35.png"/><Relationship Id="rId1" Type="http://schemas.openxmlformats.org/officeDocument/2006/relationships/slideLayout" Target="../slideLayouts/slideLayout4.xml"/><Relationship Id="rId6" Type="http://schemas.openxmlformats.org/officeDocument/2006/relationships/image" Target="../media/image37.png"/><Relationship Id="rId11" Type="http://schemas.openxmlformats.org/officeDocument/2006/relationships/image" Target="../media/image40.svg"/><Relationship Id="rId5" Type="http://schemas.microsoft.com/office/2007/relationships/hdphoto" Target="../media/hdphoto12.wdp"/><Relationship Id="rId10" Type="http://schemas.openxmlformats.org/officeDocument/2006/relationships/image" Target="../media/image39.png"/><Relationship Id="rId4" Type="http://schemas.openxmlformats.org/officeDocument/2006/relationships/image" Target="../media/image36.png"/><Relationship Id="rId9" Type="http://schemas.microsoft.com/office/2007/relationships/hdphoto" Target="../media/hdphoto14.wdp"/></Relationships>
</file>

<file path=ppt/slides/_rels/slide9.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image" Target="../media/image41.png"/><Relationship Id="rId7" Type="http://schemas.openxmlformats.org/officeDocument/2006/relationships/image" Target="../media/image44.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43.svg"/><Relationship Id="rId5" Type="http://schemas.openxmlformats.org/officeDocument/2006/relationships/image" Target="../media/image42.png"/><Relationship Id="rId10" Type="http://schemas.openxmlformats.org/officeDocument/2006/relationships/image" Target="../media/image47.svg"/><Relationship Id="rId4" Type="http://schemas.microsoft.com/office/2007/relationships/hdphoto" Target="../media/hdphoto15.wdp"/><Relationship Id="rId9" Type="http://schemas.openxmlformats.org/officeDocument/2006/relationships/image" Target="../media/image4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A896C306-D92C-451E-8803-10B8A0777679}"/>
              </a:ext>
            </a:extLst>
          </p:cNvPr>
          <p:cNvSpPr>
            <a:spLocks noGrp="1"/>
          </p:cNvSpPr>
          <p:nvPr>
            <p:ph type="body" sz="quarter" idx="10"/>
          </p:nvPr>
        </p:nvSpPr>
        <p:spPr/>
        <p:txBody>
          <a:bodyPr/>
          <a:lstStyle/>
          <a:p>
            <a:r>
              <a:rPr lang="zh-CN" altLang="en-US"/>
              <a:t>某销售中心建筑设计汇报</a:t>
            </a:r>
          </a:p>
        </p:txBody>
      </p:sp>
      <p:sp>
        <p:nvSpPr>
          <p:cNvPr id="5" name="文本占位符 4">
            <a:extLst>
              <a:ext uri="{FF2B5EF4-FFF2-40B4-BE49-F238E27FC236}">
                <a16:creationId xmlns:a16="http://schemas.microsoft.com/office/drawing/2014/main" id="{6B7C06CB-6534-485D-A3CC-A918EF87A276}"/>
              </a:ext>
            </a:extLst>
          </p:cNvPr>
          <p:cNvSpPr>
            <a:spLocks noGrp="1"/>
          </p:cNvSpPr>
          <p:nvPr>
            <p:ph type="body" sz="quarter" idx="11"/>
          </p:nvPr>
        </p:nvSpPr>
        <p:spPr/>
        <p:txBody>
          <a:bodyPr/>
          <a:lstStyle/>
          <a:p>
            <a:r>
              <a:rPr lang="en-US" altLang="zh-CN"/>
              <a:t>ARCHITECTURAL DESIGN REPORT OF A SALES CENTER</a:t>
            </a:r>
          </a:p>
        </p:txBody>
      </p:sp>
      <p:sp>
        <p:nvSpPr>
          <p:cNvPr id="6" name="文本占位符 5">
            <a:extLst>
              <a:ext uri="{FF2B5EF4-FFF2-40B4-BE49-F238E27FC236}">
                <a16:creationId xmlns:a16="http://schemas.microsoft.com/office/drawing/2014/main" id="{F46E7FA6-3FAC-4CC5-9D66-3D25EE9CF119}"/>
              </a:ext>
            </a:extLst>
          </p:cNvPr>
          <p:cNvSpPr>
            <a:spLocks noGrp="1"/>
          </p:cNvSpPr>
          <p:nvPr>
            <p:ph type="body" sz="quarter" idx="13"/>
          </p:nvPr>
        </p:nvSpPr>
        <p:spPr/>
        <p:txBody>
          <a:bodyPr/>
          <a:lstStyle/>
          <a:p>
            <a:r>
              <a:rPr lang="zh-CN" altLang="en-US"/>
              <a:t>规划设计</a:t>
            </a:r>
            <a:r>
              <a:rPr lang="en-US" altLang="zh-CN"/>
              <a:t>/</a:t>
            </a:r>
            <a:r>
              <a:rPr lang="zh-CN" altLang="en-US"/>
              <a:t>建筑设计汇报通用</a:t>
            </a:r>
            <a:r>
              <a:rPr lang="en-US" altLang="zh-CN"/>
              <a:t>PPT</a:t>
            </a:r>
            <a:r>
              <a:rPr lang="zh-CN" altLang="en-US"/>
              <a:t>模板</a:t>
            </a:r>
          </a:p>
        </p:txBody>
      </p:sp>
      <p:sp>
        <p:nvSpPr>
          <p:cNvPr id="7" name="文本占位符 6">
            <a:extLst>
              <a:ext uri="{FF2B5EF4-FFF2-40B4-BE49-F238E27FC236}">
                <a16:creationId xmlns:a16="http://schemas.microsoft.com/office/drawing/2014/main" id="{0F535EF2-C957-4752-86BF-0BE6E16C6CFF}"/>
              </a:ext>
            </a:extLst>
          </p:cNvPr>
          <p:cNvSpPr>
            <a:spLocks noGrp="1"/>
          </p:cNvSpPr>
          <p:nvPr>
            <p:ph type="body" sz="quarter" idx="14"/>
          </p:nvPr>
        </p:nvSpPr>
        <p:spPr/>
        <p:txBody>
          <a:bodyPr/>
          <a:lstStyle/>
          <a:p>
            <a:r>
              <a:rPr lang="zh-CN" altLang="en-US"/>
              <a:t>汇报人：</a:t>
            </a:r>
            <a:r>
              <a:rPr lang="en-US" altLang="zh-CN"/>
              <a:t>Microsoft</a:t>
            </a:r>
          </a:p>
        </p:txBody>
      </p:sp>
      <p:cxnSp>
        <p:nvCxnSpPr>
          <p:cNvPr id="14" name="直接连接符 13">
            <a:extLst>
              <a:ext uri="{FF2B5EF4-FFF2-40B4-BE49-F238E27FC236}">
                <a16:creationId xmlns:a16="http://schemas.microsoft.com/office/drawing/2014/main" id="{5D11F60A-23CA-4DE5-B5CA-8B7329753F92}"/>
              </a:ext>
            </a:extLst>
          </p:cNvPr>
          <p:cNvCxnSpPr>
            <a:cxnSpLocks/>
          </p:cNvCxnSpPr>
          <p:nvPr/>
        </p:nvCxnSpPr>
        <p:spPr>
          <a:xfrm>
            <a:off x="3035660" y="3204033"/>
            <a:ext cx="6120680" cy="0"/>
          </a:xfrm>
          <a:prstGeom prst="line">
            <a:avLst/>
          </a:prstGeom>
          <a:ln w="12700">
            <a:gradFill flip="none" rotWithShape="1">
              <a:gsLst>
                <a:gs pos="0">
                  <a:schemeClr val="accent2">
                    <a:alpha val="0"/>
                  </a:schemeClr>
                </a:gs>
                <a:gs pos="100000">
                  <a:schemeClr val="accent2"/>
                </a:gs>
              </a:gsLst>
              <a:lin ang="13500000" scaled="1"/>
              <a:tileRect/>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B9881986-1774-40A0-AAAA-B27B38A890DC}"/>
              </a:ext>
            </a:extLst>
          </p:cNvPr>
          <p:cNvCxnSpPr>
            <a:cxnSpLocks/>
          </p:cNvCxnSpPr>
          <p:nvPr/>
        </p:nvCxnSpPr>
        <p:spPr>
          <a:xfrm>
            <a:off x="3035660" y="2191614"/>
            <a:ext cx="6120680" cy="0"/>
          </a:xfrm>
          <a:prstGeom prst="line">
            <a:avLst/>
          </a:prstGeom>
          <a:ln w="12700">
            <a:gradFill flip="none" rotWithShape="1">
              <a:gsLst>
                <a:gs pos="100000">
                  <a:schemeClr val="accent2">
                    <a:alpha val="0"/>
                  </a:schemeClr>
                </a:gs>
                <a:gs pos="0">
                  <a:schemeClr val="accent2"/>
                </a:gs>
              </a:gsLst>
              <a:lin ang="13500000" scaled="1"/>
              <a:tileRect/>
            </a:gradFill>
          </a:ln>
        </p:spPr>
        <p:style>
          <a:lnRef idx="1">
            <a:schemeClr val="accent1"/>
          </a:lnRef>
          <a:fillRef idx="0">
            <a:schemeClr val="accent1"/>
          </a:fillRef>
          <a:effectRef idx="0">
            <a:schemeClr val="accent1"/>
          </a:effectRef>
          <a:fontRef idx="minor">
            <a:schemeClr val="tx1"/>
          </a:fontRef>
        </p:style>
      </p:cxnSp>
      <p:pic>
        <p:nvPicPr>
          <p:cNvPr id="20" name="图片 19">
            <a:extLst>
              <a:ext uri="{FF2B5EF4-FFF2-40B4-BE49-F238E27FC236}">
                <a16:creationId xmlns:a16="http://schemas.microsoft.com/office/drawing/2014/main" id="{D622BE43-ACC4-41FB-9E60-149C097ED9B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23892" y="1399684"/>
            <a:ext cx="1944214" cy="873077"/>
          </a:xfrm>
          <a:prstGeom prst="rect">
            <a:avLst/>
          </a:prstGeom>
        </p:spPr>
      </p:pic>
    </p:spTree>
    <p:extLst>
      <p:ext uri="{BB962C8B-B14F-4D97-AF65-F5344CB8AC3E}">
        <p14:creationId xmlns:p14="http://schemas.microsoft.com/office/powerpoint/2010/main" val="23862312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9A1D99A4-D477-4272-A902-B2C6EDC46D32}"/>
              </a:ext>
            </a:extLst>
          </p:cNvPr>
          <p:cNvSpPr>
            <a:spLocks noGrp="1"/>
          </p:cNvSpPr>
          <p:nvPr>
            <p:ph type="body" sz="quarter" idx="10"/>
          </p:nvPr>
        </p:nvSpPr>
        <p:spPr/>
        <p:txBody>
          <a:bodyPr/>
          <a:lstStyle/>
          <a:p>
            <a:r>
              <a:rPr lang="zh-CN" altLang="en-US"/>
              <a:t>项目分析</a:t>
            </a:r>
          </a:p>
        </p:txBody>
      </p:sp>
      <p:sp>
        <p:nvSpPr>
          <p:cNvPr id="3" name="文本占位符 2">
            <a:extLst>
              <a:ext uri="{FF2B5EF4-FFF2-40B4-BE49-F238E27FC236}">
                <a16:creationId xmlns:a16="http://schemas.microsoft.com/office/drawing/2014/main" id="{B3AB379A-5373-4813-85FE-0DC73CDFA622}"/>
              </a:ext>
            </a:extLst>
          </p:cNvPr>
          <p:cNvSpPr>
            <a:spLocks noGrp="1"/>
          </p:cNvSpPr>
          <p:nvPr>
            <p:ph type="body" sz="quarter" idx="11"/>
          </p:nvPr>
        </p:nvSpPr>
        <p:spPr/>
        <p:txBody>
          <a:bodyPr/>
          <a:lstStyle/>
          <a:p>
            <a:r>
              <a:rPr lang="en-US" altLang="zh-CN"/>
              <a:t>PROJECT ANALYSIS</a:t>
            </a:r>
            <a:endParaRPr lang="zh-CN" altLang="en-US"/>
          </a:p>
        </p:txBody>
      </p:sp>
      <p:sp>
        <p:nvSpPr>
          <p:cNvPr id="25" name="矩形 24">
            <a:extLst>
              <a:ext uri="{FF2B5EF4-FFF2-40B4-BE49-F238E27FC236}">
                <a16:creationId xmlns:a16="http://schemas.microsoft.com/office/drawing/2014/main" id="{70C6AEB7-A9FC-44F6-8B43-113BC7788EE9}"/>
              </a:ext>
            </a:extLst>
          </p:cNvPr>
          <p:cNvSpPr/>
          <p:nvPr/>
        </p:nvSpPr>
        <p:spPr>
          <a:xfrm>
            <a:off x="1977771" y="1750949"/>
            <a:ext cx="3407926" cy="1822465"/>
          </a:xfrm>
          <a:prstGeom prst="rect">
            <a:avLst/>
          </a:prstGeom>
          <a:noFill/>
          <a:ln w="25400">
            <a:gradFill flip="none" rotWithShape="1">
              <a:gsLst>
                <a:gs pos="0">
                  <a:schemeClr val="accent1"/>
                </a:gs>
                <a:gs pos="84000">
                  <a:schemeClr val="accent1">
                    <a:alpha val="0"/>
                  </a:schemeClr>
                </a:gs>
              </a:gsLst>
              <a:lin ang="2700000" scaled="1"/>
              <a:tileRect/>
            </a:gradFill>
          </a:ln>
          <a:effectLst>
            <a:outerShdw blurRad="50800" dist="38100" dir="5400000" algn="t" rotWithShape="0">
              <a:schemeClr val="accent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id="{EE577509-8D60-4538-9962-8D6AA710D47D}"/>
              </a:ext>
            </a:extLst>
          </p:cNvPr>
          <p:cNvSpPr txBox="1"/>
          <p:nvPr/>
        </p:nvSpPr>
        <p:spPr>
          <a:xfrm>
            <a:off x="3827447" y="1931387"/>
            <a:ext cx="503343" cy="307777"/>
          </a:xfrm>
          <a:prstGeom prst="rect">
            <a:avLst/>
          </a:prstGeom>
          <a:noFill/>
        </p:spPr>
        <p:txBody>
          <a:bodyPr wrap="none" lIns="0" tIns="0" rIns="0" bIns="0" rtlCol="0">
            <a:spAutoFit/>
          </a:bodyPr>
          <a:lstStyle/>
          <a:p>
            <a:pPr algn="r"/>
            <a:r>
              <a:rPr lang="zh-CN" altLang="en-US" sz="2000" b="1">
                <a:latin typeface="+mj-ea"/>
                <a:ea typeface="+mj-ea"/>
              </a:rPr>
              <a:t>优势</a:t>
            </a:r>
          </a:p>
        </p:txBody>
      </p:sp>
      <p:sp>
        <p:nvSpPr>
          <p:cNvPr id="29" name="文本框 28">
            <a:extLst>
              <a:ext uri="{FF2B5EF4-FFF2-40B4-BE49-F238E27FC236}">
                <a16:creationId xmlns:a16="http://schemas.microsoft.com/office/drawing/2014/main" id="{C39D142B-BB1E-4DE0-AA5E-646CE1690A3A}"/>
              </a:ext>
            </a:extLst>
          </p:cNvPr>
          <p:cNvSpPr txBox="1"/>
          <p:nvPr/>
        </p:nvSpPr>
        <p:spPr>
          <a:xfrm>
            <a:off x="3822200" y="3844664"/>
            <a:ext cx="503343" cy="307777"/>
          </a:xfrm>
          <a:prstGeom prst="rect">
            <a:avLst/>
          </a:prstGeom>
          <a:noFill/>
        </p:spPr>
        <p:txBody>
          <a:bodyPr wrap="none" lIns="0" tIns="0" rIns="0" bIns="0" rtlCol="0">
            <a:spAutoFit/>
          </a:bodyPr>
          <a:lstStyle/>
          <a:p>
            <a:pPr algn="r"/>
            <a:r>
              <a:rPr lang="zh-CN" altLang="en-US" sz="2000" b="1">
                <a:latin typeface="+mj-ea"/>
                <a:ea typeface="+mj-ea"/>
              </a:rPr>
              <a:t>机遇</a:t>
            </a:r>
          </a:p>
        </p:txBody>
      </p:sp>
      <p:sp>
        <p:nvSpPr>
          <p:cNvPr id="31" name="文本框 30">
            <a:extLst>
              <a:ext uri="{FF2B5EF4-FFF2-40B4-BE49-F238E27FC236}">
                <a16:creationId xmlns:a16="http://schemas.microsoft.com/office/drawing/2014/main" id="{2209FC63-F14D-4252-85E8-ECD568125D31}"/>
              </a:ext>
            </a:extLst>
          </p:cNvPr>
          <p:cNvSpPr txBox="1"/>
          <p:nvPr/>
        </p:nvSpPr>
        <p:spPr>
          <a:xfrm>
            <a:off x="7883572" y="1931387"/>
            <a:ext cx="503343" cy="307777"/>
          </a:xfrm>
          <a:prstGeom prst="rect">
            <a:avLst/>
          </a:prstGeom>
          <a:noFill/>
        </p:spPr>
        <p:txBody>
          <a:bodyPr wrap="none" lIns="0" tIns="0" rIns="0" bIns="0" rtlCol="0">
            <a:spAutoFit/>
          </a:bodyPr>
          <a:lstStyle/>
          <a:p>
            <a:r>
              <a:rPr lang="zh-CN" altLang="en-US" sz="2000" b="1">
                <a:latin typeface="+mj-ea"/>
                <a:ea typeface="+mj-ea"/>
              </a:rPr>
              <a:t>劣势</a:t>
            </a:r>
          </a:p>
        </p:txBody>
      </p:sp>
      <p:sp>
        <p:nvSpPr>
          <p:cNvPr id="32" name="文本框 31">
            <a:extLst>
              <a:ext uri="{FF2B5EF4-FFF2-40B4-BE49-F238E27FC236}">
                <a16:creationId xmlns:a16="http://schemas.microsoft.com/office/drawing/2014/main" id="{80F74F09-3294-4BDF-AE07-68AC4927F5A2}"/>
              </a:ext>
            </a:extLst>
          </p:cNvPr>
          <p:cNvSpPr txBox="1"/>
          <p:nvPr/>
        </p:nvSpPr>
        <p:spPr>
          <a:xfrm>
            <a:off x="7879961" y="3841722"/>
            <a:ext cx="503343" cy="307777"/>
          </a:xfrm>
          <a:prstGeom prst="rect">
            <a:avLst/>
          </a:prstGeom>
          <a:noFill/>
        </p:spPr>
        <p:txBody>
          <a:bodyPr wrap="none" lIns="0" tIns="0" rIns="0" bIns="0" rtlCol="0">
            <a:spAutoFit/>
          </a:bodyPr>
          <a:lstStyle/>
          <a:p>
            <a:r>
              <a:rPr lang="zh-CN" altLang="en-US" sz="2000" b="1">
                <a:latin typeface="+mj-ea"/>
                <a:ea typeface="+mj-ea"/>
              </a:rPr>
              <a:t>挑战</a:t>
            </a:r>
          </a:p>
        </p:txBody>
      </p:sp>
      <p:sp>
        <p:nvSpPr>
          <p:cNvPr id="36" name="文本框 35">
            <a:extLst>
              <a:ext uri="{FF2B5EF4-FFF2-40B4-BE49-F238E27FC236}">
                <a16:creationId xmlns:a16="http://schemas.microsoft.com/office/drawing/2014/main" id="{378446C9-DD3A-4A21-84FB-2A1B2265F453}"/>
              </a:ext>
            </a:extLst>
          </p:cNvPr>
          <p:cNvSpPr txBox="1"/>
          <p:nvPr/>
        </p:nvSpPr>
        <p:spPr>
          <a:xfrm>
            <a:off x="2481827" y="2276872"/>
            <a:ext cx="1912463" cy="565924"/>
          </a:xfrm>
          <a:prstGeom prst="rect">
            <a:avLst/>
          </a:prstGeom>
          <a:noFill/>
        </p:spPr>
        <p:txBody>
          <a:bodyPr wrap="square" lIns="0" tIns="0" rIns="0" bIns="0" rtlCol="0">
            <a:spAutoFit/>
          </a:bodyPr>
          <a:lstStyle/>
          <a:p>
            <a:pPr marL="180975" indent="-180975" algn="l">
              <a:lnSpc>
                <a:spcPct val="120000"/>
              </a:lnSpc>
              <a:buFont typeface="Arial" panose="020B0604020202020204" pitchFamily="34" charset="0"/>
              <a:buChar char="•"/>
            </a:pPr>
            <a:r>
              <a:rPr lang="zh-CN" altLang="en-US" sz="1600">
                <a:latin typeface="+mn-ea"/>
              </a:rPr>
              <a:t>自然景观资源优越</a:t>
            </a:r>
          </a:p>
          <a:p>
            <a:pPr marL="180975" indent="-180975" algn="l">
              <a:lnSpc>
                <a:spcPct val="120000"/>
              </a:lnSpc>
              <a:buFont typeface="Arial" panose="020B0604020202020204" pitchFamily="34" charset="0"/>
              <a:buChar char="•"/>
            </a:pPr>
            <a:r>
              <a:rPr lang="zh-CN" altLang="en-US" sz="1600">
                <a:latin typeface="+mn-ea"/>
              </a:rPr>
              <a:t>交通便利</a:t>
            </a:r>
          </a:p>
        </p:txBody>
      </p:sp>
      <p:sp>
        <p:nvSpPr>
          <p:cNvPr id="37" name="文本框 36">
            <a:extLst>
              <a:ext uri="{FF2B5EF4-FFF2-40B4-BE49-F238E27FC236}">
                <a16:creationId xmlns:a16="http://schemas.microsoft.com/office/drawing/2014/main" id="{FEE1886F-07E1-49F8-967D-853A2EB27CF6}"/>
              </a:ext>
            </a:extLst>
          </p:cNvPr>
          <p:cNvSpPr txBox="1"/>
          <p:nvPr/>
        </p:nvSpPr>
        <p:spPr>
          <a:xfrm>
            <a:off x="7716974" y="2276872"/>
            <a:ext cx="2338744" cy="1165768"/>
          </a:xfrm>
          <a:prstGeom prst="rect">
            <a:avLst/>
          </a:prstGeom>
          <a:noFill/>
        </p:spPr>
        <p:txBody>
          <a:bodyPr wrap="square" lIns="0" tIns="0" rIns="0" bIns="0" rtlCol="0">
            <a:spAutoFit/>
          </a:bodyPr>
          <a:lstStyle/>
          <a:p>
            <a:pPr marL="180975" indent="-180975" algn="l">
              <a:lnSpc>
                <a:spcPct val="120000"/>
              </a:lnSpc>
              <a:buFont typeface="Arial" panose="020B0604020202020204" pitchFamily="34" charset="0"/>
              <a:buChar char="•"/>
            </a:pPr>
            <a:r>
              <a:rPr lang="zh-CN" altLang="en-US" sz="1600">
                <a:latin typeface="+mn-ea"/>
              </a:rPr>
              <a:t>北侧高压线的不利影响</a:t>
            </a:r>
          </a:p>
          <a:p>
            <a:pPr marL="180975" indent="-180975" algn="l">
              <a:lnSpc>
                <a:spcPct val="120000"/>
              </a:lnSpc>
              <a:buFont typeface="Arial" panose="020B0604020202020204" pitchFamily="34" charset="0"/>
              <a:buChar char="•"/>
            </a:pPr>
            <a:r>
              <a:rPr lang="zh-CN" altLang="en-US" sz="1600">
                <a:latin typeface="+mn-ea"/>
              </a:rPr>
              <a:t>周边现状较陈旧，居住环境有待改善</a:t>
            </a:r>
          </a:p>
          <a:p>
            <a:pPr marL="180975" indent="-180975" algn="l">
              <a:lnSpc>
                <a:spcPct val="120000"/>
              </a:lnSpc>
              <a:buFont typeface="Arial" panose="020B0604020202020204" pitchFamily="34" charset="0"/>
              <a:buChar char="•"/>
            </a:pPr>
            <a:r>
              <a:rPr lang="zh-CN" altLang="en-US" sz="1600">
                <a:latin typeface="+mn-ea"/>
              </a:rPr>
              <a:t>南侧及西侧道路未建设</a:t>
            </a:r>
          </a:p>
        </p:txBody>
      </p:sp>
      <p:sp>
        <p:nvSpPr>
          <p:cNvPr id="38" name="文本框 37">
            <a:extLst>
              <a:ext uri="{FF2B5EF4-FFF2-40B4-BE49-F238E27FC236}">
                <a16:creationId xmlns:a16="http://schemas.microsoft.com/office/drawing/2014/main" id="{87F43BB6-E587-4376-A67A-2A33C85043E2}"/>
              </a:ext>
            </a:extLst>
          </p:cNvPr>
          <p:cNvSpPr txBox="1"/>
          <p:nvPr/>
        </p:nvSpPr>
        <p:spPr>
          <a:xfrm>
            <a:off x="7716974" y="4197532"/>
            <a:ext cx="2338744" cy="1156855"/>
          </a:xfrm>
          <a:prstGeom prst="rect">
            <a:avLst/>
          </a:prstGeom>
          <a:noFill/>
        </p:spPr>
        <p:txBody>
          <a:bodyPr wrap="square" lIns="0" tIns="0" rIns="0" bIns="0" rtlCol="0">
            <a:spAutoFit/>
          </a:bodyPr>
          <a:lstStyle/>
          <a:p>
            <a:pPr marL="180975" indent="-180975" algn="l">
              <a:lnSpc>
                <a:spcPct val="120000"/>
              </a:lnSpc>
              <a:buFont typeface="Arial" panose="020B0604020202020204" pitchFamily="34" charset="0"/>
              <a:buChar char="•"/>
            </a:pPr>
            <a:r>
              <a:rPr lang="zh-CN" altLang="en-US" sz="1600">
                <a:latin typeface="+mn-ea"/>
              </a:rPr>
              <a:t>如何规避周边不利因素</a:t>
            </a:r>
          </a:p>
          <a:p>
            <a:pPr marL="180975" indent="-180975" algn="l">
              <a:lnSpc>
                <a:spcPct val="120000"/>
              </a:lnSpc>
              <a:buFont typeface="Arial" panose="020B0604020202020204" pitchFamily="34" charset="0"/>
              <a:buChar char="•"/>
            </a:pPr>
            <a:r>
              <a:rPr lang="zh-CN" altLang="en-US" sz="1600">
                <a:latin typeface="+mn-ea"/>
              </a:rPr>
              <a:t>如何打造优质产品</a:t>
            </a:r>
          </a:p>
          <a:p>
            <a:pPr marL="180975" indent="-180975" algn="l">
              <a:lnSpc>
                <a:spcPct val="120000"/>
              </a:lnSpc>
              <a:buFont typeface="Arial" panose="020B0604020202020204" pitchFamily="34" charset="0"/>
              <a:buChar char="•"/>
            </a:pPr>
            <a:r>
              <a:rPr lang="zh-CN" altLang="en-US" sz="1600">
                <a:latin typeface="+mn-ea"/>
              </a:rPr>
              <a:t>成本可控下如何定义项目，打造标杆</a:t>
            </a:r>
          </a:p>
        </p:txBody>
      </p:sp>
      <p:sp>
        <p:nvSpPr>
          <p:cNvPr id="39" name="文本框 38">
            <a:extLst>
              <a:ext uri="{FF2B5EF4-FFF2-40B4-BE49-F238E27FC236}">
                <a16:creationId xmlns:a16="http://schemas.microsoft.com/office/drawing/2014/main" id="{63451670-6FF9-443B-B132-ABC2C93EE52A}"/>
              </a:ext>
            </a:extLst>
          </p:cNvPr>
          <p:cNvSpPr txBox="1"/>
          <p:nvPr/>
        </p:nvSpPr>
        <p:spPr>
          <a:xfrm>
            <a:off x="2481826" y="4196517"/>
            <a:ext cx="1912463" cy="1156855"/>
          </a:xfrm>
          <a:prstGeom prst="rect">
            <a:avLst/>
          </a:prstGeom>
          <a:noFill/>
        </p:spPr>
        <p:txBody>
          <a:bodyPr wrap="square" lIns="0" tIns="0" rIns="0" bIns="0" rtlCol="0">
            <a:spAutoFit/>
          </a:bodyPr>
          <a:lstStyle/>
          <a:p>
            <a:pPr marL="180975" indent="-180975" algn="l">
              <a:lnSpc>
                <a:spcPct val="120000"/>
              </a:lnSpc>
              <a:buFont typeface="Arial" panose="020B0604020202020204" pitchFamily="34" charset="0"/>
              <a:buChar char="•"/>
            </a:pPr>
            <a:r>
              <a:rPr lang="zh-CN" altLang="en-US" sz="1600">
                <a:latin typeface="+mn-ea"/>
              </a:rPr>
              <a:t>现状一路开通带来的发展利好</a:t>
            </a:r>
          </a:p>
          <a:p>
            <a:pPr marL="180975" indent="-180975" algn="l">
              <a:lnSpc>
                <a:spcPct val="120000"/>
              </a:lnSpc>
              <a:buFont typeface="Arial" panose="020B0604020202020204" pitchFamily="34" charset="0"/>
              <a:buChar char="•"/>
            </a:pPr>
            <a:r>
              <a:rPr lang="zh-CN" altLang="en-US" sz="1600">
                <a:latin typeface="+mn-ea"/>
              </a:rPr>
              <a:t>区域</a:t>
            </a:r>
            <a:r>
              <a:rPr lang="en-US" altLang="zh-CN" sz="1600">
                <a:latin typeface="+mn-ea"/>
              </a:rPr>
              <a:t>TOD</a:t>
            </a:r>
            <a:r>
              <a:rPr lang="zh-CN" altLang="en-US" sz="1600">
                <a:latin typeface="+mn-ea"/>
              </a:rPr>
              <a:t>利好</a:t>
            </a:r>
          </a:p>
          <a:p>
            <a:pPr marL="180975" indent="-180975" algn="l">
              <a:lnSpc>
                <a:spcPct val="120000"/>
              </a:lnSpc>
              <a:buFont typeface="Arial" panose="020B0604020202020204" pitchFamily="34" charset="0"/>
              <a:buChar char="•"/>
            </a:pPr>
            <a:r>
              <a:rPr lang="zh-CN" altLang="en-US" sz="1600">
                <a:latin typeface="+mn-ea"/>
              </a:rPr>
              <a:t>地铁带来交通利好</a:t>
            </a:r>
          </a:p>
        </p:txBody>
      </p:sp>
      <p:sp>
        <p:nvSpPr>
          <p:cNvPr id="40" name="矩形 39">
            <a:extLst>
              <a:ext uri="{FF2B5EF4-FFF2-40B4-BE49-F238E27FC236}">
                <a16:creationId xmlns:a16="http://schemas.microsoft.com/office/drawing/2014/main" id="{C8115F2B-394B-4D33-A1AA-1F08B372239A}"/>
              </a:ext>
            </a:extLst>
          </p:cNvPr>
          <p:cNvSpPr/>
          <p:nvPr/>
        </p:nvSpPr>
        <p:spPr>
          <a:xfrm flipH="1">
            <a:off x="6740188" y="1747191"/>
            <a:ext cx="3477512" cy="1822465"/>
          </a:xfrm>
          <a:prstGeom prst="rect">
            <a:avLst/>
          </a:prstGeom>
          <a:noFill/>
          <a:ln w="25400">
            <a:gradFill flip="none" rotWithShape="1">
              <a:gsLst>
                <a:gs pos="0">
                  <a:schemeClr val="accent1"/>
                </a:gs>
                <a:gs pos="84000">
                  <a:schemeClr val="accent1">
                    <a:alpha val="0"/>
                  </a:schemeClr>
                </a:gs>
              </a:gsLst>
              <a:lin ang="2700000" scaled="1"/>
              <a:tileRect/>
            </a:gradFill>
          </a:ln>
          <a:effectLst>
            <a:outerShdw blurRad="50800" dist="38100" dir="5400000" algn="t" rotWithShape="0">
              <a:schemeClr val="accent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a16="http://schemas.microsoft.com/office/drawing/2014/main" id="{88E10439-8665-4F8F-8AF2-1AB3E634FABF}"/>
              </a:ext>
            </a:extLst>
          </p:cNvPr>
          <p:cNvSpPr/>
          <p:nvPr/>
        </p:nvSpPr>
        <p:spPr>
          <a:xfrm flipV="1">
            <a:off x="1977771" y="3717033"/>
            <a:ext cx="3407926" cy="1822465"/>
          </a:xfrm>
          <a:prstGeom prst="rect">
            <a:avLst/>
          </a:prstGeom>
          <a:noFill/>
          <a:ln w="25400">
            <a:gradFill flip="none" rotWithShape="1">
              <a:gsLst>
                <a:gs pos="0">
                  <a:schemeClr val="accent1"/>
                </a:gs>
                <a:gs pos="84000">
                  <a:schemeClr val="accent1">
                    <a:alpha val="0"/>
                  </a:schemeClr>
                </a:gs>
              </a:gsLst>
              <a:lin ang="2700000" scaled="1"/>
              <a:tileRect/>
            </a:gradFill>
          </a:ln>
          <a:effectLst>
            <a:outerShdw blurRad="50800" dist="38100" dir="5400000" algn="t" rotWithShape="0">
              <a:schemeClr val="accent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a:extLst>
              <a:ext uri="{FF2B5EF4-FFF2-40B4-BE49-F238E27FC236}">
                <a16:creationId xmlns:a16="http://schemas.microsoft.com/office/drawing/2014/main" id="{6203673A-EEC5-4C66-BB5A-7EA7FB04FC03}"/>
              </a:ext>
            </a:extLst>
          </p:cNvPr>
          <p:cNvSpPr/>
          <p:nvPr/>
        </p:nvSpPr>
        <p:spPr>
          <a:xfrm flipH="1" flipV="1">
            <a:off x="6740188" y="3717032"/>
            <a:ext cx="3477512" cy="1822465"/>
          </a:xfrm>
          <a:prstGeom prst="rect">
            <a:avLst/>
          </a:prstGeom>
          <a:noFill/>
          <a:ln w="25400">
            <a:gradFill flip="none" rotWithShape="1">
              <a:gsLst>
                <a:gs pos="0">
                  <a:schemeClr val="accent1"/>
                </a:gs>
                <a:gs pos="84000">
                  <a:schemeClr val="accent1">
                    <a:alpha val="0"/>
                  </a:schemeClr>
                </a:gs>
              </a:gsLst>
              <a:lin ang="2700000" scaled="1"/>
              <a:tileRect/>
            </a:gradFill>
          </a:ln>
          <a:effectLst>
            <a:outerShdw blurRad="50800" dist="38100" dir="5400000" algn="t" rotWithShape="0">
              <a:schemeClr val="accent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1796C732-97B5-40F9-9039-08283EF9CE6C}"/>
              </a:ext>
            </a:extLst>
          </p:cNvPr>
          <p:cNvSpPr/>
          <p:nvPr/>
        </p:nvSpPr>
        <p:spPr>
          <a:xfrm>
            <a:off x="4747403" y="2224419"/>
            <a:ext cx="1276589" cy="1276589"/>
          </a:xfrm>
          <a:prstGeom prst="ellipse">
            <a:avLst/>
          </a:prstGeom>
          <a:gradFill>
            <a:gsLst>
              <a:gs pos="32000">
                <a:schemeClr val="accent2"/>
              </a:gs>
              <a:gs pos="100000">
                <a:schemeClr val="accent2">
                  <a:lumMod val="80000"/>
                  <a:lumOff val="20000"/>
                </a:schemeClr>
              </a:gs>
            </a:gsLst>
            <a:lin ang="16200000" scaled="1"/>
          </a:gradFill>
          <a:ln>
            <a:noFill/>
          </a:ln>
          <a:effectLst>
            <a:outerShdw blurRad="50800" dist="38100" dir="9240000" algn="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7200">
                <a:latin typeface="+mj-lt"/>
              </a:rPr>
              <a:t>S</a:t>
            </a:r>
            <a:endParaRPr lang="zh-CN" altLang="en-US" sz="7200">
              <a:latin typeface="+mj-lt"/>
            </a:endParaRPr>
          </a:p>
        </p:txBody>
      </p:sp>
      <p:sp>
        <p:nvSpPr>
          <p:cNvPr id="48" name="椭圆 47">
            <a:extLst>
              <a:ext uri="{FF2B5EF4-FFF2-40B4-BE49-F238E27FC236}">
                <a16:creationId xmlns:a16="http://schemas.microsoft.com/office/drawing/2014/main" id="{BB09E671-CE91-4BA1-A231-CA912C6006C2}"/>
              </a:ext>
            </a:extLst>
          </p:cNvPr>
          <p:cNvSpPr/>
          <p:nvPr/>
        </p:nvSpPr>
        <p:spPr>
          <a:xfrm>
            <a:off x="6096000" y="2224419"/>
            <a:ext cx="1276589" cy="1276589"/>
          </a:xfrm>
          <a:prstGeom prst="ellipse">
            <a:avLst/>
          </a:prstGeom>
          <a:gradFill>
            <a:gsLst>
              <a:gs pos="60000">
                <a:schemeClr val="accent1">
                  <a:lumMod val="97000"/>
                  <a:lumOff val="3000"/>
                </a:schemeClr>
              </a:gs>
              <a:gs pos="100000">
                <a:schemeClr val="accent1">
                  <a:lumMod val="60000"/>
                  <a:lumOff val="40000"/>
                </a:schemeClr>
              </a:gs>
            </a:gsLst>
            <a:lin ang="16200000" scaled="1"/>
          </a:gra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7200">
                <a:latin typeface="+mj-lt"/>
              </a:rPr>
              <a:t>W</a:t>
            </a:r>
            <a:endParaRPr lang="zh-CN" altLang="en-US" sz="7200">
              <a:latin typeface="+mj-lt"/>
            </a:endParaRPr>
          </a:p>
        </p:txBody>
      </p:sp>
      <p:sp>
        <p:nvSpPr>
          <p:cNvPr id="49" name="椭圆 48">
            <a:extLst>
              <a:ext uri="{FF2B5EF4-FFF2-40B4-BE49-F238E27FC236}">
                <a16:creationId xmlns:a16="http://schemas.microsoft.com/office/drawing/2014/main" id="{2F6747C8-C2EF-44B2-B489-79B47721C7D0}"/>
              </a:ext>
            </a:extLst>
          </p:cNvPr>
          <p:cNvSpPr/>
          <p:nvPr/>
        </p:nvSpPr>
        <p:spPr>
          <a:xfrm>
            <a:off x="4744680" y="3811306"/>
            <a:ext cx="1276589" cy="1276589"/>
          </a:xfrm>
          <a:prstGeom prst="ellipse">
            <a:avLst/>
          </a:prstGeom>
          <a:gradFill>
            <a:gsLst>
              <a:gs pos="60000">
                <a:schemeClr val="accent1">
                  <a:lumMod val="97000"/>
                  <a:lumOff val="3000"/>
                </a:schemeClr>
              </a:gs>
              <a:gs pos="100000">
                <a:schemeClr val="accent1">
                  <a:lumMod val="60000"/>
                  <a:lumOff val="40000"/>
                </a:schemeClr>
              </a:gs>
            </a:gsLst>
            <a:lin ang="16200000" scaled="1"/>
          </a:gra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7200">
                <a:latin typeface="+mj-lt"/>
              </a:rPr>
              <a:t>O</a:t>
            </a:r>
            <a:endParaRPr lang="zh-CN" altLang="en-US" sz="7200">
              <a:latin typeface="+mj-lt"/>
            </a:endParaRPr>
          </a:p>
        </p:txBody>
      </p:sp>
      <p:sp>
        <p:nvSpPr>
          <p:cNvPr id="50" name="椭圆 49">
            <a:extLst>
              <a:ext uri="{FF2B5EF4-FFF2-40B4-BE49-F238E27FC236}">
                <a16:creationId xmlns:a16="http://schemas.microsoft.com/office/drawing/2014/main" id="{7B9DF826-AF29-4055-81AB-079842230E92}"/>
              </a:ext>
            </a:extLst>
          </p:cNvPr>
          <p:cNvSpPr/>
          <p:nvPr/>
        </p:nvSpPr>
        <p:spPr>
          <a:xfrm>
            <a:off x="6096000" y="3811306"/>
            <a:ext cx="1276589" cy="1276589"/>
          </a:xfrm>
          <a:prstGeom prst="ellipse">
            <a:avLst/>
          </a:prstGeom>
          <a:gradFill>
            <a:gsLst>
              <a:gs pos="32000">
                <a:schemeClr val="accent2"/>
              </a:gs>
              <a:gs pos="100000">
                <a:schemeClr val="accent2">
                  <a:lumMod val="80000"/>
                  <a:lumOff val="20000"/>
                </a:schemeClr>
              </a:gs>
            </a:gsLst>
            <a:lin ang="16200000" scaled="1"/>
          </a:gradFill>
          <a:ln>
            <a:noFill/>
          </a:ln>
          <a:effectLst>
            <a:outerShdw blurRad="50800" dist="38100" algn="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7200">
                <a:latin typeface="+mj-lt"/>
              </a:rPr>
              <a:t>T</a:t>
            </a:r>
            <a:endParaRPr lang="zh-CN" altLang="en-US" sz="7200">
              <a:latin typeface="+mj-lt"/>
            </a:endParaRPr>
          </a:p>
        </p:txBody>
      </p:sp>
    </p:spTree>
    <p:extLst>
      <p:ext uri="{BB962C8B-B14F-4D97-AF65-F5344CB8AC3E}">
        <p14:creationId xmlns:p14="http://schemas.microsoft.com/office/powerpoint/2010/main" val="10149395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DD4056A7-6BFF-48BB-9554-70643B61560C}"/>
              </a:ext>
            </a:extLst>
          </p:cNvPr>
          <p:cNvSpPr>
            <a:spLocks noGrp="1"/>
          </p:cNvSpPr>
          <p:nvPr>
            <p:ph type="body" sz="quarter" idx="24"/>
          </p:nvPr>
        </p:nvSpPr>
        <p:spPr/>
        <p:txBody>
          <a:bodyPr/>
          <a:lstStyle/>
          <a:p>
            <a:r>
              <a:rPr lang="en-US" altLang="zh-CN"/>
              <a:t>2</a:t>
            </a:r>
            <a:endParaRPr lang="zh-CN" altLang="en-US"/>
          </a:p>
        </p:txBody>
      </p:sp>
      <p:sp useBgFill="1">
        <p:nvSpPr>
          <p:cNvPr id="3" name="文本占位符 2">
            <a:extLst>
              <a:ext uri="{FF2B5EF4-FFF2-40B4-BE49-F238E27FC236}">
                <a16:creationId xmlns:a16="http://schemas.microsoft.com/office/drawing/2014/main" id="{FAEB20B2-9600-4CEE-B3E4-DC2E277E6DFC}"/>
              </a:ext>
            </a:extLst>
          </p:cNvPr>
          <p:cNvSpPr>
            <a:spLocks noGrp="1"/>
          </p:cNvSpPr>
          <p:nvPr>
            <p:ph type="body" sz="quarter" idx="22"/>
          </p:nvPr>
        </p:nvSpPr>
        <p:spPr/>
        <p:txBody>
          <a:bodyPr/>
          <a:lstStyle/>
          <a:p>
            <a:r>
              <a:rPr lang="zh-CN" altLang="en-US"/>
              <a:t>设计分析</a:t>
            </a:r>
          </a:p>
        </p:txBody>
      </p:sp>
      <p:sp useBgFill="1">
        <p:nvSpPr>
          <p:cNvPr id="4" name="文本占位符 3">
            <a:extLst>
              <a:ext uri="{FF2B5EF4-FFF2-40B4-BE49-F238E27FC236}">
                <a16:creationId xmlns:a16="http://schemas.microsoft.com/office/drawing/2014/main" id="{29D00E38-8623-4108-BB55-29461BFD94EA}"/>
              </a:ext>
            </a:extLst>
          </p:cNvPr>
          <p:cNvSpPr>
            <a:spLocks noGrp="1"/>
          </p:cNvSpPr>
          <p:nvPr>
            <p:ph type="body" sz="quarter" idx="23"/>
          </p:nvPr>
        </p:nvSpPr>
        <p:spPr/>
        <p:txBody>
          <a:bodyPr/>
          <a:lstStyle/>
          <a:p>
            <a:r>
              <a:rPr lang="en-US" altLang="zh-CN"/>
              <a:t>DESIGN ANALYSIS</a:t>
            </a:r>
          </a:p>
        </p:txBody>
      </p:sp>
      <p:sp>
        <p:nvSpPr>
          <p:cNvPr id="5" name="文本占位符 4">
            <a:extLst>
              <a:ext uri="{FF2B5EF4-FFF2-40B4-BE49-F238E27FC236}">
                <a16:creationId xmlns:a16="http://schemas.microsoft.com/office/drawing/2014/main" id="{D30849EA-00D4-4FFE-9BBB-9D1843682532}"/>
              </a:ext>
            </a:extLst>
          </p:cNvPr>
          <p:cNvSpPr>
            <a:spLocks noGrp="1"/>
          </p:cNvSpPr>
          <p:nvPr>
            <p:ph type="body" sz="quarter" idx="11"/>
          </p:nvPr>
        </p:nvSpPr>
        <p:spPr/>
        <p:txBody>
          <a:bodyPr/>
          <a:lstStyle/>
          <a:p>
            <a:r>
              <a:rPr lang="en-US" altLang="zh-CN"/>
              <a:t>ARCHITECTURAL DESIGN REPORT OF A SALES CENTER</a:t>
            </a:r>
          </a:p>
        </p:txBody>
      </p:sp>
    </p:spTree>
    <p:extLst>
      <p:ext uri="{BB962C8B-B14F-4D97-AF65-F5344CB8AC3E}">
        <p14:creationId xmlns:p14="http://schemas.microsoft.com/office/powerpoint/2010/main" val="39917492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形状 18">
            <a:extLst>
              <a:ext uri="{FF2B5EF4-FFF2-40B4-BE49-F238E27FC236}">
                <a16:creationId xmlns:a16="http://schemas.microsoft.com/office/drawing/2014/main" id="{D84EAD96-A6F0-45B5-AE5F-7D225F981CE2}"/>
              </a:ext>
            </a:extLst>
          </p:cNvPr>
          <p:cNvSpPr/>
          <p:nvPr/>
        </p:nvSpPr>
        <p:spPr>
          <a:xfrm>
            <a:off x="2279576" y="2639255"/>
            <a:ext cx="7886700" cy="1440096"/>
          </a:xfrm>
          <a:custGeom>
            <a:avLst/>
            <a:gdLst>
              <a:gd name="connsiteX0" fmla="*/ 0 w 7886700"/>
              <a:gd name="connsiteY0" fmla="*/ 552450 h 1440096"/>
              <a:gd name="connsiteX1" fmla="*/ 3543300 w 7886700"/>
              <a:gd name="connsiteY1" fmla="*/ 1428750 h 1440096"/>
              <a:gd name="connsiteX2" fmla="*/ 7886700 w 7886700"/>
              <a:gd name="connsiteY2" fmla="*/ 0 h 1440096"/>
            </a:gdLst>
            <a:ahLst/>
            <a:cxnLst>
              <a:cxn ang="0">
                <a:pos x="connsiteX0" y="connsiteY0"/>
              </a:cxn>
              <a:cxn ang="0">
                <a:pos x="connsiteX1" y="connsiteY1"/>
              </a:cxn>
              <a:cxn ang="0">
                <a:pos x="connsiteX2" y="connsiteY2"/>
              </a:cxn>
            </a:cxnLst>
            <a:rect l="l" t="t" r="r" b="b"/>
            <a:pathLst>
              <a:path w="7886700" h="1440096">
                <a:moveTo>
                  <a:pt x="0" y="552450"/>
                </a:moveTo>
                <a:cubicBezTo>
                  <a:pt x="1114425" y="1036637"/>
                  <a:pt x="2228850" y="1520825"/>
                  <a:pt x="3543300" y="1428750"/>
                </a:cubicBezTo>
                <a:cubicBezTo>
                  <a:pt x="4857750" y="1336675"/>
                  <a:pt x="6372225" y="668337"/>
                  <a:pt x="7886700" y="0"/>
                </a:cubicBezTo>
              </a:path>
            </a:pathLst>
          </a:custGeom>
          <a:noFill/>
          <a:ln>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占位符 3">
            <a:extLst>
              <a:ext uri="{FF2B5EF4-FFF2-40B4-BE49-F238E27FC236}">
                <a16:creationId xmlns:a16="http://schemas.microsoft.com/office/drawing/2014/main" id="{B1CF1197-9009-4C52-850A-F9D9F5F531FB}"/>
              </a:ext>
            </a:extLst>
          </p:cNvPr>
          <p:cNvSpPr>
            <a:spLocks noGrp="1"/>
          </p:cNvSpPr>
          <p:nvPr>
            <p:ph type="body" sz="quarter" idx="10"/>
          </p:nvPr>
        </p:nvSpPr>
        <p:spPr/>
        <p:txBody>
          <a:bodyPr/>
          <a:lstStyle/>
          <a:p>
            <a:r>
              <a:rPr lang="zh-CN" altLang="en-US"/>
              <a:t>设计思考</a:t>
            </a:r>
          </a:p>
        </p:txBody>
      </p:sp>
      <p:sp>
        <p:nvSpPr>
          <p:cNvPr id="5" name="文本占位符 4">
            <a:extLst>
              <a:ext uri="{FF2B5EF4-FFF2-40B4-BE49-F238E27FC236}">
                <a16:creationId xmlns:a16="http://schemas.microsoft.com/office/drawing/2014/main" id="{7B882BFE-5791-4A00-AB30-BE5A72D9F35F}"/>
              </a:ext>
            </a:extLst>
          </p:cNvPr>
          <p:cNvSpPr>
            <a:spLocks noGrp="1"/>
          </p:cNvSpPr>
          <p:nvPr>
            <p:ph type="body" sz="quarter" idx="11"/>
          </p:nvPr>
        </p:nvSpPr>
        <p:spPr/>
        <p:txBody>
          <a:bodyPr/>
          <a:lstStyle/>
          <a:p>
            <a:r>
              <a:rPr lang="en-US" altLang="zh-CN"/>
              <a:t>DESIGN THINKING</a:t>
            </a:r>
            <a:endParaRPr lang="zh-CN" altLang="en-US"/>
          </a:p>
        </p:txBody>
      </p:sp>
      <p:grpSp>
        <p:nvGrpSpPr>
          <p:cNvPr id="10" name="组合 9">
            <a:extLst>
              <a:ext uri="{FF2B5EF4-FFF2-40B4-BE49-F238E27FC236}">
                <a16:creationId xmlns:a16="http://schemas.microsoft.com/office/drawing/2014/main" id="{B3F68B83-3134-433F-B70F-D2F4EB5135BE}"/>
              </a:ext>
            </a:extLst>
          </p:cNvPr>
          <p:cNvGrpSpPr/>
          <p:nvPr/>
        </p:nvGrpSpPr>
        <p:grpSpPr>
          <a:xfrm>
            <a:off x="1600465" y="2588219"/>
            <a:ext cx="1522339" cy="1522339"/>
            <a:chOff x="1199455" y="2058519"/>
            <a:chExt cx="2450601" cy="2450601"/>
          </a:xfrm>
        </p:grpSpPr>
        <p:sp>
          <p:nvSpPr>
            <p:cNvPr id="9" name="椭圆 8">
              <a:extLst>
                <a:ext uri="{FF2B5EF4-FFF2-40B4-BE49-F238E27FC236}">
                  <a16:creationId xmlns:a16="http://schemas.microsoft.com/office/drawing/2014/main" id="{4BFDD6FD-B32F-47FA-9CF8-B88A5A297D63}"/>
                </a:ext>
              </a:extLst>
            </p:cNvPr>
            <p:cNvSpPr/>
            <p:nvPr/>
          </p:nvSpPr>
          <p:spPr>
            <a:xfrm>
              <a:off x="1199455" y="2058519"/>
              <a:ext cx="2450601" cy="2450601"/>
            </a:xfrm>
            <a:prstGeom prst="ellipse">
              <a:avLst/>
            </a:prstGeom>
            <a:noFill/>
            <a:ln w="6350" cap="flat" cmpd="sng" algn="ctr">
              <a:solidFill>
                <a:schemeClr val="accent1">
                  <a:alpha val="76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E2BE3BD7-9345-4741-886C-7BAA035F0165}"/>
                </a:ext>
              </a:extLst>
            </p:cNvPr>
            <p:cNvSpPr/>
            <p:nvPr/>
          </p:nvSpPr>
          <p:spPr>
            <a:xfrm>
              <a:off x="1499331" y="2358395"/>
              <a:ext cx="1850849" cy="1850849"/>
            </a:xfrm>
            <a:prstGeom prst="ellipse">
              <a:avLst/>
            </a:prstGeom>
            <a:noFill/>
            <a:ln w="6350">
              <a:solidFill>
                <a:schemeClr val="accent1">
                  <a:alpha val="9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647FFB18-B852-4639-B3C0-1F70724EBA5A}"/>
                </a:ext>
              </a:extLst>
            </p:cNvPr>
            <p:cNvSpPr/>
            <p:nvPr/>
          </p:nvSpPr>
          <p:spPr>
            <a:xfrm>
              <a:off x="1666129" y="2525193"/>
              <a:ext cx="1517252" cy="1517252"/>
            </a:xfrm>
            <a:prstGeom prst="ellipse">
              <a:avLst/>
            </a:prstGeom>
            <a:gradFill>
              <a:gsLst>
                <a:gs pos="41000">
                  <a:schemeClr val="accent1"/>
                </a:gs>
                <a:gs pos="100000">
                  <a:schemeClr val="accent1">
                    <a:lumMod val="60000"/>
                    <a:lumOff val="40000"/>
                  </a:schemeClr>
                </a:gs>
              </a:gsLst>
              <a:lin ang="16200000" scaled="1"/>
            </a:gradFill>
            <a:ln>
              <a:noFill/>
            </a:ln>
            <a:effectLst>
              <a:outerShdw blurRad="508000" dist="139700" dir="8100000" algn="tr" rotWithShape="0">
                <a:schemeClr val="accent1">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000">
                  <a:latin typeface="+mj-ea"/>
                  <a:ea typeface="+mj-ea"/>
                </a:rPr>
                <a:t> </a:t>
              </a:r>
            </a:p>
          </p:txBody>
        </p:sp>
      </p:grpSp>
      <p:grpSp>
        <p:nvGrpSpPr>
          <p:cNvPr id="11" name="组合 10">
            <a:extLst>
              <a:ext uri="{FF2B5EF4-FFF2-40B4-BE49-F238E27FC236}">
                <a16:creationId xmlns:a16="http://schemas.microsoft.com/office/drawing/2014/main" id="{C1DCD210-D738-40A6-AB93-C303D356773F}"/>
              </a:ext>
            </a:extLst>
          </p:cNvPr>
          <p:cNvGrpSpPr>
            <a:grpSpLocks noChangeAspect="1"/>
          </p:cNvGrpSpPr>
          <p:nvPr/>
        </p:nvGrpSpPr>
        <p:grpSpPr>
          <a:xfrm>
            <a:off x="5461523" y="3222570"/>
            <a:ext cx="1522800" cy="1522800"/>
            <a:chOff x="1199455" y="2058519"/>
            <a:chExt cx="2450601" cy="2450601"/>
          </a:xfrm>
        </p:grpSpPr>
        <p:sp>
          <p:nvSpPr>
            <p:cNvPr id="12" name="椭圆 11">
              <a:extLst>
                <a:ext uri="{FF2B5EF4-FFF2-40B4-BE49-F238E27FC236}">
                  <a16:creationId xmlns:a16="http://schemas.microsoft.com/office/drawing/2014/main" id="{437A72AE-66A0-4F60-9899-5B7CF4AB78C0}"/>
                </a:ext>
              </a:extLst>
            </p:cNvPr>
            <p:cNvSpPr/>
            <p:nvPr/>
          </p:nvSpPr>
          <p:spPr>
            <a:xfrm>
              <a:off x="1199455" y="2058519"/>
              <a:ext cx="2450601" cy="2450601"/>
            </a:xfrm>
            <a:prstGeom prst="ellipse">
              <a:avLst/>
            </a:prstGeom>
            <a:noFill/>
            <a:ln w="6350" cap="flat" cmpd="sng" algn="ctr">
              <a:solidFill>
                <a:schemeClr val="accent1">
                  <a:alpha val="76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7C2D9561-7C1B-4FBB-BE5A-CD57891359E3}"/>
                </a:ext>
              </a:extLst>
            </p:cNvPr>
            <p:cNvSpPr/>
            <p:nvPr/>
          </p:nvSpPr>
          <p:spPr>
            <a:xfrm>
              <a:off x="1499331" y="2358395"/>
              <a:ext cx="1850849" cy="1850849"/>
            </a:xfrm>
            <a:prstGeom prst="ellipse">
              <a:avLst/>
            </a:prstGeom>
            <a:noFill/>
            <a:ln w="6350">
              <a:solidFill>
                <a:schemeClr val="accent1">
                  <a:alpha val="9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BA59C13E-A930-4E0B-80EB-E7127F1A27C2}"/>
                </a:ext>
              </a:extLst>
            </p:cNvPr>
            <p:cNvSpPr/>
            <p:nvPr/>
          </p:nvSpPr>
          <p:spPr>
            <a:xfrm>
              <a:off x="1666129" y="2525193"/>
              <a:ext cx="1517252" cy="1517252"/>
            </a:xfrm>
            <a:prstGeom prst="ellipse">
              <a:avLst/>
            </a:prstGeom>
            <a:gradFill>
              <a:gsLst>
                <a:gs pos="41000">
                  <a:schemeClr val="accent1"/>
                </a:gs>
                <a:gs pos="100000">
                  <a:schemeClr val="accent1">
                    <a:lumMod val="60000"/>
                    <a:lumOff val="40000"/>
                  </a:schemeClr>
                </a:gs>
              </a:gsLst>
              <a:lin ang="16200000" scaled="1"/>
            </a:gradFill>
            <a:ln>
              <a:noFill/>
            </a:ln>
            <a:effectLst>
              <a:outerShdw blurRad="508000" dist="139700" dir="8100000" algn="tr" rotWithShape="0">
                <a:schemeClr val="accent1">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a:extLst>
              <a:ext uri="{FF2B5EF4-FFF2-40B4-BE49-F238E27FC236}">
                <a16:creationId xmlns:a16="http://schemas.microsoft.com/office/drawing/2014/main" id="{1F81DE87-EE5D-42E6-AB61-31C3BF3A8597}"/>
              </a:ext>
            </a:extLst>
          </p:cNvPr>
          <p:cNvGrpSpPr>
            <a:grpSpLocks noChangeAspect="1"/>
          </p:cNvGrpSpPr>
          <p:nvPr/>
        </p:nvGrpSpPr>
        <p:grpSpPr>
          <a:xfrm>
            <a:off x="9074651" y="1912784"/>
            <a:ext cx="1522800" cy="1522800"/>
            <a:chOff x="1199455" y="2058519"/>
            <a:chExt cx="2450601" cy="2450601"/>
          </a:xfrm>
        </p:grpSpPr>
        <p:sp>
          <p:nvSpPr>
            <p:cNvPr id="16" name="椭圆 15">
              <a:extLst>
                <a:ext uri="{FF2B5EF4-FFF2-40B4-BE49-F238E27FC236}">
                  <a16:creationId xmlns:a16="http://schemas.microsoft.com/office/drawing/2014/main" id="{DBFFBBFE-CC15-4E33-91D6-97A9C237E812}"/>
                </a:ext>
              </a:extLst>
            </p:cNvPr>
            <p:cNvSpPr/>
            <p:nvPr/>
          </p:nvSpPr>
          <p:spPr>
            <a:xfrm>
              <a:off x="1199455" y="2058519"/>
              <a:ext cx="2450601" cy="2450601"/>
            </a:xfrm>
            <a:prstGeom prst="ellipse">
              <a:avLst/>
            </a:prstGeom>
            <a:noFill/>
            <a:ln w="6350" cap="flat" cmpd="sng" algn="ctr">
              <a:solidFill>
                <a:schemeClr val="accent1">
                  <a:alpha val="76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437CC88B-F88F-41A7-94ED-ADCA0262E09B}"/>
                </a:ext>
              </a:extLst>
            </p:cNvPr>
            <p:cNvSpPr/>
            <p:nvPr/>
          </p:nvSpPr>
          <p:spPr>
            <a:xfrm>
              <a:off x="1499331" y="2358395"/>
              <a:ext cx="1850849" cy="1850849"/>
            </a:xfrm>
            <a:prstGeom prst="ellipse">
              <a:avLst/>
            </a:prstGeom>
            <a:noFill/>
            <a:ln w="6350">
              <a:solidFill>
                <a:schemeClr val="accent1">
                  <a:alpha val="9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AD624F67-B2F0-4D3D-8271-DFF60A7B59A7}"/>
                </a:ext>
              </a:extLst>
            </p:cNvPr>
            <p:cNvSpPr/>
            <p:nvPr/>
          </p:nvSpPr>
          <p:spPr>
            <a:xfrm>
              <a:off x="1666129" y="2525193"/>
              <a:ext cx="1517252" cy="1517252"/>
            </a:xfrm>
            <a:prstGeom prst="ellipse">
              <a:avLst/>
            </a:prstGeom>
            <a:gradFill>
              <a:gsLst>
                <a:gs pos="41000">
                  <a:schemeClr val="accent1"/>
                </a:gs>
                <a:gs pos="100000">
                  <a:schemeClr val="accent1">
                    <a:lumMod val="60000"/>
                    <a:lumOff val="40000"/>
                  </a:schemeClr>
                </a:gs>
              </a:gsLst>
              <a:lin ang="16200000" scaled="1"/>
            </a:gradFill>
            <a:ln>
              <a:noFill/>
            </a:ln>
            <a:effectLst>
              <a:outerShdw blurRad="508000" dist="139700" dir="8100000" algn="tr" rotWithShape="0">
                <a:schemeClr val="accent1">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文本框 19">
            <a:extLst>
              <a:ext uri="{FF2B5EF4-FFF2-40B4-BE49-F238E27FC236}">
                <a16:creationId xmlns:a16="http://schemas.microsoft.com/office/drawing/2014/main" id="{708954A9-632D-4856-9449-DA3D89F17A1D}"/>
              </a:ext>
            </a:extLst>
          </p:cNvPr>
          <p:cNvSpPr txBox="1"/>
          <p:nvPr/>
        </p:nvSpPr>
        <p:spPr>
          <a:xfrm>
            <a:off x="1524561" y="4861705"/>
            <a:ext cx="1510029" cy="349263"/>
          </a:xfrm>
          <a:prstGeom prst="rect">
            <a:avLst/>
          </a:prstGeom>
          <a:noFill/>
        </p:spPr>
        <p:txBody>
          <a:bodyPr wrap="none" lIns="0" tIns="0" rIns="0" bIns="0" rtlCol="0">
            <a:spAutoFit/>
          </a:bodyPr>
          <a:lstStyle>
            <a:defPPr>
              <a:defRPr lang="zh-CN"/>
            </a:defPPr>
            <a:lvl1pPr>
              <a:lnSpc>
                <a:spcPct val="120000"/>
              </a:lnSpc>
              <a:defRPr kumimoji="0" sz="1600" b="0" i="0" u="none" strike="noStrike" cap="none" spc="0" normalizeH="0" baseline="0">
                <a:ln>
                  <a:noFill/>
                </a:ln>
                <a:solidFill>
                  <a:prstClr val="black"/>
                </a:solidFill>
                <a:effectLst/>
                <a:uLnTx/>
                <a:uFillTx/>
                <a:latin typeface="阿里巴巴普惠体"/>
                <a:ea typeface="阿里巴巴普惠体"/>
              </a:defRPr>
            </a:lvl1pPr>
          </a:lstStyle>
          <a:p>
            <a:r>
              <a:rPr lang="zh-CN" altLang="en-US" sz="2000">
                <a:solidFill>
                  <a:schemeClr val="tx1">
                    <a:lumMod val="85000"/>
                    <a:lumOff val="15000"/>
                  </a:schemeClr>
                </a:solidFill>
                <a:latin typeface="+mn-ea"/>
                <a:ea typeface="+mn-ea"/>
              </a:rPr>
              <a:t>选择最佳位置</a:t>
            </a:r>
          </a:p>
        </p:txBody>
      </p:sp>
      <p:sp>
        <p:nvSpPr>
          <p:cNvPr id="21" name="文本框 20">
            <a:extLst>
              <a:ext uri="{FF2B5EF4-FFF2-40B4-BE49-F238E27FC236}">
                <a16:creationId xmlns:a16="http://schemas.microsoft.com/office/drawing/2014/main" id="{1790CB80-8A55-40D4-9C18-ACD26EBC767B}"/>
              </a:ext>
            </a:extLst>
          </p:cNvPr>
          <p:cNvSpPr txBox="1"/>
          <p:nvPr/>
        </p:nvSpPr>
        <p:spPr>
          <a:xfrm>
            <a:off x="1964331" y="4529610"/>
            <a:ext cx="755015" cy="307777"/>
          </a:xfrm>
          <a:prstGeom prst="rect">
            <a:avLst/>
          </a:prstGeom>
          <a:noFill/>
        </p:spPr>
        <p:txBody>
          <a:bodyPr wrap="none" lIns="0" tIns="0" rIns="0" bIns="0" rtlCol="0">
            <a:spAutoFit/>
          </a:bodyPr>
          <a:lstStyle/>
          <a:p>
            <a:pPr algn="ctr"/>
            <a:r>
              <a:rPr lang="zh-CN" altLang="en-US" sz="2000" b="1">
                <a:solidFill>
                  <a:schemeClr val="tx1">
                    <a:lumMod val="85000"/>
                    <a:lumOff val="15000"/>
                  </a:schemeClr>
                </a:solidFill>
                <a:latin typeface="+mj-ea"/>
                <a:ea typeface="+mj-ea"/>
              </a:rPr>
              <a:t>策略一</a:t>
            </a:r>
          </a:p>
        </p:txBody>
      </p:sp>
      <p:sp>
        <p:nvSpPr>
          <p:cNvPr id="22" name="文本框 21">
            <a:extLst>
              <a:ext uri="{FF2B5EF4-FFF2-40B4-BE49-F238E27FC236}">
                <a16:creationId xmlns:a16="http://schemas.microsoft.com/office/drawing/2014/main" id="{F94683B9-DF9F-4E70-BB39-60B310323663}"/>
              </a:ext>
            </a:extLst>
          </p:cNvPr>
          <p:cNvSpPr txBox="1"/>
          <p:nvPr/>
        </p:nvSpPr>
        <p:spPr>
          <a:xfrm>
            <a:off x="5341916" y="5490947"/>
            <a:ext cx="1761701" cy="349263"/>
          </a:xfrm>
          <a:prstGeom prst="rect">
            <a:avLst/>
          </a:prstGeom>
          <a:noFill/>
        </p:spPr>
        <p:txBody>
          <a:bodyPr wrap="none" lIns="0" tIns="0" rIns="0" bIns="0" rtlCol="0">
            <a:spAutoFit/>
          </a:bodyPr>
          <a:lstStyle>
            <a:defPPr>
              <a:defRPr lang="zh-CN"/>
            </a:defPPr>
            <a:lvl1pPr>
              <a:lnSpc>
                <a:spcPct val="120000"/>
              </a:lnSpc>
              <a:defRPr kumimoji="0" b="0" i="0" u="none" strike="noStrike" cap="none" spc="0" normalizeH="0" baseline="0">
                <a:ln>
                  <a:noFill/>
                </a:ln>
                <a:solidFill>
                  <a:schemeClr val="tx1">
                    <a:lumMod val="85000"/>
                    <a:lumOff val="15000"/>
                  </a:schemeClr>
                </a:solidFill>
                <a:effectLst/>
                <a:uLnTx/>
                <a:uFillTx/>
                <a:latin typeface="阿里巴巴普惠体"/>
                <a:ea typeface="阿里巴巴普惠体"/>
              </a:defRPr>
            </a:lvl1pPr>
          </a:lstStyle>
          <a:p>
            <a:r>
              <a:rPr lang="zh-CN" altLang="en-US" sz="2000">
                <a:latin typeface="+mn-ea"/>
                <a:ea typeface="+mn-ea"/>
              </a:rPr>
              <a:t>提高产品竞争性</a:t>
            </a:r>
          </a:p>
        </p:txBody>
      </p:sp>
      <p:sp>
        <p:nvSpPr>
          <p:cNvPr id="23" name="文本框 22">
            <a:extLst>
              <a:ext uri="{FF2B5EF4-FFF2-40B4-BE49-F238E27FC236}">
                <a16:creationId xmlns:a16="http://schemas.microsoft.com/office/drawing/2014/main" id="{8634F9C8-733A-4B5C-890F-B141E80D1C5E}"/>
              </a:ext>
            </a:extLst>
          </p:cNvPr>
          <p:cNvSpPr txBox="1"/>
          <p:nvPr/>
        </p:nvSpPr>
        <p:spPr>
          <a:xfrm>
            <a:off x="5845417" y="5183170"/>
            <a:ext cx="755015" cy="307777"/>
          </a:xfrm>
          <a:prstGeom prst="rect">
            <a:avLst/>
          </a:prstGeom>
          <a:noFill/>
        </p:spPr>
        <p:txBody>
          <a:bodyPr wrap="none" lIns="0" tIns="0" rIns="0" bIns="0" rtlCol="0">
            <a:spAutoFit/>
          </a:bodyPr>
          <a:lstStyle/>
          <a:p>
            <a:pPr algn="ctr"/>
            <a:r>
              <a:rPr lang="zh-CN" altLang="en-US" sz="2000" b="1">
                <a:solidFill>
                  <a:schemeClr val="tx1">
                    <a:lumMod val="85000"/>
                    <a:lumOff val="15000"/>
                  </a:schemeClr>
                </a:solidFill>
                <a:latin typeface="+mj-ea"/>
                <a:ea typeface="+mj-ea"/>
              </a:rPr>
              <a:t>策略二</a:t>
            </a:r>
          </a:p>
        </p:txBody>
      </p:sp>
      <p:sp>
        <p:nvSpPr>
          <p:cNvPr id="24" name="文本框 23">
            <a:extLst>
              <a:ext uri="{FF2B5EF4-FFF2-40B4-BE49-F238E27FC236}">
                <a16:creationId xmlns:a16="http://schemas.microsoft.com/office/drawing/2014/main" id="{AA3EBD59-DE0C-40CF-915A-F659A9EFFE87}"/>
              </a:ext>
            </a:extLst>
          </p:cNvPr>
          <p:cNvSpPr txBox="1"/>
          <p:nvPr/>
        </p:nvSpPr>
        <p:spPr>
          <a:xfrm>
            <a:off x="8780616" y="4108595"/>
            <a:ext cx="2154436" cy="349263"/>
          </a:xfrm>
          <a:prstGeom prst="rect">
            <a:avLst/>
          </a:prstGeom>
          <a:noFill/>
        </p:spPr>
        <p:txBody>
          <a:bodyPr wrap="none" lIns="0" tIns="0" rIns="0" bIns="0" rtlCol="0">
            <a:spAutoFit/>
          </a:bodyPr>
          <a:lstStyle>
            <a:defPPr>
              <a:defRPr lang="zh-CN"/>
            </a:defPPr>
            <a:lvl1pPr>
              <a:lnSpc>
                <a:spcPct val="120000"/>
              </a:lnSpc>
              <a:defRPr kumimoji="0" b="0" i="0" u="none" strike="noStrike" cap="none" spc="0" normalizeH="0" baseline="0">
                <a:ln>
                  <a:noFill/>
                </a:ln>
                <a:solidFill>
                  <a:schemeClr val="tx1">
                    <a:lumMod val="85000"/>
                    <a:lumOff val="15000"/>
                  </a:schemeClr>
                </a:solidFill>
                <a:effectLst/>
                <a:uLnTx/>
                <a:uFillTx/>
                <a:latin typeface="阿里巴巴普惠体"/>
                <a:ea typeface="阿里巴巴普惠体"/>
              </a:defRPr>
            </a:lvl1pPr>
          </a:lstStyle>
          <a:p>
            <a:r>
              <a:rPr lang="zh-CN" altLang="en-US" sz="2000">
                <a:latin typeface="+mn-ea"/>
                <a:ea typeface="+mn-ea"/>
              </a:rPr>
              <a:t>地域文化</a:t>
            </a:r>
            <a:r>
              <a:rPr lang="en-US" altLang="zh-CN" sz="2000">
                <a:latin typeface="+mn-ea"/>
                <a:ea typeface="+mn-ea"/>
              </a:rPr>
              <a:t>+</a:t>
            </a:r>
            <a:r>
              <a:rPr lang="zh-CN" altLang="en-US" sz="2000">
                <a:latin typeface="+mn-ea"/>
                <a:ea typeface="+mn-ea"/>
              </a:rPr>
              <a:t>现代艺术</a:t>
            </a:r>
          </a:p>
        </p:txBody>
      </p:sp>
      <p:sp>
        <p:nvSpPr>
          <p:cNvPr id="25" name="文本框 24">
            <a:extLst>
              <a:ext uri="{FF2B5EF4-FFF2-40B4-BE49-F238E27FC236}">
                <a16:creationId xmlns:a16="http://schemas.microsoft.com/office/drawing/2014/main" id="{5AFE8B44-629F-4491-A757-25FCE9C6012A}"/>
              </a:ext>
            </a:extLst>
          </p:cNvPr>
          <p:cNvSpPr txBox="1"/>
          <p:nvPr/>
        </p:nvSpPr>
        <p:spPr>
          <a:xfrm>
            <a:off x="9458544" y="3800818"/>
            <a:ext cx="755015" cy="307777"/>
          </a:xfrm>
          <a:prstGeom prst="rect">
            <a:avLst/>
          </a:prstGeom>
          <a:noFill/>
        </p:spPr>
        <p:txBody>
          <a:bodyPr wrap="none" lIns="0" tIns="0" rIns="0" bIns="0" rtlCol="0">
            <a:spAutoFit/>
          </a:bodyPr>
          <a:lstStyle/>
          <a:p>
            <a:pPr algn="ctr"/>
            <a:r>
              <a:rPr lang="zh-CN" altLang="en-US" sz="2000" b="1">
                <a:solidFill>
                  <a:schemeClr val="tx1">
                    <a:lumMod val="85000"/>
                    <a:lumOff val="15000"/>
                  </a:schemeClr>
                </a:solidFill>
                <a:latin typeface="+mj-ea"/>
                <a:ea typeface="+mj-ea"/>
              </a:rPr>
              <a:t>策略三</a:t>
            </a:r>
          </a:p>
        </p:txBody>
      </p:sp>
      <p:sp>
        <p:nvSpPr>
          <p:cNvPr id="28" name="椭圆 27">
            <a:extLst>
              <a:ext uri="{FF2B5EF4-FFF2-40B4-BE49-F238E27FC236}">
                <a16:creationId xmlns:a16="http://schemas.microsoft.com/office/drawing/2014/main" id="{055E1371-E4E9-4A6E-B392-F114E685380D}"/>
              </a:ext>
            </a:extLst>
          </p:cNvPr>
          <p:cNvSpPr/>
          <p:nvPr/>
        </p:nvSpPr>
        <p:spPr>
          <a:xfrm>
            <a:off x="6062166" y="2513583"/>
            <a:ext cx="321202" cy="321202"/>
          </a:xfrm>
          <a:prstGeom prst="ellipse">
            <a:avLst/>
          </a:prstGeom>
          <a:solidFill>
            <a:schemeClr val="tx1"/>
          </a:solidFill>
          <a:ln>
            <a:noFill/>
          </a:ln>
          <a:effectLst>
            <a:outerShdw blurRad="508000" dist="139700" dir="8100000" algn="tr" rotWithShape="0">
              <a:schemeClr val="accent1">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mj-ea"/>
                <a:ea typeface="+mj-ea"/>
              </a:rPr>
              <a:t>?</a:t>
            </a:r>
            <a:endParaRPr lang="zh-CN" altLang="en-US" sz="2400">
              <a:latin typeface="+mj-ea"/>
              <a:ea typeface="+mj-ea"/>
            </a:endParaRPr>
          </a:p>
        </p:txBody>
      </p:sp>
      <p:sp>
        <p:nvSpPr>
          <p:cNvPr id="30" name="文本框 29">
            <a:extLst>
              <a:ext uri="{FF2B5EF4-FFF2-40B4-BE49-F238E27FC236}">
                <a16:creationId xmlns:a16="http://schemas.microsoft.com/office/drawing/2014/main" id="{D590F3A5-2E2A-4529-B61D-3C09B9730812}"/>
              </a:ext>
            </a:extLst>
          </p:cNvPr>
          <p:cNvSpPr txBox="1"/>
          <p:nvPr/>
        </p:nvSpPr>
        <p:spPr>
          <a:xfrm>
            <a:off x="1346455" y="2281268"/>
            <a:ext cx="2221762" cy="246221"/>
          </a:xfrm>
          <a:prstGeom prst="rect">
            <a:avLst/>
          </a:prstGeom>
          <a:noFill/>
        </p:spPr>
        <p:txBody>
          <a:bodyPr wrap="none" lIns="0" tIns="0" rIns="0" bIns="0" rtlCol="0">
            <a:spAutoFit/>
          </a:bodyPr>
          <a:lstStyle/>
          <a:p>
            <a:pPr algn="l"/>
            <a:r>
              <a:rPr lang="zh-CN" altLang="en-US" sz="1600">
                <a:solidFill>
                  <a:schemeClr val="tx1">
                    <a:lumMod val="85000"/>
                    <a:lumOff val="15000"/>
                  </a:schemeClr>
                </a:solidFill>
                <a:latin typeface="+mn-ea"/>
              </a:rPr>
              <a:t>如何规避周边不利因素？</a:t>
            </a:r>
          </a:p>
        </p:txBody>
      </p:sp>
      <p:pic>
        <p:nvPicPr>
          <p:cNvPr id="31" name="图形 30" descr="电力塔 纯色填充">
            <a:extLst>
              <a:ext uri="{FF2B5EF4-FFF2-40B4-BE49-F238E27FC236}">
                <a16:creationId xmlns:a16="http://schemas.microsoft.com/office/drawing/2014/main" id="{E1EFB746-6AC3-4EB2-A69C-792062DC1762}"/>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068350" y="3039615"/>
            <a:ext cx="606621" cy="606621"/>
          </a:xfrm>
          <a:prstGeom prst="rect">
            <a:avLst/>
          </a:prstGeom>
        </p:spPr>
      </p:pic>
      <p:sp>
        <p:nvSpPr>
          <p:cNvPr id="32" name="文本框 31">
            <a:extLst>
              <a:ext uri="{FF2B5EF4-FFF2-40B4-BE49-F238E27FC236}">
                <a16:creationId xmlns:a16="http://schemas.microsoft.com/office/drawing/2014/main" id="{C6D64BCC-9D8D-4FE8-BF47-4B986F850C62}"/>
              </a:ext>
            </a:extLst>
          </p:cNvPr>
          <p:cNvSpPr txBox="1"/>
          <p:nvPr/>
        </p:nvSpPr>
        <p:spPr>
          <a:xfrm>
            <a:off x="5210553" y="2916504"/>
            <a:ext cx="2221762" cy="246221"/>
          </a:xfrm>
          <a:prstGeom prst="rect">
            <a:avLst/>
          </a:prstGeom>
          <a:noFill/>
        </p:spPr>
        <p:txBody>
          <a:bodyPr wrap="none" lIns="0" tIns="0" rIns="0" bIns="0" rtlCol="0">
            <a:spAutoFit/>
          </a:bodyPr>
          <a:lstStyle/>
          <a:p>
            <a:pPr algn="l"/>
            <a:r>
              <a:rPr lang="zh-CN" altLang="en-US" sz="1600">
                <a:solidFill>
                  <a:schemeClr val="tx1">
                    <a:lumMod val="85000"/>
                    <a:lumOff val="15000"/>
                  </a:schemeClr>
                </a:solidFill>
                <a:latin typeface="+mn-ea"/>
              </a:rPr>
              <a:t>如何打造特色优质产品？</a:t>
            </a:r>
          </a:p>
        </p:txBody>
      </p:sp>
      <p:sp>
        <p:nvSpPr>
          <p:cNvPr id="33" name="椭圆 32">
            <a:extLst>
              <a:ext uri="{FF2B5EF4-FFF2-40B4-BE49-F238E27FC236}">
                <a16:creationId xmlns:a16="http://schemas.microsoft.com/office/drawing/2014/main" id="{4CC6CD2E-6AF2-428B-A68E-8035C6CE93D9}"/>
              </a:ext>
            </a:extLst>
          </p:cNvPr>
          <p:cNvSpPr/>
          <p:nvPr/>
        </p:nvSpPr>
        <p:spPr>
          <a:xfrm>
            <a:off x="9697234" y="1215864"/>
            <a:ext cx="321202" cy="321202"/>
          </a:xfrm>
          <a:prstGeom prst="ellipse">
            <a:avLst/>
          </a:prstGeom>
          <a:solidFill>
            <a:schemeClr val="tx1"/>
          </a:solidFill>
          <a:ln>
            <a:noFill/>
          </a:ln>
          <a:effectLst>
            <a:outerShdw blurRad="508000" dist="139700" dir="8100000" algn="tr" rotWithShape="0">
              <a:schemeClr val="accent1">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mj-ea"/>
                <a:ea typeface="+mj-ea"/>
              </a:rPr>
              <a:t>?</a:t>
            </a:r>
            <a:endParaRPr lang="zh-CN" altLang="en-US" sz="2400">
              <a:latin typeface="+mj-ea"/>
              <a:ea typeface="+mj-ea"/>
            </a:endParaRPr>
          </a:p>
        </p:txBody>
      </p:sp>
      <p:sp>
        <p:nvSpPr>
          <p:cNvPr id="34" name="文本框 33">
            <a:extLst>
              <a:ext uri="{FF2B5EF4-FFF2-40B4-BE49-F238E27FC236}">
                <a16:creationId xmlns:a16="http://schemas.microsoft.com/office/drawing/2014/main" id="{25F01FBB-F960-4B25-8D6B-5079E46B5EC4}"/>
              </a:ext>
            </a:extLst>
          </p:cNvPr>
          <p:cNvSpPr txBox="1"/>
          <p:nvPr/>
        </p:nvSpPr>
        <p:spPr>
          <a:xfrm>
            <a:off x="8544975" y="1610680"/>
            <a:ext cx="2625719" cy="246221"/>
          </a:xfrm>
          <a:prstGeom prst="rect">
            <a:avLst/>
          </a:prstGeom>
          <a:noFill/>
        </p:spPr>
        <p:txBody>
          <a:bodyPr wrap="none" lIns="0" tIns="0" rIns="0" bIns="0" rtlCol="0">
            <a:spAutoFit/>
          </a:bodyPr>
          <a:lstStyle/>
          <a:p>
            <a:pPr algn="l"/>
            <a:r>
              <a:rPr lang="zh-CN" altLang="en-US" sz="1600">
                <a:solidFill>
                  <a:schemeClr val="tx1">
                    <a:lumMod val="85000"/>
                    <a:lumOff val="15000"/>
                  </a:schemeClr>
                </a:solidFill>
                <a:latin typeface="+mn-ea"/>
              </a:rPr>
              <a:t>如何在成本可控下定义项目？</a:t>
            </a:r>
          </a:p>
        </p:txBody>
      </p:sp>
      <p:pic>
        <p:nvPicPr>
          <p:cNvPr id="35" name="图形 34" descr="装修房子和火花 纯色填充">
            <a:extLst>
              <a:ext uri="{FF2B5EF4-FFF2-40B4-BE49-F238E27FC236}">
                <a16:creationId xmlns:a16="http://schemas.microsoft.com/office/drawing/2014/main" id="{636406D9-228A-4499-A5F5-1526BECD84D6}"/>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5919613" y="3707996"/>
            <a:ext cx="606621" cy="606621"/>
          </a:xfrm>
          <a:prstGeom prst="rect">
            <a:avLst/>
          </a:prstGeom>
        </p:spPr>
      </p:pic>
      <p:pic>
        <p:nvPicPr>
          <p:cNvPr id="36" name="图形 35" descr="钱 纯色填充">
            <a:extLst>
              <a:ext uri="{FF2B5EF4-FFF2-40B4-BE49-F238E27FC236}">
                <a16:creationId xmlns:a16="http://schemas.microsoft.com/office/drawing/2014/main" id="{1734F5D5-E1DF-4246-81B5-A8B9038C9074}"/>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9554525" y="2309540"/>
            <a:ext cx="606621" cy="606621"/>
          </a:xfrm>
          <a:prstGeom prst="rect">
            <a:avLst/>
          </a:prstGeom>
        </p:spPr>
      </p:pic>
      <p:sp>
        <p:nvSpPr>
          <p:cNvPr id="37" name="椭圆 36">
            <a:extLst>
              <a:ext uri="{FF2B5EF4-FFF2-40B4-BE49-F238E27FC236}">
                <a16:creationId xmlns:a16="http://schemas.microsoft.com/office/drawing/2014/main" id="{552B5AE1-7447-4C54-A29D-66435BEBFE91}"/>
              </a:ext>
            </a:extLst>
          </p:cNvPr>
          <p:cNvSpPr/>
          <p:nvPr/>
        </p:nvSpPr>
        <p:spPr>
          <a:xfrm>
            <a:off x="2211059" y="1850603"/>
            <a:ext cx="321202" cy="321202"/>
          </a:xfrm>
          <a:prstGeom prst="ellipse">
            <a:avLst/>
          </a:prstGeom>
          <a:solidFill>
            <a:schemeClr val="tx1"/>
          </a:solidFill>
          <a:ln>
            <a:noFill/>
          </a:ln>
          <a:effectLst>
            <a:outerShdw blurRad="508000" dist="139700" dir="8100000" algn="tr" rotWithShape="0">
              <a:schemeClr val="accent1">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mj-ea"/>
                <a:ea typeface="+mj-ea"/>
              </a:rPr>
              <a:t>?</a:t>
            </a:r>
            <a:endParaRPr lang="zh-CN" altLang="en-US" sz="2400">
              <a:latin typeface="+mj-ea"/>
              <a:ea typeface="+mj-ea"/>
            </a:endParaRPr>
          </a:p>
        </p:txBody>
      </p:sp>
    </p:spTree>
    <p:extLst>
      <p:ext uri="{BB962C8B-B14F-4D97-AF65-F5344CB8AC3E}">
        <p14:creationId xmlns:p14="http://schemas.microsoft.com/office/powerpoint/2010/main" val="20022093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 name="图片 77">
            <a:extLst>
              <a:ext uri="{FF2B5EF4-FFF2-40B4-BE49-F238E27FC236}">
                <a16:creationId xmlns:a16="http://schemas.microsoft.com/office/drawing/2014/main" id="{FE589AEC-133A-4F79-B760-26A37EDAA9EE}"/>
              </a:ext>
            </a:extLst>
          </p:cNvPr>
          <p:cNvPicPr>
            <a:picLocks noChangeAspect="1"/>
          </p:cNvPicPr>
          <p:nvPr/>
        </p:nvPicPr>
        <p:blipFill>
          <a:blip r:embed="rId2"/>
          <a:stretch>
            <a:fillRect/>
          </a:stretch>
        </p:blipFill>
        <p:spPr>
          <a:xfrm>
            <a:off x="8074182" y="1715208"/>
            <a:ext cx="3292125" cy="3170195"/>
          </a:xfrm>
          <a:prstGeom prst="rect">
            <a:avLst/>
          </a:prstGeom>
        </p:spPr>
      </p:pic>
      <p:pic>
        <p:nvPicPr>
          <p:cNvPr id="69" name="图片 68">
            <a:extLst>
              <a:ext uri="{FF2B5EF4-FFF2-40B4-BE49-F238E27FC236}">
                <a16:creationId xmlns:a16="http://schemas.microsoft.com/office/drawing/2014/main" id="{1FCC8EBE-DF9E-4AFD-974A-0FCC90895C1C}"/>
              </a:ext>
            </a:extLst>
          </p:cNvPr>
          <p:cNvPicPr>
            <a:picLocks noChangeAspect="1"/>
          </p:cNvPicPr>
          <p:nvPr/>
        </p:nvPicPr>
        <p:blipFill>
          <a:blip r:embed="rId2"/>
          <a:stretch>
            <a:fillRect/>
          </a:stretch>
        </p:blipFill>
        <p:spPr>
          <a:xfrm>
            <a:off x="4457862" y="1715208"/>
            <a:ext cx="3292125" cy="3170195"/>
          </a:xfrm>
          <a:prstGeom prst="rect">
            <a:avLst/>
          </a:prstGeom>
        </p:spPr>
      </p:pic>
      <p:pic>
        <p:nvPicPr>
          <p:cNvPr id="5" name="图片 4">
            <a:extLst>
              <a:ext uri="{FF2B5EF4-FFF2-40B4-BE49-F238E27FC236}">
                <a16:creationId xmlns:a16="http://schemas.microsoft.com/office/drawing/2014/main" id="{5DF6A133-3937-480D-9B2F-08BB39CE4B57}"/>
              </a:ext>
            </a:extLst>
          </p:cNvPr>
          <p:cNvPicPr>
            <a:picLocks noChangeAspect="1"/>
          </p:cNvPicPr>
          <p:nvPr/>
        </p:nvPicPr>
        <p:blipFill>
          <a:blip r:embed="rId2"/>
          <a:stretch>
            <a:fillRect/>
          </a:stretch>
        </p:blipFill>
        <p:spPr>
          <a:xfrm>
            <a:off x="839416" y="1715208"/>
            <a:ext cx="3292125" cy="3170195"/>
          </a:xfrm>
          <a:prstGeom prst="rect">
            <a:avLst/>
          </a:prstGeom>
        </p:spPr>
      </p:pic>
      <p:sp>
        <p:nvSpPr>
          <p:cNvPr id="2" name="文本占位符 1">
            <a:extLst>
              <a:ext uri="{FF2B5EF4-FFF2-40B4-BE49-F238E27FC236}">
                <a16:creationId xmlns:a16="http://schemas.microsoft.com/office/drawing/2014/main" id="{07FE8393-A2B3-45F1-842C-40525A23BF70}"/>
              </a:ext>
            </a:extLst>
          </p:cNvPr>
          <p:cNvSpPr>
            <a:spLocks noGrp="1"/>
          </p:cNvSpPr>
          <p:nvPr>
            <p:ph type="body" sz="quarter" idx="10"/>
          </p:nvPr>
        </p:nvSpPr>
        <p:spPr/>
        <p:txBody>
          <a:bodyPr/>
          <a:lstStyle/>
          <a:p>
            <a:r>
              <a:rPr lang="zh-CN" altLang="en-US"/>
              <a:t>设计策略</a:t>
            </a:r>
          </a:p>
        </p:txBody>
      </p:sp>
      <p:sp>
        <p:nvSpPr>
          <p:cNvPr id="3" name="文本占位符 2">
            <a:extLst>
              <a:ext uri="{FF2B5EF4-FFF2-40B4-BE49-F238E27FC236}">
                <a16:creationId xmlns:a16="http://schemas.microsoft.com/office/drawing/2014/main" id="{226757CC-361F-4421-8828-5AC9E6C0B35F}"/>
              </a:ext>
            </a:extLst>
          </p:cNvPr>
          <p:cNvSpPr>
            <a:spLocks noGrp="1"/>
          </p:cNvSpPr>
          <p:nvPr>
            <p:ph type="body" sz="quarter" idx="11"/>
          </p:nvPr>
        </p:nvSpPr>
        <p:spPr/>
        <p:txBody>
          <a:bodyPr/>
          <a:lstStyle/>
          <a:p>
            <a:r>
              <a:rPr lang="en-US" altLang="zh-CN"/>
              <a:t>DESIGN STRATEGY</a:t>
            </a:r>
            <a:endParaRPr lang="zh-CN" altLang="en-US"/>
          </a:p>
        </p:txBody>
      </p:sp>
      <p:grpSp>
        <p:nvGrpSpPr>
          <p:cNvPr id="8" name="组合 7">
            <a:extLst>
              <a:ext uri="{FF2B5EF4-FFF2-40B4-BE49-F238E27FC236}">
                <a16:creationId xmlns:a16="http://schemas.microsoft.com/office/drawing/2014/main" id="{8930571D-6A5F-4406-918E-9E8B7D8BC1EF}"/>
              </a:ext>
            </a:extLst>
          </p:cNvPr>
          <p:cNvGrpSpPr/>
          <p:nvPr/>
        </p:nvGrpSpPr>
        <p:grpSpPr>
          <a:xfrm>
            <a:off x="839416" y="4823407"/>
            <a:ext cx="3287874" cy="915182"/>
            <a:chOff x="839416" y="4823407"/>
            <a:chExt cx="3287874" cy="915182"/>
          </a:xfrm>
        </p:grpSpPr>
        <p:sp>
          <p:nvSpPr>
            <p:cNvPr id="108" name="矩形 107">
              <a:extLst>
                <a:ext uri="{FF2B5EF4-FFF2-40B4-BE49-F238E27FC236}">
                  <a16:creationId xmlns:a16="http://schemas.microsoft.com/office/drawing/2014/main" id="{90E2BA62-1034-4618-976C-5339BA1F0E67}"/>
                </a:ext>
              </a:extLst>
            </p:cNvPr>
            <p:cNvSpPr/>
            <p:nvPr/>
          </p:nvSpPr>
          <p:spPr>
            <a:xfrm>
              <a:off x="839416" y="4898200"/>
              <a:ext cx="3287874" cy="8403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文本框 173">
              <a:extLst>
                <a:ext uri="{FF2B5EF4-FFF2-40B4-BE49-F238E27FC236}">
                  <a16:creationId xmlns:a16="http://schemas.microsoft.com/office/drawing/2014/main" id="{B6A33365-0FBA-41CC-B06A-84DAFBE95E74}"/>
                </a:ext>
              </a:extLst>
            </p:cNvPr>
            <p:cNvSpPr txBox="1"/>
            <p:nvPr/>
          </p:nvSpPr>
          <p:spPr>
            <a:xfrm>
              <a:off x="1413004" y="4988793"/>
              <a:ext cx="755015" cy="307777"/>
            </a:xfrm>
            <a:prstGeom prst="rect">
              <a:avLst/>
            </a:prstGeom>
            <a:noFill/>
          </p:spPr>
          <p:txBody>
            <a:bodyPr wrap="none" lIns="0" tIns="0" rIns="0" bIns="0" rtlCol="0">
              <a:spAutoFit/>
            </a:bodyPr>
            <a:lstStyle/>
            <a:p>
              <a:r>
                <a:rPr lang="zh-CN" altLang="en-US" sz="2000" b="1">
                  <a:latin typeface="+mj-ea"/>
                  <a:ea typeface="+mj-ea"/>
                </a:rPr>
                <a:t>选址一</a:t>
              </a:r>
            </a:p>
          </p:txBody>
        </p:sp>
        <p:sp>
          <p:nvSpPr>
            <p:cNvPr id="175" name="文本框 174">
              <a:extLst>
                <a:ext uri="{FF2B5EF4-FFF2-40B4-BE49-F238E27FC236}">
                  <a16:creationId xmlns:a16="http://schemas.microsoft.com/office/drawing/2014/main" id="{96922DAE-674B-429D-B974-04B8EA4CD0D0}"/>
                </a:ext>
              </a:extLst>
            </p:cNvPr>
            <p:cNvSpPr txBox="1"/>
            <p:nvPr/>
          </p:nvSpPr>
          <p:spPr>
            <a:xfrm>
              <a:off x="1413003" y="5265792"/>
              <a:ext cx="2625719" cy="279372"/>
            </a:xfrm>
            <a:prstGeom prst="rect">
              <a:avLst/>
            </a:prstGeom>
            <a:noFill/>
          </p:spPr>
          <p:txBody>
            <a:bodyPr wrap="none" lIns="0" tIns="0" rIns="0" bIns="0" rtlCol="0">
              <a:spAutoFit/>
            </a:bodyPr>
            <a:lstStyle/>
            <a:p>
              <a:pPr>
                <a:lnSpc>
                  <a:spcPct val="120000"/>
                </a:lnSpc>
              </a:pPr>
              <a:r>
                <a:rPr lang="zh-CN" altLang="en-US" sz="1600">
                  <a:solidFill>
                    <a:schemeClr val="tx1">
                      <a:lumMod val="85000"/>
                      <a:lumOff val="15000"/>
                    </a:schemeClr>
                  </a:solidFill>
                  <a:latin typeface="+mn-ea"/>
                </a:rPr>
                <a:t>销售中心展示性及可达性良好</a:t>
              </a:r>
            </a:p>
          </p:txBody>
        </p:sp>
        <p:sp>
          <p:nvSpPr>
            <p:cNvPr id="181" name="矩形: 圆角 180">
              <a:extLst>
                <a:ext uri="{FF2B5EF4-FFF2-40B4-BE49-F238E27FC236}">
                  <a16:creationId xmlns:a16="http://schemas.microsoft.com/office/drawing/2014/main" id="{3E6E7056-45AC-4AD6-A6CF-29DA8B87D2D7}"/>
                </a:ext>
              </a:extLst>
            </p:cNvPr>
            <p:cNvSpPr/>
            <p:nvPr/>
          </p:nvSpPr>
          <p:spPr>
            <a:xfrm>
              <a:off x="1005847" y="4969680"/>
              <a:ext cx="315224" cy="315224"/>
            </a:xfrm>
            <a:prstGeom prst="round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6" name="任意多边形: 形状 185">
              <a:extLst>
                <a:ext uri="{FF2B5EF4-FFF2-40B4-BE49-F238E27FC236}">
                  <a16:creationId xmlns:a16="http://schemas.microsoft.com/office/drawing/2014/main" id="{43C47817-4286-47D9-BB8B-60D142D1B36D}"/>
                </a:ext>
              </a:extLst>
            </p:cNvPr>
            <p:cNvSpPr/>
            <p:nvPr/>
          </p:nvSpPr>
          <p:spPr>
            <a:xfrm rot="1912969">
              <a:off x="1103202" y="4823407"/>
              <a:ext cx="138546" cy="374073"/>
            </a:xfrm>
            <a:custGeom>
              <a:avLst/>
              <a:gdLst>
                <a:gd name="connsiteX0" fmla="*/ 0 w 138546"/>
                <a:gd name="connsiteY0" fmla="*/ 235527 h 374073"/>
                <a:gd name="connsiteX1" fmla="*/ 138546 w 138546"/>
                <a:gd name="connsiteY1" fmla="*/ 374073 h 374073"/>
                <a:gd name="connsiteX2" fmla="*/ 138546 w 138546"/>
                <a:gd name="connsiteY2" fmla="*/ 0 h 374073"/>
              </a:gdLst>
              <a:ahLst/>
              <a:cxnLst>
                <a:cxn ang="0">
                  <a:pos x="connsiteX0" y="connsiteY0"/>
                </a:cxn>
                <a:cxn ang="0">
                  <a:pos x="connsiteX1" y="connsiteY1"/>
                </a:cxn>
                <a:cxn ang="0">
                  <a:pos x="connsiteX2" y="connsiteY2"/>
                </a:cxn>
              </a:cxnLst>
              <a:rect l="l" t="t" r="r" b="b"/>
              <a:pathLst>
                <a:path w="138546" h="374073">
                  <a:moveTo>
                    <a:pt x="0" y="235527"/>
                  </a:moveTo>
                  <a:lnTo>
                    <a:pt x="138546" y="374073"/>
                  </a:lnTo>
                  <a:lnTo>
                    <a:pt x="138546" y="0"/>
                  </a:lnTo>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 name="组合 3">
            <a:extLst>
              <a:ext uri="{FF2B5EF4-FFF2-40B4-BE49-F238E27FC236}">
                <a16:creationId xmlns:a16="http://schemas.microsoft.com/office/drawing/2014/main" id="{C47CC1A7-7051-40D1-A938-F6C737FC7315}"/>
              </a:ext>
            </a:extLst>
          </p:cNvPr>
          <p:cNvGrpSpPr/>
          <p:nvPr/>
        </p:nvGrpSpPr>
        <p:grpSpPr>
          <a:xfrm>
            <a:off x="1401872" y="2322320"/>
            <a:ext cx="2052505" cy="1874089"/>
            <a:chOff x="1401872" y="2312795"/>
            <a:chExt cx="2052505" cy="1874089"/>
          </a:xfrm>
        </p:grpSpPr>
        <p:sp>
          <p:nvSpPr>
            <p:cNvPr id="66" name="任意多边形: 形状 54">
              <a:extLst>
                <a:ext uri="{FF2B5EF4-FFF2-40B4-BE49-F238E27FC236}">
                  <a16:creationId xmlns:a16="http://schemas.microsoft.com/office/drawing/2014/main" id="{F2632A02-F36F-4A5E-B78A-E71D9614ABFD}"/>
                </a:ext>
              </a:extLst>
            </p:cNvPr>
            <p:cNvSpPr>
              <a:spLocks noChangeAspect="1"/>
            </p:cNvSpPr>
            <p:nvPr/>
          </p:nvSpPr>
          <p:spPr>
            <a:xfrm>
              <a:off x="1401872" y="2312795"/>
              <a:ext cx="2046296" cy="1874089"/>
            </a:xfrm>
            <a:custGeom>
              <a:avLst/>
              <a:gdLst>
                <a:gd name="connsiteX0" fmla="*/ 124529 w 2675598"/>
                <a:gd name="connsiteY0" fmla="*/ 0 h 2426540"/>
                <a:gd name="connsiteX1" fmla="*/ 2099206 w 2675598"/>
                <a:gd name="connsiteY1" fmla="*/ 46254 h 2426540"/>
                <a:gd name="connsiteX2" fmla="*/ 2572417 w 2675598"/>
                <a:gd name="connsiteY2" fmla="*/ 78276 h 2426540"/>
                <a:gd name="connsiteX3" fmla="*/ 2675598 w 2675598"/>
                <a:gd name="connsiteY3" fmla="*/ 206363 h 2426540"/>
                <a:gd name="connsiteX4" fmla="*/ 2675598 w 2675598"/>
                <a:gd name="connsiteY4" fmla="*/ 2234409 h 2426540"/>
                <a:gd name="connsiteX5" fmla="*/ 2487026 w 2675598"/>
                <a:gd name="connsiteY5" fmla="*/ 2426540 h 2426540"/>
                <a:gd name="connsiteX6" fmla="*/ 693805 w 2675598"/>
                <a:gd name="connsiteY6" fmla="*/ 2131228 h 2426540"/>
                <a:gd name="connsiteX7" fmla="*/ 419841 w 2675598"/>
                <a:gd name="connsiteY7" fmla="*/ 1935539 h 2426540"/>
                <a:gd name="connsiteX8" fmla="*/ 195689 w 2675598"/>
                <a:gd name="connsiteY8" fmla="*/ 1455213 h 2426540"/>
                <a:gd name="connsiteX9" fmla="*/ 0 w 2675598"/>
                <a:gd name="connsiteY9" fmla="*/ 142319 h 2426540"/>
                <a:gd name="connsiteX10" fmla="*/ 124529 w 2675598"/>
                <a:gd name="connsiteY10" fmla="*/ 0 h 2426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75598" h="2426540">
                  <a:moveTo>
                    <a:pt x="124529" y="0"/>
                  </a:moveTo>
                  <a:lnTo>
                    <a:pt x="2099206" y="46254"/>
                  </a:lnTo>
                  <a:lnTo>
                    <a:pt x="2572417" y="78276"/>
                  </a:lnTo>
                  <a:lnTo>
                    <a:pt x="2675598" y="206363"/>
                  </a:lnTo>
                  <a:lnTo>
                    <a:pt x="2675598" y="2234409"/>
                  </a:lnTo>
                  <a:lnTo>
                    <a:pt x="2487026" y="2426540"/>
                  </a:lnTo>
                  <a:lnTo>
                    <a:pt x="693805" y="2131228"/>
                  </a:lnTo>
                  <a:lnTo>
                    <a:pt x="419841" y="1935539"/>
                  </a:lnTo>
                  <a:lnTo>
                    <a:pt x="195689" y="1455213"/>
                  </a:lnTo>
                  <a:lnTo>
                    <a:pt x="0" y="142319"/>
                  </a:lnTo>
                  <a:lnTo>
                    <a:pt x="124529" y="0"/>
                  </a:lnTo>
                  <a:close/>
                </a:path>
              </a:pathLst>
            </a:custGeom>
            <a:noFill/>
            <a:ln w="254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8">
              <a:extLst>
                <a:ext uri="{FF2B5EF4-FFF2-40B4-BE49-F238E27FC236}">
                  <a16:creationId xmlns:a16="http://schemas.microsoft.com/office/drawing/2014/main" id="{DC7661B3-2F22-4B6B-A995-99732EF93B4B}"/>
                </a:ext>
              </a:extLst>
            </p:cNvPr>
            <p:cNvSpPr/>
            <p:nvPr/>
          </p:nvSpPr>
          <p:spPr>
            <a:xfrm>
              <a:off x="2985651" y="2342656"/>
              <a:ext cx="468726" cy="572785"/>
            </a:xfrm>
            <a:custGeom>
              <a:avLst/>
              <a:gdLst>
                <a:gd name="connsiteX0" fmla="*/ 1233487 w 1233487"/>
                <a:gd name="connsiteY0" fmla="*/ 752475 h 752475"/>
                <a:gd name="connsiteX1" fmla="*/ 1233487 w 1233487"/>
                <a:gd name="connsiteY1" fmla="*/ 200025 h 752475"/>
                <a:gd name="connsiteX2" fmla="*/ 1109662 w 1233487"/>
                <a:gd name="connsiteY2" fmla="*/ 47625 h 752475"/>
                <a:gd name="connsiteX3" fmla="*/ 561975 w 1233487"/>
                <a:gd name="connsiteY3" fmla="*/ 0 h 752475"/>
                <a:gd name="connsiteX4" fmla="*/ 566737 w 1233487"/>
                <a:gd name="connsiteY4" fmla="*/ 152400 h 752475"/>
                <a:gd name="connsiteX5" fmla="*/ 347662 w 1233487"/>
                <a:gd name="connsiteY5" fmla="*/ 123825 h 752475"/>
                <a:gd name="connsiteX6" fmla="*/ 23812 w 1233487"/>
                <a:gd name="connsiteY6" fmla="*/ 128588 h 752475"/>
                <a:gd name="connsiteX7" fmla="*/ 0 w 1233487"/>
                <a:gd name="connsiteY7" fmla="*/ 457200 h 752475"/>
                <a:gd name="connsiteX8" fmla="*/ 347662 w 1233487"/>
                <a:gd name="connsiteY8" fmla="*/ 447675 h 752475"/>
                <a:gd name="connsiteX9" fmla="*/ 561975 w 1233487"/>
                <a:gd name="connsiteY9" fmla="*/ 447675 h 752475"/>
                <a:gd name="connsiteX10" fmla="*/ 566737 w 1233487"/>
                <a:gd name="connsiteY10" fmla="*/ 752475 h 752475"/>
                <a:gd name="connsiteX11" fmla="*/ 1233487 w 1233487"/>
                <a:gd name="connsiteY11" fmla="*/ 752475 h 752475"/>
                <a:gd name="connsiteX0-1" fmla="*/ 1214437 w 1214437"/>
                <a:gd name="connsiteY0-2" fmla="*/ 752475 h 752475"/>
                <a:gd name="connsiteX1-3" fmla="*/ 1214437 w 1214437"/>
                <a:gd name="connsiteY1-4" fmla="*/ 200025 h 752475"/>
                <a:gd name="connsiteX2-5" fmla="*/ 1090612 w 1214437"/>
                <a:gd name="connsiteY2-6" fmla="*/ 47625 h 752475"/>
                <a:gd name="connsiteX3-7" fmla="*/ 542925 w 1214437"/>
                <a:gd name="connsiteY3-8" fmla="*/ 0 h 752475"/>
                <a:gd name="connsiteX4-9" fmla="*/ 547687 w 1214437"/>
                <a:gd name="connsiteY4-10" fmla="*/ 152400 h 752475"/>
                <a:gd name="connsiteX5-11" fmla="*/ 328612 w 1214437"/>
                <a:gd name="connsiteY5-12" fmla="*/ 123825 h 752475"/>
                <a:gd name="connsiteX6-13" fmla="*/ 4762 w 1214437"/>
                <a:gd name="connsiteY6-14" fmla="*/ 128588 h 752475"/>
                <a:gd name="connsiteX7-15" fmla="*/ 0 w 1214437"/>
                <a:gd name="connsiteY7-16" fmla="*/ 461963 h 752475"/>
                <a:gd name="connsiteX8-17" fmla="*/ 328612 w 1214437"/>
                <a:gd name="connsiteY8-18" fmla="*/ 447675 h 752475"/>
                <a:gd name="connsiteX9-19" fmla="*/ 542925 w 1214437"/>
                <a:gd name="connsiteY9-20" fmla="*/ 447675 h 752475"/>
                <a:gd name="connsiteX10-21" fmla="*/ 547687 w 1214437"/>
                <a:gd name="connsiteY10-22" fmla="*/ 752475 h 752475"/>
                <a:gd name="connsiteX11-23" fmla="*/ 1214437 w 1214437"/>
                <a:gd name="connsiteY11-24" fmla="*/ 752475 h 752475"/>
                <a:gd name="connsiteX0-25" fmla="*/ 1214437 w 1214437"/>
                <a:gd name="connsiteY0-26" fmla="*/ 752475 h 752475"/>
                <a:gd name="connsiteX1-27" fmla="*/ 1214437 w 1214437"/>
                <a:gd name="connsiteY1-28" fmla="*/ 200025 h 752475"/>
                <a:gd name="connsiteX2-29" fmla="*/ 1090612 w 1214437"/>
                <a:gd name="connsiteY2-30" fmla="*/ 47625 h 752475"/>
                <a:gd name="connsiteX3-31" fmla="*/ 542925 w 1214437"/>
                <a:gd name="connsiteY3-32" fmla="*/ 0 h 752475"/>
                <a:gd name="connsiteX4-33" fmla="*/ 547687 w 1214437"/>
                <a:gd name="connsiteY4-34" fmla="*/ 152400 h 752475"/>
                <a:gd name="connsiteX5-35" fmla="*/ 328612 w 1214437"/>
                <a:gd name="connsiteY5-36" fmla="*/ 123825 h 752475"/>
                <a:gd name="connsiteX6-37" fmla="*/ 4762 w 1214437"/>
                <a:gd name="connsiteY6-38" fmla="*/ 119063 h 752475"/>
                <a:gd name="connsiteX7-39" fmla="*/ 0 w 1214437"/>
                <a:gd name="connsiteY7-40" fmla="*/ 461963 h 752475"/>
                <a:gd name="connsiteX8-41" fmla="*/ 328612 w 1214437"/>
                <a:gd name="connsiteY8-42" fmla="*/ 447675 h 752475"/>
                <a:gd name="connsiteX9-43" fmla="*/ 542925 w 1214437"/>
                <a:gd name="connsiteY9-44" fmla="*/ 447675 h 752475"/>
                <a:gd name="connsiteX10-45" fmla="*/ 547687 w 1214437"/>
                <a:gd name="connsiteY10-46" fmla="*/ 752475 h 752475"/>
                <a:gd name="connsiteX11-47" fmla="*/ 1214437 w 1214437"/>
                <a:gd name="connsiteY11-48" fmla="*/ 752475 h 752475"/>
                <a:gd name="connsiteX0-49" fmla="*/ 1214437 w 1214437"/>
                <a:gd name="connsiteY0-50" fmla="*/ 752475 h 752475"/>
                <a:gd name="connsiteX1-51" fmla="*/ 1214437 w 1214437"/>
                <a:gd name="connsiteY1-52" fmla="*/ 200025 h 752475"/>
                <a:gd name="connsiteX2-53" fmla="*/ 1090612 w 1214437"/>
                <a:gd name="connsiteY2-54" fmla="*/ 47625 h 752475"/>
                <a:gd name="connsiteX3-55" fmla="*/ 542925 w 1214437"/>
                <a:gd name="connsiteY3-56" fmla="*/ 0 h 752475"/>
                <a:gd name="connsiteX4-57" fmla="*/ 547687 w 1214437"/>
                <a:gd name="connsiteY4-58" fmla="*/ 133350 h 752475"/>
                <a:gd name="connsiteX5-59" fmla="*/ 328612 w 1214437"/>
                <a:gd name="connsiteY5-60" fmla="*/ 123825 h 752475"/>
                <a:gd name="connsiteX6-61" fmla="*/ 4762 w 1214437"/>
                <a:gd name="connsiteY6-62" fmla="*/ 119063 h 752475"/>
                <a:gd name="connsiteX7-63" fmla="*/ 0 w 1214437"/>
                <a:gd name="connsiteY7-64" fmla="*/ 461963 h 752475"/>
                <a:gd name="connsiteX8-65" fmla="*/ 328612 w 1214437"/>
                <a:gd name="connsiteY8-66" fmla="*/ 447675 h 752475"/>
                <a:gd name="connsiteX9-67" fmla="*/ 542925 w 1214437"/>
                <a:gd name="connsiteY9-68" fmla="*/ 447675 h 752475"/>
                <a:gd name="connsiteX10-69" fmla="*/ 547687 w 1214437"/>
                <a:gd name="connsiteY10-70" fmla="*/ 752475 h 752475"/>
                <a:gd name="connsiteX11-71" fmla="*/ 1214437 w 1214437"/>
                <a:gd name="connsiteY11-72" fmla="*/ 752475 h 752475"/>
                <a:gd name="connsiteX0-73" fmla="*/ 1214437 w 1214437"/>
                <a:gd name="connsiteY0-74" fmla="*/ 752475 h 752475"/>
                <a:gd name="connsiteX1-75" fmla="*/ 1214437 w 1214437"/>
                <a:gd name="connsiteY1-76" fmla="*/ 200025 h 752475"/>
                <a:gd name="connsiteX2-77" fmla="*/ 1090612 w 1214437"/>
                <a:gd name="connsiteY2-78" fmla="*/ 47625 h 752475"/>
                <a:gd name="connsiteX3-79" fmla="*/ 542925 w 1214437"/>
                <a:gd name="connsiteY3-80" fmla="*/ 0 h 752475"/>
                <a:gd name="connsiteX4-81" fmla="*/ 547687 w 1214437"/>
                <a:gd name="connsiteY4-82" fmla="*/ 114300 h 752475"/>
                <a:gd name="connsiteX5-83" fmla="*/ 328612 w 1214437"/>
                <a:gd name="connsiteY5-84" fmla="*/ 123825 h 752475"/>
                <a:gd name="connsiteX6-85" fmla="*/ 4762 w 1214437"/>
                <a:gd name="connsiteY6-86" fmla="*/ 119063 h 752475"/>
                <a:gd name="connsiteX7-87" fmla="*/ 0 w 1214437"/>
                <a:gd name="connsiteY7-88" fmla="*/ 461963 h 752475"/>
                <a:gd name="connsiteX8-89" fmla="*/ 328612 w 1214437"/>
                <a:gd name="connsiteY8-90" fmla="*/ 447675 h 752475"/>
                <a:gd name="connsiteX9-91" fmla="*/ 542925 w 1214437"/>
                <a:gd name="connsiteY9-92" fmla="*/ 447675 h 752475"/>
                <a:gd name="connsiteX10-93" fmla="*/ 547687 w 1214437"/>
                <a:gd name="connsiteY10-94" fmla="*/ 752475 h 752475"/>
                <a:gd name="connsiteX11-95" fmla="*/ 1214437 w 1214437"/>
                <a:gd name="connsiteY11-96" fmla="*/ 752475 h 752475"/>
                <a:gd name="connsiteX0-97" fmla="*/ 1214437 w 1214437"/>
                <a:gd name="connsiteY0-98" fmla="*/ 752475 h 752475"/>
                <a:gd name="connsiteX1-99" fmla="*/ 1214437 w 1214437"/>
                <a:gd name="connsiteY1-100" fmla="*/ 200025 h 752475"/>
                <a:gd name="connsiteX2-101" fmla="*/ 1090612 w 1214437"/>
                <a:gd name="connsiteY2-102" fmla="*/ 47625 h 752475"/>
                <a:gd name="connsiteX3-103" fmla="*/ 542925 w 1214437"/>
                <a:gd name="connsiteY3-104" fmla="*/ 0 h 752475"/>
                <a:gd name="connsiteX4-105" fmla="*/ 547687 w 1214437"/>
                <a:gd name="connsiteY4-106" fmla="*/ 133350 h 752475"/>
                <a:gd name="connsiteX5-107" fmla="*/ 328612 w 1214437"/>
                <a:gd name="connsiteY5-108" fmla="*/ 123825 h 752475"/>
                <a:gd name="connsiteX6-109" fmla="*/ 4762 w 1214437"/>
                <a:gd name="connsiteY6-110" fmla="*/ 119063 h 752475"/>
                <a:gd name="connsiteX7-111" fmla="*/ 0 w 1214437"/>
                <a:gd name="connsiteY7-112" fmla="*/ 461963 h 752475"/>
                <a:gd name="connsiteX8-113" fmla="*/ 328612 w 1214437"/>
                <a:gd name="connsiteY8-114" fmla="*/ 447675 h 752475"/>
                <a:gd name="connsiteX9-115" fmla="*/ 542925 w 1214437"/>
                <a:gd name="connsiteY9-116" fmla="*/ 447675 h 752475"/>
                <a:gd name="connsiteX10-117" fmla="*/ 547687 w 1214437"/>
                <a:gd name="connsiteY10-118" fmla="*/ 752475 h 752475"/>
                <a:gd name="connsiteX11-119" fmla="*/ 1214437 w 1214437"/>
                <a:gd name="connsiteY11-120" fmla="*/ 752475 h 752475"/>
                <a:gd name="connsiteX0-121" fmla="*/ 1214437 w 1214437"/>
                <a:gd name="connsiteY0-122" fmla="*/ 752475 h 752475"/>
                <a:gd name="connsiteX1-123" fmla="*/ 1214437 w 1214437"/>
                <a:gd name="connsiteY1-124" fmla="*/ 200025 h 752475"/>
                <a:gd name="connsiteX2-125" fmla="*/ 1090612 w 1214437"/>
                <a:gd name="connsiteY2-126" fmla="*/ 47625 h 752475"/>
                <a:gd name="connsiteX3-127" fmla="*/ 542925 w 1214437"/>
                <a:gd name="connsiteY3-128" fmla="*/ 0 h 752475"/>
                <a:gd name="connsiteX4-129" fmla="*/ 547687 w 1214437"/>
                <a:gd name="connsiteY4-130" fmla="*/ 133350 h 752475"/>
                <a:gd name="connsiteX5-131" fmla="*/ 328612 w 1214437"/>
                <a:gd name="connsiteY5-132" fmla="*/ 123825 h 752475"/>
                <a:gd name="connsiteX6-133" fmla="*/ 0 w 1214437"/>
                <a:gd name="connsiteY6-134" fmla="*/ 461963 h 752475"/>
                <a:gd name="connsiteX7-135" fmla="*/ 328612 w 1214437"/>
                <a:gd name="connsiteY7-136" fmla="*/ 447675 h 752475"/>
                <a:gd name="connsiteX8-137" fmla="*/ 542925 w 1214437"/>
                <a:gd name="connsiteY8-138" fmla="*/ 447675 h 752475"/>
                <a:gd name="connsiteX9-139" fmla="*/ 547687 w 1214437"/>
                <a:gd name="connsiteY9-140" fmla="*/ 752475 h 752475"/>
                <a:gd name="connsiteX10-141" fmla="*/ 1214437 w 1214437"/>
                <a:gd name="connsiteY10-142" fmla="*/ 752475 h 752475"/>
                <a:gd name="connsiteX0-143" fmla="*/ 885825 w 885825"/>
                <a:gd name="connsiteY0-144" fmla="*/ 752475 h 752475"/>
                <a:gd name="connsiteX1-145" fmla="*/ 885825 w 885825"/>
                <a:gd name="connsiteY1-146" fmla="*/ 200025 h 752475"/>
                <a:gd name="connsiteX2-147" fmla="*/ 762000 w 885825"/>
                <a:gd name="connsiteY2-148" fmla="*/ 47625 h 752475"/>
                <a:gd name="connsiteX3-149" fmla="*/ 214313 w 885825"/>
                <a:gd name="connsiteY3-150" fmla="*/ 0 h 752475"/>
                <a:gd name="connsiteX4-151" fmla="*/ 219075 w 885825"/>
                <a:gd name="connsiteY4-152" fmla="*/ 133350 h 752475"/>
                <a:gd name="connsiteX5-153" fmla="*/ 0 w 885825"/>
                <a:gd name="connsiteY5-154" fmla="*/ 123825 h 752475"/>
                <a:gd name="connsiteX6-155" fmla="*/ 0 w 885825"/>
                <a:gd name="connsiteY6-156" fmla="*/ 447675 h 752475"/>
                <a:gd name="connsiteX7-157" fmla="*/ 214313 w 885825"/>
                <a:gd name="connsiteY7-158" fmla="*/ 447675 h 752475"/>
                <a:gd name="connsiteX8-159" fmla="*/ 219075 w 885825"/>
                <a:gd name="connsiteY8-160" fmla="*/ 752475 h 752475"/>
                <a:gd name="connsiteX9-161" fmla="*/ 885825 w 885825"/>
                <a:gd name="connsiteY9-162" fmla="*/ 752475 h 752475"/>
                <a:gd name="connsiteX0-163" fmla="*/ 885825 w 885825"/>
                <a:gd name="connsiteY0-164" fmla="*/ 752475 h 752475"/>
                <a:gd name="connsiteX1-165" fmla="*/ 885825 w 885825"/>
                <a:gd name="connsiteY1-166" fmla="*/ 200025 h 752475"/>
                <a:gd name="connsiteX2-167" fmla="*/ 762000 w 885825"/>
                <a:gd name="connsiteY2-168" fmla="*/ 47625 h 752475"/>
                <a:gd name="connsiteX3-169" fmla="*/ 214313 w 885825"/>
                <a:gd name="connsiteY3-170" fmla="*/ 0 h 752475"/>
                <a:gd name="connsiteX4-171" fmla="*/ 219075 w 885825"/>
                <a:gd name="connsiteY4-172" fmla="*/ 133350 h 752475"/>
                <a:gd name="connsiteX5-173" fmla="*/ 0 w 885825"/>
                <a:gd name="connsiteY5-174" fmla="*/ 123825 h 752475"/>
                <a:gd name="connsiteX6-175" fmla="*/ 214313 w 885825"/>
                <a:gd name="connsiteY6-176" fmla="*/ 447675 h 752475"/>
                <a:gd name="connsiteX7-177" fmla="*/ 219075 w 885825"/>
                <a:gd name="connsiteY7-178" fmla="*/ 752475 h 752475"/>
                <a:gd name="connsiteX8-179" fmla="*/ 885825 w 885825"/>
                <a:gd name="connsiteY8-180" fmla="*/ 752475 h 752475"/>
                <a:gd name="connsiteX0-181" fmla="*/ 671512 w 671512"/>
                <a:gd name="connsiteY0-182" fmla="*/ 752475 h 752475"/>
                <a:gd name="connsiteX1-183" fmla="*/ 671512 w 671512"/>
                <a:gd name="connsiteY1-184" fmla="*/ 200025 h 752475"/>
                <a:gd name="connsiteX2-185" fmla="*/ 547687 w 671512"/>
                <a:gd name="connsiteY2-186" fmla="*/ 47625 h 752475"/>
                <a:gd name="connsiteX3-187" fmla="*/ 0 w 671512"/>
                <a:gd name="connsiteY3-188" fmla="*/ 0 h 752475"/>
                <a:gd name="connsiteX4-189" fmla="*/ 4762 w 671512"/>
                <a:gd name="connsiteY4-190" fmla="*/ 133350 h 752475"/>
                <a:gd name="connsiteX5-191" fmla="*/ 0 w 671512"/>
                <a:gd name="connsiteY5-192" fmla="*/ 447675 h 752475"/>
                <a:gd name="connsiteX6-193" fmla="*/ 4762 w 671512"/>
                <a:gd name="connsiteY6-194" fmla="*/ 752475 h 752475"/>
                <a:gd name="connsiteX7-195" fmla="*/ 671512 w 671512"/>
                <a:gd name="connsiteY7-196" fmla="*/ 752475 h 7524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71512" h="752475">
                  <a:moveTo>
                    <a:pt x="671512" y="752475"/>
                  </a:moveTo>
                  <a:lnTo>
                    <a:pt x="671512" y="200025"/>
                  </a:lnTo>
                  <a:lnTo>
                    <a:pt x="547687" y="47625"/>
                  </a:lnTo>
                  <a:lnTo>
                    <a:pt x="0" y="0"/>
                  </a:lnTo>
                  <a:lnTo>
                    <a:pt x="4762" y="133350"/>
                  </a:lnTo>
                  <a:cubicBezTo>
                    <a:pt x="3175" y="238125"/>
                    <a:pt x="1587" y="342900"/>
                    <a:pt x="0" y="447675"/>
                  </a:cubicBezTo>
                  <a:cubicBezTo>
                    <a:pt x="1587" y="549275"/>
                    <a:pt x="3175" y="650875"/>
                    <a:pt x="4762" y="752475"/>
                  </a:cubicBezTo>
                  <a:lnTo>
                    <a:pt x="671512" y="752475"/>
                  </a:lnTo>
                  <a:close/>
                </a:path>
              </a:pathLst>
            </a:custGeom>
            <a:solidFill>
              <a:schemeClr val="accent1">
                <a:alpha val="40000"/>
              </a:schemeClr>
            </a:solidFill>
            <a:ln w="1905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7" name="椭圆 76">
              <a:extLst>
                <a:ext uri="{FF2B5EF4-FFF2-40B4-BE49-F238E27FC236}">
                  <a16:creationId xmlns:a16="http://schemas.microsoft.com/office/drawing/2014/main" id="{166BE732-A251-405A-A358-1D85902FF02A}"/>
                </a:ext>
              </a:extLst>
            </p:cNvPr>
            <p:cNvSpPr/>
            <p:nvPr/>
          </p:nvSpPr>
          <p:spPr>
            <a:xfrm>
              <a:off x="3121815" y="2552114"/>
              <a:ext cx="214225" cy="2142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a:solidFill>
                    <a:schemeClr val="tx1"/>
                  </a:solidFill>
                </a:rPr>
                <a:t>1</a:t>
              </a:r>
              <a:endParaRPr lang="zh-CN" altLang="en-US" sz="1600">
                <a:solidFill>
                  <a:schemeClr val="tx1"/>
                </a:solidFill>
              </a:endParaRPr>
            </a:p>
          </p:txBody>
        </p:sp>
      </p:grpSp>
      <p:grpSp>
        <p:nvGrpSpPr>
          <p:cNvPr id="9" name="组合 8">
            <a:extLst>
              <a:ext uri="{FF2B5EF4-FFF2-40B4-BE49-F238E27FC236}">
                <a16:creationId xmlns:a16="http://schemas.microsoft.com/office/drawing/2014/main" id="{37E18429-E567-4C53-89B3-C30E1946CF5E}"/>
              </a:ext>
            </a:extLst>
          </p:cNvPr>
          <p:cNvGrpSpPr/>
          <p:nvPr/>
        </p:nvGrpSpPr>
        <p:grpSpPr>
          <a:xfrm>
            <a:off x="4457862" y="4898200"/>
            <a:ext cx="3287874" cy="840389"/>
            <a:chOff x="4457862" y="4898200"/>
            <a:chExt cx="3287874" cy="840389"/>
          </a:xfrm>
        </p:grpSpPr>
        <p:sp>
          <p:nvSpPr>
            <p:cNvPr id="215" name="矩形 214">
              <a:extLst>
                <a:ext uri="{FF2B5EF4-FFF2-40B4-BE49-F238E27FC236}">
                  <a16:creationId xmlns:a16="http://schemas.microsoft.com/office/drawing/2014/main" id="{80548150-2CC4-461A-AD65-8889D421B633}"/>
                </a:ext>
              </a:extLst>
            </p:cNvPr>
            <p:cNvSpPr/>
            <p:nvPr/>
          </p:nvSpPr>
          <p:spPr>
            <a:xfrm>
              <a:off x="4457862" y="4898200"/>
              <a:ext cx="3287874" cy="8403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文本框 215">
              <a:extLst>
                <a:ext uri="{FF2B5EF4-FFF2-40B4-BE49-F238E27FC236}">
                  <a16:creationId xmlns:a16="http://schemas.microsoft.com/office/drawing/2014/main" id="{583DDCEC-4EE0-42DE-8949-E1F2E23A4C68}"/>
                </a:ext>
              </a:extLst>
            </p:cNvPr>
            <p:cNvSpPr txBox="1"/>
            <p:nvPr/>
          </p:nvSpPr>
          <p:spPr>
            <a:xfrm>
              <a:off x="5031450" y="5006003"/>
              <a:ext cx="755015" cy="307777"/>
            </a:xfrm>
            <a:prstGeom prst="rect">
              <a:avLst/>
            </a:prstGeom>
            <a:noFill/>
          </p:spPr>
          <p:txBody>
            <a:bodyPr wrap="none" lIns="0" tIns="0" rIns="0" bIns="0" rtlCol="0">
              <a:spAutoFit/>
            </a:bodyPr>
            <a:lstStyle/>
            <a:p>
              <a:r>
                <a:rPr lang="zh-CN" altLang="en-US" sz="2000" b="1">
                  <a:latin typeface="+mj-ea"/>
                  <a:ea typeface="+mj-ea"/>
                </a:rPr>
                <a:t>选址二</a:t>
              </a:r>
            </a:p>
          </p:txBody>
        </p:sp>
        <p:sp>
          <p:nvSpPr>
            <p:cNvPr id="217" name="文本框 216">
              <a:extLst>
                <a:ext uri="{FF2B5EF4-FFF2-40B4-BE49-F238E27FC236}">
                  <a16:creationId xmlns:a16="http://schemas.microsoft.com/office/drawing/2014/main" id="{6761FAEC-1B95-43F9-AFAC-62A30F880FC4}"/>
                </a:ext>
              </a:extLst>
            </p:cNvPr>
            <p:cNvSpPr txBox="1"/>
            <p:nvPr/>
          </p:nvSpPr>
          <p:spPr>
            <a:xfrm>
              <a:off x="5031449" y="5283002"/>
              <a:ext cx="2625719" cy="279372"/>
            </a:xfrm>
            <a:prstGeom prst="rect">
              <a:avLst/>
            </a:prstGeom>
            <a:noFill/>
          </p:spPr>
          <p:txBody>
            <a:bodyPr wrap="none" lIns="0" tIns="0" rIns="0" bIns="0" rtlCol="0">
              <a:spAutoFit/>
            </a:bodyPr>
            <a:lstStyle/>
            <a:p>
              <a:pPr>
                <a:lnSpc>
                  <a:spcPct val="120000"/>
                </a:lnSpc>
              </a:pPr>
              <a:r>
                <a:rPr lang="zh-CN" altLang="en-US" sz="1600">
                  <a:solidFill>
                    <a:schemeClr val="tx1">
                      <a:lumMod val="85000"/>
                      <a:lumOff val="15000"/>
                    </a:schemeClr>
                  </a:solidFill>
                  <a:latin typeface="+mn-ea"/>
                </a:rPr>
                <a:t>销售中心受住宅楼栋影响较大</a:t>
              </a:r>
            </a:p>
          </p:txBody>
        </p:sp>
        <p:sp>
          <p:nvSpPr>
            <p:cNvPr id="218" name="矩形: 圆角 217">
              <a:extLst>
                <a:ext uri="{FF2B5EF4-FFF2-40B4-BE49-F238E27FC236}">
                  <a16:creationId xmlns:a16="http://schemas.microsoft.com/office/drawing/2014/main" id="{054B904E-F38E-4523-93AA-8AA3386988A8}"/>
                </a:ext>
              </a:extLst>
            </p:cNvPr>
            <p:cNvSpPr/>
            <p:nvPr/>
          </p:nvSpPr>
          <p:spPr>
            <a:xfrm>
              <a:off x="4624293" y="4986890"/>
              <a:ext cx="315224" cy="315224"/>
            </a:xfrm>
            <a:prstGeom prst="round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 name="组合 9">
            <a:extLst>
              <a:ext uri="{FF2B5EF4-FFF2-40B4-BE49-F238E27FC236}">
                <a16:creationId xmlns:a16="http://schemas.microsoft.com/office/drawing/2014/main" id="{7031AD16-213F-41F8-BEEA-80E905794D32}"/>
              </a:ext>
            </a:extLst>
          </p:cNvPr>
          <p:cNvGrpSpPr/>
          <p:nvPr/>
        </p:nvGrpSpPr>
        <p:grpSpPr>
          <a:xfrm>
            <a:off x="8076308" y="4898200"/>
            <a:ext cx="3287874" cy="840389"/>
            <a:chOff x="8076308" y="4898200"/>
            <a:chExt cx="3287874" cy="840389"/>
          </a:xfrm>
        </p:grpSpPr>
        <p:sp>
          <p:nvSpPr>
            <p:cNvPr id="236" name="矩形 235">
              <a:extLst>
                <a:ext uri="{FF2B5EF4-FFF2-40B4-BE49-F238E27FC236}">
                  <a16:creationId xmlns:a16="http://schemas.microsoft.com/office/drawing/2014/main" id="{B4AB2738-9193-42A5-BEBB-CF821DF0EC12}"/>
                </a:ext>
              </a:extLst>
            </p:cNvPr>
            <p:cNvSpPr/>
            <p:nvPr/>
          </p:nvSpPr>
          <p:spPr>
            <a:xfrm>
              <a:off x="8076308" y="4898200"/>
              <a:ext cx="3287874" cy="8403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文本框 236">
              <a:extLst>
                <a:ext uri="{FF2B5EF4-FFF2-40B4-BE49-F238E27FC236}">
                  <a16:creationId xmlns:a16="http://schemas.microsoft.com/office/drawing/2014/main" id="{3D6ACAE3-4331-473A-BB49-BF1098863FBD}"/>
                </a:ext>
              </a:extLst>
            </p:cNvPr>
            <p:cNvSpPr txBox="1"/>
            <p:nvPr/>
          </p:nvSpPr>
          <p:spPr>
            <a:xfrm>
              <a:off x="8649896" y="5023213"/>
              <a:ext cx="755015" cy="307777"/>
            </a:xfrm>
            <a:prstGeom prst="rect">
              <a:avLst/>
            </a:prstGeom>
            <a:noFill/>
          </p:spPr>
          <p:txBody>
            <a:bodyPr wrap="none" lIns="0" tIns="0" rIns="0" bIns="0" rtlCol="0">
              <a:spAutoFit/>
            </a:bodyPr>
            <a:lstStyle/>
            <a:p>
              <a:r>
                <a:rPr lang="zh-CN" altLang="en-US" sz="2000" b="1">
                  <a:latin typeface="+mj-ea"/>
                  <a:ea typeface="+mj-ea"/>
                </a:rPr>
                <a:t>选址三</a:t>
              </a:r>
            </a:p>
          </p:txBody>
        </p:sp>
        <p:sp>
          <p:nvSpPr>
            <p:cNvPr id="238" name="文本框 237">
              <a:extLst>
                <a:ext uri="{FF2B5EF4-FFF2-40B4-BE49-F238E27FC236}">
                  <a16:creationId xmlns:a16="http://schemas.microsoft.com/office/drawing/2014/main" id="{9B1C4737-7021-4438-8F61-C7FCE2D7806C}"/>
                </a:ext>
              </a:extLst>
            </p:cNvPr>
            <p:cNvSpPr txBox="1"/>
            <p:nvPr/>
          </p:nvSpPr>
          <p:spPr>
            <a:xfrm>
              <a:off x="8649895" y="5300212"/>
              <a:ext cx="2423740" cy="279372"/>
            </a:xfrm>
            <a:prstGeom prst="rect">
              <a:avLst/>
            </a:prstGeom>
            <a:noFill/>
          </p:spPr>
          <p:txBody>
            <a:bodyPr wrap="none" lIns="0" tIns="0" rIns="0" bIns="0" rtlCol="0">
              <a:spAutoFit/>
            </a:bodyPr>
            <a:lstStyle/>
            <a:p>
              <a:pPr>
                <a:lnSpc>
                  <a:spcPct val="120000"/>
                </a:lnSpc>
              </a:pPr>
              <a:r>
                <a:rPr lang="zh-CN" altLang="en-US" sz="1600">
                  <a:solidFill>
                    <a:schemeClr val="tx1">
                      <a:lumMod val="85000"/>
                      <a:lumOff val="15000"/>
                    </a:schemeClr>
                  </a:solidFill>
                  <a:latin typeface="+mn-ea"/>
                </a:rPr>
                <a:t>南侧道路未开通，可达性差</a:t>
              </a:r>
            </a:p>
          </p:txBody>
        </p:sp>
        <p:sp>
          <p:nvSpPr>
            <p:cNvPr id="239" name="矩形: 圆角 238">
              <a:extLst>
                <a:ext uri="{FF2B5EF4-FFF2-40B4-BE49-F238E27FC236}">
                  <a16:creationId xmlns:a16="http://schemas.microsoft.com/office/drawing/2014/main" id="{C245BDAB-282A-4FF7-9CC9-C34606EEDEE2}"/>
                </a:ext>
              </a:extLst>
            </p:cNvPr>
            <p:cNvSpPr/>
            <p:nvPr/>
          </p:nvSpPr>
          <p:spPr>
            <a:xfrm>
              <a:off x="8242739" y="5004100"/>
              <a:ext cx="315224" cy="315224"/>
            </a:xfrm>
            <a:prstGeom prst="round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 name="组合 5">
            <a:extLst>
              <a:ext uri="{FF2B5EF4-FFF2-40B4-BE49-F238E27FC236}">
                <a16:creationId xmlns:a16="http://schemas.microsoft.com/office/drawing/2014/main" id="{4070C0AE-8530-4672-93C4-61BE79C33E99}"/>
              </a:ext>
            </a:extLst>
          </p:cNvPr>
          <p:cNvGrpSpPr/>
          <p:nvPr/>
        </p:nvGrpSpPr>
        <p:grpSpPr>
          <a:xfrm>
            <a:off x="5020318" y="2320480"/>
            <a:ext cx="2046296" cy="1874089"/>
            <a:chOff x="5020318" y="2330005"/>
            <a:chExt cx="2046296" cy="1874089"/>
          </a:xfrm>
        </p:grpSpPr>
        <p:sp>
          <p:nvSpPr>
            <p:cNvPr id="224" name="任意多边形: 形状 54">
              <a:extLst>
                <a:ext uri="{FF2B5EF4-FFF2-40B4-BE49-F238E27FC236}">
                  <a16:creationId xmlns:a16="http://schemas.microsoft.com/office/drawing/2014/main" id="{C85ABE1C-FD03-4060-8F2C-9DEDDE858BF5}"/>
                </a:ext>
              </a:extLst>
            </p:cNvPr>
            <p:cNvSpPr>
              <a:spLocks noChangeAspect="1"/>
            </p:cNvSpPr>
            <p:nvPr/>
          </p:nvSpPr>
          <p:spPr>
            <a:xfrm>
              <a:off x="5020318" y="2330005"/>
              <a:ext cx="2046296" cy="1874089"/>
            </a:xfrm>
            <a:custGeom>
              <a:avLst/>
              <a:gdLst>
                <a:gd name="connsiteX0" fmla="*/ 124529 w 2675598"/>
                <a:gd name="connsiteY0" fmla="*/ 0 h 2426540"/>
                <a:gd name="connsiteX1" fmla="*/ 2099206 w 2675598"/>
                <a:gd name="connsiteY1" fmla="*/ 46254 h 2426540"/>
                <a:gd name="connsiteX2" fmla="*/ 2572417 w 2675598"/>
                <a:gd name="connsiteY2" fmla="*/ 78276 h 2426540"/>
                <a:gd name="connsiteX3" fmla="*/ 2675598 w 2675598"/>
                <a:gd name="connsiteY3" fmla="*/ 206363 h 2426540"/>
                <a:gd name="connsiteX4" fmla="*/ 2675598 w 2675598"/>
                <a:gd name="connsiteY4" fmla="*/ 2234409 h 2426540"/>
                <a:gd name="connsiteX5" fmla="*/ 2487026 w 2675598"/>
                <a:gd name="connsiteY5" fmla="*/ 2426540 h 2426540"/>
                <a:gd name="connsiteX6" fmla="*/ 693805 w 2675598"/>
                <a:gd name="connsiteY6" fmla="*/ 2131228 h 2426540"/>
                <a:gd name="connsiteX7" fmla="*/ 419841 w 2675598"/>
                <a:gd name="connsiteY7" fmla="*/ 1935539 h 2426540"/>
                <a:gd name="connsiteX8" fmla="*/ 195689 w 2675598"/>
                <a:gd name="connsiteY8" fmla="*/ 1455213 h 2426540"/>
                <a:gd name="connsiteX9" fmla="*/ 0 w 2675598"/>
                <a:gd name="connsiteY9" fmla="*/ 142319 h 2426540"/>
                <a:gd name="connsiteX10" fmla="*/ 124529 w 2675598"/>
                <a:gd name="connsiteY10" fmla="*/ 0 h 2426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75598" h="2426540">
                  <a:moveTo>
                    <a:pt x="124529" y="0"/>
                  </a:moveTo>
                  <a:lnTo>
                    <a:pt x="2099206" y="46254"/>
                  </a:lnTo>
                  <a:lnTo>
                    <a:pt x="2572417" y="78276"/>
                  </a:lnTo>
                  <a:lnTo>
                    <a:pt x="2675598" y="206363"/>
                  </a:lnTo>
                  <a:lnTo>
                    <a:pt x="2675598" y="2234409"/>
                  </a:lnTo>
                  <a:lnTo>
                    <a:pt x="2487026" y="2426540"/>
                  </a:lnTo>
                  <a:lnTo>
                    <a:pt x="693805" y="2131228"/>
                  </a:lnTo>
                  <a:lnTo>
                    <a:pt x="419841" y="1935539"/>
                  </a:lnTo>
                  <a:lnTo>
                    <a:pt x="195689" y="1455213"/>
                  </a:lnTo>
                  <a:lnTo>
                    <a:pt x="0" y="142319"/>
                  </a:lnTo>
                  <a:lnTo>
                    <a:pt x="124529" y="0"/>
                  </a:lnTo>
                  <a:close/>
                </a:path>
              </a:pathLst>
            </a:custGeom>
            <a:noFill/>
            <a:ln w="254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7" name="任意多边形 8">
              <a:extLst>
                <a:ext uri="{FF2B5EF4-FFF2-40B4-BE49-F238E27FC236}">
                  <a16:creationId xmlns:a16="http://schemas.microsoft.com/office/drawing/2014/main" id="{34B7DB61-5E65-47E1-BC03-51CB99E5974E}"/>
                </a:ext>
              </a:extLst>
            </p:cNvPr>
            <p:cNvSpPr/>
            <p:nvPr/>
          </p:nvSpPr>
          <p:spPr>
            <a:xfrm flipV="1">
              <a:off x="6589464" y="2910935"/>
              <a:ext cx="468726" cy="572785"/>
            </a:xfrm>
            <a:custGeom>
              <a:avLst/>
              <a:gdLst>
                <a:gd name="connsiteX0" fmla="*/ 1233487 w 1233487"/>
                <a:gd name="connsiteY0" fmla="*/ 752475 h 752475"/>
                <a:gd name="connsiteX1" fmla="*/ 1233487 w 1233487"/>
                <a:gd name="connsiteY1" fmla="*/ 200025 h 752475"/>
                <a:gd name="connsiteX2" fmla="*/ 1109662 w 1233487"/>
                <a:gd name="connsiteY2" fmla="*/ 47625 h 752475"/>
                <a:gd name="connsiteX3" fmla="*/ 561975 w 1233487"/>
                <a:gd name="connsiteY3" fmla="*/ 0 h 752475"/>
                <a:gd name="connsiteX4" fmla="*/ 566737 w 1233487"/>
                <a:gd name="connsiteY4" fmla="*/ 152400 h 752475"/>
                <a:gd name="connsiteX5" fmla="*/ 347662 w 1233487"/>
                <a:gd name="connsiteY5" fmla="*/ 123825 h 752475"/>
                <a:gd name="connsiteX6" fmla="*/ 23812 w 1233487"/>
                <a:gd name="connsiteY6" fmla="*/ 128588 h 752475"/>
                <a:gd name="connsiteX7" fmla="*/ 0 w 1233487"/>
                <a:gd name="connsiteY7" fmla="*/ 457200 h 752475"/>
                <a:gd name="connsiteX8" fmla="*/ 347662 w 1233487"/>
                <a:gd name="connsiteY8" fmla="*/ 447675 h 752475"/>
                <a:gd name="connsiteX9" fmla="*/ 561975 w 1233487"/>
                <a:gd name="connsiteY9" fmla="*/ 447675 h 752475"/>
                <a:gd name="connsiteX10" fmla="*/ 566737 w 1233487"/>
                <a:gd name="connsiteY10" fmla="*/ 752475 h 752475"/>
                <a:gd name="connsiteX11" fmla="*/ 1233487 w 1233487"/>
                <a:gd name="connsiteY11" fmla="*/ 752475 h 752475"/>
                <a:gd name="connsiteX0-1" fmla="*/ 1214437 w 1214437"/>
                <a:gd name="connsiteY0-2" fmla="*/ 752475 h 752475"/>
                <a:gd name="connsiteX1-3" fmla="*/ 1214437 w 1214437"/>
                <a:gd name="connsiteY1-4" fmla="*/ 200025 h 752475"/>
                <a:gd name="connsiteX2-5" fmla="*/ 1090612 w 1214437"/>
                <a:gd name="connsiteY2-6" fmla="*/ 47625 h 752475"/>
                <a:gd name="connsiteX3-7" fmla="*/ 542925 w 1214437"/>
                <a:gd name="connsiteY3-8" fmla="*/ 0 h 752475"/>
                <a:gd name="connsiteX4-9" fmla="*/ 547687 w 1214437"/>
                <a:gd name="connsiteY4-10" fmla="*/ 152400 h 752475"/>
                <a:gd name="connsiteX5-11" fmla="*/ 328612 w 1214437"/>
                <a:gd name="connsiteY5-12" fmla="*/ 123825 h 752475"/>
                <a:gd name="connsiteX6-13" fmla="*/ 4762 w 1214437"/>
                <a:gd name="connsiteY6-14" fmla="*/ 128588 h 752475"/>
                <a:gd name="connsiteX7-15" fmla="*/ 0 w 1214437"/>
                <a:gd name="connsiteY7-16" fmla="*/ 461963 h 752475"/>
                <a:gd name="connsiteX8-17" fmla="*/ 328612 w 1214437"/>
                <a:gd name="connsiteY8-18" fmla="*/ 447675 h 752475"/>
                <a:gd name="connsiteX9-19" fmla="*/ 542925 w 1214437"/>
                <a:gd name="connsiteY9-20" fmla="*/ 447675 h 752475"/>
                <a:gd name="connsiteX10-21" fmla="*/ 547687 w 1214437"/>
                <a:gd name="connsiteY10-22" fmla="*/ 752475 h 752475"/>
                <a:gd name="connsiteX11-23" fmla="*/ 1214437 w 1214437"/>
                <a:gd name="connsiteY11-24" fmla="*/ 752475 h 752475"/>
                <a:gd name="connsiteX0-25" fmla="*/ 1214437 w 1214437"/>
                <a:gd name="connsiteY0-26" fmla="*/ 752475 h 752475"/>
                <a:gd name="connsiteX1-27" fmla="*/ 1214437 w 1214437"/>
                <a:gd name="connsiteY1-28" fmla="*/ 200025 h 752475"/>
                <a:gd name="connsiteX2-29" fmla="*/ 1090612 w 1214437"/>
                <a:gd name="connsiteY2-30" fmla="*/ 47625 h 752475"/>
                <a:gd name="connsiteX3-31" fmla="*/ 542925 w 1214437"/>
                <a:gd name="connsiteY3-32" fmla="*/ 0 h 752475"/>
                <a:gd name="connsiteX4-33" fmla="*/ 547687 w 1214437"/>
                <a:gd name="connsiteY4-34" fmla="*/ 152400 h 752475"/>
                <a:gd name="connsiteX5-35" fmla="*/ 328612 w 1214437"/>
                <a:gd name="connsiteY5-36" fmla="*/ 123825 h 752475"/>
                <a:gd name="connsiteX6-37" fmla="*/ 4762 w 1214437"/>
                <a:gd name="connsiteY6-38" fmla="*/ 119063 h 752475"/>
                <a:gd name="connsiteX7-39" fmla="*/ 0 w 1214437"/>
                <a:gd name="connsiteY7-40" fmla="*/ 461963 h 752475"/>
                <a:gd name="connsiteX8-41" fmla="*/ 328612 w 1214437"/>
                <a:gd name="connsiteY8-42" fmla="*/ 447675 h 752475"/>
                <a:gd name="connsiteX9-43" fmla="*/ 542925 w 1214437"/>
                <a:gd name="connsiteY9-44" fmla="*/ 447675 h 752475"/>
                <a:gd name="connsiteX10-45" fmla="*/ 547687 w 1214437"/>
                <a:gd name="connsiteY10-46" fmla="*/ 752475 h 752475"/>
                <a:gd name="connsiteX11-47" fmla="*/ 1214437 w 1214437"/>
                <a:gd name="connsiteY11-48" fmla="*/ 752475 h 752475"/>
                <a:gd name="connsiteX0-49" fmla="*/ 1214437 w 1214437"/>
                <a:gd name="connsiteY0-50" fmla="*/ 752475 h 752475"/>
                <a:gd name="connsiteX1-51" fmla="*/ 1214437 w 1214437"/>
                <a:gd name="connsiteY1-52" fmla="*/ 200025 h 752475"/>
                <a:gd name="connsiteX2-53" fmla="*/ 1090612 w 1214437"/>
                <a:gd name="connsiteY2-54" fmla="*/ 47625 h 752475"/>
                <a:gd name="connsiteX3-55" fmla="*/ 542925 w 1214437"/>
                <a:gd name="connsiteY3-56" fmla="*/ 0 h 752475"/>
                <a:gd name="connsiteX4-57" fmla="*/ 547687 w 1214437"/>
                <a:gd name="connsiteY4-58" fmla="*/ 133350 h 752475"/>
                <a:gd name="connsiteX5-59" fmla="*/ 328612 w 1214437"/>
                <a:gd name="connsiteY5-60" fmla="*/ 123825 h 752475"/>
                <a:gd name="connsiteX6-61" fmla="*/ 4762 w 1214437"/>
                <a:gd name="connsiteY6-62" fmla="*/ 119063 h 752475"/>
                <a:gd name="connsiteX7-63" fmla="*/ 0 w 1214437"/>
                <a:gd name="connsiteY7-64" fmla="*/ 461963 h 752475"/>
                <a:gd name="connsiteX8-65" fmla="*/ 328612 w 1214437"/>
                <a:gd name="connsiteY8-66" fmla="*/ 447675 h 752475"/>
                <a:gd name="connsiteX9-67" fmla="*/ 542925 w 1214437"/>
                <a:gd name="connsiteY9-68" fmla="*/ 447675 h 752475"/>
                <a:gd name="connsiteX10-69" fmla="*/ 547687 w 1214437"/>
                <a:gd name="connsiteY10-70" fmla="*/ 752475 h 752475"/>
                <a:gd name="connsiteX11-71" fmla="*/ 1214437 w 1214437"/>
                <a:gd name="connsiteY11-72" fmla="*/ 752475 h 752475"/>
                <a:gd name="connsiteX0-73" fmla="*/ 1214437 w 1214437"/>
                <a:gd name="connsiteY0-74" fmla="*/ 752475 h 752475"/>
                <a:gd name="connsiteX1-75" fmla="*/ 1214437 w 1214437"/>
                <a:gd name="connsiteY1-76" fmla="*/ 200025 h 752475"/>
                <a:gd name="connsiteX2-77" fmla="*/ 1090612 w 1214437"/>
                <a:gd name="connsiteY2-78" fmla="*/ 47625 h 752475"/>
                <a:gd name="connsiteX3-79" fmla="*/ 542925 w 1214437"/>
                <a:gd name="connsiteY3-80" fmla="*/ 0 h 752475"/>
                <a:gd name="connsiteX4-81" fmla="*/ 547687 w 1214437"/>
                <a:gd name="connsiteY4-82" fmla="*/ 114300 h 752475"/>
                <a:gd name="connsiteX5-83" fmla="*/ 328612 w 1214437"/>
                <a:gd name="connsiteY5-84" fmla="*/ 123825 h 752475"/>
                <a:gd name="connsiteX6-85" fmla="*/ 4762 w 1214437"/>
                <a:gd name="connsiteY6-86" fmla="*/ 119063 h 752475"/>
                <a:gd name="connsiteX7-87" fmla="*/ 0 w 1214437"/>
                <a:gd name="connsiteY7-88" fmla="*/ 461963 h 752475"/>
                <a:gd name="connsiteX8-89" fmla="*/ 328612 w 1214437"/>
                <a:gd name="connsiteY8-90" fmla="*/ 447675 h 752475"/>
                <a:gd name="connsiteX9-91" fmla="*/ 542925 w 1214437"/>
                <a:gd name="connsiteY9-92" fmla="*/ 447675 h 752475"/>
                <a:gd name="connsiteX10-93" fmla="*/ 547687 w 1214437"/>
                <a:gd name="connsiteY10-94" fmla="*/ 752475 h 752475"/>
                <a:gd name="connsiteX11-95" fmla="*/ 1214437 w 1214437"/>
                <a:gd name="connsiteY11-96" fmla="*/ 752475 h 752475"/>
                <a:gd name="connsiteX0-97" fmla="*/ 1214437 w 1214437"/>
                <a:gd name="connsiteY0-98" fmla="*/ 752475 h 752475"/>
                <a:gd name="connsiteX1-99" fmla="*/ 1214437 w 1214437"/>
                <a:gd name="connsiteY1-100" fmla="*/ 200025 h 752475"/>
                <a:gd name="connsiteX2-101" fmla="*/ 1090612 w 1214437"/>
                <a:gd name="connsiteY2-102" fmla="*/ 47625 h 752475"/>
                <a:gd name="connsiteX3-103" fmla="*/ 542925 w 1214437"/>
                <a:gd name="connsiteY3-104" fmla="*/ 0 h 752475"/>
                <a:gd name="connsiteX4-105" fmla="*/ 547687 w 1214437"/>
                <a:gd name="connsiteY4-106" fmla="*/ 133350 h 752475"/>
                <a:gd name="connsiteX5-107" fmla="*/ 328612 w 1214437"/>
                <a:gd name="connsiteY5-108" fmla="*/ 123825 h 752475"/>
                <a:gd name="connsiteX6-109" fmla="*/ 4762 w 1214437"/>
                <a:gd name="connsiteY6-110" fmla="*/ 119063 h 752475"/>
                <a:gd name="connsiteX7-111" fmla="*/ 0 w 1214437"/>
                <a:gd name="connsiteY7-112" fmla="*/ 461963 h 752475"/>
                <a:gd name="connsiteX8-113" fmla="*/ 328612 w 1214437"/>
                <a:gd name="connsiteY8-114" fmla="*/ 447675 h 752475"/>
                <a:gd name="connsiteX9-115" fmla="*/ 542925 w 1214437"/>
                <a:gd name="connsiteY9-116" fmla="*/ 447675 h 752475"/>
                <a:gd name="connsiteX10-117" fmla="*/ 547687 w 1214437"/>
                <a:gd name="connsiteY10-118" fmla="*/ 752475 h 752475"/>
                <a:gd name="connsiteX11-119" fmla="*/ 1214437 w 1214437"/>
                <a:gd name="connsiteY11-120" fmla="*/ 752475 h 752475"/>
                <a:gd name="connsiteX0-121" fmla="*/ 1214437 w 1214437"/>
                <a:gd name="connsiteY0-122" fmla="*/ 752475 h 752475"/>
                <a:gd name="connsiteX1-123" fmla="*/ 1214437 w 1214437"/>
                <a:gd name="connsiteY1-124" fmla="*/ 200025 h 752475"/>
                <a:gd name="connsiteX2-125" fmla="*/ 1090612 w 1214437"/>
                <a:gd name="connsiteY2-126" fmla="*/ 47625 h 752475"/>
                <a:gd name="connsiteX3-127" fmla="*/ 542925 w 1214437"/>
                <a:gd name="connsiteY3-128" fmla="*/ 0 h 752475"/>
                <a:gd name="connsiteX4-129" fmla="*/ 547687 w 1214437"/>
                <a:gd name="connsiteY4-130" fmla="*/ 133350 h 752475"/>
                <a:gd name="connsiteX5-131" fmla="*/ 328612 w 1214437"/>
                <a:gd name="connsiteY5-132" fmla="*/ 123825 h 752475"/>
                <a:gd name="connsiteX6-133" fmla="*/ 0 w 1214437"/>
                <a:gd name="connsiteY6-134" fmla="*/ 461963 h 752475"/>
                <a:gd name="connsiteX7-135" fmla="*/ 328612 w 1214437"/>
                <a:gd name="connsiteY7-136" fmla="*/ 447675 h 752475"/>
                <a:gd name="connsiteX8-137" fmla="*/ 542925 w 1214437"/>
                <a:gd name="connsiteY8-138" fmla="*/ 447675 h 752475"/>
                <a:gd name="connsiteX9-139" fmla="*/ 547687 w 1214437"/>
                <a:gd name="connsiteY9-140" fmla="*/ 752475 h 752475"/>
                <a:gd name="connsiteX10-141" fmla="*/ 1214437 w 1214437"/>
                <a:gd name="connsiteY10-142" fmla="*/ 752475 h 752475"/>
                <a:gd name="connsiteX0-143" fmla="*/ 885825 w 885825"/>
                <a:gd name="connsiteY0-144" fmla="*/ 752475 h 752475"/>
                <a:gd name="connsiteX1-145" fmla="*/ 885825 w 885825"/>
                <a:gd name="connsiteY1-146" fmla="*/ 200025 h 752475"/>
                <a:gd name="connsiteX2-147" fmla="*/ 762000 w 885825"/>
                <a:gd name="connsiteY2-148" fmla="*/ 47625 h 752475"/>
                <a:gd name="connsiteX3-149" fmla="*/ 214313 w 885825"/>
                <a:gd name="connsiteY3-150" fmla="*/ 0 h 752475"/>
                <a:gd name="connsiteX4-151" fmla="*/ 219075 w 885825"/>
                <a:gd name="connsiteY4-152" fmla="*/ 133350 h 752475"/>
                <a:gd name="connsiteX5-153" fmla="*/ 0 w 885825"/>
                <a:gd name="connsiteY5-154" fmla="*/ 123825 h 752475"/>
                <a:gd name="connsiteX6-155" fmla="*/ 0 w 885825"/>
                <a:gd name="connsiteY6-156" fmla="*/ 447675 h 752475"/>
                <a:gd name="connsiteX7-157" fmla="*/ 214313 w 885825"/>
                <a:gd name="connsiteY7-158" fmla="*/ 447675 h 752475"/>
                <a:gd name="connsiteX8-159" fmla="*/ 219075 w 885825"/>
                <a:gd name="connsiteY8-160" fmla="*/ 752475 h 752475"/>
                <a:gd name="connsiteX9-161" fmla="*/ 885825 w 885825"/>
                <a:gd name="connsiteY9-162" fmla="*/ 752475 h 752475"/>
                <a:gd name="connsiteX0-163" fmla="*/ 885825 w 885825"/>
                <a:gd name="connsiteY0-164" fmla="*/ 752475 h 752475"/>
                <a:gd name="connsiteX1-165" fmla="*/ 885825 w 885825"/>
                <a:gd name="connsiteY1-166" fmla="*/ 200025 h 752475"/>
                <a:gd name="connsiteX2-167" fmla="*/ 762000 w 885825"/>
                <a:gd name="connsiteY2-168" fmla="*/ 47625 h 752475"/>
                <a:gd name="connsiteX3-169" fmla="*/ 214313 w 885825"/>
                <a:gd name="connsiteY3-170" fmla="*/ 0 h 752475"/>
                <a:gd name="connsiteX4-171" fmla="*/ 219075 w 885825"/>
                <a:gd name="connsiteY4-172" fmla="*/ 133350 h 752475"/>
                <a:gd name="connsiteX5-173" fmla="*/ 0 w 885825"/>
                <a:gd name="connsiteY5-174" fmla="*/ 123825 h 752475"/>
                <a:gd name="connsiteX6-175" fmla="*/ 214313 w 885825"/>
                <a:gd name="connsiteY6-176" fmla="*/ 447675 h 752475"/>
                <a:gd name="connsiteX7-177" fmla="*/ 219075 w 885825"/>
                <a:gd name="connsiteY7-178" fmla="*/ 752475 h 752475"/>
                <a:gd name="connsiteX8-179" fmla="*/ 885825 w 885825"/>
                <a:gd name="connsiteY8-180" fmla="*/ 752475 h 752475"/>
                <a:gd name="connsiteX0-181" fmla="*/ 671512 w 671512"/>
                <a:gd name="connsiteY0-182" fmla="*/ 752475 h 752475"/>
                <a:gd name="connsiteX1-183" fmla="*/ 671512 w 671512"/>
                <a:gd name="connsiteY1-184" fmla="*/ 200025 h 752475"/>
                <a:gd name="connsiteX2-185" fmla="*/ 547687 w 671512"/>
                <a:gd name="connsiteY2-186" fmla="*/ 47625 h 752475"/>
                <a:gd name="connsiteX3-187" fmla="*/ 0 w 671512"/>
                <a:gd name="connsiteY3-188" fmla="*/ 0 h 752475"/>
                <a:gd name="connsiteX4-189" fmla="*/ 4762 w 671512"/>
                <a:gd name="connsiteY4-190" fmla="*/ 133350 h 752475"/>
                <a:gd name="connsiteX5-191" fmla="*/ 0 w 671512"/>
                <a:gd name="connsiteY5-192" fmla="*/ 447675 h 752475"/>
                <a:gd name="connsiteX6-193" fmla="*/ 4762 w 671512"/>
                <a:gd name="connsiteY6-194" fmla="*/ 752475 h 752475"/>
                <a:gd name="connsiteX7-195" fmla="*/ 671512 w 671512"/>
                <a:gd name="connsiteY7-196" fmla="*/ 752475 h 752475"/>
                <a:gd name="connsiteX0" fmla="*/ 671512 w 671512"/>
                <a:gd name="connsiteY0" fmla="*/ 752475 h 752475"/>
                <a:gd name="connsiteX1" fmla="*/ 671512 w 671512"/>
                <a:gd name="connsiteY1" fmla="*/ 200025 h 752475"/>
                <a:gd name="connsiteX2" fmla="*/ 667088 w 671512"/>
                <a:gd name="connsiteY2" fmla="*/ 6957 h 752475"/>
                <a:gd name="connsiteX3" fmla="*/ 0 w 671512"/>
                <a:gd name="connsiteY3" fmla="*/ 0 h 752475"/>
                <a:gd name="connsiteX4" fmla="*/ 4762 w 671512"/>
                <a:gd name="connsiteY4" fmla="*/ 133350 h 752475"/>
                <a:gd name="connsiteX5" fmla="*/ 0 w 671512"/>
                <a:gd name="connsiteY5" fmla="*/ 447675 h 752475"/>
                <a:gd name="connsiteX6" fmla="*/ 4762 w 671512"/>
                <a:gd name="connsiteY6" fmla="*/ 752475 h 752475"/>
                <a:gd name="connsiteX7" fmla="*/ 671512 w 671512"/>
                <a:gd name="connsiteY7" fmla="*/ 752475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512" h="752475">
                  <a:moveTo>
                    <a:pt x="671512" y="752475"/>
                  </a:moveTo>
                  <a:lnTo>
                    <a:pt x="671512" y="200025"/>
                  </a:lnTo>
                  <a:lnTo>
                    <a:pt x="667088" y="6957"/>
                  </a:lnTo>
                  <a:lnTo>
                    <a:pt x="0" y="0"/>
                  </a:lnTo>
                  <a:lnTo>
                    <a:pt x="4762" y="133350"/>
                  </a:lnTo>
                  <a:cubicBezTo>
                    <a:pt x="3175" y="238125"/>
                    <a:pt x="1587" y="342900"/>
                    <a:pt x="0" y="447675"/>
                  </a:cubicBezTo>
                  <a:cubicBezTo>
                    <a:pt x="1587" y="549275"/>
                    <a:pt x="3175" y="650875"/>
                    <a:pt x="4762" y="752475"/>
                  </a:cubicBezTo>
                  <a:lnTo>
                    <a:pt x="671512" y="752475"/>
                  </a:lnTo>
                  <a:close/>
                </a:path>
              </a:pathLst>
            </a:custGeom>
            <a:solidFill>
              <a:schemeClr val="accent1">
                <a:alpha val="40000"/>
              </a:schemeClr>
            </a:solidFill>
            <a:ln w="1905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8" name="椭圆 257">
              <a:extLst>
                <a:ext uri="{FF2B5EF4-FFF2-40B4-BE49-F238E27FC236}">
                  <a16:creationId xmlns:a16="http://schemas.microsoft.com/office/drawing/2014/main" id="{5280818B-9713-424C-8B62-9CB254C942B6}"/>
                </a:ext>
              </a:extLst>
            </p:cNvPr>
            <p:cNvSpPr/>
            <p:nvPr/>
          </p:nvSpPr>
          <p:spPr>
            <a:xfrm>
              <a:off x="6714040" y="3065799"/>
              <a:ext cx="214225" cy="2142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a:solidFill>
                    <a:schemeClr val="tx1"/>
                  </a:solidFill>
                </a:rPr>
                <a:t>2</a:t>
              </a:r>
              <a:endParaRPr lang="zh-CN" altLang="en-US" sz="1600">
                <a:solidFill>
                  <a:schemeClr val="tx1"/>
                </a:solidFill>
              </a:endParaRPr>
            </a:p>
          </p:txBody>
        </p:sp>
      </p:grpSp>
      <p:grpSp>
        <p:nvGrpSpPr>
          <p:cNvPr id="7" name="组合 6">
            <a:extLst>
              <a:ext uri="{FF2B5EF4-FFF2-40B4-BE49-F238E27FC236}">
                <a16:creationId xmlns:a16="http://schemas.microsoft.com/office/drawing/2014/main" id="{2ED00ACB-40F8-469D-9086-9ABD65A61E40}"/>
              </a:ext>
            </a:extLst>
          </p:cNvPr>
          <p:cNvGrpSpPr/>
          <p:nvPr/>
        </p:nvGrpSpPr>
        <p:grpSpPr>
          <a:xfrm>
            <a:off x="8638764" y="2328165"/>
            <a:ext cx="2052506" cy="1878664"/>
            <a:chOff x="8638764" y="2347215"/>
            <a:chExt cx="2052506" cy="1878664"/>
          </a:xfrm>
        </p:grpSpPr>
        <p:sp>
          <p:nvSpPr>
            <p:cNvPr id="245" name="任意多边形: 形状 54">
              <a:extLst>
                <a:ext uri="{FF2B5EF4-FFF2-40B4-BE49-F238E27FC236}">
                  <a16:creationId xmlns:a16="http://schemas.microsoft.com/office/drawing/2014/main" id="{CE10CCDE-FA89-4BE8-8A97-EC8303E1833D}"/>
                </a:ext>
              </a:extLst>
            </p:cNvPr>
            <p:cNvSpPr>
              <a:spLocks noChangeAspect="1"/>
            </p:cNvSpPr>
            <p:nvPr/>
          </p:nvSpPr>
          <p:spPr>
            <a:xfrm>
              <a:off x="8638764" y="2347215"/>
              <a:ext cx="2046296" cy="1874089"/>
            </a:xfrm>
            <a:custGeom>
              <a:avLst/>
              <a:gdLst>
                <a:gd name="connsiteX0" fmla="*/ 124529 w 2675598"/>
                <a:gd name="connsiteY0" fmla="*/ 0 h 2426540"/>
                <a:gd name="connsiteX1" fmla="*/ 2099206 w 2675598"/>
                <a:gd name="connsiteY1" fmla="*/ 46254 h 2426540"/>
                <a:gd name="connsiteX2" fmla="*/ 2572417 w 2675598"/>
                <a:gd name="connsiteY2" fmla="*/ 78276 h 2426540"/>
                <a:gd name="connsiteX3" fmla="*/ 2675598 w 2675598"/>
                <a:gd name="connsiteY3" fmla="*/ 206363 h 2426540"/>
                <a:gd name="connsiteX4" fmla="*/ 2675598 w 2675598"/>
                <a:gd name="connsiteY4" fmla="*/ 2234409 h 2426540"/>
                <a:gd name="connsiteX5" fmla="*/ 2487026 w 2675598"/>
                <a:gd name="connsiteY5" fmla="*/ 2426540 h 2426540"/>
                <a:gd name="connsiteX6" fmla="*/ 693805 w 2675598"/>
                <a:gd name="connsiteY6" fmla="*/ 2131228 h 2426540"/>
                <a:gd name="connsiteX7" fmla="*/ 419841 w 2675598"/>
                <a:gd name="connsiteY7" fmla="*/ 1935539 h 2426540"/>
                <a:gd name="connsiteX8" fmla="*/ 195689 w 2675598"/>
                <a:gd name="connsiteY8" fmla="*/ 1455213 h 2426540"/>
                <a:gd name="connsiteX9" fmla="*/ 0 w 2675598"/>
                <a:gd name="connsiteY9" fmla="*/ 142319 h 2426540"/>
                <a:gd name="connsiteX10" fmla="*/ 124529 w 2675598"/>
                <a:gd name="connsiteY10" fmla="*/ 0 h 2426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75598" h="2426540">
                  <a:moveTo>
                    <a:pt x="124529" y="0"/>
                  </a:moveTo>
                  <a:lnTo>
                    <a:pt x="2099206" y="46254"/>
                  </a:lnTo>
                  <a:lnTo>
                    <a:pt x="2572417" y="78276"/>
                  </a:lnTo>
                  <a:lnTo>
                    <a:pt x="2675598" y="206363"/>
                  </a:lnTo>
                  <a:lnTo>
                    <a:pt x="2675598" y="2234409"/>
                  </a:lnTo>
                  <a:lnTo>
                    <a:pt x="2487026" y="2426540"/>
                  </a:lnTo>
                  <a:lnTo>
                    <a:pt x="693805" y="2131228"/>
                  </a:lnTo>
                  <a:lnTo>
                    <a:pt x="419841" y="1935539"/>
                  </a:lnTo>
                  <a:lnTo>
                    <a:pt x="195689" y="1455213"/>
                  </a:lnTo>
                  <a:lnTo>
                    <a:pt x="0" y="142319"/>
                  </a:lnTo>
                  <a:lnTo>
                    <a:pt x="124529" y="0"/>
                  </a:lnTo>
                  <a:close/>
                </a:path>
              </a:pathLst>
            </a:custGeom>
            <a:noFill/>
            <a:ln w="254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9" name="任意多边形 8">
              <a:extLst>
                <a:ext uri="{FF2B5EF4-FFF2-40B4-BE49-F238E27FC236}">
                  <a16:creationId xmlns:a16="http://schemas.microsoft.com/office/drawing/2014/main" id="{E4457C28-CC98-4AF3-B83F-13932E13EE8F}"/>
                </a:ext>
              </a:extLst>
            </p:cNvPr>
            <p:cNvSpPr/>
            <p:nvPr/>
          </p:nvSpPr>
          <p:spPr>
            <a:xfrm flipV="1">
              <a:off x="10222544" y="3508371"/>
              <a:ext cx="468726" cy="717508"/>
            </a:xfrm>
            <a:custGeom>
              <a:avLst/>
              <a:gdLst>
                <a:gd name="connsiteX0" fmla="*/ 1233487 w 1233487"/>
                <a:gd name="connsiteY0" fmla="*/ 752475 h 752475"/>
                <a:gd name="connsiteX1" fmla="*/ 1233487 w 1233487"/>
                <a:gd name="connsiteY1" fmla="*/ 200025 h 752475"/>
                <a:gd name="connsiteX2" fmla="*/ 1109662 w 1233487"/>
                <a:gd name="connsiteY2" fmla="*/ 47625 h 752475"/>
                <a:gd name="connsiteX3" fmla="*/ 561975 w 1233487"/>
                <a:gd name="connsiteY3" fmla="*/ 0 h 752475"/>
                <a:gd name="connsiteX4" fmla="*/ 566737 w 1233487"/>
                <a:gd name="connsiteY4" fmla="*/ 152400 h 752475"/>
                <a:gd name="connsiteX5" fmla="*/ 347662 w 1233487"/>
                <a:gd name="connsiteY5" fmla="*/ 123825 h 752475"/>
                <a:gd name="connsiteX6" fmla="*/ 23812 w 1233487"/>
                <a:gd name="connsiteY6" fmla="*/ 128588 h 752475"/>
                <a:gd name="connsiteX7" fmla="*/ 0 w 1233487"/>
                <a:gd name="connsiteY7" fmla="*/ 457200 h 752475"/>
                <a:gd name="connsiteX8" fmla="*/ 347662 w 1233487"/>
                <a:gd name="connsiteY8" fmla="*/ 447675 h 752475"/>
                <a:gd name="connsiteX9" fmla="*/ 561975 w 1233487"/>
                <a:gd name="connsiteY9" fmla="*/ 447675 h 752475"/>
                <a:gd name="connsiteX10" fmla="*/ 566737 w 1233487"/>
                <a:gd name="connsiteY10" fmla="*/ 752475 h 752475"/>
                <a:gd name="connsiteX11" fmla="*/ 1233487 w 1233487"/>
                <a:gd name="connsiteY11" fmla="*/ 752475 h 752475"/>
                <a:gd name="connsiteX0-1" fmla="*/ 1214437 w 1214437"/>
                <a:gd name="connsiteY0-2" fmla="*/ 752475 h 752475"/>
                <a:gd name="connsiteX1-3" fmla="*/ 1214437 w 1214437"/>
                <a:gd name="connsiteY1-4" fmla="*/ 200025 h 752475"/>
                <a:gd name="connsiteX2-5" fmla="*/ 1090612 w 1214437"/>
                <a:gd name="connsiteY2-6" fmla="*/ 47625 h 752475"/>
                <a:gd name="connsiteX3-7" fmla="*/ 542925 w 1214437"/>
                <a:gd name="connsiteY3-8" fmla="*/ 0 h 752475"/>
                <a:gd name="connsiteX4-9" fmla="*/ 547687 w 1214437"/>
                <a:gd name="connsiteY4-10" fmla="*/ 152400 h 752475"/>
                <a:gd name="connsiteX5-11" fmla="*/ 328612 w 1214437"/>
                <a:gd name="connsiteY5-12" fmla="*/ 123825 h 752475"/>
                <a:gd name="connsiteX6-13" fmla="*/ 4762 w 1214437"/>
                <a:gd name="connsiteY6-14" fmla="*/ 128588 h 752475"/>
                <a:gd name="connsiteX7-15" fmla="*/ 0 w 1214437"/>
                <a:gd name="connsiteY7-16" fmla="*/ 461963 h 752475"/>
                <a:gd name="connsiteX8-17" fmla="*/ 328612 w 1214437"/>
                <a:gd name="connsiteY8-18" fmla="*/ 447675 h 752475"/>
                <a:gd name="connsiteX9-19" fmla="*/ 542925 w 1214437"/>
                <a:gd name="connsiteY9-20" fmla="*/ 447675 h 752475"/>
                <a:gd name="connsiteX10-21" fmla="*/ 547687 w 1214437"/>
                <a:gd name="connsiteY10-22" fmla="*/ 752475 h 752475"/>
                <a:gd name="connsiteX11-23" fmla="*/ 1214437 w 1214437"/>
                <a:gd name="connsiteY11-24" fmla="*/ 752475 h 752475"/>
                <a:gd name="connsiteX0-25" fmla="*/ 1214437 w 1214437"/>
                <a:gd name="connsiteY0-26" fmla="*/ 752475 h 752475"/>
                <a:gd name="connsiteX1-27" fmla="*/ 1214437 w 1214437"/>
                <a:gd name="connsiteY1-28" fmla="*/ 200025 h 752475"/>
                <a:gd name="connsiteX2-29" fmla="*/ 1090612 w 1214437"/>
                <a:gd name="connsiteY2-30" fmla="*/ 47625 h 752475"/>
                <a:gd name="connsiteX3-31" fmla="*/ 542925 w 1214437"/>
                <a:gd name="connsiteY3-32" fmla="*/ 0 h 752475"/>
                <a:gd name="connsiteX4-33" fmla="*/ 547687 w 1214437"/>
                <a:gd name="connsiteY4-34" fmla="*/ 152400 h 752475"/>
                <a:gd name="connsiteX5-35" fmla="*/ 328612 w 1214437"/>
                <a:gd name="connsiteY5-36" fmla="*/ 123825 h 752475"/>
                <a:gd name="connsiteX6-37" fmla="*/ 4762 w 1214437"/>
                <a:gd name="connsiteY6-38" fmla="*/ 119063 h 752475"/>
                <a:gd name="connsiteX7-39" fmla="*/ 0 w 1214437"/>
                <a:gd name="connsiteY7-40" fmla="*/ 461963 h 752475"/>
                <a:gd name="connsiteX8-41" fmla="*/ 328612 w 1214437"/>
                <a:gd name="connsiteY8-42" fmla="*/ 447675 h 752475"/>
                <a:gd name="connsiteX9-43" fmla="*/ 542925 w 1214437"/>
                <a:gd name="connsiteY9-44" fmla="*/ 447675 h 752475"/>
                <a:gd name="connsiteX10-45" fmla="*/ 547687 w 1214437"/>
                <a:gd name="connsiteY10-46" fmla="*/ 752475 h 752475"/>
                <a:gd name="connsiteX11-47" fmla="*/ 1214437 w 1214437"/>
                <a:gd name="connsiteY11-48" fmla="*/ 752475 h 752475"/>
                <a:gd name="connsiteX0-49" fmla="*/ 1214437 w 1214437"/>
                <a:gd name="connsiteY0-50" fmla="*/ 752475 h 752475"/>
                <a:gd name="connsiteX1-51" fmla="*/ 1214437 w 1214437"/>
                <a:gd name="connsiteY1-52" fmla="*/ 200025 h 752475"/>
                <a:gd name="connsiteX2-53" fmla="*/ 1090612 w 1214437"/>
                <a:gd name="connsiteY2-54" fmla="*/ 47625 h 752475"/>
                <a:gd name="connsiteX3-55" fmla="*/ 542925 w 1214437"/>
                <a:gd name="connsiteY3-56" fmla="*/ 0 h 752475"/>
                <a:gd name="connsiteX4-57" fmla="*/ 547687 w 1214437"/>
                <a:gd name="connsiteY4-58" fmla="*/ 133350 h 752475"/>
                <a:gd name="connsiteX5-59" fmla="*/ 328612 w 1214437"/>
                <a:gd name="connsiteY5-60" fmla="*/ 123825 h 752475"/>
                <a:gd name="connsiteX6-61" fmla="*/ 4762 w 1214437"/>
                <a:gd name="connsiteY6-62" fmla="*/ 119063 h 752475"/>
                <a:gd name="connsiteX7-63" fmla="*/ 0 w 1214437"/>
                <a:gd name="connsiteY7-64" fmla="*/ 461963 h 752475"/>
                <a:gd name="connsiteX8-65" fmla="*/ 328612 w 1214437"/>
                <a:gd name="connsiteY8-66" fmla="*/ 447675 h 752475"/>
                <a:gd name="connsiteX9-67" fmla="*/ 542925 w 1214437"/>
                <a:gd name="connsiteY9-68" fmla="*/ 447675 h 752475"/>
                <a:gd name="connsiteX10-69" fmla="*/ 547687 w 1214437"/>
                <a:gd name="connsiteY10-70" fmla="*/ 752475 h 752475"/>
                <a:gd name="connsiteX11-71" fmla="*/ 1214437 w 1214437"/>
                <a:gd name="connsiteY11-72" fmla="*/ 752475 h 752475"/>
                <a:gd name="connsiteX0-73" fmla="*/ 1214437 w 1214437"/>
                <a:gd name="connsiteY0-74" fmla="*/ 752475 h 752475"/>
                <a:gd name="connsiteX1-75" fmla="*/ 1214437 w 1214437"/>
                <a:gd name="connsiteY1-76" fmla="*/ 200025 h 752475"/>
                <a:gd name="connsiteX2-77" fmla="*/ 1090612 w 1214437"/>
                <a:gd name="connsiteY2-78" fmla="*/ 47625 h 752475"/>
                <a:gd name="connsiteX3-79" fmla="*/ 542925 w 1214437"/>
                <a:gd name="connsiteY3-80" fmla="*/ 0 h 752475"/>
                <a:gd name="connsiteX4-81" fmla="*/ 547687 w 1214437"/>
                <a:gd name="connsiteY4-82" fmla="*/ 114300 h 752475"/>
                <a:gd name="connsiteX5-83" fmla="*/ 328612 w 1214437"/>
                <a:gd name="connsiteY5-84" fmla="*/ 123825 h 752475"/>
                <a:gd name="connsiteX6-85" fmla="*/ 4762 w 1214437"/>
                <a:gd name="connsiteY6-86" fmla="*/ 119063 h 752475"/>
                <a:gd name="connsiteX7-87" fmla="*/ 0 w 1214437"/>
                <a:gd name="connsiteY7-88" fmla="*/ 461963 h 752475"/>
                <a:gd name="connsiteX8-89" fmla="*/ 328612 w 1214437"/>
                <a:gd name="connsiteY8-90" fmla="*/ 447675 h 752475"/>
                <a:gd name="connsiteX9-91" fmla="*/ 542925 w 1214437"/>
                <a:gd name="connsiteY9-92" fmla="*/ 447675 h 752475"/>
                <a:gd name="connsiteX10-93" fmla="*/ 547687 w 1214437"/>
                <a:gd name="connsiteY10-94" fmla="*/ 752475 h 752475"/>
                <a:gd name="connsiteX11-95" fmla="*/ 1214437 w 1214437"/>
                <a:gd name="connsiteY11-96" fmla="*/ 752475 h 752475"/>
                <a:gd name="connsiteX0-97" fmla="*/ 1214437 w 1214437"/>
                <a:gd name="connsiteY0-98" fmla="*/ 752475 h 752475"/>
                <a:gd name="connsiteX1-99" fmla="*/ 1214437 w 1214437"/>
                <a:gd name="connsiteY1-100" fmla="*/ 200025 h 752475"/>
                <a:gd name="connsiteX2-101" fmla="*/ 1090612 w 1214437"/>
                <a:gd name="connsiteY2-102" fmla="*/ 47625 h 752475"/>
                <a:gd name="connsiteX3-103" fmla="*/ 542925 w 1214437"/>
                <a:gd name="connsiteY3-104" fmla="*/ 0 h 752475"/>
                <a:gd name="connsiteX4-105" fmla="*/ 547687 w 1214437"/>
                <a:gd name="connsiteY4-106" fmla="*/ 133350 h 752475"/>
                <a:gd name="connsiteX5-107" fmla="*/ 328612 w 1214437"/>
                <a:gd name="connsiteY5-108" fmla="*/ 123825 h 752475"/>
                <a:gd name="connsiteX6-109" fmla="*/ 4762 w 1214437"/>
                <a:gd name="connsiteY6-110" fmla="*/ 119063 h 752475"/>
                <a:gd name="connsiteX7-111" fmla="*/ 0 w 1214437"/>
                <a:gd name="connsiteY7-112" fmla="*/ 461963 h 752475"/>
                <a:gd name="connsiteX8-113" fmla="*/ 328612 w 1214437"/>
                <a:gd name="connsiteY8-114" fmla="*/ 447675 h 752475"/>
                <a:gd name="connsiteX9-115" fmla="*/ 542925 w 1214437"/>
                <a:gd name="connsiteY9-116" fmla="*/ 447675 h 752475"/>
                <a:gd name="connsiteX10-117" fmla="*/ 547687 w 1214437"/>
                <a:gd name="connsiteY10-118" fmla="*/ 752475 h 752475"/>
                <a:gd name="connsiteX11-119" fmla="*/ 1214437 w 1214437"/>
                <a:gd name="connsiteY11-120" fmla="*/ 752475 h 752475"/>
                <a:gd name="connsiteX0-121" fmla="*/ 1214437 w 1214437"/>
                <a:gd name="connsiteY0-122" fmla="*/ 752475 h 752475"/>
                <a:gd name="connsiteX1-123" fmla="*/ 1214437 w 1214437"/>
                <a:gd name="connsiteY1-124" fmla="*/ 200025 h 752475"/>
                <a:gd name="connsiteX2-125" fmla="*/ 1090612 w 1214437"/>
                <a:gd name="connsiteY2-126" fmla="*/ 47625 h 752475"/>
                <a:gd name="connsiteX3-127" fmla="*/ 542925 w 1214437"/>
                <a:gd name="connsiteY3-128" fmla="*/ 0 h 752475"/>
                <a:gd name="connsiteX4-129" fmla="*/ 547687 w 1214437"/>
                <a:gd name="connsiteY4-130" fmla="*/ 133350 h 752475"/>
                <a:gd name="connsiteX5-131" fmla="*/ 328612 w 1214437"/>
                <a:gd name="connsiteY5-132" fmla="*/ 123825 h 752475"/>
                <a:gd name="connsiteX6-133" fmla="*/ 0 w 1214437"/>
                <a:gd name="connsiteY6-134" fmla="*/ 461963 h 752475"/>
                <a:gd name="connsiteX7-135" fmla="*/ 328612 w 1214437"/>
                <a:gd name="connsiteY7-136" fmla="*/ 447675 h 752475"/>
                <a:gd name="connsiteX8-137" fmla="*/ 542925 w 1214437"/>
                <a:gd name="connsiteY8-138" fmla="*/ 447675 h 752475"/>
                <a:gd name="connsiteX9-139" fmla="*/ 547687 w 1214437"/>
                <a:gd name="connsiteY9-140" fmla="*/ 752475 h 752475"/>
                <a:gd name="connsiteX10-141" fmla="*/ 1214437 w 1214437"/>
                <a:gd name="connsiteY10-142" fmla="*/ 752475 h 752475"/>
                <a:gd name="connsiteX0-143" fmla="*/ 885825 w 885825"/>
                <a:gd name="connsiteY0-144" fmla="*/ 752475 h 752475"/>
                <a:gd name="connsiteX1-145" fmla="*/ 885825 w 885825"/>
                <a:gd name="connsiteY1-146" fmla="*/ 200025 h 752475"/>
                <a:gd name="connsiteX2-147" fmla="*/ 762000 w 885825"/>
                <a:gd name="connsiteY2-148" fmla="*/ 47625 h 752475"/>
                <a:gd name="connsiteX3-149" fmla="*/ 214313 w 885825"/>
                <a:gd name="connsiteY3-150" fmla="*/ 0 h 752475"/>
                <a:gd name="connsiteX4-151" fmla="*/ 219075 w 885825"/>
                <a:gd name="connsiteY4-152" fmla="*/ 133350 h 752475"/>
                <a:gd name="connsiteX5-153" fmla="*/ 0 w 885825"/>
                <a:gd name="connsiteY5-154" fmla="*/ 123825 h 752475"/>
                <a:gd name="connsiteX6-155" fmla="*/ 0 w 885825"/>
                <a:gd name="connsiteY6-156" fmla="*/ 447675 h 752475"/>
                <a:gd name="connsiteX7-157" fmla="*/ 214313 w 885825"/>
                <a:gd name="connsiteY7-158" fmla="*/ 447675 h 752475"/>
                <a:gd name="connsiteX8-159" fmla="*/ 219075 w 885825"/>
                <a:gd name="connsiteY8-160" fmla="*/ 752475 h 752475"/>
                <a:gd name="connsiteX9-161" fmla="*/ 885825 w 885825"/>
                <a:gd name="connsiteY9-162" fmla="*/ 752475 h 752475"/>
                <a:gd name="connsiteX0-163" fmla="*/ 885825 w 885825"/>
                <a:gd name="connsiteY0-164" fmla="*/ 752475 h 752475"/>
                <a:gd name="connsiteX1-165" fmla="*/ 885825 w 885825"/>
                <a:gd name="connsiteY1-166" fmla="*/ 200025 h 752475"/>
                <a:gd name="connsiteX2-167" fmla="*/ 762000 w 885825"/>
                <a:gd name="connsiteY2-168" fmla="*/ 47625 h 752475"/>
                <a:gd name="connsiteX3-169" fmla="*/ 214313 w 885825"/>
                <a:gd name="connsiteY3-170" fmla="*/ 0 h 752475"/>
                <a:gd name="connsiteX4-171" fmla="*/ 219075 w 885825"/>
                <a:gd name="connsiteY4-172" fmla="*/ 133350 h 752475"/>
                <a:gd name="connsiteX5-173" fmla="*/ 0 w 885825"/>
                <a:gd name="connsiteY5-174" fmla="*/ 123825 h 752475"/>
                <a:gd name="connsiteX6-175" fmla="*/ 214313 w 885825"/>
                <a:gd name="connsiteY6-176" fmla="*/ 447675 h 752475"/>
                <a:gd name="connsiteX7-177" fmla="*/ 219075 w 885825"/>
                <a:gd name="connsiteY7-178" fmla="*/ 752475 h 752475"/>
                <a:gd name="connsiteX8-179" fmla="*/ 885825 w 885825"/>
                <a:gd name="connsiteY8-180" fmla="*/ 752475 h 752475"/>
                <a:gd name="connsiteX0-181" fmla="*/ 671512 w 671512"/>
                <a:gd name="connsiteY0-182" fmla="*/ 752475 h 752475"/>
                <a:gd name="connsiteX1-183" fmla="*/ 671512 w 671512"/>
                <a:gd name="connsiteY1-184" fmla="*/ 200025 h 752475"/>
                <a:gd name="connsiteX2-185" fmla="*/ 547687 w 671512"/>
                <a:gd name="connsiteY2-186" fmla="*/ 47625 h 752475"/>
                <a:gd name="connsiteX3-187" fmla="*/ 0 w 671512"/>
                <a:gd name="connsiteY3-188" fmla="*/ 0 h 752475"/>
                <a:gd name="connsiteX4-189" fmla="*/ 4762 w 671512"/>
                <a:gd name="connsiteY4-190" fmla="*/ 133350 h 752475"/>
                <a:gd name="connsiteX5-191" fmla="*/ 0 w 671512"/>
                <a:gd name="connsiteY5-192" fmla="*/ 447675 h 752475"/>
                <a:gd name="connsiteX6-193" fmla="*/ 4762 w 671512"/>
                <a:gd name="connsiteY6-194" fmla="*/ 752475 h 752475"/>
                <a:gd name="connsiteX7-195" fmla="*/ 671512 w 671512"/>
                <a:gd name="connsiteY7-196" fmla="*/ 752475 h 752475"/>
                <a:gd name="connsiteX0" fmla="*/ 671512 w 671512"/>
                <a:gd name="connsiteY0" fmla="*/ 942599 h 942599"/>
                <a:gd name="connsiteX1" fmla="*/ 671512 w 671512"/>
                <a:gd name="connsiteY1" fmla="*/ 390149 h 942599"/>
                <a:gd name="connsiteX2" fmla="*/ 431698 w 671512"/>
                <a:gd name="connsiteY2" fmla="*/ 0 h 942599"/>
                <a:gd name="connsiteX3" fmla="*/ 0 w 671512"/>
                <a:gd name="connsiteY3" fmla="*/ 190124 h 942599"/>
                <a:gd name="connsiteX4" fmla="*/ 4762 w 671512"/>
                <a:gd name="connsiteY4" fmla="*/ 323474 h 942599"/>
                <a:gd name="connsiteX5" fmla="*/ 0 w 671512"/>
                <a:gd name="connsiteY5" fmla="*/ 637799 h 942599"/>
                <a:gd name="connsiteX6" fmla="*/ 4762 w 671512"/>
                <a:gd name="connsiteY6" fmla="*/ 942599 h 942599"/>
                <a:gd name="connsiteX7" fmla="*/ 671512 w 671512"/>
                <a:gd name="connsiteY7" fmla="*/ 942599 h 942599"/>
                <a:gd name="connsiteX0" fmla="*/ 671512 w 671512"/>
                <a:gd name="connsiteY0" fmla="*/ 942599 h 942599"/>
                <a:gd name="connsiteX1" fmla="*/ 651044 w 671512"/>
                <a:gd name="connsiteY1" fmla="*/ 199323 h 942599"/>
                <a:gd name="connsiteX2" fmla="*/ 431698 w 671512"/>
                <a:gd name="connsiteY2" fmla="*/ 0 h 942599"/>
                <a:gd name="connsiteX3" fmla="*/ 0 w 671512"/>
                <a:gd name="connsiteY3" fmla="*/ 190124 h 942599"/>
                <a:gd name="connsiteX4" fmla="*/ 4762 w 671512"/>
                <a:gd name="connsiteY4" fmla="*/ 323474 h 942599"/>
                <a:gd name="connsiteX5" fmla="*/ 0 w 671512"/>
                <a:gd name="connsiteY5" fmla="*/ 637799 h 942599"/>
                <a:gd name="connsiteX6" fmla="*/ 4762 w 671512"/>
                <a:gd name="connsiteY6" fmla="*/ 942599 h 942599"/>
                <a:gd name="connsiteX7" fmla="*/ 671512 w 671512"/>
                <a:gd name="connsiteY7" fmla="*/ 942599 h 942599"/>
                <a:gd name="connsiteX0" fmla="*/ 671512 w 671512"/>
                <a:gd name="connsiteY0" fmla="*/ 942599 h 942599"/>
                <a:gd name="connsiteX1" fmla="*/ 651044 w 671512"/>
                <a:gd name="connsiteY1" fmla="*/ 199323 h 942599"/>
                <a:gd name="connsiteX2" fmla="*/ 431698 w 671512"/>
                <a:gd name="connsiteY2" fmla="*/ 0 h 942599"/>
                <a:gd name="connsiteX3" fmla="*/ 3413 w 671512"/>
                <a:gd name="connsiteY3" fmla="*/ 71249 h 942599"/>
                <a:gd name="connsiteX4" fmla="*/ 4762 w 671512"/>
                <a:gd name="connsiteY4" fmla="*/ 323474 h 942599"/>
                <a:gd name="connsiteX5" fmla="*/ 0 w 671512"/>
                <a:gd name="connsiteY5" fmla="*/ 637799 h 942599"/>
                <a:gd name="connsiteX6" fmla="*/ 4762 w 671512"/>
                <a:gd name="connsiteY6" fmla="*/ 942599 h 942599"/>
                <a:gd name="connsiteX7" fmla="*/ 671512 w 671512"/>
                <a:gd name="connsiteY7" fmla="*/ 942599 h 942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512" h="942599">
                  <a:moveTo>
                    <a:pt x="671512" y="942599"/>
                  </a:moveTo>
                  <a:lnTo>
                    <a:pt x="651044" y="199323"/>
                  </a:lnTo>
                  <a:lnTo>
                    <a:pt x="431698" y="0"/>
                  </a:lnTo>
                  <a:lnTo>
                    <a:pt x="3413" y="71249"/>
                  </a:lnTo>
                  <a:cubicBezTo>
                    <a:pt x="3863" y="155324"/>
                    <a:pt x="4312" y="239399"/>
                    <a:pt x="4762" y="323474"/>
                  </a:cubicBezTo>
                  <a:cubicBezTo>
                    <a:pt x="3175" y="428249"/>
                    <a:pt x="1587" y="533024"/>
                    <a:pt x="0" y="637799"/>
                  </a:cubicBezTo>
                  <a:cubicBezTo>
                    <a:pt x="1587" y="739399"/>
                    <a:pt x="3175" y="840999"/>
                    <a:pt x="4762" y="942599"/>
                  </a:cubicBezTo>
                  <a:lnTo>
                    <a:pt x="671512" y="942599"/>
                  </a:lnTo>
                  <a:close/>
                </a:path>
              </a:pathLst>
            </a:custGeom>
            <a:solidFill>
              <a:schemeClr val="accent1">
                <a:alpha val="40000"/>
              </a:schemeClr>
            </a:solidFill>
            <a:ln w="1905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0" name="椭圆 259">
              <a:extLst>
                <a:ext uri="{FF2B5EF4-FFF2-40B4-BE49-F238E27FC236}">
                  <a16:creationId xmlns:a16="http://schemas.microsoft.com/office/drawing/2014/main" id="{010D8458-2B94-4CDA-87D2-9354B51A143F}"/>
                </a:ext>
              </a:extLst>
            </p:cNvPr>
            <p:cNvSpPr/>
            <p:nvPr/>
          </p:nvSpPr>
          <p:spPr>
            <a:xfrm>
              <a:off x="10358708" y="3717828"/>
              <a:ext cx="214225" cy="2142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a:solidFill>
                    <a:schemeClr val="tx1"/>
                  </a:solidFill>
                </a:rPr>
                <a:t>3</a:t>
              </a:r>
              <a:endParaRPr lang="zh-CN" altLang="en-US">
                <a:solidFill>
                  <a:schemeClr val="tx1"/>
                </a:solidFill>
              </a:endParaRPr>
            </a:p>
          </p:txBody>
        </p:sp>
      </p:grpSp>
    </p:spTree>
    <p:extLst>
      <p:ext uri="{BB962C8B-B14F-4D97-AF65-F5344CB8AC3E}">
        <p14:creationId xmlns:p14="http://schemas.microsoft.com/office/powerpoint/2010/main" val="10828276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AA767D7F-02F6-467E-8591-EDE79F657177}"/>
              </a:ext>
            </a:extLst>
          </p:cNvPr>
          <p:cNvSpPr>
            <a:spLocks noGrp="1"/>
          </p:cNvSpPr>
          <p:nvPr>
            <p:ph type="body" sz="quarter" idx="10"/>
          </p:nvPr>
        </p:nvSpPr>
        <p:spPr/>
        <p:txBody>
          <a:bodyPr/>
          <a:lstStyle/>
          <a:p>
            <a:r>
              <a:rPr lang="zh-CN" altLang="en-US"/>
              <a:t>设计愿景</a:t>
            </a:r>
          </a:p>
        </p:txBody>
      </p:sp>
      <p:sp>
        <p:nvSpPr>
          <p:cNvPr id="3" name="文本占位符 2">
            <a:extLst>
              <a:ext uri="{FF2B5EF4-FFF2-40B4-BE49-F238E27FC236}">
                <a16:creationId xmlns:a16="http://schemas.microsoft.com/office/drawing/2014/main" id="{2767A8B6-5592-41C4-814D-C6A3910D0226}"/>
              </a:ext>
            </a:extLst>
          </p:cNvPr>
          <p:cNvSpPr>
            <a:spLocks noGrp="1"/>
          </p:cNvSpPr>
          <p:nvPr>
            <p:ph type="body" sz="quarter" idx="11"/>
          </p:nvPr>
        </p:nvSpPr>
        <p:spPr/>
        <p:txBody>
          <a:bodyPr/>
          <a:lstStyle/>
          <a:p>
            <a:r>
              <a:rPr lang="en-US" altLang="zh-CN"/>
              <a:t>DESIGN VISION</a:t>
            </a:r>
            <a:endParaRPr lang="zh-CN" altLang="en-US"/>
          </a:p>
        </p:txBody>
      </p:sp>
      <p:pic>
        <p:nvPicPr>
          <p:cNvPr id="16" name="图片 15" descr="现代起居室">
            <a:extLst>
              <a:ext uri="{FF2B5EF4-FFF2-40B4-BE49-F238E27FC236}">
                <a16:creationId xmlns:a16="http://schemas.microsoft.com/office/drawing/2014/main" id="{120D6C24-9C49-4D84-A6F5-1849DC23DD50}"/>
              </a:ext>
            </a:extLst>
          </p:cNvPr>
          <p:cNvPicPr preferRelativeResize="0">
            <a:picLocks noChangeAspect="1"/>
          </p:cNvPicPr>
          <p:nvPr/>
        </p:nvPicPr>
        <p:blipFill rotWithShape="1">
          <a:blip r:embed="rId2" cstate="screen">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a:ext>
            </a:extLst>
          </a:blip>
          <a:srcRect/>
          <a:stretch/>
        </p:blipFill>
        <p:spPr>
          <a:xfrm>
            <a:off x="1308926" y="1322229"/>
            <a:ext cx="3175654" cy="4661178"/>
          </a:xfrm>
          <a:prstGeom prst="rect">
            <a:avLst/>
          </a:prstGeom>
        </p:spPr>
      </p:pic>
      <p:pic>
        <p:nvPicPr>
          <p:cNvPr id="20" name="图片 19" descr="厨房和用餐区有木质长椅，餐桌上摆放着餐盘和餐巾上的餐具、烛台和花瓶">
            <a:extLst>
              <a:ext uri="{FF2B5EF4-FFF2-40B4-BE49-F238E27FC236}">
                <a16:creationId xmlns:a16="http://schemas.microsoft.com/office/drawing/2014/main" id="{C5834F5F-45CA-4928-933A-16FA443F69CE}"/>
              </a:ext>
            </a:extLst>
          </p:cNvPr>
          <p:cNvPicPr preferRelativeResize="0">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806359" y="1322229"/>
            <a:ext cx="3155253" cy="4661178"/>
          </a:xfrm>
          <a:prstGeom prst="rect">
            <a:avLst/>
          </a:prstGeom>
        </p:spPr>
      </p:pic>
      <p:pic>
        <p:nvPicPr>
          <p:cNvPr id="24" name="图片 23" descr="咖啡馆内的男人">
            <a:extLst>
              <a:ext uri="{FF2B5EF4-FFF2-40B4-BE49-F238E27FC236}">
                <a16:creationId xmlns:a16="http://schemas.microsoft.com/office/drawing/2014/main" id="{6643D02E-5EC3-46DD-9DF6-14B4823FEF9E}"/>
              </a:ext>
            </a:extLst>
          </p:cNvPr>
          <p:cNvPicPr preferRelativeResize="0">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567843" y="1322229"/>
            <a:ext cx="3155253" cy="4661178"/>
          </a:xfrm>
          <a:prstGeom prst="rect">
            <a:avLst/>
          </a:prstGeom>
        </p:spPr>
      </p:pic>
      <p:sp>
        <p:nvSpPr>
          <p:cNvPr id="7" name="矩形 6">
            <a:extLst>
              <a:ext uri="{FF2B5EF4-FFF2-40B4-BE49-F238E27FC236}">
                <a16:creationId xmlns:a16="http://schemas.microsoft.com/office/drawing/2014/main" id="{D1E40730-B8D6-4D2A-B519-5BDC78F95E42}"/>
              </a:ext>
            </a:extLst>
          </p:cNvPr>
          <p:cNvSpPr/>
          <p:nvPr/>
        </p:nvSpPr>
        <p:spPr>
          <a:xfrm>
            <a:off x="1308926" y="1322229"/>
            <a:ext cx="3175654" cy="1386691"/>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B1940357-93AA-4A46-B711-81E72E2B8A86}"/>
              </a:ext>
            </a:extLst>
          </p:cNvPr>
          <p:cNvSpPr/>
          <p:nvPr/>
        </p:nvSpPr>
        <p:spPr>
          <a:xfrm>
            <a:off x="4567842" y="4596716"/>
            <a:ext cx="3157200" cy="1386691"/>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2212B01D-E542-4288-AE95-AF752E29E96B}"/>
              </a:ext>
            </a:extLst>
          </p:cNvPr>
          <p:cNvSpPr txBox="1"/>
          <p:nvPr/>
        </p:nvSpPr>
        <p:spPr>
          <a:xfrm>
            <a:off x="4675038" y="4845727"/>
            <a:ext cx="1910779" cy="307777"/>
          </a:xfrm>
          <a:prstGeom prst="rect">
            <a:avLst/>
          </a:prstGeom>
          <a:noFill/>
        </p:spPr>
        <p:txBody>
          <a:bodyPr wrap="none" lIns="0" tIns="0" rIns="0" bIns="0" rtlCol="0">
            <a:spAutoFit/>
          </a:bodyPr>
          <a:lstStyle/>
          <a:p>
            <a:r>
              <a:rPr lang="zh-CN" altLang="en-US" sz="2000" b="1">
                <a:latin typeface="+mj-ea"/>
                <a:ea typeface="+mj-ea"/>
              </a:rPr>
              <a:t>“美学生活空间”</a:t>
            </a:r>
          </a:p>
        </p:txBody>
      </p:sp>
      <p:sp>
        <p:nvSpPr>
          <p:cNvPr id="26" name="文本框 25">
            <a:extLst>
              <a:ext uri="{FF2B5EF4-FFF2-40B4-BE49-F238E27FC236}">
                <a16:creationId xmlns:a16="http://schemas.microsoft.com/office/drawing/2014/main" id="{4FEB0A37-42AC-4EC5-AF96-1CD1441C7CF6}"/>
              </a:ext>
            </a:extLst>
          </p:cNvPr>
          <p:cNvSpPr txBox="1"/>
          <p:nvPr/>
        </p:nvSpPr>
        <p:spPr>
          <a:xfrm>
            <a:off x="4796839" y="5233846"/>
            <a:ext cx="2717662" cy="574837"/>
          </a:xfrm>
          <a:prstGeom prst="rect">
            <a:avLst/>
          </a:prstGeom>
          <a:noFill/>
        </p:spPr>
        <p:txBody>
          <a:bodyPr wrap="square" lIns="0" tIns="0" rIns="0" bIns="0" rtlCol="0">
            <a:spAutoFit/>
          </a:bodyPr>
          <a:lstStyle>
            <a:defPPr>
              <a:defRPr lang="zh-CN"/>
            </a:defPPr>
            <a:lvl1pPr>
              <a:lnSpc>
                <a:spcPct val="120000"/>
              </a:lnSpc>
              <a:defRPr sz="1600">
                <a:latin typeface="+mn-ea"/>
              </a:defRPr>
            </a:lvl1pPr>
          </a:lstStyle>
          <a:p>
            <a:r>
              <a:rPr lang="zh-CN" altLang="en-US"/>
              <a:t>不只是一个高端的示范区形象，而是富有浪漫艺术色彩的</a:t>
            </a:r>
          </a:p>
        </p:txBody>
      </p:sp>
      <p:sp>
        <p:nvSpPr>
          <p:cNvPr id="27" name="文本框 26">
            <a:extLst>
              <a:ext uri="{FF2B5EF4-FFF2-40B4-BE49-F238E27FC236}">
                <a16:creationId xmlns:a16="http://schemas.microsoft.com/office/drawing/2014/main" id="{F756F586-8A55-4ACC-82F2-BF1E4EA63BDF}"/>
              </a:ext>
            </a:extLst>
          </p:cNvPr>
          <p:cNvSpPr txBox="1"/>
          <p:nvPr/>
        </p:nvSpPr>
        <p:spPr>
          <a:xfrm>
            <a:off x="1429994" y="1497042"/>
            <a:ext cx="1910779" cy="307777"/>
          </a:xfrm>
          <a:prstGeom prst="rect">
            <a:avLst/>
          </a:prstGeom>
          <a:noFill/>
        </p:spPr>
        <p:txBody>
          <a:bodyPr wrap="none" lIns="0" tIns="0" rIns="0" bIns="0" rtlCol="0">
            <a:spAutoFit/>
          </a:bodyPr>
          <a:lstStyle/>
          <a:p>
            <a:r>
              <a:rPr lang="zh-CN" altLang="en-US" sz="2000" b="1">
                <a:latin typeface="+mj-ea"/>
                <a:ea typeface="+mj-ea"/>
              </a:rPr>
              <a:t>“文化创意平台”</a:t>
            </a:r>
          </a:p>
        </p:txBody>
      </p:sp>
      <p:sp>
        <p:nvSpPr>
          <p:cNvPr id="28" name="文本框 27">
            <a:extLst>
              <a:ext uri="{FF2B5EF4-FFF2-40B4-BE49-F238E27FC236}">
                <a16:creationId xmlns:a16="http://schemas.microsoft.com/office/drawing/2014/main" id="{DF50862D-528A-4ACA-B266-B402CEACAD0B}"/>
              </a:ext>
            </a:extLst>
          </p:cNvPr>
          <p:cNvSpPr txBox="1"/>
          <p:nvPr/>
        </p:nvSpPr>
        <p:spPr>
          <a:xfrm>
            <a:off x="1526486" y="1885161"/>
            <a:ext cx="2740535" cy="574837"/>
          </a:xfrm>
          <a:prstGeom prst="rect">
            <a:avLst/>
          </a:prstGeom>
          <a:noFill/>
        </p:spPr>
        <p:txBody>
          <a:bodyPr wrap="square" lIns="0" tIns="0" rIns="0" bIns="0" rtlCol="0">
            <a:spAutoFit/>
          </a:bodyPr>
          <a:lstStyle>
            <a:defPPr>
              <a:defRPr lang="zh-CN"/>
            </a:defPPr>
            <a:lvl1pPr>
              <a:lnSpc>
                <a:spcPct val="120000"/>
              </a:lnSpc>
              <a:defRPr sz="1600">
                <a:latin typeface="+mn-ea"/>
              </a:defRPr>
            </a:lvl1pPr>
          </a:lstStyle>
          <a:p>
            <a:r>
              <a:rPr lang="zh-CN" altLang="en-US"/>
              <a:t>既满足前期销售展示功能需求，又能实现后期商业、文化功能</a:t>
            </a:r>
          </a:p>
        </p:txBody>
      </p:sp>
      <p:sp>
        <p:nvSpPr>
          <p:cNvPr id="29" name="矩形 28">
            <a:extLst>
              <a:ext uri="{FF2B5EF4-FFF2-40B4-BE49-F238E27FC236}">
                <a16:creationId xmlns:a16="http://schemas.microsoft.com/office/drawing/2014/main" id="{7D5C8F0E-981A-4447-9BA0-7B50E58A57BF}"/>
              </a:ext>
            </a:extLst>
          </p:cNvPr>
          <p:cNvSpPr/>
          <p:nvPr/>
        </p:nvSpPr>
        <p:spPr>
          <a:xfrm>
            <a:off x="7804108" y="1322229"/>
            <a:ext cx="3157200" cy="1386691"/>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id="{686CB0F4-E24B-4076-AE74-480A78536908}"/>
              </a:ext>
            </a:extLst>
          </p:cNvPr>
          <p:cNvSpPr txBox="1"/>
          <p:nvPr/>
        </p:nvSpPr>
        <p:spPr>
          <a:xfrm>
            <a:off x="7954204" y="1497042"/>
            <a:ext cx="1910779" cy="307777"/>
          </a:xfrm>
          <a:prstGeom prst="rect">
            <a:avLst/>
          </a:prstGeom>
          <a:noFill/>
        </p:spPr>
        <p:txBody>
          <a:bodyPr wrap="none" lIns="0" tIns="0" rIns="0" bIns="0" rtlCol="0">
            <a:spAutoFit/>
          </a:bodyPr>
          <a:lstStyle/>
          <a:p>
            <a:r>
              <a:rPr lang="zh-CN" altLang="en-US" sz="2000" b="1">
                <a:latin typeface="+mj-ea"/>
                <a:ea typeface="+mj-ea"/>
              </a:rPr>
              <a:t>“新中式示范区”</a:t>
            </a:r>
          </a:p>
        </p:txBody>
      </p:sp>
      <p:sp>
        <p:nvSpPr>
          <p:cNvPr id="31" name="文本框 30">
            <a:extLst>
              <a:ext uri="{FF2B5EF4-FFF2-40B4-BE49-F238E27FC236}">
                <a16:creationId xmlns:a16="http://schemas.microsoft.com/office/drawing/2014/main" id="{FE24C0E5-9ED7-467C-A994-5DBB8AA0AAAD}"/>
              </a:ext>
            </a:extLst>
          </p:cNvPr>
          <p:cNvSpPr txBox="1"/>
          <p:nvPr/>
        </p:nvSpPr>
        <p:spPr>
          <a:xfrm>
            <a:off x="8070191" y="1885161"/>
            <a:ext cx="2643488" cy="574837"/>
          </a:xfrm>
          <a:prstGeom prst="rect">
            <a:avLst/>
          </a:prstGeom>
          <a:noFill/>
        </p:spPr>
        <p:txBody>
          <a:bodyPr wrap="square" lIns="0" tIns="0" rIns="0" bIns="0" rtlCol="0">
            <a:spAutoFit/>
          </a:bodyPr>
          <a:lstStyle/>
          <a:p>
            <a:pPr>
              <a:lnSpc>
                <a:spcPct val="120000"/>
              </a:lnSpc>
            </a:pPr>
            <a:r>
              <a:rPr lang="zh-CN" altLang="en-US" sz="1600">
                <a:latin typeface="+mn-ea"/>
              </a:rPr>
              <a:t>与周边新古典、现代风格示范区形成差异化</a:t>
            </a:r>
          </a:p>
        </p:txBody>
      </p:sp>
    </p:spTree>
    <p:extLst>
      <p:ext uri="{BB962C8B-B14F-4D97-AF65-F5344CB8AC3E}">
        <p14:creationId xmlns:p14="http://schemas.microsoft.com/office/powerpoint/2010/main" val="18755306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FEFDEC5B-2B2B-492B-A383-6C96AE343DF3}"/>
              </a:ext>
            </a:extLst>
          </p:cNvPr>
          <p:cNvSpPr>
            <a:spLocks noGrp="1"/>
          </p:cNvSpPr>
          <p:nvPr>
            <p:ph type="body" sz="quarter" idx="10"/>
          </p:nvPr>
        </p:nvSpPr>
        <p:spPr/>
        <p:txBody>
          <a:bodyPr/>
          <a:lstStyle/>
          <a:p>
            <a:r>
              <a:rPr lang="zh-CN" altLang="en-US"/>
              <a:t>建筑功能</a:t>
            </a:r>
          </a:p>
        </p:txBody>
      </p:sp>
      <p:sp>
        <p:nvSpPr>
          <p:cNvPr id="3" name="文本占位符 2">
            <a:extLst>
              <a:ext uri="{FF2B5EF4-FFF2-40B4-BE49-F238E27FC236}">
                <a16:creationId xmlns:a16="http://schemas.microsoft.com/office/drawing/2014/main" id="{34419AE3-7073-4A56-9869-0D626A955DB9}"/>
              </a:ext>
            </a:extLst>
          </p:cNvPr>
          <p:cNvSpPr>
            <a:spLocks noGrp="1"/>
          </p:cNvSpPr>
          <p:nvPr>
            <p:ph type="body" sz="quarter" idx="11"/>
          </p:nvPr>
        </p:nvSpPr>
        <p:spPr/>
        <p:txBody>
          <a:bodyPr/>
          <a:lstStyle/>
          <a:p>
            <a:r>
              <a:rPr lang="en-US" altLang="zh-CN"/>
              <a:t>ARCHITECTURAL FUNCTION</a:t>
            </a:r>
            <a:endParaRPr lang="zh-CN" altLang="en-US"/>
          </a:p>
        </p:txBody>
      </p:sp>
      <p:pic>
        <p:nvPicPr>
          <p:cNvPr id="20" name="图片 19" descr="老式灯泡">
            <a:extLst>
              <a:ext uri="{FF2B5EF4-FFF2-40B4-BE49-F238E27FC236}">
                <a16:creationId xmlns:a16="http://schemas.microsoft.com/office/drawing/2014/main" id="{E5D60E59-E2D7-431D-969D-F85D178400E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95325" y="2114238"/>
            <a:ext cx="2688269" cy="2729253"/>
          </a:xfrm>
          <a:prstGeom prst="roundRect">
            <a:avLst>
              <a:gd name="adj" fmla="val 8028"/>
            </a:avLst>
          </a:prstGeom>
          <a:effectLst>
            <a:reflection stA="28000" endPos="31000" dist="101600" dir="5400000" sy="-100000" algn="bl" rotWithShape="0"/>
          </a:effectLst>
        </p:spPr>
      </p:pic>
      <p:pic>
        <p:nvPicPr>
          <p:cNvPr id="26" name="图片 25" descr="一个穿着商务套装的女人，拿着带有平面图的带夹写字板，将钥匙递给一对微笑的夫妇">
            <a:extLst>
              <a:ext uri="{FF2B5EF4-FFF2-40B4-BE49-F238E27FC236}">
                <a16:creationId xmlns:a16="http://schemas.microsoft.com/office/drawing/2014/main" id="{B772C9CC-81E9-4FAF-838B-181C53333F4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808408" y="2114238"/>
            <a:ext cx="2688269" cy="2729254"/>
          </a:xfrm>
          <a:prstGeom prst="roundRect">
            <a:avLst>
              <a:gd name="adj" fmla="val 8028"/>
            </a:avLst>
          </a:prstGeom>
          <a:effectLst>
            <a:reflection stA="28000" endPos="31000" dist="101600" dir="5400000" sy="-100000" algn="bl" rotWithShape="0"/>
          </a:effectLst>
        </p:spPr>
      </p:pic>
      <p:pic>
        <p:nvPicPr>
          <p:cNvPr id="28" name="图片 27" descr="面包店的两个面包师">
            <a:extLst>
              <a:ext uri="{FF2B5EF4-FFF2-40B4-BE49-F238E27FC236}">
                <a16:creationId xmlns:a16="http://schemas.microsoft.com/office/drawing/2014/main" id="{58536BBB-4B3E-43DC-A4C4-D383AD8779B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104046" y="2114238"/>
            <a:ext cx="2688271" cy="2729253"/>
          </a:xfrm>
          <a:prstGeom prst="roundRect">
            <a:avLst>
              <a:gd name="adj" fmla="val 8028"/>
            </a:avLst>
          </a:prstGeom>
          <a:effectLst>
            <a:reflection stA="28000" endPos="31000" dist="101600" dir="5400000" sy="-100000" algn="bl" rotWithShape="0"/>
          </a:effectLst>
        </p:spPr>
      </p:pic>
      <p:pic>
        <p:nvPicPr>
          <p:cNvPr id="32" name="图片 31" descr="两人在花园中交谈的俯视图">
            <a:extLst>
              <a:ext uri="{FF2B5EF4-FFF2-40B4-BE49-F238E27FC236}">
                <a16:creationId xmlns:a16="http://schemas.microsoft.com/office/drawing/2014/main" id="{4BAE3CDF-5377-4C1F-BB9A-25DB153FC5AE}"/>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a:ext>
            </a:extLst>
          </a:blip>
          <a:srcRect/>
          <a:stretch/>
        </p:blipFill>
        <p:spPr>
          <a:xfrm>
            <a:off x="3399684" y="2114238"/>
            <a:ext cx="2688272" cy="2729253"/>
          </a:xfrm>
          <a:prstGeom prst="roundRect">
            <a:avLst>
              <a:gd name="adj" fmla="val 8028"/>
            </a:avLst>
          </a:prstGeom>
          <a:effectLst>
            <a:reflection stA="28000" endPos="31000" dist="101600" dir="5400000" sy="-100000" algn="bl" rotWithShape="0"/>
          </a:effectLst>
        </p:spPr>
      </p:pic>
      <p:sp>
        <p:nvSpPr>
          <p:cNvPr id="34" name="矩形 33">
            <a:extLst>
              <a:ext uri="{FF2B5EF4-FFF2-40B4-BE49-F238E27FC236}">
                <a16:creationId xmlns:a16="http://schemas.microsoft.com/office/drawing/2014/main" id="{5C80FF31-C1CF-4A69-8580-9344031529B3}"/>
              </a:ext>
            </a:extLst>
          </p:cNvPr>
          <p:cNvSpPr/>
          <p:nvPr/>
        </p:nvSpPr>
        <p:spPr>
          <a:xfrm>
            <a:off x="695325" y="2971284"/>
            <a:ext cx="10801350" cy="986709"/>
          </a:xfrm>
          <a:prstGeom prst="rect">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947E9E08-FFEC-409C-BE8C-1C5A7C734F70}"/>
              </a:ext>
            </a:extLst>
          </p:cNvPr>
          <p:cNvSpPr txBox="1"/>
          <p:nvPr/>
        </p:nvSpPr>
        <p:spPr>
          <a:xfrm>
            <a:off x="1484820" y="1772816"/>
            <a:ext cx="1109278" cy="307777"/>
          </a:xfrm>
          <a:prstGeom prst="rect">
            <a:avLst/>
          </a:prstGeom>
          <a:noFill/>
        </p:spPr>
        <p:txBody>
          <a:bodyPr wrap="square" lIns="0" tIns="0" rIns="0" bIns="0" rtlCol="0">
            <a:spAutoFit/>
          </a:bodyPr>
          <a:lstStyle/>
          <a:p>
            <a:pPr algn="ctr"/>
            <a:r>
              <a:rPr lang="zh-CN" altLang="en-US" sz="2000" b="1">
                <a:latin typeface="+mj-ea"/>
                <a:ea typeface="+mj-ea"/>
              </a:rPr>
              <a:t>激发热爱</a:t>
            </a:r>
          </a:p>
        </p:txBody>
      </p:sp>
      <p:sp>
        <p:nvSpPr>
          <p:cNvPr id="35" name="文本框 34">
            <a:extLst>
              <a:ext uri="{FF2B5EF4-FFF2-40B4-BE49-F238E27FC236}">
                <a16:creationId xmlns:a16="http://schemas.microsoft.com/office/drawing/2014/main" id="{7C4A00B4-E6C2-40AC-A531-D101D9AFE764}"/>
              </a:ext>
            </a:extLst>
          </p:cNvPr>
          <p:cNvSpPr txBox="1"/>
          <p:nvPr/>
        </p:nvSpPr>
        <p:spPr>
          <a:xfrm>
            <a:off x="1433524" y="3191445"/>
            <a:ext cx="1211870" cy="574837"/>
          </a:xfrm>
          <a:prstGeom prst="rect">
            <a:avLst/>
          </a:prstGeom>
          <a:noFill/>
        </p:spPr>
        <p:txBody>
          <a:bodyPr wrap="none" lIns="0" tIns="0" rIns="0" bIns="0" rtlCol="0">
            <a:spAutoFit/>
          </a:bodyPr>
          <a:lstStyle/>
          <a:p>
            <a:pPr algn="ctr">
              <a:lnSpc>
                <a:spcPct val="120000"/>
              </a:lnSpc>
            </a:pPr>
            <a:r>
              <a:rPr lang="zh-CN" altLang="en-US" sz="1600">
                <a:latin typeface="+mn-ea"/>
              </a:rPr>
              <a:t>文化活动空间</a:t>
            </a:r>
            <a:endParaRPr lang="en-US" altLang="zh-CN" sz="1600">
              <a:latin typeface="+mn-ea"/>
            </a:endParaRPr>
          </a:p>
          <a:p>
            <a:pPr algn="ctr">
              <a:lnSpc>
                <a:spcPct val="120000"/>
              </a:lnSpc>
            </a:pPr>
            <a:r>
              <a:rPr lang="zh-CN" altLang="en-US" sz="1600">
                <a:latin typeface="+mn-ea"/>
              </a:rPr>
              <a:t>亲子乐园</a:t>
            </a:r>
          </a:p>
        </p:txBody>
      </p:sp>
      <p:sp>
        <p:nvSpPr>
          <p:cNvPr id="37" name="文本框 36">
            <a:extLst>
              <a:ext uri="{FF2B5EF4-FFF2-40B4-BE49-F238E27FC236}">
                <a16:creationId xmlns:a16="http://schemas.microsoft.com/office/drawing/2014/main" id="{4E4832FA-B918-499C-B083-F8C852D855E3}"/>
              </a:ext>
            </a:extLst>
          </p:cNvPr>
          <p:cNvSpPr txBox="1"/>
          <p:nvPr/>
        </p:nvSpPr>
        <p:spPr>
          <a:xfrm>
            <a:off x="4189181" y="1772816"/>
            <a:ext cx="1109278" cy="307777"/>
          </a:xfrm>
          <a:prstGeom prst="rect">
            <a:avLst/>
          </a:prstGeom>
          <a:noFill/>
        </p:spPr>
        <p:txBody>
          <a:bodyPr wrap="square" lIns="0" tIns="0" rIns="0" bIns="0" rtlCol="0">
            <a:spAutoFit/>
          </a:bodyPr>
          <a:lstStyle/>
          <a:p>
            <a:pPr algn="ctr"/>
            <a:r>
              <a:rPr lang="zh-CN" altLang="en-US" sz="2000" b="1">
                <a:latin typeface="+mj-ea"/>
                <a:ea typeface="+mj-ea"/>
              </a:rPr>
              <a:t>聚集活力</a:t>
            </a:r>
          </a:p>
        </p:txBody>
      </p:sp>
      <p:sp>
        <p:nvSpPr>
          <p:cNvPr id="38" name="文本框 37">
            <a:extLst>
              <a:ext uri="{FF2B5EF4-FFF2-40B4-BE49-F238E27FC236}">
                <a16:creationId xmlns:a16="http://schemas.microsoft.com/office/drawing/2014/main" id="{98EB3F91-8A49-4257-9A3F-10EFF196E170}"/>
              </a:ext>
            </a:extLst>
          </p:cNvPr>
          <p:cNvSpPr txBox="1"/>
          <p:nvPr/>
        </p:nvSpPr>
        <p:spPr>
          <a:xfrm>
            <a:off x="4339864" y="3191445"/>
            <a:ext cx="807913" cy="574837"/>
          </a:xfrm>
          <a:prstGeom prst="rect">
            <a:avLst/>
          </a:prstGeom>
          <a:noFill/>
        </p:spPr>
        <p:txBody>
          <a:bodyPr wrap="none" lIns="0" tIns="0" rIns="0" bIns="0" rtlCol="0">
            <a:spAutoFit/>
          </a:bodyPr>
          <a:lstStyle/>
          <a:p>
            <a:pPr algn="ctr">
              <a:lnSpc>
                <a:spcPct val="120000"/>
              </a:lnSpc>
            </a:pPr>
            <a:r>
              <a:rPr lang="zh-CN" altLang="en-US" sz="1600">
                <a:latin typeface="+mn-ea"/>
              </a:rPr>
              <a:t>景观广场</a:t>
            </a:r>
            <a:endParaRPr lang="en-US" altLang="zh-CN" sz="1600">
              <a:latin typeface="+mn-ea"/>
            </a:endParaRPr>
          </a:p>
          <a:p>
            <a:pPr algn="ctr">
              <a:lnSpc>
                <a:spcPct val="120000"/>
              </a:lnSpc>
            </a:pPr>
            <a:r>
              <a:rPr lang="zh-CN" altLang="en-US" sz="1600">
                <a:latin typeface="+mn-ea"/>
              </a:rPr>
              <a:t>文化内廊</a:t>
            </a:r>
          </a:p>
        </p:txBody>
      </p:sp>
      <p:sp>
        <p:nvSpPr>
          <p:cNvPr id="39" name="文本框 38">
            <a:extLst>
              <a:ext uri="{FF2B5EF4-FFF2-40B4-BE49-F238E27FC236}">
                <a16:creationId xmlns:a16="http://schemas.microsoft.com/office/drawing/2014/main" id="{A1636703-528B-4941-8A2E-C8D0EF12703A}"/>
              </a:ext>
            </a:extLst>
          </p:cNvPr>
          <p:cNvSpPr txBox="1"/>
          <p:nvPr/>
        </p:nvSpPr>
        <p:spPr>
          <a:xfrm>
            <a:off x="6844455" y="1772816"/>
            <a:ext cx="1207452" cy="307777"/>
          </a:xfrm>
          <a:prstGeom prst="rect">
            <a:avLst/>
          </a:prstGeom>
          <a:noFill/>
        </p:spPr>
        <p:txBody>
          <a:bodyPr wrap="square" lIns="0" tIns="0" rIns="0" bIns="0" rtlCol="0">
            <a:spAutoFit/>
          </a:bodyPr>
          <a:lstStyle/>
          <a:p>
            <a:pPr algn="ctr"/>
            <a:r>
              <a:rPr lang="zh-CN" altLang="en-US" sz="2000" b="1">
                <a:latin typeface="+mj-ea"/>
                <a:ea typeface="+mj-ea"/>
              </a:rPr>
              <a:t>便捷生活</a:t>
            </a:r>
          </a:p>
        </p:txBody>
      </p:sp>
      <p:sp>
        <p:nvSpPr>
          <p:cNvPr id="40" name="文本框 39">
            <a:extLst>
              <a:ext uri="{FF2B5EF4-FFF2-40B4-BE49-F238E27FC236}">
                <a16:creationId xmlns:a16="http://schemas.microsoft.com/office/drawing/2014/main" id="{C259C72B-CF5E-4946-A600-BAC215ABC5DE}"/>
              </a:ext>
            </a:extLst>
          </p:cNvPr>
          <p:cNvSpPr txBox="1"/>
          <p:nvPr/>
        </p:nvSpPr>
        <p:spPr>
          <a:xfrm>
            <a:off x="7044226" y="3274414"/>
            <a:ext cx="807913" cy="279372"/>
          </a:xfrm>
          <a:prstGeom prst="rect">
            <a:avLst/>
          </a:prstGeom>
          <a:noFill/>
        </p:spPr>
        <p:txBody>
          <a:bodyPr wrap="none" lIns="0" tIns="0" rIns="0" bIns="0" rtlCol="0">
            <a:spAutoFit/>
          </a:bodyPr>
          <a:lstStyle/>
          <a:p>
            <a:pPr algn="ctr">
              <a:lnSpc>
                <a:spcPct val="120000"/>
              </a:lnSpc>
            </a:pPr>
            <a:r>
              <a:rPr lang="zh-CN" altLang="en-US" sz="1600">
                <a:latin typeface="+mn-ea"/>
              </a:rPr>
              <a:t>商业配套</a:t>
            </a:r>
            <a:endParaRPr lang="en-US" altLang="zh-CN" sz="1600">
              <a:latin typeface="+mn-ea"/>
            </a:endParaRPr>
          </a:p>
        </p:txBody>
      </p:sp>
      <p:sp>
        <p:nvSpPr>
          <p:cNvPr id="41" name="文本框 40">
            <a:extLst>
              <a:ext uri="{FF2B5EF4-FFF2-40B4-BE49-F238E27FC236}">
                <a16:creationId xmlns:a16="http://schemas.microsoft.com/office/drawing/2014/main" id="{976C9055-B84A-496B-9DC8-83ADF493DB6B}"/>
              </a:ext>
            </a:extLst>
          </p:cNvPr>
          <p:cNvSpPr txBox="1"/>
          <p:nvPr/>
        </p:nvSpPr>
        <p:spPr>
          <a:xfrm>
            <a:off x="9548816" y="1772816"/>
            <a:ext cx="1207452" cy="307777"/>
          </a:xfrm>
          <a:prstGeom prst="rect">
            <a:avLst/>
          </a:prstGeom>
          <a:noFill/>
        </p:spPr>
        <p:txBody>
          <a:bodyPr wrap="square" lIns="0" tIns="0" rIns="0" bIns="0" rtlCol="0">
            <a:spAutoFit/>
          </a:bodyPr>
          <a:lstStyle/>
          <a:p>
            <a:pPr algn="ctr"/>
            <a:r>
              <a:rPr lang="zh-CN" altLang="en-US" sz="2000" b="1">
                <a:latin typeface="+mj-ea"/>
                <a:ea typeface="+mj-ea"/>
              </a:rPr>
              <a:t>专业服务</a:t>
            </a:r>
          </a:p>
        </p:txBody>
      </p:sp>
      <p:sp>
        <p:nvSpPr>
          <p:cNvPr id="42" name="文本框 41">
            <a:extLst>
              <a:ext uri="{FF2B5EF4-FFF2-40B4-BE49-F238E27FC236}">
                <a16:creationId xmlns:a16="http://schemas.microsoft.com/office/drawing/2014/main" id="{026F0EF9-E801-4044-A876-D61620ACFD47}"/>
              </a:ext>
            </a:extLst>
          </p:cNvPr>
          <p:cNvSpPr txBox="1"/>
          <p:nvPr/>
        </p:nvSpPr>
        <p:spPr>
          <a:xfrm>
            <a:off x="9732497" y="3029486"/>
            <a:ext cx="807913" cy="870303"/>
          </a:xfrm>
          <a:prstGeom prst="rect">
            <a:avLst/>
          </a:prstGeom>
          <a:noFill/>
        </p:spPr>
        <p:txBody>
          <a:bodyPr wrap="none" lIns="0" tIns="0" rIns="0" bIns="0" rtlCol="0">
            <a:spAutoFit/>
          </a:bodyPr>
          <a:lstStyle/>
          <a:p>
            <a:pPr algn="ctr">
              <a:lnSpc>
                <a:spcPct val="120000"/>
              </a:lnSpc>
            </a:pPr>
            <a:r>
              <a:rPr lang="zh-CN" altLang="en-US" sz="1600">
                <a:latin typeface="+mn-ea"/>
              </a:rPr>
              <a:t>销售接待</a:t>
            </a:r>
            <a:endParaRPr lang="en-US" altLang="zh-CN" sz="1600">
              <a:latin typeface="+mn-ea"/>
            </a:endParaRPr>
          </a:p>
          <a:p>
            <a:pPr algn="ctr">
              <a:lnSpc>
                <a:spcPct val="120000"/>
              </a:lnSpc>
            </a:pPr>
            <a:r>
              <a:rPr lang="zh-CN" altLang="en-US" sz="1600">
                <a:latin typeface="+mn-ea"/>
              </a:rPr>
              <a:t>样板展示</a:t>
            </a:r>
            <a:endParaRPr lang="en-US" altLang="zh-CN" sz="1600">
              <a:latin typeface="+mn-ea"/>
            </a:endParaRPr>
          </a:p>
          <a:p>
            <a:pPr algn="ctr">
              <a:lnSpc>
                <a:spcPct val="120000"/>
              </a:lnSpc>
            </a:pPr>
            <a:r>
              <a:rPr lang="zh-CN" altLang="en-US" sz="1600">
                <a:latin typeface="+mn-ea"/>
              </a:rPr>
              <a:t>物管办公</a:t>
            </a:r>
          </a:p>
        </p:txBody>
      </p:sp>
    </p:spTree>
    <p:extLst>
      <p:ext uri="{BB962C8B-B14F-4D97-AF65-F5344CB8AC3E}">
        <p14:creationId xmlns:p14="http://schemas.microsoft.com/office/powerpoint/2010/main" val="35986596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id="{0865C1BC-F6DC-45D8-A6FD-009EEE7128FB}"/>
              </a:ext>
            </a:extLst>
          </p:cNvPr>
          <p:cNvSpPr/>
          <p:nvPr/>
        </p:nvSpPr>
        <p:spPr>
          <a:xfrm>
            <a:off x="4078816" y="0"/>
            <a:ext cx="8118916"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descr="3D 波浪图案">
            <a:extLst>
              <a:ext uri="{FF2B5EF4-FFF2-40B4-BE49-F238E27FC236}">
                <a16:creationId xmlns:a16="http://schemas.microsoft.com/office/drawing/2014/main" id="{DE4A8994-2E7C-49A0-91EA-52890426ED79}"/>
              </a:ext>
            </a:extLst>
          </p:cNvPr>
          <p:cNvPicPr>
            <a:picLocks noChangeAspect="1"/>
          </p:cNvPicPr>
          <p:nvPr/>
        </p:nvPicPr>
        <p:blipFill rotWithShape="1">
          <a:blip r:embed="rId2" cstate="screen">
            <a:alphaModFix amt="20000"/>
            <a:extLst>
              <a:ext uri="{28A0092B-C50C-407E-A947-70E740481C1C}">
                <a14:useLocalDpi xmlns:a14="http://schemas.microsoft.com/office/drawing/2010/main"/>
              </a:ext>
            </a:extLst>
          </a:blip>
          <a:srcRect/>
          <a:stretch/>
        </p:blipFill>
        <p:spPr>
          <a:xfrm>
            <a:off x="4089038" y="0"/>
            <a:ext cx="8118916" cy="6858000"/>
          </a:xfrm>
          <a:prstGeom prst="rect">
            <a:avLst/>
          </a:prstGeom>
          <a:effectLst/>
        </p:spPr>
      </p:pic>
      <p:sp>
        <p:nvSpPr>
          <p:cNvPr id="2" name="矩形 1">
            <a:extLst>
              <a:ext uri="{FF2B5EF4-FFF2-40B4-BE49-F238E27FC236}">
                <a16:creationId xmlns:a16="http://schemas.microsoft.com/office/drawing/2014/main" id="{891F3EA2-AF56-4B08-868D-A599AE43DB8F}"/>
              </a:ext>
            </a:extLst>
          </p:cNvPr>
          <p:cNvSpPr/>
          <p:nvPr/>
        </p:nvSpPr>
        <p:spPr>
          <a:xfrm>
            <a:off x="1105461" y="4077072"/>
            <a:ext cx="2562599" cy="1319716"/>
          </a:xfrm>
          <a:prstGeom prst="rect">
            <a:avLst/>
          </a:prstGeom>
          <a:gradFill flip="none" rotWithShape="1">
            <a:gsLst>
              <a:gs pos="68000">
                <a:schemeClr val="accent1">
                  <a:lumMod val="100000"/>
                </a:schemeClr>
              </a:gs>
              <a:gs pos="100000">
                <a:schemeClr val="accent1">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B4EF3FDE-53AE-4234-866D-69BACF4E35B5}"/>
              </a:ext>
            </a:extLst>
          </p:cNvPr>
          <p:cNvSpPr txBox="1"/>
          <p:nvPr/>
        </p:nvSpPr>
        <p:spPr>
          <a:xfrm>
            <a:off x="983432" y="2377107"/>
            <a:ext cx="2684629" cy="1461234"/>
          </a:xfrm>
          <a:prstGeom prst="rect">
            <a:avLst/>
          </a:prstGeom>
          <a:noFill/>
        </p:spPr>
        <p:txBody>
          <a:bodyPr wrap="square" lIns="0" tIns="0" rIns="0" bIns="0" rtlCol="0">
            <a:spAutoFit/>
          </a:bodyPr>
          <a:lstStyle/>
          <a:p>
            <a:pPr algn="l">
              <a:lnSpc>
                <a:spcPct val="120000"/>
              </a:lnSpc>
            </a:pPr>
            <a:r>
              <a:rPr lang="zh-CN" altLang="en-US" sz="1600">
                <a:latin typeface="+mn-ea"/>
              </a:rPr>
              <a:t>新中式建筑是中式建筑元素和现代建筑手法的结合运用，该建筑形式在沿袭中国传统建筑精粹的同时，更加注重对现代生活价值的精雕细刻。</a:t>
            </a:r>
          </a:p>
        </p:txBody>
      </p:sp>
      <p:sp>
        <p:nvSpPr>
          <p:cNvPr id="3" name="文本占位符 2">
            <a:extLst>
              <a:ext uri="{FF2B5EF4-FFF2-40B4-BE49-F238E27FC236}">
                <a16:creationId xmlns:a16="http://schemas.microsoft.com/office/drawing/2014/main" id="{2517615A-B9FB-45DC-85EB-3EDC2A45B8F4}"/>
              </a:ext>
            </a:extLst>
          </p:cNvPr>
          <p:cNvSpPr>
            <a:spLocks noGrp="1"/>
          </p:cNvSpPr>
          <p:nvPr>
            <p:ph type="body" sz="quarter" idx="10"/>
          </p:nvPr>
        </p:nvSpPr>
        <p:spPr/>
        <p:txBody>
          <a:bodyPr/>
          <a:lstStyle/>
          <a:p>
            <a:r>
              <a:rPr lang="zh-CN" altLang="en-US"/>
              <a:t>建筑风格</a:t>
            </a:r>
          </a:p>
        </p:txBody>
      </p:sp>
      <p:sp>
        <p:nvSpPr>
          <p:cNvPr id="4" name="文本占位符 3">
            <a:extLst>
              <a:ext uri="{FF2B5EF4-FFF2-40B4-BE49-F238E27FC236}">
                <a16:creationId xmlns:a16="http://schemas.microsoft.com/office/drawing/2014/main" id="{E8E7A5D0-3D1E-44C4-A07F-2C00CCB265C5}"/>
              </a:ext>
            </a:extLst>
          </p:cNvPr>
          <p:cNvSpPr>
            <a:spLocks noGrp="1"/>
          </p:cNvSpPr>
          <p:nvPr>
            <p:ph type="body" sz="quarter" idx="11"/>
          </p:nvPr>
        </p:nvSpPr>
        <p:spPr/>
        <p:txBody>
          <a:bodyPr/>
          <a:lstStyle/>
          <a:p>
            <a:r>
              <a:rPr lang="en-US" altLang="zh-CN"/>
              <a:t>ARCHITECTURAL STYLE</a:t>
            </a:r>
            <a:endParaRPr lang="zh-CN" altLang="en-US"/>
          </a:p>
        </p:txBody>
      </p:sp>
      <p:grpSp>
        <p:nvGrpSpPr>
          <p:cNvPr id="22" name="组合 21">
            <a:extLst>
              <a:ext uri="{FF2B5EF4-FFF2-40B4-BE49-F238E27FC236}">
                <a16:creationId xmlns:a16="http://schemas.microsoft.com/office/drawing/2014/main" id="{5CAB2A5A-E3B7-4EA2-A83F-F7B32CC08DE3}"/>
              </a:ext>
            </a:extLst>
          </p:cNvPr>
          <p:cNvGrpSpPr/>
          <p:nvPr/>
        </p:nvGrpSpPr>
        <p:grpSpPr>
          <a:xfrm>
            <a:off x="4396316" y="1940124"/>
            <a:ext cx="2160240" cy="3456664"/>
            <a:chOff x="4396316" y="1940124"/>
            <a:chExt cx="2160240" cy="3456664"/>
          </a:xfrm>
        </p:grpSpPr>
        <p:sp>
          <p:nvSpPr>
            <p:cNvPr id="7" name="矩形: 圆角 6">
              <a:extLst>
                <a:ext uri="{FF2B5EF4-FFF2-40B4-BE49-F238E27FC236}">
                  <a16:creationId xmlns:a16="http://schemas.microsoft.com/office/drawing/2014/main" id="{BD7AF968-5466-4A85-B0A7-5303427141F3}"/>
                </a:ext>
              </a:extLst>
            </p:cNvPr>
            <p:cNvSpPr/>
            <p:nvPr/>
          </p:nvSpPr>
          <p:spPr>
            <a:xfrm>
              <a:off x="4396316" y="2276871"/>
              <a:ext cx="2160240" cy="3119917"/>
            </a:xfrm>
            <a:prstGeom prst="roundRect">
              <a:avLst>
                <a:gd name="adj" fmla="val 4631"/>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椭圆 7">
              <a:extLst>
                <a:ext uri="{FF2B5EF4-FFF2-40B4-BE49-F238E27FC236}">
                  <a16:creationId xmlns:a16="http://schemas.microsoft.com/office/drawing/2014/main" id="{CDC1C646-E961-415D-AFC2-B624A595FE68}"/>
                </a:ext>
              </a:extLst>
            </p:cNvPr>
            <p:cNvSpPr/>
            <p:nvPr/>
          </p:nvSpPr>
          <p:spPr>
            <a:xfrm>
              <a:off x="5152400" y="1940124"/>
              <a:ext cx="648072" cy="648072"/>
            </a:xfrm>
            <a:prstGeom prst="ellipse">
              <a:avLst/>
            </a:prstGeom>
            <a:gradFill flip="none" rotWithShape="1">
              <a:gsLst>
                <a:gs pos="70000">
                  <a:schemeClr val="accent1">
                    <a:lumMod val="97000"/>
                    <a:lumOff val="3000"/>
                  </a:schemeClr>
                </a:gs>
                <a:gs pos="100000">
                  <a:schemeClr val="accent1">
                    <a:lumMod val="60000"/>
                    <a:lumOff val="40000"/>
                  </a:schemeClr>
                </a:gs>
              </a:gsLst>
              <a:lin ang="16200000" scaled="1"/>
              <a:tileRect/>
            </a:gradFill>
            <a:ln>
              <a:noFill/>
            </a:ln>
            <a:effectLst>
              <a:outerShdw blurRad="584200" dist="241300" dir="5400000" algn="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2000">
                <a:solidFill>
                  <a:schemeClr val="tx1"/>
                </a:solidFill>
              </a:endParaRPr>
            </a:p>
          </p:txBody>
        </p:sp>
        <p:sp>
          <p:nvSpPr>
            <p:cNvPr id="9" name="文本框 8">
              <a:extLst>
                <a:ext uri="{FF2B5EF4-FFF2-40B4-BE49-F238E27FC236}">
                  <a16:creationId xmlns:a16="http://schemas.microsoft.com/office/drawing/2014/main" id="{89B89109-EC33-4EE4-867A-6F79865D3D7B}"/>
                </a:ext>
              </a:extLst>
            </p:cNvPr>
            <p:cNvSpPr txBox="1"/>
            <p:nvPr/>
          </p:nvSpPr>
          <p:spPr>
            <a:xfrm>
              <a:off x="4922438" y="2764034"/>
              <a:ext cx="1107996" cy="369332"/>
            </a:xfrm>
            <a:prstGeom prst="rect">
              <a:avLst/>
            </a:prstGeom>
            <a:noFill/>
          </p:spPr>
          <p:txBody>
            <a:bodyPr wrap="none">
              <a:spAutoFit/>
            </a:bodyPr>
            <a:lstStyle/>
            <a:p>
              <a:pPr algn="ctr"/>
              <a:r>
                <a:rPr lang="zh-CN" altLang="en-US" b="1" i="0">
                  <a:solidFill>
                    <a:schemeClr val="bg1"/>
                  </a:solidFill>
                  <a:effectLst/>
                  <a:latin typeface="+mj-ea"/>
                  <a:ea typeface="+mj-ea"/>
                </a:rPr>
                <a:t>文化背景</a:t>
              </a:r>
              <a:endParaRPr lang="zh-CN" altLang="en-US" b="1">
                <a:solidFill>
                  <a:schemeClr val="bg1"/>
                </a:solidFill>
                <a:latin typeface="+mj-ea"/>
                <a:ea typeface="+mj-ea"/>
              </a:endParaRPr>
            </a:p>
          </p:txBody>
        </p:sp>
        <p:sp>
          <p:nvSpPr>
            <p:cNvPr id="10" name="文本框 9">
              <a:extLst>
                <a:ext uri="{FF2B5EF4-FFF2-40B4-BE49-F238E27FC236}">
                  <a16:creationId xmlns:a16="http://schemas.microsoft.com/office/drawing/2014/main" id="{644EE609-9BEC-4B4B-9636-754FCD8F53F5}"/>
                </a:ext>
              </a:extLst>
            </p:cNvPr>
            <p:cNvSpPr txBox="1"/>
            <p:nvPr/>
          </p:nvSpPr>
          <p:spPr>
            <a:xfrm>
              <a:off x="4692198" y="3256477"/>
              <a:ext cx="1738937" cy="1461234"/>
            </a:xfrm>
            <a:prstGeom prst="rect">
              <a:avLst/>
            </a:prstGeom>
            <a:noFill/>
          </p:spPr>
          <p:txBody>
            <a:bodyPr wrap="square" lIns="0" tIns="0" rIns="0" bIns="0">
              <a:spAutoFit/>
            </a:bodyPr>
            <a:lstStyle>
              <a:defPPr>
                <a:defRPr lang="zh-CN"/>
              </a:defPPr>
              <a:lvl1pPr>
                <a:defRPr b="0" i="0">
                  <a:solidFill>
                    <a:schemeClr val="bg1"/>
                  </a:solidFill>
                  <a:effectLst/>
                  <a:latin typeface="+mj-ea"/>
                  <a:ea typeface="+mj-ea"/>
                </a:defRPr>
              </a:lvl1pPr>
            </a:lstStyle>
            <a:p>
              <a:pPr>
                <a:lnSpc>
                  <a:spcPct val="120000"/>
                </a:lnSpc>
              </a:pPr>
              <a:r>
                <a:rPr lang="zh-CN" altLang="en-US" sz="1600">
                  <a:latin typeface="+mn-ea"/>
                  <a:ea typeface="+mn-ea"/>
                </a:rPr>
                <a:t>新中式是以中国传统古典文化作为背景的。营造的是极富中国浪漫情调的生活空间。</a:t>
              </a:r>
            </a:p>
          </p:txBody>
        </p:sp>
        <p:pic>
          <p:nvPicPr>
            <p:cNvPr id="19" name="图形 18" descr="亚洲寺院 纯色填充">
              <a:extLst>
                <a:ext uri="{FF2B5EF4-FFF2-40B4-BE49-F238E27FC236}">
                  <a16:creationId xmlns:a16="http://schemas.microsoft.com/office/drawing/2014/main" id="{FBD359F4-ABCD-417C-A876-D95EC98AF579}"/>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5236054" y="2023778"/>
              <a:ext cx="480764" cy="480764"/>
            </a:xfrm>
            <a:prstGeom prst="rect">
              <a:avLst/>
            </a:prstGeom>
          </p:spPr>
        </p:pic>
      </p:grpSp>
      <p:grpSp>
        <p:nvGrpSpPr>
          <p:cNvPr id="26" name="组合 25">
            <a:extLst>
              <a:ext uri="{FF2B5EF4-FFF2-40B4-BE49-F238E27FC236}">
                <a16:creationId xmlns:a16="http://schemas.microsoft.com/office/drawing/2014/main" id="{A63F8237-8FFD-44F7-AA72-8BDACBB00BA0}"/>
              </a:ext>
            </a:extLst>
          </p:cNvPr>
          <p:cNvGrpSpPr/>
          <p:nvPr/>
        </p:nvGrpSpPr>
        <p:grpSpPr>
          <a:xfrm>
            <a:off x="6867173" y="1940124"/>
            <a:ext cx="2160240" cy="3456664"/>
            <a:chOff x="6867173" y="1940124"/>
            <a:chExt cx="2160240" cy="3456664"/>
          </a:xfrm>
        </p:grpSpPr>
        <p:sp>
          <p:nvSpPr>
            <p:cNvPr id="11" name="矩形: 圆角 10">
              <a:extLst>
                <a:ext uri="{FF2B5EF4-FFF2-40B4-BE49-F238E27FC236}">
                  <a16:creationId xmlns:a16="http://schemas.microsoft.com/office/drawing/2014/main" id="{B90F7EE7-3862-448D-AEA8-1E5F431ADA65}"/>
                </a:ext>
              </a:extLst>
            </p:cNvPr>
            <p:cNvSpPr/>
            <p:nvPr/>
          </p:nvSpPr>
          <p:spPr>
            <a:xfrm>
              <a:off x="6867173" y="2276872"/>
              <a:ext cx="2160240" cy="3119916"/>
            </a:xfrm>
            <a:prstGeom prst="roundRect">
              <a:avLst>
                <a:gd name="adj" fmla="val 4631"/>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椭圆 11">
              <a:extLst>
                <a:ext uri="{FF2B5EF4-FFF2-40B4-BE49-F238E27FC236}">
                  <a16:creationId xmlns:a16="http://schemas.microsoft.com/office/drawing/2014/main" id="{91D9F7E6-14B4-4E08-8292-937C20DE0706}"/>
                </a:ext>
              </a:extLst>
            </p:cNvPr>
            <p:cNvSpPr/>
            <p:nvPr/>
          </p:nvSpPr>
          <p:spPr>
            <a:xfrm>
              <a:off x="7623257" y="1940124"/>
              <a:ext cx="648072" cy="648072"/>
            </a:xfrm>
            <a:prstGeom prst="ellipse">
              <a:avLst/>
            </a:prstGeom>
            <a:gradFill flip="none" rotWithShape="1">
              <a:gsLst>
                <a:gs pos="70000">
                  <a:schemeClr val="accent1">
                    <a:lumMod val="97000"/>
                    <a:lumOff val="3000"/>
                  </a:schemeClr>
                </a:gs>
                <a:gs pos="100000">
                  <a:schemeClr val="accent1">
                    <a:lumMod val="60000"/>
                    <a:lumOff val="40000"/>
                  </a:schemeClr>
                </a:gs>
              </a:gsLst>
              <a:lin ang="16200000" scaled="1"/>
              <a:tileRect/>
            </a:gradFill>
            <a:ln>
              <a:noFill/>
            </a:ln>
            <a:effectLst>
              <a:outerShdw blurRad="584200" dist="241300" dir="5400000" algn="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2000">
                <a:solidFill>
                  <a:schemeClr val="tx1"/>
                </a:solidFill>
                <a:latin typeface="+mj-lt"/>
              </a:endParaRPr>
            </a:p>
          </p:txBody>
        </p:sp>
        <p:sp>
          <p:nvSpPr>
            <p:cNvPr id="13" name="文本框 12">
              <a:extLst>
                <a:ext uri="{FF2B5EF4-FFF2-40B4-BE49-F238E27FC236}">
                  <a16:creationId xmlns:a16="http://schemas.microsoft.com/office/drawing/2014/main" id="{CA2B7FFD-A28B-4100-80FB-5A946124729C}"/>
                </a:ext>
              </a:extLst>
            </p:cNvPr>
            <p:cNvSpPr txBox="1"/>
            <p:nvPr/>
          </p:nvSpPr>
          <p:spPr>
            <a:xfrm>
              <a:off x="7393295" y="2764034"/>
              <a:ext cx="1107996" cy="369332"/>
            </a:xfrm>
            <a:prstGeom prst="rect">
              <a:avLst/>
            </a:prstGeom>
            <a:noFill/>
          </p:spPr>
          <p:txBody>
            <a:bodyPr wrap="none">
              <a:spAutoFit/>
            </a:bodyPr>
            <a:lstStyle/>
            <a:p>
              <a:pPr algn="ctr"/>
              <a:r>
                <a:rPr lang="zh-CN" altLang="en-US" b="1" i="0">
                  <a:solidFill>
                    <a:schemeClr val="bg1"/>
                  </a:solidFill>
                  <a:effectLst/>
                  <a:latin typeface="+mj-ea"/>
                  <a:ea typeface="+mj-ea"/>
                </a:rPr>
                <a:t>空间层次</a:t>
              </a:r>
              <a:endParaRPr lang="zh-CN" altLang="en-US" b="1">
                <a:solidFill>
                  <a:schemeClr val="bg1"/>
                </a:solidFill>
                <a:latin typeface="+mj-ea"/>
                <a:ea typeface="+mj-ea"/>
              </a:endParaRPr>
            </a:p>
          </p:txBody>
        </p:sp>
        <p:sp>
          <p:nvSpPr>
            <p:cNvPr id="14" name="文本框 13">
              <a:extLst>
                <a:ext uri="{FF2B5EF4-FFF2-40B4-BE49-F238E27FC236}">
                  <a16:creationId xmlns:a16="http://schemas.microsoft.com/office/drawing/2014/main" id="{1F5DC131-977A-4680-89A8-C66DFBF5B317}"/>
                </a:ext>
              </a:extLst>
            </p:cNvPr>
            <p:cNvSpPr txBox="1"/>
            <p:nvPr/>
          </p:nvSpPr>
          <p:spPr>
            <a:xfrm>
              <a:off x="7163055" y="3256477"/>
              <a:ext cx="1738937" cy="1756699"/>
            </a:xfrm>
            <a:prstGeom prst="rect">
              <a:avLst/>
            </a:prstGeom>
            <a:noFill/>
          </p:spPr>
          <p:txBody>
            <a:bodyPr wrap="square" lIns="0" tIns="0" rIns="0" bIns="0">
              <a:spAutoFit/>
            </a:bodyPr>
            <a:lstStyle>
              <a:defPPr>
                <a:defRPr lang="zh-CN"/>
              </a:defPPr>
              <a:lvl1pPr>
                <a:defRPr b="0" i="0">
                  <a:solidFill>
                    <a:schemeClr val="bg1"/>
                  </a:solidFill>
                  <a:effectLst/>
                  <a:latin typeface="+mj-ea"/>
                  <a:ea typeface="+mj-ea"/>
                </a:defRPr>
              </a:lvl1pPr>
            </a:lstStyle>
            <a:p>
              <a:pPr>
                <a:lnSpc>
                  <a:spcPct val="120000"/>
                </a:lnSpc>
              </a:pPr>
              <a:r>
                <a:rPr lang="zh-CN" altLang="en-US" sz="1600">
                  <a:latin typeface="+mn-ea"/>
                  <a:ea typeface="+mn-ea"/>
                </a:rPr>
                <a:t>新中式风格讲究空间的层次感与跳跃感。配以一些简约的造型为基础，添加中式元素，使整体空间更加丰富。</a:t>
              </a:r>
            </a:p>
          </p:txBody>
        </p:sp>
        <p:pic>
          <p:nvPicPr>
            <p:cNvPr id="20" name="图形 19" descr="亚洲寺院 纯色填充">
              <a:extLst>
                <a:ext uri="{FF2B5EF4-FFF2-40B4-BE49-F238E27FC236}">
                  <a16:creationId xmlns:a16="http://schemas.microsoft.com/office/drawing/2014/main" id="{F3640D6B-A8EC-4ACE-8B51-CD7234DA3B37}"/>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7706911" y="2037409"/>
              <a:ext cx="480764" cy="480764"/>
            </a:xfrm>
            <a:prstGeom prst="rect">
              <a:avLst/>
            </a:prstGeom>
          </p:spPr>
        </p:pic>
      </p:grpSp>
      <p:grpSp>
        <p:nvGrpSpPr>
          <p:cNvPr id="27" name="组合 26">
            <a:extLst>
              <a:ext uri="{FF2B5EF4-FFF2-40B4-BE49-F238E27FC236}">
                <a16:creationId xmlns:a16="http://schemas.microsoft.com/office/drawing/2014/main" id="{102A12D2-A9DC-4626-A9C0-A3FCB7FCE779}"/>
              </a:ext>
            </a:extLst>
          </p:cNvPr>
          <p:cNvGrpSpPr/>
          <p:nvPr/>
        </p:nvGrpSpPr>
        <p:grpSpPr>
          <a:xfrm>
            <a:off x="9323295" y="1940124"/>
            <a:ext cx="2160240" cy="3456664"/>
            <a:chOff x="9323295" y="1940124"/>
            <a:chExt cx="2160240" cy="3456664"/>
          </a:xfrm>
        </p:grpSpPr>
        <p:sp>
          <p:nvSpPr>
            <p:cNvPr id="15" name="矩形: 圆角 14">
              <a:extLst>
                <a:ext uri="{FF2B5EF4-FFF2-40B4-BE49-F238E27FC236}">
                  <a16:creationId xmlns:a16="http://schemas.microsoft.com/office/drawing/2014/main" id="{00919426-F668-4F6B-A923-22CF2A7D58A0}"/>
                </a:ext>
              </a:extLst>
            </p:cNvPr>
            <p:cNvSpPr/>
            <p:nvPr/>
          </p:nvSpPr>
          <p:spPr>
            <a:xfrm>
              <a:off x="9323295" y="2276872"/>
              <a:ext cx="2160240" cy="3119916"/>
            </a:xfrm>
            <a:prstGeom prst="roundRect">
              <a:avLst>
                <a:gd name="adj" fmla="val 4631"/>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椭圆 15">
              <a:extLst>
                <a:ext uri="{FF2B5EF4-FFF2-40B4-BE49-F238E27FC236}">
                  <a16:creationId xmlns:a16="http://schemas.microsoft.com/office/drawing/2014/main" id="{07594D04-CB2C-44B4-8B91-B0871C2EEDEC}"/>
                </a:ext>
              </a:extLst>
            </p:cNvPr>
            <p:cNvSpPr/>
            <p:nvPr/>
          </p:nvSpPr>
          <p:spPr>
            <a:xfrm>
              <a:off x="10079379" y="1940124"/>
              <a:ext cx="648072" cy="648072"/>
            </a:xfrm>
            <a:prstGeom prst="ellipse">
              <a:avLst/>
            </a:prstGeom>
            <a:gradFill flip="none" rotWithShape="1">
              <a:gsLst>
                <a:gs pos="70000">
                  <a:schemeClr val="accent1">
                    <a:lumMod val="97000"/>
                    <a:lumOff val="3000"/>
                  </a:schemeClr>
                </a:gs>
                <a:gs pos="100000">
                  <a:schemeClr val="accent1">
                    <a:lumMod val="60000"/>
                    <a:lumOff val="40000"/>
                  </a:schemeClr>
                </a:gs>
              </a:gsLst>
              <a:lin ang="16200000" scaled="1"/>
              <a:tileRect/>
            </a:gradFill>
            <a:ln>
              <a:noFill/>
            </a:ln>
            <a:effectLst>
              <a:outerShdw blurRad="584200" dist="241300" dir="5400000" algn="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2000">
                <a:solidFill>
                  <a:schemeClr val="tx1"/>
                </a:solidFill>
                <a:latin typeface="+mj-lt"/>
              </a:endParaRPr>
            </a:p>
          </p:txBody>
        </p:sp>
        <p:sp>
          <p:nvSpPr>
            <p:cNvPr id="17" name="文本框 16">
              <a:extLst>
                <a:ext uri="{FF2B5EF4-FFF2-40B4-BE49-F238E27FC236}">
                  <a16:creationId xmlns:a16="http://schemas.microsoft.com/office/drawing/2014/main" id="{2E9BFC43-241B-4C65-A8D3-3041DE1C0A20}"/>
                </a:ext>
              </a:extLst>
            </p:cNvPr>
            <p:cNvSpPr txBox="1"/>
            <p:nvPr/>
          </p:nvSpPr>
          <p:spPr>
            <a:xfrm>
              <a:off x="9849417" y="2764034"/>
              <a:ext cx="1107996" cy="369332"/>
            </a:xfrm>
            <a:prstGeom prst="rect">
              <a:avLst/>
            </a:prstGeom>
            <a:noFill/>
          </p:spPr>
          <p:txBody>
            <a:bodyPr wrap="none">
              <a:spAutoFit/>
            </a:bodyPr>
            <a:lstStyle/>
            <a:p>
              <a:pPr algn="ctr"/>
              <a:r>
                <a:rPr lang="zh-CN" altLang="en-US" b="1" i="0">
                  <a:solidFill>
                    <a:schemeClr val="bg1"/>
                  </a:solidFill>
                  <a:effectLst/>
                  <a:latin typeface="+mj-ea"/>
                  <a:ea typeface="+mj-ea"/>
                </a:rPr>
                <a:t>整体线条</a:t>
              </a:r>
              <a:endParaRPr lang="zh-CN" altLang="en-US" b="1">
                <a:solidFill>
                  <a:schemeClr val="bg1"/>
                </a:solidFill>
                <a:latin typeface="+mj-ea"/>
                <a:ea typeface="+mj-ea"/>
              </a:endParaRPr>
            </a:p>
          </p:txBody>
        </p:sp>
        <p:sp>
          <p:nvSpPr>
            <p:cNvPr id="18" name="文本框 17">
              <a:extLst>
                <a:ext uri="{FF2B5EF4-FFF2-40B4-BE49-F238E27FC236}">
                  <a16:creationId xmlns:a16="http://schemas.microsoft.com/office/drawing/2014/main" id="{0E9F67A0-A094-43BF-9A0E-45633BF88F68}"/>
                </a:ext>
              </a:extLst>
            </p:cNvPr>
            <p:cNvSpPr txBox="1"/>
            <p:nvPr/>
          </p:nvSpPr>
          <p:spPr>
            <a:xfrm>
              <a:off x="9619177" y="3256477"/>
              <a:ext cx="1738937" cy="1756699"/>
            </a:xfrm>
            <a:prstGeom prst="rect">
              <a:avLst/>
            </a:prstGeom>
            <a:noFill/>
          </p:spPr>
          <p:txBody>
            <a:bodyPr wrap="square" lIns="0" tIns="0" rIns="0" bIns="0">
              <a:spAutoFit/>
            </a:bodyPr>
            <a:lstStyle>
              <a:defPPr>
                <a:defRPr lang="zh-CN"/>
              </a:defPPr>
              <a:lvl1pPr>
                <a:defRPr b="0" i="0">
                  <a:solidFill>
                    <a:schemeClr val="bg1"/>
                  </a:solidFill>
                  <a:effectLst/>
                  <a:latin typeface="+mj-ea"/>
                  <a:ea typeface="+mj-ea"/>
                </a:defRPr>
              </a:lvl1pPr>
            </a:lstStyle>
            <a:p>
              <a:pPr>
                <a:lnSpc>
                  <a:spcPct val="120000"/>
                </a:lnSpc>
              </a:pPr>
              <a:r>
                <a:rPr lang="zh-CN" altLang="en-US" sz="1600">
                  <a:latin typeface="+mn-ea"/>
                  <a:ea typeface="+mn-ea"/>
                </a:rPr>
                <a:t>新中式设计讲究线条简单流畅、融合着精雕细琢的意识。虽有传统元素的神韵，却不是一味的照搬。</a:t>
              </a:r>
            </a:p>
          </p:txBody>
        </p:sp>
        <p:pic>
          <p:nvPicPr>
            <p:cNvPr id="21" name="图形 20" descr="现代建筑 纯色填充">
              <a:extLst>
                <a:ext uri="{FF2B5EF4-FFF2-40B4-BE49-F238E27FC236}">
                  <a16:creationId xmlns:a16="http://schemas.microsoft.com/office/drawing/2014/main" id="{91CBB87B-416B-4C00-A414-C14283B00886}"/>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p:blipFill>
          <p:spPr>
            <a:xfrm>
              <a:off x="10177768" y="2051040"/>
              <a:ext cx="480764" cy="480764"/>
            </a:xfrm>
            <a:prstGeom prst="rect">
              <a:avLst/>
            </a:prstGeom>
          </p:spPr>
        </p:pic>
      </p:grpSp>
      <p:pic>
        <p:nvPicPr>
          <p:cNvPr id="28" name="图片 27" descr="现代化的玻璃和钢筋房子，两层，平顶，俯瞰草坪上的游泳池">
            <a:extLst>
              <a:ext uri="{FF2B5EF4-FFF2-40B4-BE49-F238E27FC236}">
                <a16:creationId xmlns:a16="http://schemas.microsoft.com/office/drawing/2014/main" id="{C0C78C97-4B81-4ED3-86BA-33F5EBC6CEE6}"/>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983432" y="3982145"/>
            <a:ext cx="2562599" cy="1319717"/>
          </a:xfrm>
          <a:prstGeom prst="rect">
            <a:avLst/>
          </a:prstGeom>
        </p:spPr>
      </p:pic>
      <p:sp>
        <p:nvSpPr>
          <p:cNvPr id="25" name="文本框 24">
            <a:extLst>
              <a:ext uri="{FF2B5EF4-FFF2-40B4-BE49-F238E27FC236}">
                <a16:creationId xmlns:a16="http://schemas.microsoft.com/office/drawing/2014/main" id="{2554E478-9E4F-4206-BAB8-9BAB30401AA7}"/>
              </a:ext>
            </a:extLst>
          </p:cNvPr>
          <p:cNvSpPr txBox="1"/>
          <p:nvPr/>
        </p:nvSpPr>
        <p:spPr>
          <a:xfrm>
            <a:off x="983432" y="1930238"/>
            <a:ext cx="2053640" cy="360000"/>
          </a:xfrm>
          <a:prstGeom prst="roundRect">
            <a:avLst>
              <a:gd name="adj" fmla="val 50000"/>
            </a:avLst>
          </a:prstGeom>
          <a:gradFill>
            <a:gsLst>
              <a:gs pos="97000">
                <a:schemeClr val="accent1">
                  <a:lumMod val="97000"/>
                  <a:lumOff val="3000"/>
                </a:schemeClr>
              </a:gs>
              <a:gs pos="25000">
                <a:schemeClr val="accent1">
                  <a:lumMod val="60000"/>
                  <a:lumOff val="40000"/>
                </a:schemeClr>
              </a:gs>
            </a:gsLst>
            <a:lin ang="5400000" scaled="1"/>
          </a:gradFill>
          <a:effectLst>
            <a:outerShdw blurRad="50800" dist="38100" dir="5400000" algn="t" rotWithShape="0">
              <a:schemeClr val="accent1">
                <a:alpha val="24000"/>
              </a:schemeClr>
            </a:outerShdw>
          </a:effectLst>
        </p:spPr>
        <p:txBody>
          <a:bodyPr wrap="none" lIns="0" tIns="36000" rIns="0" bIns="0" anchor="ctr">
            <a:noAutofit/>
          </a:bodyPr>
          <a:lstStyle>
            <a:lvl1pPr indent="0" algn="ctr">
              <a:lnSpc>
                <a:spcPct val="90000"/>
              </a:lnSpc>
              <a:spcBef>
                <a:spcPts val="1000"/>
              </a:spcBef>
              <a:buFont typeface="Arial" panose="020B0604020202020204" pitchFamily="34" charset="0"/>
              <a:buNone/>
              <a:defRPr lang="zh-CN" altLang="en-US" sz="1600">
                <a:effectLst/>
                <a:latin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000" b="1">
                <a:latin typeface="+mj-ea"/>
                <a:ea typeface="+mj-ea"/>
              </a:rPr>
              <a:t>新中式建筑风格</a:t>
            </a:r>
          </a:p>
        </p:txBody>
      </p:sp>
    </p:spTree>
    <p:extLst>
      <p:ext uri="{BB962C8B-B14F-4D97-AF65-F5344CB8AC3E}">
        <p14:creationId xmlns:p14="http://schemas.microsoft.com/office/powerpoint/2010/main" val="12179270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a:extLst>
              <a:ext uri="{FF2B5EF4-FFF2-40B4-BE49-F238E27FC236}">
                <a16:creationId xmlns:a16="http://schemas.microsoft.com/office/drawing/2014/main" id="{2081416B-0B8F-4B8F-A733-4F6948A5358B}"/>
              </a:ext>
            </a:extLst>
          </p:cNvPr>
          <p:cNvSpPr/>
          <p:nvPr/>
        </p:nvSpPr>
        <p:spPr>
          <a:xfrm>
            <a:off x="8094952" y="1537491"/>
            <a:ext cx="2790287" cy="424887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id="{3B8E1CDC-1AD4-439C-BB48-1405641A8647}"/>
              </a:ext>
            </a:extLst>
          </p:cNvPr>
          <p:cNvSpPr>
            <a:spLocks noGrp="1"/>
          </p:cNvSpPr>
          <p:nvPr>
            <p:ph type="body" sz="quarter" idx="10"/>
          </p:nvPr>
        </p:nvSpPr>
        <p:spPr/>
        <p:txBody>
          <a:bodyPr/>
          <a:lstStyle/>
          <a:p>
            <a:r>
              <a:rPr lang="zh-CN" altLang="en-US"/>
              <a:t>设计理念</a:t>
            </a:r>
          </a:p>
        </p:txBody>
      </p:sp>
      <p:sp>
        <p:nvSpPr>
          <p:cNvPr id="3" name="文本占位符 2">
            <a:extLst>
              <a:ext uri="{FF2B5EF4-FFF2-40B4-BE49-F238E27FC236}">
                <a16:creationId xmlns:a16="http://schemas.microsoft.com/office/drawing/2014/main" id="{5F667F92-C4B8-4BFB-A79F-D8F585096355}"/>
              </a:ext>
            </a:extLst>
          </p:cNvPr>
          <p:cNvSpPr>
            <a:spLocks noGrp="1"/>
          </p:cNvSpPr>
          <p:nvPr>
            <p:ph type="body" sz="quarter" idx="11"/>
          </p:nvPr>
        </p:nvSpPr>
        <p:spPr/>
        <p:txBody>
          <a:bodyPr/>
          <a:lstStyle/>
          <a:p>
            <a:r>
              <a:rPr lang="en-US" altLang="zh-CN"/>
              <a:t>DESIGN CONCEPT</a:t>
            </a:r>
          </a:p>
        </p:txBody>
      </p:sp>
      <p:pic>
        <p:nvPicPr>
          <p:cNvPr id="6" name="图片 5" descr="3D 波浪图案">
            <a:extLst>
              <a:ext uri="{FF2B5EF4-FFF2-40B4-BE49-F238E27FC236}">
                <a16:creationId xmlns:a16="http://schemas.microsoft.com/office/drawing/2014/main" id="{F7FB2C83-AC49-4EA5-8911-8751BD60A2C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86683" y="3714182"/>
            <a:ext cx="3108268" cy="2072179"/>
          </a:xfrm>
          <a:prstGeom prst="rect">
            <a:avLst/>
          </a:prstGeom>
        </p:spPr>
      </p:pic>
      <p:pic>
        <p:nvPicPr>
          <p:cNvPr id="10" name="图片 9" descr="白色 3D 角的低角度视图">
            <a:extLst>
              <a:ext uri="{FF2B5EF4-FFF2-40B4-BE49-F238E27FC236}">
                <a16:creationId xmlns:a16="http://schemas.microsoft.com/office/drawing/2014/main" id="{FBCEE794-A4A4-499B-B2DD-8B080A767C9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81886" y="1537490"/>
            <a:ext cx="3113065" cy="2075636"/>
          </a:xfrm>
          <a:prstGeom prst="rect">
            <a:avLst/>
          </a:prstGeom>
        </p:spPr>
      </p:pic>
      <p:pic>
        <p:nvPicPr>
          <p:cNvPr id="14" name="图片 13" descr="地下人行通道">
            <a:extLst>
              <a:ext uri="{FF2B5EF4-FFF2-40B4-BE49-F238E27FC236}">
                <a16:creationId xmlns:a16="http://schemas.microsoft.com/office/drawing/2014/main" id="{98DCA68D-D9AD-44F3-9DF1-367F98E5C6CC}"/>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p:blipFill>
        <p:spPr>
          <a:xfrm>
            <a:off x="8184232" y="2207196"/>
            <a:ext cx="2701006" cy="3579165"/>
          </a:xfrm>
          <a:prstGeom prst="rect">
            <a:avLst/>
          </a:prstGeom>
        </p:spPr>
      </p:pic>
      <p:sp>
        <p:nvSpPr>
          <p:cNvPr id="16" name="文本框 15">
            <a:extLst>
              <a:ext uri="{FF2B5EF4-FFF2-40B4-BE49-F238E27FC236}">
                <a16:creationId xmlns:a16="http://schemas.microsoft.com/office/drawing/2014/main" id="{3DABD28B-0ECE-4D01-891E-AACE88BCFF9F}"/>
              </a:ext>
            </a:extLst>
          </p:cNvPr>
          <p:cNvSpPr txBox="1"/>
          <p:nvPr/>
        </p:nvSpPr>
        <p:spPr>
          <a:xfrm>
            <a:off x="8262702" y="5446287"/>
            <a:ext cx="503343" cy="307777"/>
          </a:xfrm>
          <a:prstGeom prst="rect">
            <a:avLst/>
          </a:prstGeom>
          <a:noFill/>
        </p:spPr>
        <p:txBody>
          <a:bodyPr wrap="none" lIns="0" tIns="0" rIns="0" bIns="0" rtlCol="0">
            <a:spAutoFit/>
          </a:bodyPr>
          <a:lstStyle/>
          <a:p>
            <a:pPr algn="r"/>
            <a:r>
              <a:rPr lang="zh-CN" altLang="en-US" sz="2000">
                <a:solidFill>
                  <a:schemeClr val="bg1"/>
                </a:solidFill>
                <a:latin typeface="+mn-ea"/>
              </a:rPr>
              <a:t>自然</a:t>
            </a:r>
          </a:p>
        </p:txBody>
      </p:sp>
      <p:sp>
        <p:nvSpPr>
          <p:cNvPr id="17" name="文本框 16">
            <a:extLst>
              <a:ext uri="{FF2B5EF4-FFF2-40B4-BE49-F238E27FC236}">
                <a16:creationId xmlns:a16="http://schemas.microsoft.com/office/drawing/2014/main" id="{D1810CAB-5E6F-446B-83C8-13AF0BEA6905}"/>
              </a:ext>
            </a:extLst>
          </p:cNvPr>
          <p:cNvSpPr txBox="1"/>
          <p:nvPr/>
        </p:nvSpPr>
        <p:spPr>
          <a:xfrm>
            <a:off x="5154434" y="1599725"/>
            <a:ext cx="503343" cy="307777"/>
          </a:xfrm>
          <a:prstGeom prst="rect">
            <a:avLst/>
          </a:prstGeom>
          <a:noFill/>
        </p:spPr>
        <p:txBody>
          <a:bodyPr wrap="none" lIns="0" tIns="0" rIns="0" bIns="0" rtlCol="0">
            <a:spAutoFit/>
          </a:bodyPr>
          <a:lstStyle/>
          <a:p>
            <a:pPr algn="r"/>
            <a:r>
              <a:rPr lang="zh-CN" altLang="en-US" sz="2000">
                <a:latin typeface="+mn-ea"/>
              </a:rPr>
              <a:t>纯粹</a:t>
            </a:r>
          </a:p>
        </p:txBody>
      </p:sp>
      <p:sp>
        <p:nvSpPr>
          <p:cNvPr id="18" name="文本框 17">
            <a:extLst>
              <a:ext uri="{FF2B5EF4-FFF2-40B4-BE49-F238E27FC236}">
                <a16:creationId xmlns:a16="http://schemas.microsoft.com/office/drawing/2014/main" id="{E3A35A40-0E96-4B8C-8367-7854631F53F3}"/>
              </a:ext>
            </a:extLst>
          </p:cNvPr>
          <p:cNvSpPr txBox="1"/>
          <p:nvPr/>
        </p:nvSpPr>
        <p:spPr>
          <a:xfrm>
            <a:off x="5154434" y="5446288"/>
            <a:ext cx="503343" cy="307777"/>
          </a:xfrm>
          <a:prstGeom prst="rect">
            <a:avLst/>
          </a:prstGeom>
          <a:noFill/>
        </p:spPr>
        <p:txBody>
          <a:bodyPr wrap="none" lIns="0" tIns="0" rIns="0" bIns="0" rtlCol="0">
            <a:spAutoFit/>
          </a:bodyPr>
          <a:lstStyle/>
          <a:p>
            <a:pPr algn="r"/>
            <a:r>
              <a:rPr lang="zh-CN" altLang="en-US" sz="2000">
                <a:solidFill>
                  <a:schemeClr val="bg1"/>
                </a:solidFill>
                <a:latin typeface="+mn-ea"/>
              </a:rPr>
              <a:t>变化</a:t>
            </a:r>
          </a:p>
        </p:txBody>
      </p:sp>
      <p:sp>
        <p:nvSpPr>
          <p:cNvPr id="19" name="文本框 18">
            <a:extLst>
              <a:ext uri="{FF2B5EF4-FFF2-40B4-BE49-F238E27FC236}">
                <a16:creationId xmlns:a16="http://schemas.microsoft.com/office/drawing/2014/main" id="{65060DB2-BE81-4A23-9479-CD81C73C4C61}"/>
              </a:ext>
            </a:extLst>
          </p:cNvPr>
          <p:cNvSpPr txBox="1"/>
          <p:nvPr/>
        </p:nvSpPr>
        <p:spPr>
          <a:xfrm>
            <a:off x="1461935" y="4495878"/>
            <a:ext cx="1995739" cy="369332"/>
          </a:xfrm>
          <a:prstGeom prst="rect">
            <a:avLst/>
          </a:prstGeom>
          <a:noFill/>
        </p:spPr>
        <p:txBody>
          <a:bodyPr wrap="none" lIns="0" tIns="0" rIns="0" bIns="0" rtlCol="0">
            <a:spAutoFit/>
          </a:bodyPr>
          <a:lstStyle/>
          <a:p>
            <a:r>
              <a:rPr lang="zh-CN" altLang="en-US" sz="2400" b="1">
                <a:latin typeface="+mj-ea"/>
                <a:ea typeface="+mj-ea"/>
              </a:rPr>
              <a:t>传统</a:t>
            </a:r>
            <a:r>
              <a:rPr lang="en-US" altLang="zh-CN" sz="2400" b="1">
                <a:latin typeface="+mj-ea"/>
                <a:ea typeface="+mj-ea"/>
              </a:rPr>
              <a:t>+</a:t>
            </a:r>
            <a:r>
              <a:rPr lang="zh-CN" altLang="en-US" sz="2400" b="1">
                <a:latin typeface="+mj-ea"/>
                <a:ea typeface="+mj-ea"/>
              </a:rPr>
              <a:t>现代艺术</a:t>
            </a:r>
          </a:p>
        </p:txBody>
      </p:sp>
      <p:sp>
        <p:nvSpPr>
          <p:cNvPr id="20" name="文本框 19">
            <a:extLst>
              <a:ext uri="{FF2B5EF4-FFF2-40B4-BE49-F238E27FC236}">
                <a16:creationId xmlns:a16="http://schemas.microsoft.com/office/drawing/2014/main" id="{96761568-F24E-4DB3-B00E-7EBCC905E08A}"/>
              </a:ext>
            </a:extLst>
          </p:cNvPr>
          <p:cNvSpPr txBox="1"/>
          <p:nvPr/>
        </p:nvSpPr>
        <p:spPr>
          <a:xfrm>
            <a:off x="1478255" y="4892640"/>
            <a:ext cx="2019784" cy="246221"/>
          </a:xfrm>
          <a:prstGeom prst="rect">
            <a:avLst/>
          </a:prstGeom>
          <a:noFill/>
        </p:spPr>
        <p:txBody>
          <a:bodyPr wrap="none" lIns="0" tIns="0" rIns="0" bIns="0" rtlCol="0">
            <a:spAutoFit/>
          </a:bodyPr>
          <a:lstStyle/>
          <a:p>
            <a:r>
              <a:rPr lang="zh-CN" altLang="en-US" sz="1600">
                <a:latin typeface="+mn-ea"/>
              </a:rPr>
              <a:t>写意、轻快流畅、变化</a:t>
            </a:r>
          </a:p>
        </p:txBody>
      </p:sp>
      <p:cxnSp>
        <p:nvCxnSpPr>
          <p:cNvPr id="26" name="直接连接符 25">
            <a:extLst>
              <a:ext uri="{FF2B5EF4-FFF2-40B4-BE49-F238E27FC236}">
                <a16:creationId xmlns:a16="http://schemas.microsoft.com/office/drawing/2014/main" id="{B87E5126-CB72-4CD8-A1EE-CD740A9DDD23}"/>
              </a:ext>
            </a:extLst>
          </p:cNvPr>
          <p:cNvCxnSpPr>
            <a:cxnSpLocks/>
          </p:cNvCxnSpPr>
          <p:nvPr/>
        </p:nvCxnSpPr>
        <p:spPr>
          <a:xfrm>
            <a:off x="1477457" y="5786361"/>
            <a:ext cx="3415149"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1" name="图片 20" descr="房间中心的木质工作台">
            <a:extLst>
              <a:ext uri="{FF2B5EF4-FFF2-40B4-BE49-F238E27FC236}">
                <a16:creationId xmlns:a16="http://schemas.microsoft.com/office/drawing/2014/main" id="{A75D2268-7D59-4026-8BDA-0847F31F010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477457" y="1537490"/>
            <a:ext cx="3415149" cy="2864187"/>
          </a:xfrm>
          <a:prstGeom prst="rect">
            <a:avLst/>
          </a:prstGeom>
        </p:spPr>
      </p:pic>
    </p:spTree>
    <p:extLst>
      <p:ext uri="{BB962C8B-B14F-4D97-AF65-F5344CB8AC3E}">
        <p14:creationId xmlns:p14="http://schemas.microsoft.com/office/powerpoint/2010/main" val="1068925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648F99D6-7433-40DE-96CB-129086EB1075}"/>
              </a:ext>
            </a:extLst>
          </p:cNvPr>
          <p:cNvSpPr>
            <a:spLocks noGrp="1"/>
          </p:cNvSpPr>
          <p:nvPr>
            <p:ph type="body" sz="quarter" idx="10"/>
          </p:nvPr>
        </p:nvSpPr>
        <p:spPr/>
        <p:txBody>
          <a:bodyPr/>
          <a:lstStyle/>
          <a:p>
            <a:r>
              <a:rPr lang="zh-CN" altLang="en-US"/>
              <a:t>设计理念</a:t>
            </a:r>
          </a:p>
        </p:txBody>
      </p:sp>
      <p:sp>
        <p:nvSpPr>
          <p:cNvPr id="3" name="文本占位符 2">
            <a:extLst>
              <a:ext uri="{FF2B5EF4-FFF2-40B4-BE49-F238E27FC236}">
                <a16:creationId xmlns:a16="http://schemas.microsoft.com/office/drawing/2014/main" id="{CBADEE76-9FB7-4D46-BABC-391E803D3DE4}"/>
              </a:ext>
            </a:extLst>
          </p:cNvPr>
          <p:cNvSpPr>
            <a:spLocks noGrp="1"/>
          </p:cNvSpPr>
          <p:nvPr>
            <p:ph type="body" sz="quarter" idx="11"/>
          </p:nvPr>
        </p:nvSpPr>
        <p:spPr/>
        <p:txBody>
          <a:bodyPr/>
          <a:lstStyle/>
          <a:p>
            <a:r>
              <a:rPr lang="en-US" altLang="zh-CN"/>
              <a:t>DESIGN CONCEPT</a:t>
            </a:r>
          </a:p>
        </p:txBody>
      </p:sp>
      <p:pic>
        <p:nvPicPr>
          <p:cNvPr id="4" name="图片 3" descr="房间里的摆设布局&#10;&#10;中度可信度描述已自动生成">
            <a:extLst>
              <a:ext uri="{FF2B5EF4-FFF2-40B4-BE49-F238E27FC236}">
                <a16:creationId xmlns:a16="http://schemas.microsoft.com/office/drawing/2014/main" id="{15A0AD6E-0EC1-42BB-923D-5D2A4B47BBA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151336" y="3134897"/>
            <a:ext cx="4742147" cy="2922640"/>
          </a:xfrm>
          <a:prstGeom prst="rect">
            <a:avLst/>
          </a:prstGeom>
        </p:spPr>
      </p:pic>
      <p:pic>
        <p:nvPicPr>
          <p:cNvPr id="10" name="图片 9" descr="阴影中的柱子">
            <a:extLst>
              <a:ext uri="{FF2B5EF4-FFF2-40B4-BE49-F238E27FC236}">
                <a16:creationId xmlns:a16="http://schemas.microsoft.com/office/drawing/2014/main" id="{869A3AEE-AD63-4FBF-9753-3E87130BA5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6672" y="1538656"/>
            <a:ext cx="4939328" cy="2922640"/>
          </a:xfrm>
          <a:prstGeom prst="rect">
            <a:avLst/>
          </a:prstGeom>
        </p:spPr>
      </p:pic>
      <p:grpSp>
        <p:nvGrpSpPr>
          <p:cNvPr id="5" name="组合 4">
            <a:extLst>
              <a:ext uri="{FF2B5EF4-FFF2-40B4-BE49-F238E27FC236}">
                <a16:creationId xmlns:a16="http://schemas.microsoft.com/office/drawing/2014/main" id="{7B185A83-17F2-4032-96CC-4F3154FED035}"/>
              </a:ext>
            </a:extLst>
          </p:cNvPr>
          <p:cNvGrpSpPr/>
          <p:nvPr/>
        </p:nvGrpSpPr>
        <p:grpSpPr>
          <a:xfrm>
            <a:off x="6151336" y="1538655"/>
            <a:ext cx="4742147" cy="1596242"/>
            <a:chOff x="6151336" y="1538655"/>
            <a:chExt cx="4742147" cy="1596242"/>
          </a:xfrm>
        </p:grpSpPr>
        <p:sp>
          <p:nvSpPr>
            <p:cNvPr id="12" name="矩形 11">
              <a:extLst>
                <a:ext uri="{FF2B5EF4-FFF2-40B4-BE49-F238E27FC236}">
                  <a16:creationId xmlns:a16="http://schemas.microsoft.com/office/drawing/2014/main" id="{98A8AA67-0F1F-4654-B771-8FF2014FB6ED}"/>
                </a:ext>
              </a:extLst>
            </p:cNvPr>
            <p:cNvSpPr/>
            <p:nvPr/>
          </p:nvSpPr>
          <p:spPr>
            <a:xfrm>
              <a:off x="6151336" y="1538655"/>
              <a:ext cx="4742147" cy="159624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83E57ECE-9263-4320-9C1E-CAF66D8F2169}"/>
                </a:ext>
              </a:extLst>
            </p:cNvPr>
            <p:cNvSpPr txBox="1"/>
            <p:nvPr/>
          </p:nvSpPr>
          <p:spPr>
            <a:xfrm>
              <a:off x="6284896" y="1670203"/>
              <a:ext cx="2013372" cy="307777"/>
            </a:xfrm>
            <a:prstGeom prst="rect">
              <a:avLst/>
            </a:prstGeom>
            <a:noFill/>
          </p:spPr>
          <p:txBody>
            <a:bodyPr wrap="none" lIns="0" tIns="0" rIns="0" bIns="0" rtlCol="0">
              <a:spAutoFit/>
            </a:bodyPr>
            <a:lstStyle>
              <a:defPPr>
                <a:defRPr lang="zh-CN"/>
              </a:defPPr>
              <a:lvl1pPr algn="r">
                <a:defRPr sz="2000">
                  <a:latin typeface="+mj-ea"/>
                  <a:ea typeface="+mj-ea"/>
                </a:defRPr>
              </a:lvl1pPr>
            </a:lstStyle>
            <a:p>
              <a:pPr algn="l"/>
              <a:r>
                <a:rPr lang="zh-CN" altLang="en-US" b="1">
                  <a:solidFill>
                    <a:schemeClr val="bg1"/>
                  </a:solidFill>
                </a:rPr>
                <a:t>引导的路径与视线</a:t>
              </a:r>
            </a:p>
          </p:txBody>
        </p:sp>
        <p:sp>
          <p:nvSpPr>
            <p:cNvPr id="14" name="文本框 13">
              <a:extLst>
                <a:ext uri="{FF2B5EF4-FFF2-40B4-BE49-F238E27FC236}">
                  <a16:creationId xmlns:a16="http://schemas.microsoft.com/office/drawing/2014/main" id="{7A10F776-E4C9-43C9-AB41-44A6A0B380BE}"/>
                </a:ext>
              </a:extLst>
            </p:cNvPr>
            <p:cNvSpPr txBox="1"/>
            <p:nvPr/>
          </p:nvSpPr>
          <p:spPr>
            <a:xfrm>
              <a:off x="6284895" y="2001970"/>
              <a:ext cx="4464497" cy="870303"/>
            </a:xfrm>
            <a:prstGeom prst="rect">
              <a:avLst/>
            </a:prstGeom>
            <a:noFill/>
          </p:spPr>
          <p:txBody>
            <a:bodyPr wrap="square" lIns="0" tIns="0" rIns="0" bIns="0" rtlCol="0">
              <a:spAutoFit/>
            </a:bodyPr>
            <a:lstStyle>
              <a:defPPr>
                <a:defRPr lang="zh-CN"/>
              </a:defPPr>
              <a:lvl1pPr algn="r">
                <a:defRPr sz="1600">
                  <a:latin typeface="+mn-ea"/>
                </a:defRPr>
              </a:lvl1pPr>
            </a:lstStyle>
            <a:p>
              <a:pPr algn="l">
                <a:lnSpc>
                  <a:spcPct val="120000"/>
                </a:lnSpc>
              </a:pPr>
              <a:r>
                <a:rPr lang="zh-CN" altLang="en-US">
                  <a:solidFill>
                    <a:schemeClr val="bg1"/>
                  </a:solidFill>
                </a:rPr>
                <a:t>意随心动</a:t>
              </a:r>
              <a:r>
                <a:rPr lang="en-US" altLang="zh-CN">
                  <a:solidFill>
                    <a:schemeClr val="bg1"/>
                  </a:solidFill>
                </a:rPr>
                <a:t>——</a:t>
              </a:r>
              <a:r>
                <a:rPr lang="zh-CN" altLang="en-US">
                  <a:solidFill>
                    <a:schemeClr val="bg1"/>
                  </a:solidFill>
                </a:rPr>
                <a:t>设计中插入有韵律感的景观元素，或者对铺地纹理进行变化等，对路径进行强调并缩短视觉距离。</a:t>
              </a:r>
            </a:p>
          </p:txBody>
        </p:sp>
      </p:grpSp>
      <p:grpSp>
        <p:nvGrpSpPr>
          <p:cNvPr id="6" name="组合 5">
            <a:extLst>
              <a:ext uri="{FF2B5EF4-FFF2-40B4-BE49-F238E27FC236}">
                <a16:creationId xmlns:a16="http://schemas.microsoft.com/office/drawing/2014/main" id="{071B85C3-A914-451D-B4DE-E4B04EBAAAAF}"/>
              </a:ext>
            </a:extLst>
          </p:cNvPr>
          <p:cNvGrpSpPr/>
          <p:nvPr/>
        </p:nvGrpSpPr>
        <p:grpSpPr>
          <a:xfrm>
            <a:off x="1156537" y="4461296"/>
            <a:ext cx="4939328" cy="1596241"/>
            <a:chOff x="1156537" y="4461296"/>
            <a:chExt cx="4939328" cy="1596241"/>
          </a:xfrm>
        </p:grpSpPr>
        <p:sp>
          <p:nvSpPr>
            <p:cNvPr id="11" name="矩形 10">
              <a:extLst>
                <a:ext uri="{FF2B5EF4-FFF2-40B4-BE49-F238E27FC236}">
                  <a16:creationId xmlns:a16="http://schemas.microsoft.com/office/drawing/2014/main" id="{5C47C45C-8271-46FB-8D1A-266FD0ECBDC0}"/>
                </a:ext>
              </a:extLst>
            </p:cNvPr>
            <p:cNvSpPr/>
            <p:nvPr/>
          </p:nvSpPr>
          <p:spPr>
            <a:xfrm>
              <a:off x="1156537" y="4461296"/>
              <a:ext cx="4939328" cy="159624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C3FFBAAE-B29E-4A90-948A-804B01597BE9}"/>
                </a:ext>
              </a:extLst>
            </p:cNvPr>
            <p:cNvSpPr txBox="1"/>
            <p:nvPr/>
          </p:nvSpPr>
          <p:spPr>
            <a:xfrm>
              <a:off x="1330974" y="4555176"/>
              <a:ext cx="1258357" cy="307777"/>
            </a:xfrm>
            <a:prstGeom prst="rect">
              <a:avLst/>
            </a:prstGeom>
            <a:noFill/>
          </p:spPr>
          <p:txBody>
            <a:bodyPr wrap="none" lIns="0" tIns="0" rIns="0" bIns="0" rtlCol="0">
              <a:spAutoFit/>
            </a:bodyPr>
            <a:lstStyle/>
            <a:p>
              <a:r>
                <a:rPr lang="zh-CN" altLang="en-US" sz="2000" b="1">
                  <a:latin typeface="+mj-ea"/>
                  <a:ea typeface="+mj-ea"/>
                </a:rPr>
                <a:t>边界的设计</a:t>
              </a:r>
            </a:p>
          </p:txBody>
        </p:sp>
        <p:sp>
          <p:nvSpPr>
            <p:cNvPr id="16" name="文本框 15">
              <a:extLst>
                <a:ext uri="{FF2B5EF4-FFF2-40B4-BE49-F238E27FC236}">
                  <a16:creationId xmlns:a16="http://schemas.microsoft.com/office/drawing/2014/main" id="{E8696945-108B-4269-8ABD-538FECF3B595}"/>
                </a:ext>
              </a:extLst>
            </p:cNvPr>
            <p:cNvSpPr txBox="1"/>
            <p:nvPr/>
          </p:nvSpPr>
          <p:spPr>
            <a:xfrm>
              <a:off x="1331109" y="4862953"/>
              <a:ext cx="4521739" cy="870303"/>
            </a:xfrm>
            <a:prstGeom prst="rect">
              <a:avLst/>
            </a:prstGeom>
            <a:noFill/>
          </p:spPr>
          <p:txBody>
            <a:bodyPr wrap="square" lIns="0" tIns="0" rIns="0" bIns="0" rtlCol="0">
              <a:spAutoFit/>
            </a:bodyPr>
            <a:lstStyle/>
            <a:p>
              <a:pPr>
                <a:lnSpc>
                  <a:spcPct val="120000"/>
                </a:lnSpc>
              </a:pPr>
              <a:r>
                <a:rPr lang="zh-CN" altLang="en-US" sz="1600">
                  <a:latin typeface="+mn-ea"/>
                </a:rPr>
                <a:t>自由、转折、限定</a:t>
              </a:r>
              <a:r>
                <a:rPr lang="en-US" altLang="zh-CN" sz="1600">
                  <a:latin typeface="+mn-ea"/>
                </a:rPr>
                <a:t>——</a:t>
              </a:r>
              <a:r>
                <a:rPr lang="zh-CN" altLang="en-US" sz="1600">
                  <a:latin typeface="+mn-ea"/>
                </a:rPr>
                <a:t>建筑边界可以创造吸引人的场所，使人们在这里聚集和交流。这部分“灰空间”是街道的延伸</a:t>
              </a:r>
              <a:r>
                <a:rPr lang="en-US" altLang="zh-CN" sz="1600">
                  <a:latin typeface="+mn-ea"/>
                </a:rPr>
                <a:t>,</a:t>
              </a:r>
              <a:r>
                <a:rPr lang="zh-CN" altLang="en-US" sz="1600">
                  <a:latin typeface="+mn-ea"/>
                </a:rPr>
                <a:t>也可以是建筑空间的连续，充满活力。</a:t>
              </a:r>
            </a:p>
          </p:txBody>
        </p:sp>
      </p:grpSp>
    </p:spTree>
    <p:extLst>
      <p:ext uri="{BB962C8B-B14F-4D97-AF65-F5344CB8AC3E}">
        <p14:creationId xmlns:p14="http://schemas.microsoft.com/office/powerpoint/2010/main" val="899020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A8B3D012-DFD1-4A4B-B6BB-1F1DEBAEEFC3}"/>
              </a:ext>
            </a:extLst>
          </p:cNvPr>
          <p:cNvSpPr>
            <a:spLocks noGrp="1"/>
          </p:cNvSpPr>
          <p:nvPr>
            <p:ph type="body" sz="quarter" idx="10"/>
          </p:nvPr>
        </p:nvSpPr>
        <p:spPr/>
        <p:txBody>
          <a:bodyPr/>
          <a:lstStyle/>
          <a:p>
            <a:r>
              <a:rPr lang="zh-CN" altLang="en-US"/>
              <a:t>设计分析</a:t>
            </a:r>
          </a:p>
        </p:txBody>
      </p:sp>
      <p:sp>
        <p:nvSpPr>
          <p:cNvPr id="3" name="文本占位符 2">
            <a:extLst>
              <a:ext uri="{FF2B5EF4-FFF2-40B4-BE49-F238E27FC236}">
                <a16:creationId xmlns:a16="http://schemas.microsoft.com/office/drawing/2014/main" id="{5929BB4C-8836-4328-A65D-D1C127F018ED}"/>
              </a:ext>
            </a:extLst>
          </p:cNvPr>
          <p:cNvSpPr>
            <a:spLocks noGrp="1"/>
          </p:cNvSpPr>
          <p:nvPr>
            <p:ph type="body" sz="quarter" idx="11"/>
          </p:nvPr>
        </p:nvSpPr>
        <p:spPr/>
        <p:txBody>
          <a:bodyPr/>
          <a:lstStyle/>
          <a:p>
            <a:r>
              <a:rPr lang="en-US" altLang="zh-CN"/>
              <a:t>DESIGN ANALYSIS</a:t>
            </a:r>
          </a:p>
        </p:txBody>
      </p:sp>
      <p:pic>
        <p:nvPicPr>
          <p:cNvPr id="4" name="图片 3">
            <a:extLst>
              <a:ext uri="{FF2B5EF4-FFF2-40B4-BE49-F238E27FC236}">
                <a16:creationId xmlns:a16="http://schemas.microsoft.com/office/drawing/2014/main" id="{EF490C45-D590-4A93-80D3-EA1599775CD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r="-239"/>
          <a:stretch/>
        </p:blipFill>
        <p:spPr>
          <a:xfrm>
            <a:off x="756290" y="2075414"/>
            <a:ext cx="5088126" cy="2972057"/>
          </a:xfrm>
          <a:prstGeom prst="rect">
            <a:avLst/>
          </a:prstGeom>
          <a:ln w="12700">
            <a:solidFill>
              <a:schemeClr val="tx1"/>
            </a:solidFill>
          </a:ln>
        </p:spPr>
      </p:pic>
      <p:cxnSp>
        <p:nvCxnSpPr>
          <p:cNvPr id="5" name="直接连接符 4">
            <a:extLst>
              <a:ext uri="{FF2B5EF4-FFF2-40B4-BE49-F238E27FC236}">
                <a16:creationId xmlns:a16="http://schemas.microsoft.com/office/drawing/2014/main" id="{A61848D2-CACF-488B-B1AD-B5058901DA26}"/>
              </a:ext>
            </a:extLst>
          </p:cNvPr>
          <p:cNvCxnSpPr>
            <a:cxnSpLocks/>
          </p:cNvCxnSpPr>
          <p:nvPr/>
        </p:nvCxnSpPr>
        <p:spPr>
          <a:xfrm>
            <a:off x="1681621" y="4568809"/>
            <a:ext cx="0" cy="1021299"/>
          </a:xfrm>
          <a:prstGeom prst="line">
            <a:avLst/>
          </a:prstGeom>
          <a:ln w="12700">
            <a:solidFill>
              <a:schemeClr val="accent1"/>
            </a:solidFill>
            <a:prstDash val="sysDash"/>
            <a:headEnd type="none"/>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C81BF768-6F43-4B87-AC4B-33D57488DF3F}"/>
              </a:ext>
            </a:extLst>
          </p:cNvPr>
          <p:cNvSpPr txBox="1"/>
          <p:nvPr/>
        </p:nvSpPr>
        <p:spPr>
          <a:xfrm>
            <a:off x="3487887" y="1577651"/>
            <a:ext cx="807913" cy="279372"/>
          </a:xfrm>
          <a:prstGeom prst="rect">
            <a:avLst/>
          </a:prstGeom>
          <a:noFill/>
        </p:spPr>
        <p:txBody>
          <a:bodyPr wrap="none" lIns="0" tIns="0" rIns="0" bIns="0">
            <a:spAutoFit/>
          </a:bodyPr>
          <a:lstStyle/>
          <a:p>
            <a:pPr>
              <a:lnSpc>
                <a:spcPct val="120000"/>
              </a:lnSpc>
            </a:pPr>
            <a:r>
              <a:rPr lang="zh-CN" altLang="en-US" sz="1600">
                <a:latin typeface="+mn-ea"/>
              </a:rPr>
              <a:t>营销中心</a:t>
            </a:r>
            <a:endParaRPr lang="en-US" altLang="zh-CN" sz="1600">
              <a:latin typeface="+mn-ea"/>
            </a:endParaRPr>
          </a:p>
        </p:txBody>
      </p:sp>
      <p:sp>
        <p:nvSpPr>
          <p:cNvPr id="23" name="文本框 22">
            <a:extLst>
              <a:ext uri="{FF2B5EF4-FFF2-40B4-BE49-F238E27FC236}">
                <a16:creationId xmlns:a16="http://schemas.microsoft.com/office/drawing/2014/main" id="{C7117FB6-30BF-46EA-99A8-2427FE0F6887}"/>
              </a:ext>
            </a:extLst>
          </p:cNvPr>
          <p:cNvSpPr txBox="1"/>
          <p:nvPr/>
        </p:nvSpPr>
        <p:spPr>
          <a:xfrm>
            <a:off x="4943037" y="1598704"/>
            <a:ext cx="807913" cy="279372"/>
          </a:xfrm>
          <a:prstGeom prst="rect">
            <a:avLst/>
          </a:prstGeom>
          <a:noFill/>
        </p:spPr>
        <p:txBody>
          <a:bodyPr wrap="none" lIns="0" tIns="0" rIns="0" bIns="0">
            <a:spAutoFit/>
          </a:bodyPr>
          <a:lstStyle>
            <a:defPPr>
              <a:defRPr lang="zh-CN"/>
            </a:defPPr>
            <a:lvl1pPr>
              <a:lnSpc>
                <a:spcPct val="120000"/>
              </a:lnSpc>
              <a:defRPr sz="1600">
                <a:latin typeface="+mn-ea"/>
              </a:defRPr>
            </a:lvl1pPr>
          </a:lstStyle>
          <a:p>
            <a:r>
              <a:rPr lang="zh-CN" altLang="en-US"/>
              <a:t>入口广场</a:t>
            </a:r>
            <a:endParaRPr lang="en-US" altLang="zh-CN"/>
          </a:p>
        </p:txBody>
      </p:sp>
      <p:cxnSp>
        <p:nvCxnSpPr>
          <p:cNvPr id="25" name="直接连接符 24">
            <a:extLst>
              <a:ext uri="{FF2B5EF4-FFF2-40B4-BE49-F238E27FC236}">
                <a16:creationId xmlns:a16="http://schemas.microsoft.com/office/drawing/2014/main" id="{DA16C692-F07D-47AC-8BF6-CF5EF6D92C30}"/>
              </a:ext>
            </a:extLst>
          </p:cNvPr>
          <p:cNvCxnSpPr>
            <a:cxnSpLocks/>
          </p:cNvCxnSpPr>
          <p:nvPr/>
        </p:nvCxnSpPr>
        <p:spPr>
          <a:xfrm>
            <a:off x="4189875" y="3712959"/>
            <a:ext cx="0" cy="1905115"/>
          </a:xfrm>
          <a:prstGeom prst="line">
            <a:avLst/>
          </a:prstGeom>
          <a:ln w="12700">
            <a:solidFill>
              <a:schemeClr val="accent1"/>
            </a:solidFill>
            <a:prstDash val="sysDash"/>
            <a:headEnd type="none"/>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6983DA85-866B-43C9-B40E-6ADCB94FACB0}"/>
              </a:ext>
            </a:extLst>
          </p:cNvPr>
          <p:cNvCxnSpPr>
            <a:cxnSpLocks/>
          </p:cNvCxnSpPr>
          <p:nvPr/>
        </p:nvCxnSpPr>
        <p:spPr>
          <a:xfrm flipH="1">
            <a:off x="3204211" y="1756764"/>
            <a:ext cx="2" cy="1438253"/>
          </a:xfrm>
          <a:prstGeom prst="line">
            <a:avLst/>
          </a:prstGeom>
          <a:ln w="12700">
            <a:solidFill>
              <a:schemeClr val="accent1"/>
            </a:solidFill>
            <a:prstDash val="sysDash"/>
            <a:headEnd type="none"/>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36006BBC-94FC-4E0F-A8CE-F559112F045F}"/>
              </a:ext>
            </a:extLst>
          </p:cNvPr>
          <p:cNvCxnSpPr>
            <a:cxnSpLocks/>
          </p:cNvCxnSpPr>
          <p:nvPr/>
        </p:nvCxnSpPr>
        <p:spPr>
          <a:xfrm>
            <a:off x="4688026" y="1873404"/>
            <a:ext cx="0" cy="2408632"/>
          </a:xfrm>
          <a:prstGeom prst="line">
            <a:avLst/>
          </a:prstGeom>
          <a:ln w="12700">
            <a:solidFill>
              <a:schemeClr val="accent1"/>
            </a:solidFill>
            <a:prstDash val="sysDash"/>
            <a:headEnd type="none"/>
          </a:ln>
        </p:spPr>
        <p:style>
          <a:lnRef idx="1">
            <a:schemeClr val="accent1"/>
          </a:lnRef>
          <a:fillRef idx="0">
            <a:schemeClr val="accent1"/>
          </a:fillRef>
          <a:effectRef idx="0">
            <a:schemeClr val="accent1"/>
          </a:effectRef>
          <a:fontRef idx="minor">
            <a:schemeClr val="tx1"/>
          </a:fontRef>
        </p:style>
      </p:cxnSp>
      <p:grpSp>
        <p:nvGrpSpPr>
          <p:cNvPr id="28" name="组合 27">
            <a:extLst>
              <a:ext uri="{FF2B5EF4-FFF2-40B4-BE49-F238E27FC236}">
                <a16:creationId xmlns:a16="http://schemas.microsoft.com/office/drawing/2014/main" id="{FC79CC29-2171-4ACC-A490-452DD7E5248D}"/>
              </a:ext>
            </a:extLst>
          </p:cNvPr>
          <p:cNvGrpSpPr/>
          <p:nvPr/>
        </p:nvGrpSpPr>
        <p:grpSpPr>
          <a:xfrm>
            <a:off x="3081651" y="3000450"/>
            <a:ext cx="245123" cy="245123"/>
            <a:chOff x="5129122" y="3593706"/>
            <a:chExt cx="245123" cy="245123"/>
          </a:xfrm>
        </p:grpSpPr>
        <p:sp>
          <p:nvSpPr>
            <p:cNvPr id="29" name="椭圆 28">
              <a:extLst>
                <a:ext uri="{FF2B5EF4-FFF2-40B4-BE49-F238E27FC236}">
                  <a16:creationId xmlns:a16="http://schemas.microsoft.com/office/drawing/2014/main" id="{864E2782-C097-4F53-813D-212F4039AC5B}"/>
                </a:ext>
              </a:extLst>
            </p:cNvPr>
            <p:cNvSpPr/>
            <p:nvPr/>
          </p:nvSpPr>
          <p:spPr>
            <a:xfrm>
              <a:off x="5129122" y="3593706"/>
              <a:ext cx="245123" cy="245123"/>
            </a:xfrm>
            <a:prstGeom prst="ellipse">
              <a:avLst/>
            </a:prstGeom>
            <a:solidFill>
              <a:schemeClr val="accent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24CFB5B9-62A0-402D-8178-C164C72C8A74}"/>
                </a:ext>
              </a:extLst>
            </p:cNvPr>
            <p:cNvSpPr/>
            <p:nvPr/>
          </p:nvSpPr>
          <p:spPr>
            <a:xfrm>
              <a:off x="5179677" y="3644261"/>
              <a:ext cx="144012" cy="144012"/>
            </a:xfrm>
            <a:prstGeom prst="ellipse">
              <a:avLst/>
            </a:prstGeom>
            <a:gradFill flip="none" rotWithShape="1">
              <a:gsLst>
                <a:gs pos="0">
                  <a:schemeClr val="accent1">
                    <a:lumMod val="60000"/>
                    <a:lumOff val="40000"/>
                  </a:schemeClr>
                </a:gs>
                <a:gs pos="18000">
                  <a:schemeClr val="accent1">
                    <a:lumMod val="60000"/>
                    <a:lumOff val="40000"/>
                  </a:schemeClr>
                </a:gs>
                <a:gs pos="68000">
                  <a:schemeClr val="accent1"/>
                </a:gs>
                <a:gs pos="97000">
                  <a:schemeClr val="accent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a:extLst>
              <a:ext uri="{FF2B5EF4-FFF2-40B4-BE49-F238E27FC236}">
                <a16:creationId xmlns:a16="http://schemas.microsoft.com/office/drawing/2014/main" id="{CFA8CFA1-1275-4A75-B871-02A9869D8464}"/>
              </a:ext>
            </a:extLst>
          </p:cNvPr>
          <p:cNvGrpSpPr/>
          <p:nvPr/>
        </p:nvGrpSpPr>
        <p:grpSpPr>
          <a:xfrm>
            <a:off x="4565465" y="4142720"/>
            <a:ext cx="245123" cy="245123"/>
            <a:chOff x="5129122" y="3593706"/>
            <a:chExt cx="245123" cy="245123"/>
          </a:xfrm>
        </p:grpSpPr>
        <p:sp>
          <p:nvSpPr>
            <p:cNvPr id="32" name="椭圆 31">
              <a:extLst>
                <a:ext uri="{FF2B5EF4-FFF2-40B4-BE49-F238E27FC236}">
                  <a16:creationId xmlns:a16="http://schemas.microsoft.com/office/drawing/2014/main" id="{4CBE30EC-4007-4ED8-B729-03E82131C241}"/>
                </a:ext>
              </a:extLst>
            </p:cNvPr>
            <p:cNvSpPr/>
            <p:nvPr/>
          </p:nvSpPr>
          <p:spPr>
            <a:xfrm>
              <a:off x="5129122" y="3593706"/>
              <a:ext cx="245123" cy="245123"/>
            </a:xfrm>
            <a:prstGeom prst="ellipse">
              <a:avLst/>
            </a:prstGeom>
            <a:solidFill>
              <a:schemeClr val="accent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FA5DFE29-D496-4048-A743-B976FD524B29}"/>
                </a:ext>
              </a:extLst>
            </p:cNvPr>
            <p:cNvSpPr/>
            <p:nvPr/>
          </p:nvSpPr>
          <p:spPr>
            <a:xfrm>
              <a:off x="5179677" y="3644261"/>
              <a:ext cx="144012" cy="144012"/>
            </a:xfrm>
            <a:prstGeom prst="ellipse">
              <a:avLst/>
            </a:prstGeom>
            <a:gradFill flip="none" rotWithShape="1">
              <a:gsLst>
                <a:gs pos="0">
                  <a:schemeClr val="accent1">
                    <a:lumMod val="60000"/>
                    <a:lumOff val="40000"/>
                  </a:schemeClr>
                </a:gs>
                <a:gs pos="18000">
                  <a:schemeClr val="accent1">
                    <a:lumMod val="60000"/>
                    <a:lumOff val="40000"/>
                  </a:schemeClr>
                </a:gs>
                <a:gs pos="68000">
                  <a:schemeClr val="accent1"/>
                </a:gs>
                <a:gs pos="97000">
                  <a:schemeClr val="accent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a:extLst>
              <a:ext uri="{FF2B5EF4-FFF2-40B4-BE49-F238E27FC236}">
                <a16:creationId xmlns:a16="http://schemas.microsoft.com/office/drawing/2014/main" id="{91F7B9F4-FB3A-4C29-8452-A26EADE10006}"/>
              </a:ext>
            </a:extLst>
          </p:cNvPr>
          <p:cNvGrpSpPr/>
          <p:nvPr/>
        </p:nvGrpSpPr>
        <p:grpSpPr>
          <a:xfrm>
            <a:off x="1559060" y="4470950"/>
            <a:ext cx="245123" cy="245123"/>
            <a:chOff x="5129122" y="3593706"/>
            <a:chExt cx="245123" cy="245123"/>
          </a:xfrm>
        </p:grpSpPr>
        <p:sp>
          <p:nvSpPr>
            <p:cNvPr id="35" name="椭圆 34">
              <a:extLst>
                <a:ext uri="{FF2B5EF4-FFF2-40B4-BE49-F238E27FC236}">
                  <a16:creationId xmlns:a16="http://schemas.microsoft.com/office/drawing/2014/main" id="{0B528AB1-AC4F-4B8C-83DB-77EA24113757}"/>
                </a:ext>
              </a:extLst>
            </p:cNvPr>
            <p:cNvSpPr/>
            <p:nvPr/>
          </p:nvSpPr>
          <p:spPr>
            <a:xfrm>
              <a:off x="5129122" y="3593706"/>
              <a:ext cx="245123" cy="245123"/>
            </a:xfrm>
            <a:prstGeom prst="ellipse">
              <a:avLst/>
            </a:prstGeom>
            <a:solidFill>
              <a:schemeClr val="accent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2477834F-CA5A-4287-A321-C968AEACDB8D}"/>
                </a:ext>
              </a:extLst>
            </p:cNvPr>
            <p:cNvSpPr/>
            <p:nvPr/>
          </p:nvSpPr>
          <p:spPr>
            <a:xfrm>
              <a:off x="5179677" y="3644261"/>
              <a:ext cx="144012" cy="144012"/>
            </a:xfrm>
            <a:prstGeom prst="ellipse">
              <a:avLst/>
            </a:prstGeom>
            <a:gradFill flip="none" rotWithShape="1">
              <a:gsLst>
                <a:gs pos="0">
                  <a:schemeClr val="accent1">
                    <a:lumMod val="60000"/>
                    <a:lumOff val="40000"/>
                  </a:schemeClr>
                </a:gs>
                <a:gs pos="18000">
                  <a:schemeClr val="accent1">
                    <a:lumMod val="60000"/>
                    <a:lumOff val="40000"/>
                  </a:schemeClr>
                </a:gs>
                <a:gs pos="68000">
                  <a:schemeClr val="accent1"/>
                </a:gs>
                <a:gs pos="97000">
                  <a:schemeClr val="accent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a:extLst>
              <a:ext uri="{FF2B5EF4-FFF2-40B4-BE49-F238E27FC236}">
                <a16:creationId xmlns:a16="http://schemas.microsoft.com/office/drawing/2014/main" id="{C33B83E2-B34A-48FA-B033-33863EE96587}"/>
              </a:ext>
            </a:extLst>
          </p:cNvPr>
          <p:cNvGrpSpPr/>
          <p:nvPr/>
        </p:nvGrpSpPr>
        <p:grpSpPr>
          <a:xfrm>
            <a:off x="4067314" y="3588772"/>
            <a:ext cx="245123" cy="245123"/>
            <a:chOff x="5129122" y="3593706"/>
            <a:chExt cx="245123" cy="245123"/>
          </a:xfrm>
        </p:grpSpPr>
        <p:sp>
          <p:nvSpPr>
            <p:cNvPr id="38" name="椭圆 37">
              <a:extLst>
                <a:ext uri="{FF2B5EF4-FFF2-40B4-BE49-F238E27FC236}">
                  <a16:creationId xmlns:a16="http://schemas.microsoft.com/office/drawing/2014/main" id="{F6F27F6E-406C-4B38-84E1-627464500788}"/>
                </a:ext>
              </a:extLst>
            </p:cNvPr>
            <p:cNvSpPr/>
            <p:nvPr/>
          </p:nvSpPr>
          <p:spPr>
            <a:xfrm>
              <a:off x="5129122" y="3593706"/>
              <a:ext cx="245123" cy="245123"/>
            </a:xfrm>
            <a:prstGeom prst="ellipse">
              <a:avLst/>
            </a:prstGeom>
            <a:solidFill>
              <a:schemeClr val="accent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A7181D48-C7A3-4CED-85C7-CD560EF5C026}"/>
                </a:ext>
              </a:extLst>
            </p:cNvPr>
            <p:cNvSpPr/>
            <p:nvPr/>
          </p:nvSpPr>
          <p:spPr>
            <a:xfrm>
              <a:off x="5179677" y="3644261"/>
              <a:ext cx="144012" cy="144012"/>
            </a:xfrm>
            <a:prstGeom prst="ellipse">
              <a:avLst/>
            </a:prstGeom>
            <a:gradFill flip="none" rotWithShape="1">
              <a:gsLst>
                <a:gs pos="0">
                  <a:schemeClr val="accent1">
                    <a:lumMod val="60000"/>
                    <a:lumOff val="40000"/>
                  </a:schemeClr>
                </a:gs>
                <a:gs pos="18000">
                  <a:schemeClr val="accent1">
                    <a:lumMod val="60000"/>
                    <a:lumOff val="40000"/>
                  </a:schemeClr>
                </a:gs>
                <a:gs pos="68000">
                  <a:schemeClr val="accent1"/>
                </a:gs>
                <a:gs pos="97000">
                  <a:schemeClr val="accent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a:extLst>
              <a:ext uri="{FF2B5EF4-FFF2-40B4-BE49-F238E27FC236}">
                <a16:creationId xmlns:a16="http://schemas.microsoft.com/office/drawing/2014/main" id="{B1D2FEFA-BE26-4F43-BA5E-C3B6D0095F53}"/>
              </a:ext>
            </a:extLst>
          </p:cNvPr>
          <p:cNvGrpSpPr/>
          <p:nvPr/>
        </p:nvGrpSpPr>
        <p:grpSpPr>
          <a:xfrm>
            <a:off x="2999656" y="1528888"/>
            <a:ext cx="409112" cy="409112"/>
            <a:chOff x="6160548" y="3488081"/>
            <a:chExt cx="1030866" cy="1030866"/>
          </a:xfrm>
        </p:grpSpPr>
        <p:sp>
          <p:nvSpPr>
            <p:cNvPr id="10" name="文本占位符 5">
              <a:extLst>
                <a:ext uri="{FF2B5EF4-FFF2-40B4-BE49-F238E27FC236}">
                  <a16:creationId xmlns:a16="http://schemas.microsoft.com/office/drawing/2014/main" id="{7535E49A-F791-4623-84B4-919096795438}"/>
                </a:ext>
              </a:extLst>
            </p:cNvPr>
            <p:cNvSpPr txBox="1">
              <a:spLocks/>
            </p:cNvSpPr>
            <p:nvPr/>
          </p:nvSpPr>
          <p:spPr>
            <a:xfrm>
              <a:off x="6160548" y="3488081"/>
              <a:ext cx="1030866" cy="1030866"/>
            </a:xfrm>
            <a:prstGeom prst="roundRect">
              <a:avLst>
                <a:gd name="adj" fmla="val 8538"/>
              </a:avLst>
            </a:prstGeom>
            <a:solidFill>
              <a:schemeClr val="accent2"/>
            </a:solidFill>
            <a:effectLst>
              <a:outerShdw blurRad="50800" dist="38100" algn="l" rotWithShape="0">
                <a:schemeClr val="accent1">
                  <a:lumMod val="50000"/>
                  <a:alpha val="40000"/>
                </a:schemeClr>
              </a:outerShdw>
            </a:effectLst>
          </p:spPr>
          <p:txBody>
            <a:bodyPr wrap="none" lIns="0" tIns="111600" rIns="0" bIns="0" rtlCol="0" anchor="ctr">
              <a:noAutofit/>
            </a:bodyPr>
            <a:lstStyle>
              <a:defPPr>
                <a:defRPr lang="zh-CN"/>
              </a:defPPr>
              <a:lvl1pPr indent="0" algn="ctr">
                <a:lnSpc>
                  <a:spcPct val="90000"/>
                </a:lnSpc>
                <a:spcBef>
                  <a:spcPts val="1000"/>
                </a:spcBef>
                <a:buFont typeface="Arial" panose="020B0604020202020204" pitchFamily="34" charset="0"/>
                <a:buNone/>
                <a:defRPr kumimoji="0" sz="8800" b="0" i="0" u="none" strike="noStrike" cap="none" spc="0" normalizeH="0" baseline="0">
                  <a:ln>
                    <a:noFill/>
                  </a:ln>
                  <a:solidFill>
                    <a:schemeClr val="bg1"/>
                  </a:solidFill>
                  <a:effectLst/>
                  <a:uLnTx/>
                  <a:uFillTx/>
                  <a:latin typeface="+mj-ea"/>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a:p>
          </p:txBody>
        </p:sp>
        <p:pic>
          <p:nvPicPr>
            <p:cNvPr id="11" name="图形 10" descr="现代建筑 纯色填充">
              <a:extLst>
                <a:ext uri="{FF2B5EF4-FFF2-40B4-BE49-F238E27FC236}">
                  <a16:creationId xmlns:a16="http://schemas.microsoft.com/office/drawing/2014/main" id="{3B64AFEC-D586-4CB0-B896-A9ABA739A011}"/>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6219911" y="3542231"/>
              <a:ext cx="914400" cy="914400"/>
            </a:xfrm>
            <a:prstGeom prst="rect">
              <a:avLst/>
            </a:prstGeom>
          </p:spPr>
        </p:pic>
      </p:grpSp>
      <p:pic>
        <p:nvPicPr>
          <p:cNvPr id="40" name="图片 39">
            <a:extLst>
              <a:ext uri="{FF2B5EF4-FFF2-40B4-BE49-F238E27FC236}">
                <a16:creationId xmlns:a16="http://schemas.microsoft.com/office/drawing/2014/main" id="{768B56D8-B493-4E59-BC73-25D8466CE30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r="-239"/>
          <a:stretch/>
        </p:blipFill>
        <p:spPr>
          <a:xfrm>
            <a:off x="6411580" y="2075414"/>
            <a:ext cx="5088126" cy="2972057"/>
          </a:xfrm>
          <a:prstGeom prst="rect">
            <a:avLst/>
          </a:prstGeom>
          <a:ln w="12700">
            <a:solidFill>
              <a:schemeClr val="tx1"/>
            </a:solidFill>
          </a:ln>
        </p:spPr>
      </p:pic>
      <p:sp>
        <p:nvSpPr>
          <p:cNvPr id="41" name="任意多边形: 形状 40">
            <a:extLst>
              <a:ext uri="{FF2B5EF4-FFF2-40B4-BE49-F238E27FC236}">
                <a16:creationId xmlns:a16="http://schemas.microsoft.com/office/drawing/2014/main" id="{4E46B6EB-F07C-4D63-86D8-D16ED3C8B084}"/>
              </a:ext>
            </a:extLst>
          </p:cNvPr>
          <p:cNvSpPr/>
          <p:nvPr/>
        </p:nvSpPr>
        <p:spPr>
          <a:xfrm>
            <a:off x="6632579" y="4122932"/>
            <a:ext cx="2305506" cy="941156"/>
          </a:xfrm>
          <a:custGeom>
            <a:avLst/>
            <a:gdLst>
              <a:gd name="connsiteX0" fmla="*/ 145143 w 2859314"/>
              <a:gd name="connsiteY0" fmla="*/ 1828800 h 1872343"/>
              <a:gd name="connsiteX1" fmla="*/ 174171 w 2859314"/>
              <a:gd name="connsiteY1" fmla="*/ 1001486 h 1872343"/>
              <a:gd name="connsiteX2" fmla="*/ 377371 w 2859314"/>
              <a:gd name="connsiteY2" fmla="*/ 827314 h 1872343"/>
              <a:gd name="connsiteX3" fmla="*/ 2859314 w 2859314"/>
              <a:gd name="connsiteY3" fmla="*/ 116114 h 1872343"/>
              <a:gd name="connsiteX4" fmla="*/ 2685143 w 2859314"/>
              <a:gd name="connsiteY4" fmla="*/ 0 h 1872343"/>
              <a:gd name="connsiteX5" fmla="*/ 348343 w 2859314"/>
              <a:gd name="connsiteY5" fmla="*/ 667657 h 1872343"/>
              <a:gd name="connsiteX6" fmla="*/ 145143 w 2859314"/>
              <a:gd name="connsiteY6" fmla="*/ 783771 h 1872343"/>
              <a:gd name="connsiteX7" fmla="*/ 14514 w 2859314"/>
              <a:gd name="connsiteY7" fmla="*/ 943429 h 1872343"/>
              <a:gd name="connsiteX8" fmla="*/ 0 w 2859314"/>
              <a:gd name="connsiteY8" fmla="*/ 1872343 h 1872343"/>
              <a:gd name="connsiteX0" fmla="*/ 173718 w 2859314"/>
              <a:gd name="connsiteY0" fmla="*/ 1819275 h 1872343"/>
              <a:gd name="connsiteX1" fmla="*/ 174171 w 2859314"/>
              <a:gd name="connsiteY1" fmla="*/ 1001486 h 1872343"/>
              <a:gd name="connsiteX2" fmla="*/ 377371 w 2859314"/>
              <a:gd name="connsiteY2" fmla="*/ 827314 h 1872343"/>
              <a:gd name="connsiteX3" fmla="*/ 2859314 w 2859314"/>
              <a:gd name="connsiteY3" fmla="*/ 116114 h 1872343"/>
              <a:gd name="connsiteX4" fmla="*/ 2685143 w 2859314"/>
              <a:gd name="connsiteY4" fmla="*/ 0 h 1872343"/>
              <a:gd name="connsiteX5" fmla="*/ 348343 w 2859314"/>
              <a:gd name="connsiteY5" fmla="*/ 667657 h 1872343"/>
              <a:gd name="connsiteX6" fmla="*/ 145143 w 2859314"/>
              <a:gd name="connsiteY6" fmla="*/ 783771 h 1872343"/>
              <a:gd name="connsiteX7" fmla="*/ 14514 w 2859314"/>
              <a:gd name="connsiteY7" fmla="*/ 943429 h 1872343"/>
              <a:gd name="connsiteX8" fmla="*/ 0 w 2859314"/>
              <a:gd name="connsiteY8" fmla="*/ 1872343 h 1872343"/>
              <a:gd name="connsiteX0" fmla="*/ 173718 w 2859314"/>
              <a:gd name="connsiteY0" fmla="*/ 1838325 h 1891393"/>
              <a:gd name="connsiteX1" fmla="*/ 174171 w 2859314"/>
              <a:gd name="connsiteY1" fmla="*/ 1020536 h 1891393"/>
              <a:gd name="connsiteX2" fmla="*/ 377371 w 2859314"/>
              <a:gd name="connsiteY2" fmla="*/ 846364 h 1891393"/>
              <a:gd name="connsiteX3" fmla="*/ 2859314 w 2859314"/>
              <a:gd name="connsiteY3" fmla="*/ 135164 h 1891393"/>
              <a:gd name="connsiteX4" fmla="*/ 2742293 w 2859314"/>
              <a:gd name="connsiteY4" fmla="*/ 0 h 1891393"/>
              <a:gd name="connsiteX5" fmla="*/ 348343 w 2859314"/>
              <a:gd name="connsiteY5" fmla="*/ 686707 h 1891393"/>
              <a:gd name="connsiteX6" fmla="*/ 145143 w 2859314"/>
              <a:gd name="connsiteY6" fmla="*/ 802821 h 1891393"/>
              <a:gd name="connsiteX7" fmla="*/ 14514 w 2859314"/>
              <a:gd name="connsiteY7" fmla="*/ 962479 h 1891393"/>
              <a:gd name="connsiteX8" fmla="*/ 0 w 2859314"/>
              <a:gd name="connsiteY8" fmla="*/ 1891393 h 1891393"/>
              <a:gd name="connsiteX0" fmla="*/ 164193 w 2859314"/>
              <a:gd name="connsiteY0" fmla="*/ 1190625 h 1891393"/>
              <a:gd name="connsiteX1" fmla="*/ 174171 w 2859314"/>
              <a:gd name="connsiteY1" fmla="*/ 1020536 h 1891393"/>
              <a:gd name="connsiteX2" fmla="*/ 377371 w 2859314"/>
              <a:gd name="connsiteY2" fmla="*/ 846364 h 1891393"/>
              <a:gd name="connsiteX3" fmla="*/ 2859314 w 2859314"/>
              <a:gd name="connsiteY3" fmla="*/ 135164 h 1891393"/>
              <a:gd name="connsiteX4" fmla="*/ 2742293 w 2859314"/>
              <a:gd name="connsiteY4" fmla="*/ 0 h 1891393"/>
              <a:gd name="connsiteX5" fmla="*/ 348343 w 2859314"/>
              <a:gd name="connsiteY5" fmla="*/ 686707 h 1891393"/>
              <a:gd name="connsiteX6" fmla="*/ 145143 w 2859314"/>
              <a:gd name="connsiteY6" fmla="*/ 802821 h 1891393"/>
              <a:gd name="connsiteX7" fmla="*/ 14514 w 2859314"/>
              <a:gd name="connsiteY7" fmla="*/ 962479 h 1891393"/>
              <a:gd name="connsiteX8" fmla="*/ 0 w 2859314"/>
              <a:gd name="connsiteY8" fmla="*/ 1891393 h 1891393"/>
              <a:gd name="connsiteX0" fmla="*/ 149679 w 2844800"/>
              <a:gd name="connsiteY0" fmla="*/ 1190625 h 1205593"/>
              <a:gd name="connsiteX1" fmla="*/ 159657 w 2844800"/>
              <a:gd name="connsiteY1" fmla="*/ 1020536 h 1205593"/>
              <a:gd name="connsiteX2" fmla="*/ 362857 w 2844800"/>
              <a:gd name="connsiteY2" fmla="*/ 846364 h 1205593"/>
              <a:gd name="connsiteX3" fmla="*/ 2844800 w 2844800"/>
              <a:gd name="connsiteY3" fmla="*/ 135164 h 1205593"/>
              <a:gd name="connsiteX4" fmla="*/ 2727779 w 2844800"/>
              <a:gd name="connsiteY4" fmla="*/ 0 h 1205593"/>
              <a:gd name="connsiteX5" fmla="*/ 333829 w 2844800"/>
              <a:gd name="connsiteY5" fmla="*/ 686707 h 1205593"/>
              <a:gd name="connsiteX6" fmla="*/ 130629 w 2844800"/>
              <a:gd name="connsiteY6" fmla="*/ 802821 h 1205593"/>
              <a:gd name="connsiteX7" fmla="*/ 0 w 2844800"/>
              <a:gd name="connsiteY7" fmla="*/ 962479 h 1205593"/>
              <a:gd name="connsiteX8" fmla="*/ 4536 w 2844800"/>
              <a:gd name="connsiteY8" fmla="*/ 1205593 h 1205593"/>
              <a:gd name="connsiteX0" fmla="*/ 195943 w 2891064"/>
              <a:gd name="connsiteY0" fmla="*/ 1190625 h 1190625"/>
              <a:gd name="connsiteX1" fmla="*/ 205921 w 2891064"/>
              <a:gd name="connsiteY1" fmla="*/ 1020536 h 1190625"/>
              <a:gd name="connsiteX2" fmla="*/ 409121 w 2891064"/>
              <a:gd name="connsiteY2" fmla="*/ 846364 h 1190625"/>
              <a:gd name="connsiteX3" fmla="*/ 2891064 w 2891064"/>
              <a:gd name="connsiteY3" fmla="*/ 135164 h 1190625"/>
              <a:gd name="connsiteX4" fmla="*/ 2774043 w 2891064"/>
              <a:gd name="connsiteY4" fmla="*/ 0 h 1190625"/>
              <a:gd name="connsiteX5" fmla="*/ 380093 w 2891064"/>
              <a:gd name="connsiteY5" fmla="*/ 686707 h 1190625"/>
              <a:gd name="connsiteX6" fmla="*/ 176893 w 2891064"/>
              <a:gd name="connsiteY6" fmla="*/ 802821 h 1190625"/>
              <a:gd name="connsiteX7" fmla="*/ 46264 w 2891064"/>
              <a:gd name="connsiteY7" fmla="*/ 962479 h 1190625"/>
              <a:gd name="connsiteX8" fmla="*/ 0 w 2891064"/>
              <a:gd name="connsiteY8" fmla="*/ 1180193 h 1190625"/>
              <a:gd name="connsiteX0" fmla="*/ 170543 w 2891064"/>
              <a:gd name="connsiteY0" fmla="*/ 1171575 h 1180193"/>
              <a:gd name="connsiteX1" fmla="*/ 205921 w 2891064"/>
              <a:gd name="connsiteY1" fmla="*/ 1020536 h 1180193"/>
              <a:gd name="connsiteX2" fmla="*/ 409121 w 2891064"/>
              <a:gd name="connsiteY2" fmla="*/ 846364 h 1180193"/>
              <a:gd name="connsiteX3" fmla="*/ 2891064 w 2891064"/>
              <a:gd name="connsiteY3" fmla="*/ 135164 h 1180193"/>
              <a:gd name="connsiteX4" fmla="*/ 2774043 w 2891064"/>
              <a:gd name="connsiteY4" fmla="*/ 0 h 1180193"/>
              <a:gd name="connsiteX5" fmla="*/ 380093 w 2891064"/>
              <a:gd name="connsiteY5" fmla="*/ 686707 h 1180193"/>
              <a:gd name="connsiteX6" fmla="*/ 176893 w 2891064"/>
              <a:gd name="connsiteY6" fmla="*/ 802821 h 1180193"/>
              <a:gd name="connsiteX7" fmla="*/ 46264 w 2891064"/>
              <a:gd name="connsiteY7" fmla="*/ 962479 h 1180193"/>
              <a:gd name="connsiteX8" fmla="*/ 0 w 2891064"/>
              <a:gd name="connsiteY8" fmla="*/ 1180193 h 1180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91064" h="1180193">
                <a:moveTo>
                  <a:pt x="170543" y="1171575"/>
                </a:moveTo>
                <a:lnTo>
                  <a:pt x="205921" y="1020536"/>
                </a:lnTo>
                <a:lnTo>
                  <a:pt x="409121" y="846364"/>
                </a:lnTo>
                <a:lnTo>
                  <a:pt x="2891064" y="135164"/>
                </a:lnTo>
                <a:lnTo>
                  <a:pt x="2774043" y="0"/>
                </a:lnTo>
                <a:lnTo>
                  <a:pt x="380093" y="686707"/>
                </a:lnTo>
                <a:lnTo>
                  <a:pt x="176893" y="802821"/>
                </a:lnTo>
                <a:lnTo>
                  <a:pt x="46264" y="962479"/>
                </a:lnTo>
                <a:lnTo>
                  <a:pt x="0" y="1180193"/>
                </a:lnTo>
              </a:path>
            </a:pathLst>
          </a:custGeom>
          <a:noFill/>
          <a:ln w="38100">
            <a:solidFill>
              <a:schemeClr val="accent1"/>
            </a:solidFill>
            <a:prstDash val="sysDot"/>
            <a:headEnd type="stealth"/>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a:extLst>
              <a:ext uri="{FF2B5EF4-FFF2-40B4-BE49-F238E27FC236}">
                <a16:creationId xmlns:a16="http://schemas.microsoft.com/office/drawing/2014/main" id="{03FB54A5-1A1C-4653-B1B1-8598D606D3A3}"/>
              </a:ext>
            </a:extLst>
          </p:cNvPr>
          <p:cNvCxnSpPr>
            <a:cxnSpLocks/>
          </p:cNvCxnSpPr>
          <p:nvPr/>
        </p:nvCxnSpPr>
        <p:spPr>
          <a:xfrm>
            <a:off x="9041637" y="4144659"/>
            <a:ext cx="1211440" cy="137377"/>
          </a:xfrm>
          <a:prstGeom prst="line">
            <a:avLst/>
          </a:prstGeom>
          <a:noFill/>
          <a:ln w="38100">
            <a:solidFill>
              <a:schemeClr val="accent3"/>
            </a:solidFill>
            <a:prstDash val="sysDot"/>
            <a:headEnd type="stealth"/>
            <a:tailEnd type="stealth"/>
          </a:ln>
        </p:spPr>
        <p:style>
          <a:lnRef idx="2">
            <a:schemeClr val="accent1">
              <a:shade val="50000"/>
            </a:schemeClr>
          </a:lnRef>
          <a:fillRef idx="1">
            <a:schemeClr val="accent1"/>
          </a:fillRef>
          <a:effectRef idx="0">
            <a:schemeClr val="accent1"/>
          </a:effectRef>
          <a:fontRef idx="minor">
            <a:schemeClr val="lt1"/>
          </a:fontRef>
        </p:style>
      </p:cxnSp>
      <p:sp>
        <p:nvSpPr>
          <p:cNvPr id="43" name="任意多边形: 形状 42">
            <a:extLst>
              <a:ext uri="{FF2B5EF4-FFF2-40B4-BE49-F238E27FC236}">
                <a16:creationId xmlns:a16="http://schemas.microsoft.com/office/drawing/2014/main" id="{E8BE9089-1081-4E00-9B48-60882C8F153D}"/>
              </a:ext>
            </a:extLst>
          </p:cNvPr>
          <p:cNvSpPr/>
          <p:nvPr/>
        </p:nvSpPr>
        <p:spPr>
          <a:xfrm>
            <a:off x="9010092" y="3470842"/>
            <a:ext cx="1683231" cy="686661"/>
          </a:xfrm>
          <a:custGeom>
            <a:avLst/>
            <a:gdLst>
              <a:gd name="connsiteX0" fmla="*/ 1714500 w 2110740"/>
              <a:gd name="connsiteY0" fmla="*/ 861060 h 861060"/>
              <a:gd name="connsiteX1" fmla="*/ 2110740 w 2110740"/>
              <a:gd name="connsiteY1" fmla="*/ 68580 h 861060"/>
              <a:gd name="connsiteX2" fmla="*/ 1051560 w 2110740"/>
              <a:gd name="connsiteY2" fmla="*/ 0 h 861060"/>
              <a:gd name="connsiteX3" fmla="*/ 464820 w 2110740"/>
              <a:gd name="connsiteY3" fmla="*/ 243840 h 861060"/>
              <a:gd name="connsiteX4" fmla="*/ 60960 w 2110740"/>
              <a:gd name="connsiteY4" fmla="*/ 281940 h 861060"/>
              <a:gd name="connsiteX5" fmla="*/ 0 w 2110740"/>
              <a:gd name="connsiteY5" fmla="*/ 205740 h 861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0740" h="861060">
                <a:moveTo>
                  <a:pt x="1714500" y="861060"/>
                </a:moveTo>
                <a:lnTo>
                  <a:pt x="2110740" y="68580"/>
                </a:lnTo>
                <a:lnTo>
                  <a:pt x="1051560" y="0"/>
                </a:lnTo>
                <a:lnTo>
                  <a:pt x="464820" y="243840"/>
                </a:lnTo>
                <a:lnTo>
                  <a:pt x="60960" y="281940"/>
                </a:lnTo>
                <a:lnTo>
                  <a:pt x="0" y="205740"/>
                </a:lnTo>
              </a:path>
            </a:pathLst>
          </a:custGeom>
          <a:noFill/>
          <a:ln w="38100">
            <a:solidFill>
              <a:schemeClr val="accent3"/>
            </a:solidFill>
            <a:prstDash val="sysDot"/>
            <a:headEnd type="stealth"/>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a:extLst>
              <a:ext uri="{FF2B5EF4-FFF2-40B4-BE49-F238E27FC236}">
                <a16:creationId xmlns:a16="http://schemas.microsoft.com/office/drawing/2014/main" id="{DBDFDC17-3800-49D5-9FA9-A46877A27395}"/>
              </a:ext>
            </a:extLst>
          </p:cNvPr>
          <p:cNvCxnSpPr>
            <a:cxnSpLocks/>
          </p:cNvCxnSpPr>
          <p:nvPr/>
        </p:nvCxnSpPr>
        <p:spPr>
          <a:xfrm>
            <a:off x="10569045" y="5590108"/>
            <a:ext cx="913487" cy="0"/>
          </a:xfrm>
          <a:prstGeom prst="line">
            <a:avLst/>
          </a:prstGeom>
          <a:noFill/>
          <a:ln w="38100">
            <a:solidFill>
              <a:schemeClr val="accent1"/>
            </a:solidFill>
            <a:prstDash val="sysDot"/>
            <a:headEnd type="stealth"/>
            <a:tailEnd type="stealth"/>
          </a:ln>
        </p:spPr>
        <p:style>
          <a:lnRef idx="2">
            <a:schemeClr val="accent1">
              <a:shade val="50000"/>
            </a:schemeClr>
          </a:lnRef>
          <a:fillRef idx="1">
            <a:schemeClr val="accent1"/>
          </a:fillRef>
          <a:effectRef idx="0">
            <a:schemeClr val="accent1"/>
          </a:effectRef>
          <a:fontRef idx="minor">
            <a:schemeClr val="lt1"/>
          </a:fontRef>
        </p:style>
      </p:cxnSp>
      <p:cxnSp>
        <p:nvCxnSpPr>
          <p:cNvPr id="49" name="直接连接符 48">
            <a:extLst>
              <a:ext uri="{FF2B5EF4-FFF2-40B4-BE49-F238E27FC236}">
                <a16:creationId xmlns:a16="http://schemas.microsoft.com/office/drawing/2014/main" id="{38E6F899-4478-4573-A635-3D2639F5AC18}"/>
              </a:ext>
            </a:extLst>
          </p:cNvPr>
          <p:cNvCxnSpPr>
            <a:cxnSpLocks/>
          </p:cNvCxnSpPr>
          <p:nvPr/>
        </p:nvCxnSpPr>
        <p:spPr>
          <a:xfrm>
            <a:off x="10569045" y="5878140"/>
            <a:ext cx="913487" cy="0"/>
          </a:xfrm>
          <a:prstGeom prst="line">
            <a:avLst/>
          </a:prstGeom>
          <a:noFill/>
          <a:ln w="38100">
            <a:solidFill>
              <a:schemeClr val="accent3"/>
            </a:solidFill>
            <a:prstDash val="sysDot"/>
            <a:headEnd type="stealth"/>
            <a:tailEnd type="stealth"/>
          </a:ln>
        </p:spPr>
        <p:style>
          <a:lnRef idx="2">
            <a:schemeClr val="accent1">
              <a:shade val="50000"/>
            </a:schemeClr>
          </a:lnRef>
          <a:fillRef idx="1">
            <a:schemeClr val="accent1"/>
          </a:fillRef>
          <a:effectRef idx="0">
            <a:schemeClr val="accent1"/>
          </a:effectRef>
          <a:fontRef idx="minor">
            <a:schemeClr val="lt1"/>
          </a:fontRef>
        </p:style>
      </p:cxnSp>
      <p:sp>
        <p:nvSpPr>
          <p:cNvPr id="52" name="文本框 51">
            <a:extLst>
              <a:ext uri="{FF2B5EF4-FFF2-40B4-BE49-F238E27FC236}">
                <a16:creationId xmlns:a16="http://schemas.microsoft.com/office/drawing/2014/main" id="{35A6D0BA-727B-40D8-B77B-6EA7C28F195F}"/>
              </a:ext>
            </a:extLst>
          </p:cNvPr>
          <p:cNvSpPr txBox="1"/>
          <p:nvPr/>
        </p:nvSpPr>
        <p:spPr>
          <a:xfrm>
            <a:off x="6398104" y="5148933"/>
            <a:ext cx="2934028" cy="872355"/>
          </a:xfrm>
          <a:prstGeom prst="rect">
            <a:avLst/>
          </a:prstGeom>
          <a:noFill/>
        </p:spPr>
        <p:txBody>
          <a:bodyPr wrap="square" lIns="0" tIns="0" rIns="0" bIns="0">
            <a:spAutoFit/>
          </a:bodyPr>
          <a:lstStyle/>
          <a:p>
            <a:pPr>
              <a:lnSpc>
                <a:spcPct val="120000"/>
              </a:lnSpc>
            </a:pPr>
            <a:r>
              <a:rPr lang="zh-CN" altLang="en-US" sz="1600" b="0" i="0">
                <a:solidFill>
                  <a:srgbClr val="191919"/>
                </a:solidFill>
                <a:effectLst/>
                <a:latin typeface="+mn-ea"/>
              </a:rPr>
              <a:t>人行与车行路线分开，保证出入动线的畅通，也考虑人行回到停车场便利快捷。</a:t>
            </a:r>
          </a:p>
        </p:txBody>
      </p:sp>
      <p:sp>
        <p:nvSpPr>
          <p:cNvPr id="59" name="文本占位符 5">
            <a:extLst>
              <a:ext uri="{FF2B5EF4-FFF2-40B4-BE49-F238E27FC236}">
                <a16:creationId xmlns:a16="http://schemas.microsoft.com/office/drawing/2014/main" id="{03F83440-5691-4E7C-B637-7F5C767B8F45}"/>
              </a:ext>
            </a:extLst>
          </p:cNvPr>
          <p:cNvSpPr txBox="1">
            <a:spLocks/>
          </p:cNvSpPr>
          <p:nvPr/>
        </p:nvSpPr>
        <p:spPr>
          <a:xfrm>
            <a:off x="4483470" y="1541739"/>
            <a:ext cx="409112" cy="409112"/>
          </a:xfrm>
          <a:prstGeom prst="roundRect">
            <a:avLst>
              <a:gd name="adj" fmla="val 8538"/>
            </a:avLst>
          </a:prstGeom>
          <a:solidFill>
            <a:schemeClr val="accent2"/>
          </a:solidFill>
          <a:effectLst>
            <a:outerShdw blurRad="50800" dist="38100" algn="l" rotWithShape="0">
              <a:schemeClr val="accent1">
                <a:lumMod val="50000"/>
                <a:alpha val="40000"/>
              </a:schemeClr>
            </a:outerShdw>
          </a:effectLst>
        </p:spPr>
        <p:txBody>
          <a:bodyPr wrap="none" lIns="0" tIns="111600" rIns="0" bIns="0" rtlCol="0" anchor="ctr">
            <a:noAutofit/>
          </a:bodyPr>
          <a:lstStyle>
            <a:defPPr>
              <a:defRPr lang="zh-CN"/>
            </a:defPPr>
            <a:lvl1pPr indent="0" algn="ctr">
              <a:lnSpc>
                <a:spcPct val="90000"/>
              </a:lnSpc>
              <a:spcBef>
                <a:spcPts val="1000"/>
              </a:spcBef>
              <a:buFont typeface="Arial" panose="020B0604020202020204" pitchFamily="34" charset="0"/>
              <a:buNone/>
              <a:defRPr kumimoji="0" sz="8800" b="0" i="0" u="none" strike="noStrike" cap="none" spc="0" normalizeH="0" baseline="0">
                <a:ln>
                  <a:noFill/>
                </a:ln>
                <a:solidFill>
                  <a:schemeClr val="bg1"/>
                </a:solidFill>
                <a:effectLst/>
                <a:uLnTx/>
                <a:uFillTx/>
                <a:latin typeface="+mj-ea"/>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a:p>
        </p:txBody>
      </p:sp>
      <p:pic>
        <p:nvPicPr>
          <p:cNvPr id="17" name="图形 16" descr="公园场景 纯色填充">
            <a:extLst>
              <a:ext uri="{FF2B5EF4-FFF2-40B4-BE49-F238E27FC236}">
                <a16:creationId xmlns:a16="http://schemas.microsoft.com/office/drawing/2014/main" id="{9AA5441A-63AA-465F-BA21-9D7CF5BC4942}"/>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4506581" y="1537398"/>
            <a:ext cx="362891" cy="362891"/>
          </a:xfrm>
          <a:prstGeom prst="rect">
            <a:avLst/>
          </a:prstGeom>
        </p:spPr>
      </p:pic>
      <p:sp>
        <p:nvSpPr>
          <p:cNvPr id="67" name="文本占位符 5">
            <a:extLst>
              <a:ext uri="{FF2B5EF4-FFF2-40B4-BE49-F238E27FC236}">
                <a16:creationId xmlns:a16="http://schemas.microsoft.com/office/drawing/2014/main" id="{79B5262B-B3EA-4909-BE5B-E87E671CC21A}"/>
              </a:ext>
            </a:extLst>
          </p:cNvPr>
          <p:cNvSpPr txBox="1">
            <a:spLocks/>
          </p:cNvSpPr>
          <p:nvPr/>
        </p:nvSpPr>
        <p:spPr>
          <a:xfrm>
            <a:off x="3989899" y="5327866"/>
            <a:ext cx="409112" cy="412074"/>
          </a:xfrm>
          <a:prstGeom prst="roundRect">
            <a:avLst>
              <a:gd name="adj" fmla="val 8538"/>
            </a:avLst>
          </a:prstGeom>
          <a:solidFill>
            <a:schemeClr val="accent2"/>
          </a:solidFill>
          <a:effectLst>
            <a:outerShdw blurRad="50800" dist="38100" algn="l" rotWithShape="0">
              <a:schemeClr val="accent1">
                <a:lumMod val="50000"/>
                <a:alpha val="40000"/>
              </a:schemeClr>
            </a:outerShdw>
          </a:effectLst>
        </p:spPr>
        <p:txBody>
          <a:bodyPr wrap="none" lIns="0" tIns="111600" rIns="0" bIns="0" rtlCol="0" anchor="ctr">
            <a:noAutofit/>
          </a:bodyPr>
          <a:lstStyle>
            <a:defPPr>
              <a:defRPr lang="zh-CN"/>
            </a:defPPr>
            <a:lvl1pPr indent="0" algn="ctr">
              <a:lnSpc>
                <a:spcPct val="90000"/>
              </a:lnSpc>
              <a:spcBef>
                <a:spcPts val="1000"/>
              </a:spcBef>
              <a:buFont typeface="Arial" panose="020B0604020202020204" pitchFamily="34" charset="0"/>
              <a:buNone/>
              <a:defRPr kumimoji="0" sz="8800" b="0" i="0" u="none" strike="noStrike" cap="none" spc="0" normalizeH="0" baseline="0">
                <a:ln>
                  <a:noFill/>
                </a:ln>
                <a:solidFill>
                  <a:schemeClr val="bg1"/>
                </a:solidFill>
                <a:effectLst/>
                <a:uLnTx/>
                <a:uFillTx/>
                <a:latin typeface="+mj-ea"/>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a:p>
        </p:txBody>
      </p:sp>
      <p:sp>
        <p:nvSpPr>
          <p:cNvPr id="64" name="文本占位符 5">
            <a:extLst>
              <a:ext uri="{FF2B5EF4-FFF2-40B4-BE49-F238E27FC236}">
                <a16:creationId xmlns:a16="http://schemas.microsoft.com/office/drawing/2014/main" id="{649AB678-1A54-42AB-A72D-7212FC3CE3FD}"/>
              </a:ext>
            </a:extLst>
          </p:cNvPr>
          <p:cNvSpPr txBox="1">
            <a:spLocks/>
          </p:cNvSpPr>
          <p:nvPr/>
        </p:nvSpPr>
        <p:spPr>
          <a:xfrm>
            <a:off x="1477065" y="5327866"/>
            <a:ext cx="409112" cy="412074"/>
          </a:xfrm>
          <a:prstGeom prst="roundRect">
            <a:avLst>
              <a:gd name="adj" fmla="val 8538"/>
            </a:avLst>
          </a:prstGeom>
          <a:solidFill>
            <a:schemeClr val="accent2"/>
          </a:solidFill>
          <a:effectLst>
            <a:outerShdw blurRad="50800" dist="38100" algn="l" rotWithShape="0">
              <a:schemeClr val="accent1">
                <a:lumMod val="50000"/>
                <a:alpha val="40000"/>
              </a:schemeClr>
            </a:outerShdw>
          </a:effectLst>
        </p:spPr>
        <p:txBody>
          <a:bodyPr wrap="none" lIns="0" tIns="111600" rIns="0" bIns="0" rtlCol="0" anchor="ctr">
            <a:noAutofit/>
          </a:bodyPr>
          <a:lstStyle>
            <a:defPPr>
              <a:defRPr lang="zh-CN"/>
            </a:defPPr>
            <a:lvl1pPr indent="0" algn="ctr">
              <a:lnSpc>
                <a:spcPct val="90000"/>
              </a:lnSpc>
              <a:spcBef>
                <a:spcPts val="1000"/>
              </a:spcBef>
              <a:buFont typeface="Arial" panose="020B0604020202020204" pitchFamily="34" charset="0"/>
              <a:buNone/>
              <a:defRPr kumimoji="0" sz="8800" b="0" i="0" u="none" strike="noStrike" cap="none" spc="0" normalizeH="0" baseline="0">
                <a:ln>
                  <a:noFill/>
                </a:ln>
                <a:solidFill>
                  <a:schemeClr val="bg1"/>
                </a:solidFill>
                <a:effectLst/>
                <a:uLnTx/>
                <a:uFillTx/>
                <a:latin typeface="+mj-ea"/>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a:p>
        </p:txBody>
      </p:sp>
      <p:pic>
        <p:nvPicPr>
          <p:cNvPr id="14" name="图形 13" descr="波浪 纯色填充">
            <a:extLst>
              <a:ext uri="{FF2B5EF4-FFF2-40B4-BE49-F238E27FC236}">
                <a16:creationId xmlns:a16="http://schemas.microsoft.com/office/drawing/2014/main" id="{DEF1BE13-8871-47BF-8417-E4117B50CA3C}"/>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p:blipFill>
        <p:spPr>
          <a:xfrm>
            <a:off x="4013789" y="5377049"/>
            <a:ext cx="362891" cy="362891"/>
          </a:xfrm>
          <a:prstGeom prst="rect">
            <a:avLst/>
          </a:prstGeom>
        </p:spPr>
      </p:pic>
      <p:pic>
        <p:nvPicPr>
          <p:cNvPr id="20" name="图形 19" descr="汽车 纯色填充">
            <a:extLst>
              <a:ext uri="{FF2B5EF4-FFF2-40B4-BE49-F238E27FC236}">
                <a16:creationId xmlns:a16="http://schemas.microsoft.com/office/drawing/2014/main" id="{7CF0021C-0BAB-4DAB-A9A2-6A6F4E7A3487}"/>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rcRect/>
          <a:stretch/>
        </p:blipFill>
        <p:spPr>
          <a:xfrm>
            <a:off x="1500176" y="5377049"/>
            <a:ext cx="362891" cy="362891"/>
          </a:xfrm>
          <a:prstGeom prst="rect">
            <a:avLst/>
          </a:prstGeom>
        </p:spPr>
      </p:pic>
      <p:sp>
        <p:nvSpPr>
          <p:cNvPr id="68" name="文本框 67">
            <a:extLst>
              <a:ext uri="{FF2B5EF4-FFF2-40B4-BE49-F238E27FC236}">
                <a16:creationId xmlns:a16="http://schemas.microsoft.com/office/drawing/2014/main" id="{7D27C903-226F-48C1-93FA-5AEBA4D44F12}"/>
              </a:ext>
            </a:extLst>
          </p:cNvPr>
          <p:cNvSpPr txBox="1"/>
          <p:nvPr/>
        </p:nvSpPr>
        <p:spPr>
          <a:xfrm>
            <a:off x="1961838" y="5394217"/>
            <a:ext cx="605935" cy="279372"/>
          </a:xfrm>
          <a:prstGeom prst="rect">
            <a:avLst/>
          </a:prstGeom>
          <a:noFill/>
        </p:spPr>
        <p:txBody>
          <a:bodyPr wrap="none" lIns="0" tIns="0" rIns="0" bIns="0">
            <a:spAutoFit/>
          </a:bodyPr>
          <a:lstStyle/>
          <a:p>
            <a:pPr>
              <a:lnSpc>
                <a:spcPct val="120000"/>
              </a:lnSpc>
            </a:pPr>
            <a:r>
              <a:rPr lang="zh-CN" altLang="en-US" sz="1600">
                <a:latin typeface="+mn-ea"/>
              </a:rPr>
              <a:t>停车场</a:t>
            </a:r>
            <a:endParaRPr lang="en-US" altLang="zh-CN" sz="1600">
              <a:latin typeface="+mn-ea"/>
            </a:endParaRPr>
          </a:p>
        </p:txBody>
      </p:sp>
      <p:sp>
        <p:nvSpPr>
          <p:cNvPr id="69" name="文本框 68">
            <a:extLst>
              <a:ext uri="{FF2B5EF4-FFF2-40B4-BE49-F238E27FC236}">
                <a16:creationId xmlns:a16="http://schemas.microsoft.com/office/drawing/2014/main" id="{FCB4AA55-B667-4E52-90DC-D7444074BD50}"/>
              </a:ext>
            </a:extLst>
          </p:cNvPr>
          <p:cNvSpPr txBox="1"/>
          <p:nvPr/>
        </p:nvSpPr>
        <p:spPr>
          <a:xfrm>
            <a:off x="4448686" y="5377049"/>
            <a:ext cx="807913" cy="279372"/>
          </a:xfrm>
          <a:prstGeom prst="rect">
            <a:avLst/>
          </a:prstGeom>
          <a:noFill/>
        </p:spPr>
        <p:txBody>
          <a:bodyPr wrap="none" lIns="0" tIns="0" rIns="0" bIns="0">
            <a:spAutoFit/>
          </a:bodyPr>
          <a:lstStyle>
            <a:defPPr>
              <a:defRPr lang="zh-CN"/>
            </a:defPPr>
            <a:lvl1pPr>
              <a:lnSpc>
                <a:spcPct val="120000"/>
              </a:lnSpc>
              <a:defRPr sz="1600">
                <a:latin typeface="+mn-ea"/>
              </a:defRPr>
            </a:lvl1pPr>
          </a:lstStyle>
          <a:p>
            <a:r>
              <a:rPr lang="zh-CN" altLang="en-US"/>
              <a:t>景观水池</a:t>
            </a:r>
            <a:endParaRPr lang="en-US" altLang="zh-CN"/>
          </a:p>
        </p:txBody>
      </p:sp>
      <p:sp>
        <p:nvSpPr>
          <p:cNvPr id="70" name="文本框 69">
            <a:extLst>
              <a:ext uri="{FF2B5EF4-FFF2-40B4-BE49-F238E27FC236}">
                <a16:creationId xmlns:a16="http://schemas.microsoft.com/office/drawing/2014/main" id="{1F8D0148-598D-4EA3-8AC4-019C018F59B7}"/>
              </a:ext>
            </a:extLst>
          </p:cNvPr>
          <p:cNvSpPr txBox="1"/>
          <p:nvPr/>
        </p:nvSpPr>
        <p:spPr>
          <a:xfrm>
            <a:off x="6398105" y="1544953"/>
            <a:ext cx="1377146" cy="360000"/>
          </a:xfrm>
          <a:prstGeom prst="roundRect">
            <a:avLst>
              <a:gd name="adj" fmla="val 50000"/>
            </a:avLst>
          </a:prstGeom>
          <a:gradFill>
            <a:gsLst>
              <a:gs pos="97000">
                <a:schemeClr val="accent1">
                  <a:lumMod val="97000"/>
                  <a:lumOff val="3000"/>
                </a:schemeClr>
              </a:gs>
              <a:gs pos="25000">
                <a:schemeClr val="accent1">
                  <a:lumMod val="60000"/>
                  <a:lumOff val="40000"/>
                </a:schemeClr>
              </a:gs>
            </a:gsLst>
            <a:lin ang="5400000" scaled="1"/>
          </a:gradFill>
          <a:effectLst>
            <a:outerShdw blurRad="50800" dist="38100" dir="5400000" algn="t" rotWithShape="0">
              <a:schemeClr val="accent1">
                <a:alpha val="24000"/>
              </a:schemeClr>
            </a:outerShdw>
          </a:effectLst>
        </p:spPr>
        <p:txBody>
          <a:bodyPr wrap="none" lIns="0" tIns="36000" rIns="0" bIns="0" anchor="ctr">
            <a:noAutofit/>
          </a:bodyPr>
          <a:lstStyle>
            <a:defPPr>
              <a:defRPr lang="zh-CN"/>
            </a:defPPr>
            <a:lvl1pPr indent="0" algn="ctr">
              <a:lnSpc>
                <a:spcPct val="90000"/>
              </a:lnSpc>
              <a:spcBef>
                <a:spcPts val="1000"/>
              </a:spcBef>
              <a:buFont typeface="Arial" panose="020B0604020202020204" pitchFamily="34" charset="0"/>
              <a:buNone/>
              <a:defRPr sz="2000">
                <a:effectLst/>
                <a:latin typeface="+mj-ea"/>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b="1"/>
              <a:t>流线分析</a:t>
            </a:r>
          </a:p>
        </p:txBody>
      </p:sp>
      <p:sp>
        <p:nvSpPr>
          <p:cNvPr id="71" name="文本框 70">
            <a:extLst>
              <a:ext uri="{FF2B5EF4-FFF2-40B4-BE49-F238E27FC236}">
                <a16:creationId xmlns:a16="http://schemas.microsoft.com/office/drawing/2014/main" id="{7DAA07B5-7BD1-4E9D-ACD2-780CBBA359A0}"/>
              </a:ext>
            </a:extLst>
          </p:cNvPr>
          <p:cNvSpPr txBox="1"/>
          <p:nvPr/>
        </p:nvSpPr>
        <p:spPr>
          <a:xfrm>
            <a:off x="724489" y="1530302"/>
            <a:ext cx="1377146" cy="360000"/>
          </a:xfrm>
          <a:prstGeom prst="roundRect">
            <a:avLst>
              <a:gd name="adj" fmla="val 50000"/>
            </a:avLst>
          </a:prstGeom>
          <a:gradFill>
            <a:gsLst>
              <a:gs pos="97000">
                <a:schemeClr val="accent1">
                  <a:lumMod val="97000"/>
                  <a:lumOff val="3000"/>
                </a:schemeClr>
              </a:gs>
              <a:gs pos="25000">
                <a:schemeClr val="accent1">
                  <a:lumMod val="60000"/>
                  <a:lumOff val="40000"/>
                </a:schemeClr>
              </a:gs>
            </a:gsLst>
            <a:lin ang="5400000" scaled="1"/>
          </a:gradFill>
          <a:effectLst>
            <a:outerShdw blurRad="50800" dist="38100" dir="5400000" algn="t" rotWithShape="0">
              <a:schemeClr val="accent1">
                <a:alpha val="24000"/>
              </a:schemeClr>
            </a:outerShdw>
          </a:effectLst>
        </p:spPr>
        <p:txBody>
          <a:bodyPr wrap="none" lIns="0" tIns="36000" rIns="0" bIns="0" anchor="ctr">
            <a:noAutofit/>
          </a:bodyPr>
          <a:lstStyle>
            <a:defPPr>
              <a:defRPr lang="zh-CN"/>
            </a:defPPr>
            <a:lvl1pPr indent="0" algn="ctr">
              <a:lnSpc>
                <a:spcPct val="90000"/>
              </a:lnSpc>
              <a:spcBef>
                <a:spcPts val="1000"/>
              </a:spcBef>
              <a:buFont typeface="Arial" panose="020B0604020202020204" pitchFamily="34" charset="0"/>
              <a:buNone/>
              <a:defRPr sz="2000">
                <a:effectLst/>
                <a:latin typeface="+mj-ea"/>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b="1"/>
              <a:t>功能分析</a:t>
            </a:r>
          </a:p>
        </p:txBody>
      </p:sp>
      <p:sp>
        <p:nvSpPr>
          <p:cNvPr id="72" name="文本框 71">
            <a:extLst>
              <a:ext uri="{FF2B5EF4-FFF2-40B4-BE49-F238E27FC236}">
                <a16:creationId xmlns:a16="http://schemas.microsoft.com/office/drawing/2014/main" id="{71FD7D97-53E1-4CF1-BADF-CACD6F96BB94}"/>
              </a:ext>
            </a:extLst>
          </p:cNvPr>
          <p:cNvSpPr txBox="1"/>
          <p:nvPr/>
        </p:nvSpPr>
        <p:spPr>
          <a:xfrm>
            <a:off x="9698615" y="5148933"/>
            <a:ext cx="807913" cy="872355"/>
          </a:xfrm>
          <a:prstGeom prst="rect">
            <a:avLst/>
          </a:prstGeom>
          <a:noFill/>
        </p:spPr>
        <p:txBody>
          <a:bodyPr wrap="none" lIns="0" tIns="0" rIns="0" bIns="0">
            <a:spAutoFit/>
          </a:bodyPr>
          <a:lstStyle/>
          <a:p>
            <a:pPr>
              <a:lnSpc>
                <a:spcPct val="120000"/>
              </a:lnSpc>
            </a:pPr>
            <a:r>
              <a:rPr kumimoji="0" lang="zh-CN" altLang="en-US" sz="1600" b="1" i="0" u="none" strike="noStrike" kern="1200" cap="none" spc="0" normalizeH="0" baseline="0" noProof="0">
                <a:ln>
                  <a:noFill/>
                </a:ln>
                <a:solidFill>
                  <a:prstClr val="black"/>
                </a:solidFill>
                <a:effectLst/>
                <a:uLnTx/>
                <a:uFillTx/>
                <a:latin typeface="+mj-ea"/>
                <a:ea typeface="+mj-ea"/>
                <a:cs typeface="+mn-cs"/>
              </a:rPr>
              <a:t>图例：</a:t>
            </a:r>
            <a:br>
              <a:rPr kumimoji="0" lang="en-US" altLang="zh-CN" sz="1600" b="0" i="0" u="none" strike="noStrike" kern="1200" cap="none" spc="0" normalizeH="0" baseline="0" noProof="0">
                <a:ln>
                  <a:noFill/>
                </a:ln>
                <a:solidFill>
                  <a:prstClr val="black"/>
                </a:solidFill>
                <a:effectLst/>
                <a:uLnTx/>
                <a:uFillTx/>
                <a:latin typeface="+mn-ea"/>
                <a:cs typeface="+mn-cs"/>
              </a:rPr>
            </a:br>
            <a:r>
              <a:rPr kumimoji="0" lang="zh-CN" altLang="en-US" sz="1600" b="0" i="0" u="none" strike="noStrike" kern="1200" cap="none" spc="0" normalizeH="0" baseline="0" noProof="0">
                <a:ln>
                  <a:noFill/>
                </a:ln>
                <a:solidFill>
                  <a:prstClr val="black"/>
                </a:solidFill>
                <a:effectLst/>
                <a:uLnTx/>
                <a:uFillTx/>
                <a:latin typeface="+mn-ea"/>
                <a:cs typeface="+mn-cs"/>
              </a:rPr>
              <a:t>车行流线</a:t>
            </a:r>
            <a:endParaRPr kumimoji="0" lang="en-US" altLang="zh-CN" sz="1600" b="0" i="0" u="none" strike="noStrike" kern="1200" cap="none" spc="0" normalizeH="0" baseline="0" noProof="0">
              <a:ln>
                <a:noFill/>
              </a:ln>
              <a:solidFill>
                <a:prstClr val="black"/>
              </a:solidFill>
              <a:effectLst/>
              <a:uLnTx/>
              <a:uFillTx/>
              <a:latin typeface="+mn-ea"/>
              <a:cs typeface="+mn-cs"/>
            </a:endParaRPr>
          </a:p>
          <a:p>
            <a:pPr>
              <a:lnSpc>
                <a:spcPct val="120000"/>
              </a:lnSpc>
            </a:pPr>
            <a:r>
              <a:rPr lang="zh-CN" altLang="en-US" sz="1600">
                <a:solidFill>
                  <a:prstClr val="black"/>
                </a:solidFill>
                <a:latin typeface="+mn-ea"/>
              </a:rPr>
              <a:t>人行流线</a:t>
            </a:r>
            <a:endParaRPr lang="zh-CN" altLang="en-US" sz="1600">
              <a:latin typeface="+mn-ea"/>
            </a:endParaRPr>
          </a:p>
        </p:txBody>
      </p:sp>
      <p:cxnSp>
        <p:nvCxnSpPr>
          <p:cNvPr id="53" name="直接连接符 52">
            <a:extLst>
              <a:ext uri="{FF2B5EF4-FFF2-40B4-BE49-F238E27FC236}">
                <a16:creationId xmlns:a16="http://schemas.microsoft.com/office/drawing/2014/main" id="{2E30F23F-B7E3-47AB-BC5A-D1D21289FDA5}"/>
              </a:ext>
            </a:extLst>
          </p:cNvPr>
          <p:cNvCxnSpPr>
            <a:cxnSpLocks/>
          </p:cNvCxnSpPr>
          <p:nvPr/>
        </p:nvCxnSpPr>
        <p:spPr>
          <a:xfrm>
            <a:off x="695325" y="6309320"/>
            <a:ext cx="10772186"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08484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5A4E720F-E87B-4722-987D-D0C1F5A3FB5A}"/>
              </a:ext>
            </a:extLst>
          </p:cNvPr>
          <p:cNvSpPr>
            <a:spLocks noGrp="1"/>
          </p:cNvSpPr>
          <p:nvPr>
            <p:ph type="body" sz="quarter" idx="10"/>
          </p:nvPr>
        </p:nvSpPr>
        <p:spPr>
          <a:xfrm>
            <a:off x="7648518" y="1556792"/>
            <a:ext cx="1410643" cy="391967"/>
          </a:xfrm>
        </p:spPr>
        <p:txBody>
          <a:bodyPr/>
          <a:lstStyle/>
          <a:p>
            <a:r>
              <a:rPr lang="zh-CN" altLang="en-US"/>
              <a:t>项目介绍</a:t>
            </a:r>
          </a:p>
        </p:txBody>
      </p:sp>
      <p:sp>
        <p:nvSpPr>
          <p:cNvPr id="3" name="文本占位符 2">
            <a:extLst>
              <a:ext uri="{FF2B5EF4-FFF2-40B4-BE49-F238E27FC236}">
                <a16:creationId xmlns:a16="http://schemas.microsoft.com/office/drawing/2014/main" id="{6276EAC8-4003-4C4F-A2A1-7A17DAB9973C}"/>
              </a:ext>
            </a:extLst>
          </p:cNvPr>
          <p:cNvSpPr>
            <a:spLocks noGrp="1"/>
          </p:cNvSpPr>
          <p:nvPr>
            <p:ph type="body" sz="quarter" idx="11"/>
          </p:nvPr>
        </p:nvSpPr>
        <p:spPr>
          <a:xfrm>
            <a:off x="7648518" y="1942232"/>
            <a:ext cx="2441502" cy="221599"/>
          </a:xfrm>
        </p:spPr>
        <p:txBody>
          <a:bodyPr/>
          <a:lstStyle/>
          <a:p>
            <a:r>
              <a:rPr lang="en-US" altLang="zh-CN"/>
              <a:t>PROJECT INTRODUCTION</a:t>
            </a:r>
          </a:p>
        </p:txBody>
      </p:sp>
      <p:sp>
        <p:nvSpPr>
          <p:cNvPr id="4" name="文本占位符 3">
            <a:extLst>
              <a:ext uri="{FF2B5EF4-FFF2-40B4-BE49-F238E27FC236}">
                <a16:creationId xmlns:a16="http://schemas.microsoft.com/office/drawing/2014/main" id="{3FAFBA43-2F8D-4E7E-BCFB-9FD37C323307}"/>
              </a:ext>
            </a:extLst>
          </p:cNvPr>
          <p:cNvSpPr>
            <a:spLocks noGrp="1"/>
          </p:cNvSpPr>
          <p:nvPr>
            <p:ph type="body" sz="quarter" idx="18"/>
          </p:nvPr>
        </p:nvSpPr>
        <p:spPr/>
        <p:txBody>
          <a:bodyPr/>
          <a:lstStyle/>
          <a:p>
            <a:pPr marL="0" indent="0">
              <a:buNone/>
            </a:pPr>
            <a:r>
              <a:rPr lang="en-US" altLang="zh-CN"/>
              <a:t>01</a:t>
            </a:r>
            <a:endParaRPr lang="zh-CN" altLang="en-US"/>
          </a:p>
        </p:txBody>
      </p:sp>
      <p:sp>
        <p:nvSpPr>
          <p:cNvPr id="5" name="文本占位符 4">
            <a:extLst>
              <a:ext uri="{FF2B5EF4-FFF2-40B4-BE49-F238E27FC236}">
                <a16:creationId xmlns:a16="http://schemas.microsoft.com/office/drawing/2014/main" id="{C4D884C8-5431-47BD-B5D7-21932B0D25CD}"/>
              </a:ext>
            </a:extLst>
          </p:cNvPr>
          <p:cNvSpPr>
            <a:spLocks noGrp="1"/>
          </p:cNvSpPr>
          <p:nvPr>
            <p:ph type="body" sz="quarter" idx="19"/>
          </p:nvPr>
        </p:nvSpPr>
        <p:spPr>
          <a:xfrm>
            <a:off x="7648518" y="2550061"/>
            <a:ext cx="1410643" cy="391967"/>
          </a:xfrm>
        </p:spPr>
        <p:txBody>
          <a:bodyPr/>
          <a:lstStyle/>
          <a:p>
            <a:r>
              <a:rPr lang="zh-CN" altLang="en-US"/>
              <a:t>设计分析</a:t>
            </a:r>
          </a:p>
        </p:txBody>
      </p:sp>
      <p:sp>
        <p:nvSpPr>
          <p:cNvPr id="6" name="文本占位符 5">
            <a:extLst>
              <a:ext uri="{FF2B5EF4-FFF2-40B4-BE49-F238E27FC236}">
                <a16:creationId xmlns:a16="http://schemas.microsoft.com/office/drawing/2014/main" id="{B55164EE-2A59-4A2C-8695-888F58F71AFF}"/>
              </a:ext>
            </a:extLst>
          </p:cNvPr>
          <p:cNvSpPr>
            <a:spLocks noGrp="1"/>
          </p:cNvSpPr>
          <p:nvPr>
            <p:ph type="body" sz="quarter" idx="20"/>
          </p:nvPr>
        </p:nvSpPr>
        <p:spPr>
          <a:xfrm>
            <a:off x="7648518" y="2935501"/>
            <a:ext cx="1691040" cy="221599"/>
          </a:xfrm>
        </p:spPr>
        <p:txBody>
          <a:bodyPr/>
          <a:lstStyle/>
          <a:p>
            <a:r>
              <a:rPr lang="en-US" altLang="zh-CN"/>
              <a:t>DESIGN ANALYSIS</a:t>
            </a:r>
          </a:p>
        </p:txBody>
      </p:sp>
      <p:sp>
        <p:nvSpPr>
          <p:cNvPr id="7" name="文本占位符 6">
            <a:extLst>
              <a:ext uri="{FF2B5EF4-FFF2-40B4-BE49-F238E27FC236}">
                <a16:creationId xmlns:a16="http://schemas.microsoft.com/office/drawing/2014/main" id="{023C45E2-1E80-4342-88E8-C126B069A220}"/>
              </a:ext>
            </a:extLst>
          </p:cNvPr>
          <p:cNvSpPr>
            <a:spLocks noGrp="1"/>
          </p:cNvSpPr>
          <p:nvPr>
            <p:ph type="body" sz="quarter" idx="21"/>
          </p:nvPr>
        </p:nvSpPr>
        <p:spPr/>
        <p:txBody>
          <a:bodyPr/>
          <a:lstStyle/>
          <a:p>
            <a:pPr marL="0" indent="0">
              <a:buNone/>
            </a:pPr>
            <a:r>
              <a:rPr lang="en-US" altLang="zh-CN"/>
              <a:t>02</a:t>
            </a:r>
            <a:endParaRPr lang="zh-CN" altLang="en-US"/>
          </a:p>
        </p:txBody>
      </p:sp>
      <p:sp>
        <p:nvSpPr>
          <p:cNvPr id="8" name="文本占位符 7">
            <a:extLst>
              <a:ext uri="{FF2B5EF4-FFF2-40B4-BE49-F238E27FC236}">
                <a16:creationId xmlns:a16="http://schemas.microsoft.com/office/drawing/2014/main" id="{AAD9972F-7342-4CA0-999F-963894EA6116}"/>
              </a:ext>
            </a:extLst>
          </p:cNvPr>
          <p:cNvSpPr>
            <a:spLocks noGrp="1"/>
          </p:cNvSpPr>
          <p:nvPr>
            <p:ph type="body" sz="quarter" idx="22"/>
          </p:nvPr>
        </p:nvSpPr>
        <p:spPr>
          <a:xfrm>
            <a:off x="7648518" y="3543330"/>
            <a:ext cx="1410643" cy="391967"/>
          </a:xfrm>
        </p:spPr>
        <p:txBody>
          <a:bodyPr/>
          <a:lstStyle/>
          <a:p>
            <a:r>
              <a:rPr lang="zh-CN" altLang="en-US"/>
              <a:t>效果展示</a:t>
            </a:r>
          </a:p>
        </p:txBody>
      </p:sp>
      <p:sp>
        <p:nvSpPr>
          <p:cNvPr id="9" name="文本占位符 8">
            <a:extLst>
              <a:ext uri="{FF2B5EF4-FFF2-40B4-BE49-F238E27FC236}">
                <a16:creationId xmlns:a16="http://schemas.microsoft.com/office/drawing/2014/main" id="{EAE8221D-E155-448F-A819-EC13464CD57C}"/>
              </a:ext>
            </a:extLst>
          </p:cNvPr>
          <p:cNvSpPr>
            <a:spLocks noGrp="1"/>
          </p:cNvSpPr>
          <p:nvPr>
            <p:ph type="body" sz="quarter" idx="23"/>
          </p:nvPr>
        </p:nvSpPr>
        <p:spPr>
          <a:xfrm>
            <a:off x="7648518" y="3928770"/>
            <a:ext cx="1514838" cy="221599"/>
          </a:xfrm>
        </p:spPr>
        <p:txBody>
          <a:bodyPr/>
          <a:lstStyle/>
          <a:p>
            <a:r>
              <a:rPr lang="en-US" altLang="zh-CN"/>
              <a:t>EFFECT DISPLAY</a:t>
            </a:r>
          </a:p>
        </p:txBody>
      </p:sp>
      <p:sp>
        <p:nvSpPr>
          <p:cNvPr id="10" name="文本占位符 9">
            <a:extLst>
              <a:ext uri="{FF2B5EF4-FFF2-40B4-BE49-F238E27FC236}">
                <a16:creationId xmlns:a16="http://schemas.microsoft.com/office/drawing/2014/main" id="{B02B3837-F608-44C0-9BDF-468C12D9B513}"/>
              </a:ext>
            </a:extLst>
          </p:cNvPr>
          <p:cNvSpPr>
            <a:spLocks noGrp="1"/>
          </p:cNvSpPr>
          <p:nvPr>
            <p:ph type="body" sz="quarter" idx="24"/>
          </p:nvPr>
        </p:nvSpPr>
        <p:spPr/>
        <p:txBody>
          <a:bodyPr/>
          <a:lstStyle/>
          <a:p>
            <a:pPr marL="0" indent="0">
              <a:buNone/>
            </a:pPr>
            <a:r>
              <a:rPr lang="en-US" altLang="zh-CN"/>
              <a:t>03</a:t>
            </a:r>
            <a:endParaRPr lang="zh-CN" altLang="en-US"/>
          </a:p>
        </p:txBody>
      </p:sp>
      <p:sp>
        <p:nvSpPr>
          <p:cNvPr id="11" name="文本占位符 10">
            <a:extLst>
              <a:ext uri="{FF2B5EF4-FFF2-40B4-BE49-F238E27FC236}">
                <a16:creationId xmlns:a16="http://schemas.microsoft.com/office/drawing/2014/main" id="{38A923EC-4E3B-4436-92FC-FF72B6BA5B07}"/>
              </a:ext>
            </a:extLst>
          </p:cNvPr>
          <p:cNvSpPr>
            <a:spLocks noGrp="1"/>
          </p:cNvSpPr>
          <p:nvPr>
            <p:ph type="body" sz="quarter" idx="25"/>
          </p:nvPr>
        </p:nvSpPr>
        <p:spPr>
          <a:xfrm>
            <a:off x="7648518" y="4536599"/>
            <a:ext cx="1410643" cy="391967"/>
          </a:xfrm>
        </p:spPr>
        <p:txBody>
          <a:bodyPr/>
          <a:lstStyle/>
          <a:p>
            <a:r>
              <a:rPr lang="zh-CN" altLang="en-US"/>
              <a:t>技术图纸</a:t>
            </a:r>
          </a:p>
        </p:txBody>
      </p:sp>
      <p:sp>
        <p:nvSpPr>
          <p:cNvPr id="12" name="文本占位符 11">
            <a:extLst>
              <a:ext uri="{FF2B5EF4-FFF2-40B4-BE49-F238E27FC236}">
                <a16:creationId xmlns:a16="http://schemas.microsoft.com/office/drawing/2014/main" id="{F3DE77F0-D002-4FAE-9F46-C7301A238780}"/>
              </a:ext>
            </a:extLst>
          </p:cNvPr>
          <p:cNvSpPr>
            <a:spLocks noGrp="1"/>
          </p:cNvSpPr>
          <p:nvPr>
            <p:ph type="body" sz="quarter" idx="26"/>
          </p:nvPr>
        </p:nvSpPr>
        <p:spPr>
          <a:xfrm>
            <a:off x="7648518" y="4922039"/>
            <a:ext cx="2225546" cy="221599"/>
          </a:xfrm>
        </p:spPr>
        <p:txBody>
          <a:bodyPr/>
          <a:lstStyle/>
          <a:p>
            <a:r>
              <a:rPr lang="en-US" altLang="zh-CN"/>
              <a:t>TECHNICAL DRAWINGS</a:t>
            </a:r>
          </a:p>
        </p:txBody>
      </p:sp>
      <p:sp>
        <p:nvSpPr>
          <p:cNvPr id="13" name="文本占位符 12">
            <a:extLst>
              <a:ext uri="{FF2B5EF4-FFF2-40B4-BE49-F238E27FC236}">
                <a16:creationId xmlns:a16="http://schemas.microsoft.com/office/drawing/2014/main" id="{487BCF9D-0CAB-4569-BB61-8D234138E215}"/>
              </a:ext>
            </a:extLst>
          </p:cNvPr>
          <p:cNvSpPr>
            <a:spLocks noGrp="1"/>
          </p:cNvSpPr>
          <p:nvPr>
            <p:ph type="body" sz="quarter" idx="27"/>
          </p:nvPr>
        </p:nvSpPr>
        <p:spPr/>
        <p:txBody>
          <a:bodyPr/>
          <a:lstStyle/>
          <a:p>
            <a:pPr marL="0" indent="0">
              <a:buNone/>
            </a:pPr>
            <a:r>
              <a:rPr lang="en-US" altLang="zh-CN"/>
              <a:t>04</a:t>
            </a:r>
            <a:endParaRPr lang="zh-CN" altLang="en-US"/>
          </a:p>
        </p:txBody>
      </p:sp>
    </p:spTree>
    <p:extLst>
      <p:ext uri="{BB962C8B-B14F-4D97-AF65-F5344CB8AC3E}">
        <p14:creationId xmlns:p14="http://schemas.microsoft.com/office/powerpoint/2010/main" val="14412583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346FF396-E918-400B-A092-AC8923B66490}"/>
              </a:ext>
            </a:extLst>
          </p:cNvPr>
          <p:cNvSpPr>
            <a:spLocks noGrp="1"/>
          </p:cNvSpPr>
          <p:nvPr>
            <p:ph type="body" sz="quarter" idx="24"/>
          </p:nvPr>
        </p:nvSpPr>
        <p:spPr/>
        <p:txBody>
          <a:bodyPr/>
          <a:lstStyle/>
          <a:p>
            <a:r>
              <a:rPr lang="en-US" altLang="zh-CN"/>
              <a:t>3</a:t>
            </a:r>
            <a:endParaRPr lang="zh-CN" altLang="en-US"/>
          </a:p>
        </p:txBody>
      </p:sp>
      <p:sp useBgFill="1">
        <p:nvSpPr>
          <p:cNvPr id="3" name="文本占位符 2">
            <a:extLst>
              <a:ext uri="{FF2B5EF4-FFF2-40B4-BE49-F238E27FC236}">
                <a16:creationId xmlns:a16="http://schemas.microsoft.com/office/drawing/2014/main" id="{EA7FFF28-CAF8-4094-9914-299F6253F608}"/>
              </a:ext>
            </a:extLst>
          </p:cNvPr>
          <p:cNvSpPr>
            <a:spLocks noGrp="1"/>
          </p:cNvSpPr>
          <p:nvPr>
            <p:ph type="body" sz="quarter" idx="22"/>
          </p:nvPr>
        </p:nvSpPr>
        <p:spPr>
          <a:xfrm>
            <a:off x="6912620" y="2810361"/>
            <a:ext cx="2423740" cy="730141"/>
          </a:xfrm>
        </p:spPr>
        <p:txBody>
          <a:bodyPr/>
          <a:lstStyle/>
          <a:p>
            <a:r>
              <a:rPr lang="zh-CN" altLang="en-US"/>
              <a:t>效果展示</a:t>
            </a:r>
          </a:p>
        </p:txBody>
      </p:sp>
      <p:sp useBgFill="1">
        <p:nvSpPr>
          <p:cNvPr id="4" name="文本占位符 3">
            <a:extLst>
              <a:ext uri="{FF2B5EF4-FFF2-40B4-BE49-F238E27FC236}">
                <a16:creationId xmlns:a16="http://schemas.microsoft.com/office/drawing/2014/main" id="{BC1D9293-2B02-4BE3-BFE6-F6726DFAC6C7}"/>
              </a:ext>
            </a:extLst>
          </p:cNvPr>
          <p:cNvSpPr>
            <a:spLocks noGrp="1"/>
          </p:cNvSpPr>
          <p:nvPr>
            <p:ph type="body" sz="quarter" idx="23"/>
          </p:nvPr>
        </p:nvSpPr>
        <p:spPr/>
        <p:txBody>
          <a:bodyPr/>
          <a:lstStyle/>
          <a:p>
            <a:r>
              <a:rPr lang="en-US" altLang="zh-CN"/>
              <a:t>EFFECT DISPLAY</a:t>
            </a:r>
          </a:p>
        </p:txBody>
      </p:sp>
      <p:sp>
        <p:nvSpPr>
          <p:cNvPr id="5" name="文本占位符 4">
            <a:extLst>
              <a:ext uri="{FF2B5EF4-FFF2-40B4-BE49-F238E27FC236}">
                <a16:creationId xmlns:a16="http://schemas.microsoft.com/office/drawing/2014/main" id="{7E6B3FA0-6CCC-4B0E-BCA3-EFD38B6F86ED}"/>
              </a:ext>
            </a:extLst>
          </p:cNvPr>
          <p:cNvSpPr>
            <a:spLocks noGrp="1"/>
          </p:cNvSpPr>
          <p:nvPr>
            <p:ph type="body" sz="quarter" idx="11"/>
          </p:nvPr>
        </p:nvSpPr>
        <p:spPr>
          <a:xfrm>
            <a:off x="695325" y="6105592"/>
            <a:ext cx="2768707" cy="203133"/>
          </a:xfrm>
        </p:spPr>
        <p:txBody>
          <a:bodyPr/>
          <a:lstStyle/>
          <a:p>
            <a:r>
              <a:rPr lang="en-US" altLang="zh-CN"/>
              <a:t>ARCHITECTURAL DESIGN REPORT OF A SALES CENTER</a:t>
            </a:r>
          </a:p>
        </p:txBody>
      </p:sp>
    </p:spTree>
    <p:extLst>
      <p:ext uri="{BB962C8B-B14F-4D97-AF65-F5344CB8AC3E}">
        <p14:creationId xmlns:p14="http://schemas.microsoft.com/office/powerpoint/2010/main" val="32107170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BF258EFF-3E45-4595-8E1D-592692EE66A0}"/>
              </a:ext>
            </a:extLst>
          </p:cNvPr>
          <p:cNvSpPr>
            <a:spLocks noGrp="1"/>
          </p:cNvSpPr>
          <p:nvPr>
            <p:ph type="body" sz="quarter" idx="10"/>
          </p:nvPr>
        </p:nvSpPr>
        <p:spPr/>
        <p:txBody>
          <a:bodyPr/>
          <a:lstStyle/>
          <a:p>
            <a:r>
              <a:rPr lang="zh-CN" altLang="en-US"/>
              <a:t>效果图</a:t>
            </a:r>
          </a:p>
        </p:txBody>
      </p:sp>
      <p:sp>
        <p:nvSpPr>
          <p:cNvPr id="5" name="文本占位符 4">
            <a:extLst>
              <a:ext uri="{FF2B5EF4-FFF2-40B4-BE49-F238E27FC236}">
                <a16:creationId xmlns:a16="http://schemas.microsoft.com/office/drawing/2014/main" id="{DA34C51C-C825-4DB0-8072-7A41B6D8567D}"/>
              </a:ext>
            </a:extLst>
          </p:cNvPr>
          <p:cNvSpPr>
            <a:spLocks noGrp="1"/>
          </p:cNvSpPr>
          <p:nvPr>
            <p:ph type="body" sz="quarter" idx="11"/>
          </p:nvPr>
        </p:nvSpPr>
        <p:spPr/>
        <p:txBody>
          <a:bodyPr/>
          <a:lstStyle/>
          <a:p>
            <a:r>
              <a:rPr lang="en-US" altLang="zh-CN"/>
              <a:t>EFFECT</a:t>
            </a:r>
          </a:p>
        </p:txBody>
      </p:sp>
      <p:pic>
        <p:nvPicPr>
          <p:cNvPr id="9" name="图片 8">
            <a:extLst>
              <a:ext uri="{FF2B5EF4-FFF2-40B4-BE49-F238E27FC236}">
                <a16:creationId xmlns:a16="http://schemas.microsoft.com/office/drawing/2014/main" id="{BBB53AA5-0E80-4C0F-BAC2-6C6CAEC154E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95325" y="1324495"/>
            <a:ext cx="10801350" cy="3085796"/>
          </a:xfrm>
          <a:prstGeom prst="rect">
            <a:avLst/>
          </a:prstGeom>
        </p:spPr>
      </p:pic>
      <p:pic>
        <p:nvPicPr>
          <p:cNvPr id="10" name="图片 9">
            <a:extLst>
              <a:ext uri="{FF2B5EF4-FFF2-40B4-BE49-F238E27FC236}">
                <a16:creationId xmlns:a16="http://schemas.microsoft.com/office/drawing/2014/main" id="{A3792C09-981D-4DDD-B25B-A1313836312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95325" y="4554159"/>
            <a:ext cx="6336779" cy="1759327"/>
          </a:xfrm>
          <a:prstGeom prst="rect">
            <a:avLst/>
          </a:prstGeom>
        </p:spPr>
      </p:pic>
      <p:sp>
        <p:nvSpPr>
          <p:cNvPr id="11" name="文本框 10">
            <a:extLst>
              <a:ext uri="{FF2B5EF4-FFF2-40B4-BE49-F238E27FC236}">
                <a16:creationId xmlns:a16="http://schemas.microsoft.com/office/drawing/2014/main" id="{ED29E8CF-3ABB-45B0-95CB-6880D665E20A}"/>
              </a:ext>
            </a:extLst>
          </p:cNvPr>
          <p:cNvSpPr txBox="1"/>
          <p:nvPr/>
        </p:nvSpPr>
        <p:spPr>
          <a:xfrm>
            <a:off x="7146027" y="5553869"/>
            <a:ext cx="4206557" cy="574837"/>
          </a:xfrm>
          <a:prstGeom prst="rect">
            <a:avLst/>
          </a:prstGeom>
          <a:noFill/>
        </p:spPr>
        <p:txBody>
          <a:bodyPr wrap="square" lIns="0" tIns="0" rIns="0" bIns="0" rtlCol="0">
            <a:spAutoFit/>
          </a:bodyPr>
          <a:lstStyle/>
          <a:p>
            <a:pPr algn="l">
              <a:lnSpc>
                <a:spcPct val="120000"/>
              </a:lnSpc>
            </a:pPr>
            <a:r>
              <a:rPr lang="zh-CN" altLang="en-US" sz="1600">
                <a:latin typeface="+mn-ea"/>
              </a:rPr>
              <a:t>自然、流畅且又富有变化的线条使建筑看起来更耐看与精致，充满细节感和艺术感。</a:t>
            </a:r>
            <a:endParaRPr lang="en-US" altLang="zh-CN" sz="1600">
              <a:latin typeface="+mn-ea"/>
            </a:endParaRPr>
          </a:p>
        </p:txBody>
      </p:sp>
      <p:sp>
        <p:nvSpPr>
          <p:cNvPr id="14" name="箭头: V 形 13">
            <a:extLst>
              <a:ext uri="{FF2B5EF4-FFF2-40B4-BE49-F238E27FC236}">
                <a16:creationId xmlns:a16="http://schemas.microsoft.com/office/drawing/2014/main" id="{4B499C72-998E-48C0-831B-8B41B2FD4218}"/>
              </a:ext>
            </a:extLst>
          </p:cNvPr>
          <p:cNvSpPr/>
          <p:nvPr/>
        </p:nvSpPr>
        <p:spPr>
          <a:xfrm rot="16200000" flipV="1">
            <a:off x="10234835" y="4534852"/>
            <a:ext cx="181645" cy="181645"/>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文本框 14">
            <a:extLst>
              <a:ext uri="{FF2B5EF4-FFF2-40B4-BE49-F238E27FC236}">
                <a16:creationId xmlns:a16="http://schemas.microsoft.com/office/drawing/2014/main" id="{DD76DEC5-7F68-419F-B7D9-48B3CA7E8591}"/>
              </a:ext>
            </a:extLst>
          </p:cNvPr>
          <p:cNvSpPr txBox="1"/>
          <p:nvPr/>
        </p:nvSpPr>
        <p:spPr>
          <a:xfrm>
            <a:off x="10486783" y="4505178"/>
            <a:ext cx="1009892" cy="246221"/>
          </a:xfrm>
          <a:prstGeom prst="rect">
            <a:avLst/>
          </a:prstGeom>
          <a:noFill/>
        </p:spPr>
        <p:txBody>
          <a:bodyPr wrap="none" lIns="0" tIns="0" rIns="0" bIns="0" rtlCol="0">
            <a:spAutoFit/>
          </a:bodyPr>
          <a:lstStyle/>
          <a:p>
            <a:pPr algn="l"/>
            <a:r>
              <a:rPr lang="zh-CN" altLang="en-US" sz="1600">
                <a:latin typeface="+mn-ea"/>
              </a:rPr>
              <a:t>整体透视图</a:t>
            </a:r>
          </a:p>
        </p:txBody>
      </p:sp>
      <p:sp>
        <p:nvSpPr>
          <p:cNvPr id="16" name="箭头: V 形 15">
            <a:extLst>
              <a:ext uri="{FF2B5EF4-FFF2-40B4-BE49-F238E27FC236}">
                <a16:creationId xmlns:a16="http://schemas.microsoft.com/office/drawing/2014/main" id="{013D404C-6573-453E-B46A-EE5330AEAAEB}"/>
              </a:ext>
            </a:extLst>
          </p:cNvPr>
          <p:cNvSpPr/>
          <p:nvPr/>
        </p:nvSpPr>
        <p:spPr>
          <a:xfrm rot="10800000" flipV="1">
            <a:off x="7072420" y="4560144"/>
            <a:ext cx="181645" cy="181645"/>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文本框 16">
            <a:extLst>
              <a:ext uri="{FF2B5EF4-FFF2-40B4-BE49-F238E27FC236}">
                <a16:creationId xmlns:a16="http://schemas.microsoft.com/office/drawing/2014/main" id="{900B7FDC-ED05-4511-BE85-7D4DC446688E}"/>
              </a:ext>
            </a:extLst>
          </p:cNvPr>
          <p:cNvSpPr txBox="1"/>
          <p:nvPr/>
        </p:nvSpPr>
        <p:spPr>
          <a:xfrm>
            <a:off x="7297037" y="4534852"/>
            <a:ext cx="1009892" cy="246221"/>
          </a:xfrm>
          <a:prstGeom prst="rect">
            <a:avLst/>
          </a:prstGeom>
          <a:noFill/>
        </p:spPr>
        <p:txBody>
          <a:bodyPr wrap="none" lIns="0" tIns="0" rIns="0" bIns="0" rtlCol="0">
            <a:spAutoFit/>
          </a:bodyPr>
          <a:lstStyle/>
          <a:p>
            <a:pPr algn="l"/>
            <a:r>
              <a:rPr lang="zh-CN" altLang="en-US" sz="1600">
                <a:latin typeface="+mn-ea"/>
              </a:rPr>
              <a:t>整体透视图</a:t>
            </a:r>
          </a:p>
        </p:txBody>
      </p:sp>
      <p:cxnSp>
        <p:nvCxnSpPr>
          <p:cNvPr id="3" name="直接连接符 2">
            <a:extLst>
              <a:ext uri="{FF2B5EF4-FFF2-40B4-BE49-F238E27FC236}">
                <a16:creationId xmlns:a16="http://schemas.microsoft.com/office/drawing/2014/main" id="{E4B6493E-2244-4C06-AAB5-EF6D5F50BE4B}"/>
              </a:ext>
            </a:extLst>
          </p:cNvPr>
          <p:cNvCxnSpPr>
            <a:cxnSpLocks/>
          </p:cNvCxnSpPr>
          <p:nvPr/>
        </p:nvCxnSpPr>
        <p:spPr>
          <a:xfrm>
            <a:off x="7072419" y="6313486"/>
            <a:ext cx="4424256"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id="{C405FBAD-F157-4458-95B2-86C42B058A07}"/>
              </a:ext>
            </a:extLst>
          </p:cNvPr>
          <p:cNvSpPr/>
          <p:nvPr/>
        </p:nvSpPr>
        <p:spPr>
          <a:xfrm>
            <a:off x="10603595" y="6089901"/>
            <a:ext cx="900000" cy="2235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171977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BF258EFF-3E45-4595-8E1D-592692EE66A0}"/>
              </a:ext>
            </a:extLst>
          </p:cNvPr>
          <p:cNvSpPr>
            <a:spLocks noGrp="1"/>
          </p:cNvSpPr>
          <p:nvPr>
            <p:ph type="body" sz="quarter" idx="10"/>
          </p:nvPr>
        </p:nvSpPr>
        <p:spPr/>
        <p:txBody>
          <a:bodyPr/>
          <a:lstStyle/>
          <a:p>
            <a:r>
              <a:rPr lang="zh-CN" altLang="en-US"/>
              <a:t>效果图</a:t>
            </a:r>
          </a:p>
        </p:txBody>
      </p:sp>
      <p:sp>
        <p:nvSpPr>
          <p:cNvPr id="5" name="文本占位符 4">
            <a:extLst>
              <a:ext uri="{FF2B5EF4-FFF2-40B4-BE49-F238E27FC236}">
                <a16:creationId xmlns:a16="http://schemas.microsoft.com/office/drawing/2014/main" id="{DA34C51C-C825-4DB0-8072-7A41B6D8567D}"/>
              </a:ext>
            </a:extLst>
          </p:cNvPr>
          <p:cNvSpPr>
            <a:spLocks noGrp="1"/>
          </p:cNvSpPr>
          <p:nvPr>
            <p:ph type="body" sz="quarter" idx="11"/>
          </p:nvPr>
        </p:nvSpPr>
        <p:spPr/>
        <p:txBody>
          <a:bodyPr/>
          <a:lstStyle/>
          <a:p>
            <a:r>
              <a:rPr lang="en-US" altLang="zh-CN"/>
              <a:t>EFFECT</a:t>
            </a:r>
          </a:p>
        </p:txBody>
      </p:sp>
      <p:pic>
        <p:nvPicPr>
          <p:cNvPr id="13" name="图片 12">
            <a:extLst>
              <a:ext uri="{FF2B5EF4-FFF2-40B4-BE49-F238E27FC236}">
                <a16:creationId xmlns:a16="http://schemas.microsoft.com/office/drawing/2014/main" id="{3BBB6E7E-9522-4721-91D6-834B7429EBC2}"/>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686555" y="2852936"/>
            <a:ext cx="6142928" cy="3455789"/>
          </a:xfrm>
          <a:prstGeom prst="rect">
            <a:avLst/>
          </a:prstGeom>
        </p:spPr>
      </p:pic>
      <p:pic>
        <p:nvPicPr>
          <p:cNvPr id="14" name="图片 13">
            <a:extLst>
              <a:ext uri="{FF2B5EF4-FFF2-40B4-BE49-F238E27FC236}">
                <a16:creationId xmlns:a16="http://schemas.microsoft.com/office/drawing/2014/main" id="{7C3B382E-0686-4DF2-B4A5-317CBA1923C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913974" y="1268412"/>
            <a:ext cx="4582701" cy="3240707"/>
          </a:xfrm>
          <a:prstGeom prst="rect">
            <a:avLst/>
          </a:prstGeom>
        </p:spPr>
      </p:pic>
      <p:sp>
        <p:nvSpPr>
          <p:cNvPr id="2" name="文本框 1">
            <a:extLst>
              <a:ext uri="{FF2B5EF4-FFF2-40B4-BE49-F238E27FC236}">
                <a16:creationId xmlns:a16="http://schemas.microsoft.com/office/drawing/2014/main" id="{57E05999-11F2-4A6C-B2DD-A121B0F170FA}"/>
              </a:ext>
            </a:extLst>
          </p:cNvPr>
          <p:cNvSpPr txBox="1"/>
          <p:nvPr/>
        </p:nvSpPr>
        <p:spPr>
          <a:xfrm>
            <a:off x="983432" y="2549581"/>
            <a:ext cx="1009892" cy="246221"/>
          </a:xfrm>
          <a:prstGeom prst="rect">
            <a:avLst/>
          </a:prstGeom>
          <a:noFill/>
        </p:spPr>
        <p:txBody>
          <a:bodyPr wrap="none" lIns="0" tIns="0" rIns="0" bIns="0" rtlCol="0">
            <a:spAutoFit/>
          </a:bodyPr>
          <a:lstStyle/>
          <a:p>
            <a:pPr algn="l"/>
            <a:r>
              <a:rPr lang="zh-CN" altLang="en-US" sz="1600">
                <a:latin typeface="+mn-ea"/>
              </a:rPr>
              <a:t>局部透视图</a:t>
            </a:r>
          </a:p>
        </p:txBody>
      </p:sp>
      <p:sp>
        <p:nvSpPr>
          <p:cNvPr id="3" name="箭头: V 形 2">
            <a:extLst>
              <a:ext uri="{FF2B5EF4-FFF2-40B4-BE49-F238E27FC236}">
                <a16:creationId xmlns:a16="http://schemas.microsoft.com/office/drawing/2014/main" id="{4B070752-FE77-431D-A3DB-F1BFC737B987}"/>
              </a:ext>
            </a:extLst>
          </p:cNvPr>
          <p:cNvSpPr/>
          <p:nvPr/>
        </p:nvSpPr>
        <p:spPr>
          <a:xfrm rot="5400000">
            <a:off x="748811" y="2581868"/>
            <a:ext cx="181645" cy="181645"/>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箭头: V 形 16">
            <a:extLst>
              <a:ext uri="{FF2B5EF4-FFF2-40B4-BE49-F238E27FC236}">
                <a16:creationId xmlns:a16="http://schemas.microsoft.com/office/drawing/2014/main" id="{2CBC0AEF-600D-422B-A4BA-246C029BFFA9}"/>
              </a:ext>
            </a:extLst>
          </p:cNvPr>
          <p:cNvSpPr/>
          <p:nvPr/>
        </p:nvSpPr>
        <p:spPr>
          <a:xfrm rot="16200000" flipV="1">
            <a:off x="10225199" y="4575778"/>
            <a:ext cx="181645" cy="181645"/>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文本框 17">
            <a:extLst>
              <a:ext uri="{FF2B5EF4-FFF2-40B4-BE49-F238E27FC236}">
                <a16:creationId xmlns:a16="http://schemas.microsoft.com/office/drawing/2014/main" id="{7EEB0542-3936-43CB-853A-B33E6BCBDD15}"/>
              </a:ext>
            </a:extLst>
          </p:cNvPr>
          <p:cNvSpPr txBox="1"/>
          <p:nvPr/>
        </p:nvSpPr>
        <p:spPr>
          <a:xfrm>
            <a:off x="10486783" y="4541203"/>
            <a:ext cx="1009892" cy="246221"/>
          </a:xfrm>
          <a:prstGeom prst="rect">
            <a:avLst/>
          </a:prstGeom>
          <a:noFill/>
        </p:spPr>
        <p:txBody>
          <a:bodyPr wrap="none" lIns="0" tIns="0" rIns="0" bIns="0" rtlCol="0">
            <a:spAutoFit/>
          </a:bodyPr>
          <a:lstStyle/>
          <a:p>
            <a:pPr algn="l"/>
            <a:r>
              <a:rPr lang="zh-CN" altLang="en-US" sz="1600">
                <a:latin typeface="+mn-ea"/>
              </a:rPr>
              <a:t>局部透视图</a:t>
            </a:r>
          </a:p>
        </p:txBody>
      </p:sp>
      <p:sp>
        <p:nvSpPr>
          <p:cNvPr id="19" name="文本框 18">
            <a:extLst>
              <a:ext uri="{FF2B5EF4-FFF2-40B4-BE49-F238E27FC236}">
                <a16:creationId xmlns:a16="http://schemas.microsoft.com/office/drawing/2014/main" id="{E8F5D222-E352-4684-8743-1EAFE98FBFE1}"/>
              </a:ext>
            </a:extLst>
          </p:cNvPr>
          <p:cNvSpPr txBox="1"/>
          <p:nvPr/>
        </p:nvSpPr>
        <p:spPr>
          <a:xfrm>
            <a:off x="983432" y="1538656"/>
            <a:ext cx="5400600" cy="574837"/>
          </a:xfrm>
          <a:prstGeom prst="rect">
            <a:avLst/>
          </a:prstGeom>
          <a:noFill/>
        </p:spPr>
        <p:txBody>
          <a:bodyPr wrap="square" lIns="0" tIns="0" rIns="0" bIns="0" rtlCol="0">
            <a:spAutoFit/>
          </a:bodyPr>
          <a:lstStyle/>
          <a:p>
            <a:pPr algn="l">
              <a:lnSpc>
                <a:spcPct val="120000"/>
              </a:lnSpc>
            </a:pPr>
            <a:r>
              <a:rPr lang="zh-CN" altLang="en-US" sz="1600">
                <a:latin typeface="+mn-ea"/>
              </a:rPr>
              <a:t>造型的变化既能对入口设计有强调引导作用，又让建筑增加趣味感，景观水池的引入使整个设计更加灵动有活力。</a:t>
            </a:r>
            <a:endParaRPr lang="en-US" altLang="zh-CN" sz="1600">
              <a:latin typeface="+mn-ea"/>
            </a:endParaRPr>
          </a:p>
        </p:txBody>
      </p:sp>
      <p:sp>
        <p:nvSpPr>
          <p:cNvPr id="6" name="矩形 5">
            <a:extLst>
              <a:ext uri="{FF2B5EF4-FFF2-40B4-BE49-F238E27FC236}">
                <a16:creationId xmlns:a16="http://schemas.microsoft.com/office/drawing/2014/main" id="{B5A154CC-BBA3-4F4B-825D-04A24E2143E7}"/>
              </a:ext>
            </a:extLst>
          </p:cNvPr>
          <p:cNvSpPr/>
          <p:nvPr/>
        </p:nvSpPr>
        <p:spPr>
          <a:xfrm>
            <a:off x="6913974" y="5065730"/>
            <a:ext cx="4591471" cy="12429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1440" tIns="45720" rIns="180000" bIns="45720" rtlCol="0" anchor="ctr"/>
          <a:lstStyle/>
          <a:p>
            <a:r>
              <a:rPr lang="zh-CN" altLang="en-US" sz="1600">
                <a:solidFill>
                  <a:schemeClr val="tx1"/>
                </a:solidFill>
                <a:latin typeface="+mn-ea"/>
              </a:rPr>
              <a:t>新中式的设计，沿袭传统建筑精粹的同时，更加注重对现代生活价值的精雕细刻。</a:t>
            </a:r>
            <a:endParaRPr lang="en-US" altLang="zh-CN" sz="1600">
              <a:solidFill>
                <a:schemeClr val="tx1"/>
              </a:solidFill>
              <a:latin typeface="+mn-ea"/>
            </a:endParaRPr>
          </a:p>
        </p:txBody>
      </p:sp>
    </p:spTree>
    <p:extLst>
      <p:ext uri="{BB962C8B-B14F-4D97-AF65-F5344CB8AC3E}">
        <p14:creationId xmlns:p14="http://schemas.microsoft.com/office/powerpoint/2010/main" val="32615218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BF258EFF-3E45-4595-8E1D-592692EE66A0}"/>
              </a:ext>
            </a:extLst>
          </p:cNvPr>
          <p:cNvSpPr>
            <a:spLocks noGrp="1"/>
          </p:cNvSpPr>
          <p:nvPr>
            <p:ph type="body" sz="quarter" idx="10"/>
          </p:nvPr>
        </p:nvSpPr>
        <p:spPr/>
        <p:txBody>
          <a:bodyPr/>
          <a:lstStyle/>
          <a:p>
            <a:r>
              <a:rPr lang="zh-CN" altLang="en-US"/>
              <a:t>效果图</a:t>
            </a:r>
          </a:p>
        </p:txBody>
      </p:sp>
      <p:sp>
        <p:nvSpPr>
          <p:cNvPr id="5" name="文本占位符 4">
            <a:extLst>
              <a:ext uri="{FF2B5EF4-FFF2-40B4-BE49-F238E27FC236}">
                <a16:creationId xmlns:a16="http://schemas.microsoft.com/office/drawing/2014/main" id="{DA34C51C-C825-4DB0-8072-7A41B6D8567D}"/>
              </a:ext>
            </a:extLst>
          </p:cNvPr>
          <p:cNvSpPr>
            <a:spLocks noGrp="1"/>
          </p:cNvSpPr>
          <p:nvPr>
            <p:ph type="body" sz="quarter" idx="11"/>
          </p:nvPr>
        </p:nvSpPr>
        <p:spPr/>
        <p:txBody>
          <a:bodyPr/>
          <a:lstStyle/>
          <a:p>
            <a:r>
              <a:rPr lang="en-US" altLang="zh-CN"/>
              <a:t>EFFECT</a:t>
            </a:r>
          </a:p>
        </p:txBody>
      </p:sp>
      <p:pic>
        <p:nvPicPr>
          <p:cNvPr id="8" name="图片 7">
            <a:extLst>
              <a:ext uri="{FF2B5EF4-FFF2-40B4-BE49-F238E27FC236}">
                <a16:creationId xmlns:a16="http://schemas.microsoft.com/office/drawing/2014/main" id="{A6BEF5B7-6D29-43E4-A914-1C755CF5326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220022" y="1542459"/>
            <a:ext cx="4280836" cy="1886541"/>
          </a:xfrm>
          <a:prstGeom prst="rect">
            <a:avLst/>
          </a:prstGeom>
        </p:spPr>
      </p:pic>
      <p:pic>
        <p:nvPicPr>
          <p:cNvPr id="9" name="图片 8">
            <a:extLst>
              <a:ext uri="{FF2B5EF4-FFF2-40B4-BE49-F238E27FC236}">
                <a16:creationId xmlns:a16="http://schemas.microsoft.com/office/drawing/2014/main" id="{9D7A3528-14F3-4C17-85E1-1989326C37F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07670" y="1547741"/>
            <a:ext cx="6445947" cy="3969491"/>
          </a:xfrm>
          <a:prstGeom prst="rect">
            <a:avLst/>
          </a:prstGeom>
        </p:spPr>
      </p:pic>
      <p:sp>
        <p:nvSpPr>
          <p:cNvPr id="12" name="箭头: V 形 11">
            <a:extLst>
              <a:ext uri="{FF2B5EF4-FFF2-40B4-BE49-F238E27FC236}">
                <a16:creationId xmlns:a16="http://schemas.microsoft.com/office/drawing/2014/main" id="{55A4629C-8852-4989-B789-2E1E4DE11DF3}"/>
              </a:ext>
            </a:extLst>
          </p:cNvPr>
          <p:cNvSpPr/>
          <p:nvPr/>
        </p:nvSpPr>
        <p:spPr>
          <a:xfrm rot="16200000" flipV="1">
            <a:off x="10234835" y="3572699"/>
            <a:ext cx="181645" cy="181645"/>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文本框 12">
            <a:extLst>
              <a:ext uri="{FF2B5EF4-FFF2-40B4-BE49-F238E27FC236}">
                <a16:creationId xmlns:a16="http://schemas.microsoft.com/office/drawing/2014/main" id="{90FEF5F8-2C82-4399-9306-6595062BB7F1}"/>
              </a:ext>
            </a:extLst>
          </p:cNvPr>
          <p:cNvSpPr txBox="1"/>
          <p:nvPr/>
        </p:nvSpPr>
        <p:spPr>
          <a:xfrm>
            <a:off x="10474438" y="3530921"/>
            <a:ext cx="1009892" cy="246221"/>
          </a:xfrm>
          <a:prstGeom prst="rect">
            <a:avLst/>
          </a:prstGeom>
          <a:noFill/>
        </p:spPr>
        <p:txBody>
          <a:bodyPr wrap="none" lIns="0" tIns="0" rIns="0" bIns="0" rtlCol="0">
            <a:spAutoFit/>
          </a:bodyPr>
          <a:lstStyle/>
          <a:p>
            <a:pPr algn="l"/>
            <a:r>
              <a:rPr lang="zh-CN" altLang="en-US" sz="1600">
                <a:latin typeface="+mn-ea"/>
              </a:rPr>
              <a:t>内廊效果图</a:t>
            </a:r>
          </a:p>
        </p:txBody>
      </p:sp>
      <p:grpSp>
        <p:nvGrpSpPr>
          <p:cNvPr id="3" name="组合 2">
            <a:extLst>
              <a:ext uri="{FF2B5EF4-FFF2-40B4-BE49-F238E27FC236}">
                <a16:creationId xmlns:a16="http://schemas.microsoft.com/office/drawing/2014/main" id="{06EDAFF0-90D9-432F-8BB2-9587241AE5F4}"/>
              </a:ext>
            </a:extLst>
          </p:cNvPr>
          <p:cNvGrpSpPr/>
          <p:nvPr/>
        </p:nvGrpSpPr>
        <p:grpSpPr>
          <a:xfrm>
            <a:off x="695325" y="5517232"/>
            <a:ext cx="6458292" cy="482981"/>
            <a:chOff x="695325" y="5517232"/>
            <a:chExt cx="6458292" cy="482981"/>
          </a:xfrm>
        </p:grpSpPr>
        <p:sp>
          <p:nvSpPr>
            <p:cNvPr id="2" name="矩形 1">
              <a:extLst>
                <a:ext uri="{FF2B5EF4-FFF2-40B4-BE49-F238E27FC236}">
                  <a16:creationId xmlns:a16="http://schemas.microsoft.com/office/drawing/2014/main" id="{E9A7E301-E695-4296-8BB3-31EABFEF61AE}"/>
                </a:ext>
              </a:extLst>
            </p:cNvPr>
            <p:cNvSpPr/>
            <p:nvPr/>
          </p:nvSpPr>
          <p:spPr>
            <a:xfrm>
              <a:off x="695325" y="5517232"/>
              <a:ext cx="6458292" cy="482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箭头: V 形 13">
              <a:extLst>
                <a:ext uri="{FF2B5EF4-FFF2-40B4-BE49-F238E27FC236}">
                  <a16:creationId xmlns:a16="http://schemas.microsoft.com/office/drawing/2014/main" id="{60E71B45-BC90-4C7D-9BB5-924A31B86C62}"/>
                </a:ext>
              </a:extLst>
            </p:cNvPr>
            <p:cNvSpPr/>
            <p:nvPr/>
          </p:nvSpPr>
          <p:spPr>
            <a:xfrm rot="16200000" flipV="1">
              <a:off x="794225" y="5672829"/>
              <a:ext cx="181645" cy="181645"/>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文本框 14">
              <a:extLst>
                <a:ext uri="{FF2B5EF4-FFF2-40B4-BE49-F238E27FC236}">
                  <a16:creationId xmlns:a16="http://schemas.microsoft.com/office/drawing/2014/main" id="{24CFD8E5-AB35-4A3F-9FC3-45C8E0A13D64}"/>
                </a:ext>
              </a:extLst>
            </p:cNvPr>
            <p:cNvSpPr txBox="1"/>
            <p:nvPr/>
          </p:nvSpPr>
          <p:spPr>
            <a:xfrm>
              <a:off x="1053660" y="5631051"/>
              <a:ext cx="1009892" cy="246221"/>
            </a:xfrm>
            <a:prstGeom prst="rect">
              <a:avLst/>
            </a:prstGeom>
            <a:noFill/>
          </p:spPr>
          <p:txBody>
            <a:bodyPr wrap="none" lIns="0" tIns="0" rIns="0" bIns="0" rtlCol="0">
              <a:spAutoFit/>
            </a:bodyPr>
            <a:lstStyle/>
            <a:p>
              <a:pPr algn="l"/>
              <a:r>
                <a:rPr lang="zh-CN" altLang="en-US" sz="1600">
                  <a:solidFill>
                    <a:schemeClr val="bg1"/>
                  </a:solidFill>
                  <a:latin typeface="+mn-ea"/>
                </a:rPr>
                <a:t>内廊效果图</a:t>
              </a:r>
            </a:p>
          </p:txBody>
        </p:sp>
      </p:grpSp>
      <p:pic>
        <p:nvPicPr>
          <p:cNvPr id="16" name="图片 15" descr="现代起居室">
            <a:extLst>
              <a:ext uri="{FF2B5EF4-FFF2-40B4-BE49-F238E27FC236}">
                <a16:creationId xmlns:a16="http://schemas.microsoft.com/office/drawing/2014/main" id="{1EA562C1-4397-42CC-A417-76E93CA5D5E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203495" y="3872934"/>
            <a:ext cx="4280835" cy="2127279"/>
          </a:xfrm>
          <a:prstGeom prst="rect">
            <a:avLst/>
          </a:prstGeom>
        </p:spPr>
      </p:pic>
      <p:sp>
        <p:nvSpPr>
          <p:cNvPr id="17" name="箭头: V 形 16">
            <a:extLst>
              <a:ext uri="{FF2B5EF4-FFF2-40B4-BE49-F238E27FC236}">
                <a16:creationId xmlns:a16="http://schemas.microsoft.com/office/drawing/2014/main" id="{A4967B33-95C9-4DDF-AB3B-938505AB0BED}"/>
              </a:ext>
            </a:extLst>
          </p:cNvPr>
          <p:cNvSpPr/>
          <p:nvPr/>
        </p:nvSpPr>
        <p:spPr>
          <a:xfrm rot="5400000">
            <a:off x="7211542" y="3572699"/>
            <a:ext cx="181645" cy="181645"/>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文本框 17">
            <a:extLst>
              <a:ext uri="{FF2B5EF4-FFF2-40B4-BE49-F238E27FC236}">
                <a16:creationId xmlns:a16="http://schemas.microsoft.com/office/drawing/2014/main" id="{FD417DD9-6D83-4E2E-BF51-1ACE3973F3BB}"/>
              </a:ext>
            </a:extLst>
          </p:cNvPr>
          <p:cNvSpPr txBox="1"/>
          <p:nvPr/>
        </p:nvSpPr>
        <p:spPr>
          <a:xfrm>
            <a:off x="7464152" y="3530921"/>
            <a:ext cx="1009892" cy="246221"/>
          </a:xfrm>
          <a:prstGeom prst="rect">
            <a:avLst/>
          </a:prstGeom>
          <a:noFill/>
        </p:spPr>
        <p:txBody>
          <a:bodyPr wrap="none" lIns="0" tIns="0" rIns="0" bIns="0" rtlCol="0">
            <a:spAutoFit/>
          </a:bodyPr>
          <a:lstStyle/>
          <a:p>
            <a:pPr algn="l"/>
            <a:r>
              <a:rPr lang="zh-CN" altLang="en-US" sz="1600">
                <a:latin typeface="+mn-ea"/>
              </a:rPr>
              <a:t>室内效果图</a:t>
            </a:r>
          </a:p>
        </p:txBody>
      </p:sp>
    </p:spTree>
    <p:extLst>
      <p:ext uri="{BB962C8B-B14F-4D97-AF65-F5344CB8AC3E}">
        <p14:creationId xmlns:p14="http://schemas.microsoft.com/office/powerpoint/2010/main" val="33871935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任意多边形: 形状 30">
            <a:extLst>
              <a:ext uri="{FF2B5EF4-FFF2-40B4-BE49-F238E27FC236}">
                <a16:creationId xmlns:a16="http://schemas.microsoft.com/office/drawing/2014/main" id="{865B21C5-AC4D-495D-88CB-33D4B5C22C66}"/>
              </a:ext>
            </a:extLst>
          </p:cNvPr>
          <p:cNvSpPr/>
          <p:nvPr/>
        </p:nvSpPr>
        <p:spPr>
          <a:xfrm>
            <a:off x="-17499" y="5118206"/>
            <a:ext cx="11520922" cy="1739793"/>
          </a:xfrm>
          <a:custGeom>
            <a:avLst/>
            <a:gdLst>
              <a:gd name="connsiteX0" fmla="*/ 0 w 10983051"/>
              <a:gd name="connsiteY0" fmla="*/ 0 h 2466622"/>
              <a:gd name="connsiteX1" fmla="*/ 6671733 w 10983051"/>
              <a:gd name="connsiteY1" fmla="*/ 0 h 2466622"/>
              <a:gd name="connsiteX2" fmla="*/ 10983051 w 10983051"/>
              <a:gd name="connsiteY2" fmla="*/ 2466622 h 2466622"/>
              <a:gd name="connsiteX3" fmla="*/ 0 w 10983051"/>
              <a:gd name="connsiteY3" fmla="*/ 2466622 h 2466622"/>
            </a:gdLst>
            <a:ahLst/>
            <a:cxnLst>
              <a:cxn ang="0">
                <a:pos x="connsiteX0" y="connsiteY0"/>
              </a:cxn>
              <a:cxn ang="0">
                <a:pos x="connsiteX1" y="connsiteY1"/>
              </a:cxn>
              <a:cxn ang="0">
                <a:pos x="connsiteX2" y="connsiteY2"/>
              </a:cxn>
              <a:cxn ang="0">
                <a:pos x="connsiteX3" y="connsiteY3"/>
              </a:cxn>
            </a:cxnLst>
            <a:rect l="l" t="t" r="r" b="b"/>
            <a:pathLst>
              <a:path w="10983051" h="2466622">
                <a:moveTo>
                  <a:pt x="0" y="0"/>
                </a:moveTo>
                <a:lnTo>
                  <a:pt x="6671733" y="0"/>
                </a:lnTo>
                <a:lnTo>
                  <a:pt x="10983051" y="2466622"/>
                </a:lnTo>
                <a:lnTo>
                  <a:pt x="0" y="24666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0" name="任意多边形: 形状 29">
            <a:extLst>
              <a:ext uri="{FF2B5EF4-FFF2-40B4-BE49-F238E27FC236}">
                <a16:creationId xmlns:a16="http://schemas.microsoft.com/office/drawing/2014/main" id="{B296BB6E-5340-4635-B886-399E1EC11655}"/>
              </a:ext>
            </a:extLst>
          </p:cNvPr>
          <p:cNvSpPr/>
          <p:nvPr/>
        </p:nvSpPr>
        <p:spPr>
          <a:xfrm>
            <a:off x="1" y="5300472"/>
            <a:ext cx="10983051" cy="1557528"/>
          </a:xfrm>
          <a:custGeom>
            <a:avLst/>
            <a:gdLst>
              <a:gd name="connsiteX0" fmla="*/ 0 w 10983051"/>
              <a:gd name="connsiteY0" fmla="*/ 0 h 2466622"/>
              <a:gd name="connsiteX1" fmla="*/ 6671733 w 10983051"/>
              <a:gd name="connsiteY1" fmla="*/ 0 h 2466622"/>
              <a:gd name="connsiteX2" fmla="*/ 10983051 w 10983051"/>
              <a:gd name="connsiteY2" fmla="*/ 2466622 h 2466622"/>
              <a:gd name="connsiteX3" fmla="*/ 0 w 10983051"/>
              <a:gd name="connsiteY3" fmla="*/ 2466622 h 2466622"/>
            </a:gdLst>
            <a:ahLst/>
            <a:cxnLst>
              <a:cxn ang="0">
                <a:pos x="connsiteX0" y="connsiteY0"/>
              </a:cxn>
              <a:cxn ang="0">
                <a:pos x="connsiteX1" y="connsiteY1"/>
              </a:cxn>
              <a:cxn ang="0">
                <a:pos x="connsiteX2" y="connsiteY2"/>
              </a:cxn>
              <a:cxn ang="0">
                <a:pos x="connsiteX3" y="connsiteY3"/>
              </a:cxn>
            </a:cxnLst>
            <a:rect l="l" t="t" r="r" b="b"/>
            <a:pathLst>
              <a:path w="10983051" h="2466622">
                <a:moveTo>
                  <a:pt x="0" y="0"/>
                </a:moveTo>
                <a:lnTo>
                  <a:pt x="6671733" y="0"/>
                </a:lnTo>
                <a:lnTo>
                  <a:pt x="10983051" y="2466622"/>
                </a:lnTo>
                <a:lnTo>
                  <a:pt x="0" y="2466622"/>
                </a:lnTo>
                <a:close/>
              </a:path>
            </a:pathLst>
          </a:custGeom>
          <a:solidFill>
            <a:schemeClr val="tx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文本占位符 1">
            <a:extLst>
              <a:ext uri="{FF2B5EF4-FFF2-40B4-BE49-F238E27FC236}">
                <a16:creationId xmlns:a16="http://schemas.microsoft.com/office/drawing/2014/main" id="{4269088B-C07F-41F4-8488-49970CCE9C3C}"/>
              </a:ext>
            </a:extLst>
          </p:cNvPr>
          <p:cNvSpPr>
            <a:spLocks noGrp="1"/>
          </p:cNvSpPr>
          <p:nvPr>
            <p:ph type="body" sz="quarter" idx="10"/>
          </p:nvPr>
        </p:nvSpPr>
        <p:spPr/>
        <p:txBody>
          <a:bodyPr/>
          <a:lstStyle/>
          <a:p>
            <a:r>
              <a:rPr lang="zh-CN" altLang="en-US"/>
              <a:t>设计细节</a:t>
            </a:r>
          </a:p>
        </p:txBody>
      </p:sp>
      <p:sp>
        <p:nvSpPr>
          <p:cNvPr id="3" name="文本占位符 2">
            <a:extLst>
              <a:ext uri="{FF2B5EF4-FFF2-40B4-BE49-F238E27FC236}">
                <a16:creationId xmlns:a16="http://schemas.microsoft.com/office/drawing/2014/main" id="{31CCC8E5-DA9E-483C-9E0A-B903F58C333F}"/>
              </a:ext>
            </a:extLst>
          </p:cNvPr>
          <p:cNvSpPr>
            <a:spLocks noGrp="1"/>
          </p:cNvSpPr>
          <p:nvPr>
            <p:ph type="body" sz="quarter" idx="11"/>
          </p:nvPr>
        </p:nvSpPr>
        <p:spPr/>
        <p:txBody>
          <a:bodyPr/>
          <a:lstStyle/>
          <a:p>
            <a:r>
              <a:rPr lang="en-US" altLang="zh-CN"/>
              <a:t>MATERIALS AND PROCESSES</a:t>
            </a:r>
          </a:p>
        </p:txBody>
      </p:sp>
      <p:sp>
        <p:nvSpPr>
          <p:cNvPr id="17" name="椭圆 16">
            <a:extLst>
              <a:ext uri="{FF2B5EF4-FFF2-40B4-BE49-F238E27FC236}">
                <a16:creationId xmlns:a16="http://schemas.microsoft.com/office/drawing/2014/main" id="{D69AF8CE-6920-4D63-9979-AB4796286F33}"/>
              </a:ext>
            </a:extLst>
          </p:cNvPr>
          <p:cNvSpPr/>
          <p:nvPr/>
        </p:nvSpPr>
        <p:spPr>
          <a:xfrm>
            <a:off x="3836633" y="1538277"/>
            <a:ext cx="2160385" cy="2160000"/>
          </a:xfrm>
          <a:prstGeom prst="ellipse">
            <a:avLst/>
          </a:prstGeom>
          <a:solidFill>
            <a:schemeClr val="bg1"/>
          </a:solidFill>
          <a:ln>
            <a:noFill/>
          </a:ln>
          <a:effectLst>
            <a:outerShdw dist="63500" dir="666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descr="晴朗天空下的现代建筑">
            <a:extLst>
              <a:ext uri="{FF2B5EF4-FFF2-40B4-BE49-F238E27FC236}">
                <a16:creationId xmlns:a16="http://schemas.microsoft.com/office/drawing/2014/main" id="{EB2E91A4-9751-4F20-9EBF-5688B3B4B59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909689" y="1611320"/>
            <a:ext cx="2014273" cy="2013914"/>
          </a:xfrm>
          <a:prstGeom prst="ellipse">
            <a:avLst/>
          </a:prstGeom>
        </p:spPr>
      </p:pic>
      <p:sp>
        <p:nvSpPr>
          <p:cNvPr id="5" name="椭圆 4">
            <a:extLst>
              <a:ext uri="{FF2B5EF4-FFF2-40B4-BE49-F238E27FC236}">
                <a16:creationId xmlns:a16="http://schemas.microsoft.com/office/drawing/2014/main" id="{228324B6-D148-4059-AEC0-BC83AE6ECD0D}"/>
              </a:ext>
            </a:extLst>
          </p:cNvPr>
          <p:cNvSpPr/>
          <p:nvPr/>
        </p:nvSpPr>
        <p:spPr>
          <a:xfrm>
            <a:off x="877562" y="1243927"/>
            <a:ext cx="2160385" cy="2160000"/>
          </a:xfrm>
          <a:prstGeom prst="ellipse">
            <a:avLst/>
          </a:prstGeom>
          <a:solidFill>
            <a:schemeClr val="bg1"/>
          </a:solidFill>
          <a:ln>
            <a:noFill/>
          </a:ln>
          <a:effectLst>
            <a:outerShdw dist="63500" dir="666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a:extLst>
              <a:ext uri="{FF2B5EF4-FFF2-40B4-BE49-F238E27FC236}">
                <a16:creationId xmlns:a16="http://schemas.microsoft.com/office/drawing/2014/main" id="{57684B48-F48A-4DE6-A87A-EB33A983246F}"/>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saturation sat="0"/>
                    </a14:imgEffect>
                    <a14:imgEffect>
                      <a14:brightnessContrast bright="59000" contrast="20000"/>
                    </a14:imgEffect>
                  </a14:imgLayer>
                </a14:imgProps>
              </a:ext>
              <a:ext uri="{28A0092B-C50C-407E-A947-70E740481C1C}">
                <a14:useLocalDpi xmlns:a14="http://schemas.microsoft.com/office/drawing/2010/main"/>
              </a:ext>
            </a:extLst>
          </a:blip>
          <a:srcRect/>
          <a:stretch/>
        </p:blipFill>
        <p:spPr>
          <a:xfrm>
            <a:off x="950618" y="1325021"/>
            <a:ext cx="2014273" cy="2013914"/>
          </a:xfrm>
          <a:prstGeom prst="ellipse">
            <a:avLst/>
          </a:prstGeom>
        </p:spPr>
      </p:pic>
      <p:sp>
        <p:nvSpPr>
          <p:cNvPr id="7" name="椭圆 6">
            <a:extLst>
              <a:ext uri="{FF2B5EF4-FFF2-40B4-BE49-F238E27FC236}">
                <a16:creationId xmlns:a16="http://schemas.microsoft.com/office/drawing/2014/main" id="{8685BAD9-B68E-4F9A-B4E2-B4A0B8BCF528}"/>
              </a:ext>
            </a:extLst>
          </p:cNvPr>
          <p:cNvSpPr/>
          <p:nvPr/>
        </p:nvSpPr>
        <p:spPr>
          <a:xfrm>
            <a:off x="2445448" y="1397174"/>
            <a:ext cx="498411" cy="498411"/>
          </a:xfrm>
          <a:prstGeom prst="ellipse">
            <a:avLst/>
          </a:prstGeom>
          <a:solidFill>
            <a:schemeClr val="bg1"/>
          </a:solidFill>
          <a:ln>
            <a:noFill/>
          </a:ln>
          <a:effectLst>
            <a:outerShdw blurRad="50800" dist="38100" algn="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a:solidFill>
                  <a:schemeClr val="tx1"/>
                </a:solidFill>
                <a:latin typeface="+mj-lt"/>
                <a:ea typeface="+mj-ea"/>
              </a:rPr>
              <a:t>01</a:t>
            </a:r>
            <a:endParaRPr lang="zh-CN" altLang="en-US" sz="1600">
              <a:solidFill>
                <a:schemeClr val="tx1"/>
              </a:solidFill>
              <a:latin typeface="+mj-lt"/>
              <a:ea typeface="+mj-ea"/>
            </a:endParaRPr>
          </a:p>
        </p:txBody>
      </p:sp>
      <p:sp>
        <p:nvSpPr>
          <p:cNvPr id="25" name="椭圆 24">
            <a:extLst>
              <a:ext uri="{FF2B5EF4-FFF2-40B4-BE49-F238E27FC236}">
                <a16:creationId xmlns:a16="http://schemas.microsoft.com/office/drawing/2014/main" id="{E2C1FF7B-CA92-4EED-B812-DF47935FD4BF}"/>
              </a:ext>
            </a:extLst>
          </p:cNvPr>
          <p:cNvSpPr/>
          <p:nvPr/>
        </p:nvSpPr>
        <p:spPr>
          <a:xfrm>
            <a:off x="5383767" y="1629728"/>
            <a:ext cx="498411" cy="498411"/>
          </a:xfrm>
          <a:prstGeom prst="ellipse">
            <a:avLst/>
          </a:prstGeom>
          <a:solidFill>
            <a:schemeClr val="bg1"/>
          </a:solidFill>
          <a:ln>
            <a:noFill/>
          </a:ln>
          <a:effectLst>
            <a:outerShdw blurRad="50800" dist="38100" algn="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a:solidFill>
                  <a:schemeClr val="tx1"/>
                </a:solidFill>
                <a:latin typeface="+mj-lt"/>
                <a:ea typeface="+mj-ea"/>
              </a:rPr>
              <a:t>02</a:t>
            </a:r>
            <a:endParaRPr lang="zh-CN" altLang="en-US" sz="1600">
              <a:solidFill>
                <a:schemeClr val="tx1"/>
              </a:solidFill>
              <a:latin typeface="+mj-lt"/>
              <a:ea typeface="+mj-ea"/>
            </a:endParaRPr>
          </a:p>
        </p:txBody>
      </p:sp>
      <p:sp>
        <p:nvSpPr>
          <p:cNvPr id="19" name="椭圆 18">
            <a:extLst>
              <a:ext uri="{FF2B5EF4-FFF2-40B4-BE49-F238E27FC236}">
                <a16:creationId xmlns:a16="http://schemas.microsoft.com/office/drawing/2014/main" id="{0EE606F1-218A-49AC-989C-05ED4678D764}"/>
              </a:ext>
            </a:extLst>
          </p:cNvPr>
          <p:cNvSpPr/>
          <p:nvPr/>
        </p:nvSpPr>
        <p:spPr>
          <a:xfrm>
            <a:off x="6626490" y="1944736"/>
            <a:ext cx="2160385" cy="2160000"/>
          </a:xfrm>
          <a:prstGeom prst="ellipse">
            <a:avLst/>
          </a:prstGeom>
          <a:solidFill>
            <a:schemeClr val="bg1"/>
          </a:solidFill>
          <a:ln>
            <a:noFill/>
          </a:ln>
          <a:effectLst>
            <a:outerShdw dist="63500" dir="666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a:extLst>
              <a:ext uri="{FF2B5EF4-FFF2-40B4-BE49-F238E27FC236}">
                <a16:creationId xmlns:a16="http://schemas.microsoft.com/office/drawing/2014/main" id="{6D50AACF-3749-43FB-A18E-F66FC58A47CC}"/>
              </a:ext>
            </a:extLst>
          </p:cNvPr>
          <p:cNvPicPr>
            <a:picLocks/>
          </p:cNvPicPr>
          <p:nvPr/>
        </p:nvPicPr>
        <p:blipFill rotWithShape="1">
          <a:blip r:embed="rId5" cstate="screen">
            <a:extLst>
              <a:ext uri="{BEBA8EAE-BF5A-486C-A8C5-ECC9F3942E4B}">
                <a14:imgProps xmlns:a14="http://schemas.microsoft.com/office/drawing/2010/main">
                  <a14:imgLayer r:embed="rId6">
                    <a14:imgEffect>
                      <a14:saturation sat="33000"/>
                    </a14:imgEffect>
                    <a14:imgEffect>
                      <a14:brightnessContrast bright="10000" contrast="40000"/>
                    </a14:imgEffect>
                  </a14:imgLayer>
                </a14:imgProps>
              </a:ext>
              <a:ext uri="{28A0092B-C50C-407E-A947-70E740481C1C}">
                <a14:useLocalDpi xmlns:a14="http://schemas.microsoft.com/office/drawing/2010/main"/>
              </a:ext>
            </a:extLst>
          </a:blip>
          <a:srcRect/>
          <a:stretch/>
        </p:blipFill>
        <p:spPr>
          <a:xfrm>
            <a:off x="6699546" y="2017779"/>
            <a:ext cx="2014273" cy="2013914"/>
          </a:xfrm>
          <a:prstGeom prst="ellipse">
            <a:avLst/>
          </a:prstGeom>
        </p:spPr>
      </p:pic>
      <p:sp>
        <p:nvSpPr>
          <p:cNvPr id="26" name="椭圆 25">
            <a:extLst>
              <a:ext uri="{FF2B5EF4-FFF2-40B4-BE49-F238E27FC236}">
                <a16:creationId xmlns:a16="http://schemas.microsoft.com/office/drawing/2014/main" id="{5B48D79A-A266-41B5-9C4E-6E872780A18F}"/>
              </a:ext>
            </a:extLst>
          </p:cNvPr>
          <p:cNvSpPr/>
          <p:nvPr/>
        </p:nvSpPr>
        <p:spPr>
          <a:xfrm>
            <a:off x="8167807" y="2047775"/>
            <a:ext cx="498411" cy="498411"/>
          </a:xfrm>
          <a:prstGeom prst="ellipse">
            <a:avLst/>
          </a:prstGeom>
          <a:solidFill>
            <a:schemeClr val="bg1"/>
          </a:solidFill>
          <a:ln>
            <a:noFill/>
          </a:ln>
          <a:effectLst>
            <a:outerShdw blurRad="50800" dist="38100" algn="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a:solidFill>
                  <a:schemeClr val="tx1"/>
                </a:solidFill>
                <a:latin typeface="+mj-lt"/>
                <a:ea typeface="+mj-ea"/>
              </a:rPr>
              <a:t>03</a:t>
            </a:r>
            <a:endParaRPr lang="zh-CN" altLang="en-US" sz="1600">
              <a:solidFill>
                <a:schemeClr val="tx1"/>
              </a:solidFill>
              <a:latin typeface="+mj-lt"/>
              <a:ea typeface="+mj-ea"/>
            </a:endParaRPr>
          </a:p>
        </p:txBody>
      </p:sp>
      <p:sp>
        <p:nvSpPr>
          <p:cNvPr id="21" name="椭圆 20">
            <a:extLst>
              <a:ext uri="{FF2B5EF4-FFF2-40B4-BE49-F238E27FC236}">
                <a16:creationId xmlns:a16="http://schemas.microsoft.com/office/drawing/2014/main" id="{19521101-5D38-423D-8A9F-16E52E0EBF7E}"/>
              </a:ext>
            </a:extLst>
          </p:cNvPr>
          <p:cNvSpPr/>
          <p:nvPr/>
        </p:nvSpPr>
        <p:spPr>
          <a:xfrm>
            <a:off x="9327859" y="2958207"/>
            <a:ext cx="2160385" cy="2160000"/>
          </a:xfrm>
          <a:prstGeom prst="ellipse">
            <a:avLst/>
          </a:prstGeom>
          <a:solidFill>
            <a:schemeClr val="bg1"/>
          </a:solidFill>
          <a:ln>
            <a:noFill/>
          </a:ln>
          <a:effectLst>
            <a:outerShdw dist="63500" dir="666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城市地平线穿过办公大楼">
            <a:extLst>
              <a:ext uri="{FF2B5EF4-FFF2-40B4-BE49-F238E27FC236}">
                <a16:creationId xmlns:a16="http://schemas.microsoft.com/office/drawing/2014/main" id="{BF319BD1-5D2D-462F-9748-1E5B5DCC67C9}"/>
              </a:ext>
            </a:extLst>
          </p:cNvPr>
          <p:cNvPicPr>
            <a:picLocks/>
          </p:cNvPicPr>
          <p:nvPr/>
        </p:nvPicPr>
        <p:blipFill rotWithShape="1">
          <a:blip r:embed="rId7" cstate="screen">
            <a:extLst>
              <a:ext uri="{BEBA8EAE-BF5A-486C-A8C5-ECC9F3942E4B}">
                <a14:imgProps xmlns:a14="http://schemas.microsoft.com/office/drawing/2010/main">
                  <a14:imgLayer r:embed="rId8">
                    <a14:imgEffect>
                      <a14:saturation sat="33000"/>
                    </a14:imgEffect>
                  </a14:imgLayer>
                </a14:imgProps>
              </a:ext>
              <a:ext uri="{28A0092B-C50C-407E-A947-70E740481C1C}">
                <a14:useLocalDpi xmlns:a14="http://schemas.microsoft.com/office/drawing/2010/main"/>
              </a:ext>
            </a:extLst>
          </a:blip>
          <a:srcRect/>
          <a:stretch/>
        </p:blipFill>
        <p:spPr>
          <a:xfrm>
            <a:off x="9400915" y="3031250"/>
            <a:ext cx="2014273" cy="2013914"/>
          </a:xfrm>
          <a:prstGeom prst="ellipse">
            <a:avLst/>
          </a:prstGeom>
        </p:spPr>
      </p:pic>
      <p:sp>
        <p:nvSpPr>
          <p:cNvPr id="27" name="椭圆 26">
            <a:extLst>
              <a:ext uri="{FF2B5EF4-FFF2-40B4-BE49-F238E27FC236}">
                <a16:creationId xmlns:a16="http://schemas.microsoft.com/office/drawing/2014/main" id="{551C7357-7DC1-4EE5-8FCF-0C06164DA13E}"/>
              </a:ext>
            </a:extLst>
          </p:cNvPr>
          <p:cNvSpPr/>
          <p:nvPr/>
        </p:nvSpPr>
        <p:spPr>
          <a:xfrm>
            <a:off x="11007334" y="3167369"/>
            <a:ext cx="498411" cy="498411"/>
          </a:xfrm>
          <a:prstGeom prst="ellipse">
            <a:avLst/>
          </a:prstGeom>
          <a:solidFill>
            <a:schemeClr val="bg1"/>
          </a:solidFill>
          <a:ln>
            <a:noFill/>
          </a:ln>
          <a:effectLst>
            <a:outerShdw blurRad="50800" dist="38100" algn="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a:solidFill>
                  <a:schemeClr val="tx1"/>
                </a:solidFill>
                <a:latin typeface="+mj-lt"/>
                <a:ea typeface="+mj-ea"/>
              </a:rPr>
              <a:t>04</a:t>
            </a:r>
            <a:endParaRPr lang="zh-CN" altLang="en-US" sz="1600">
              <a:solidFill>
                <a:schemeClr val="tx1"/>
              </a:solidFill>
              <a:latin typeface="+mj-lt"/>
              <a:ea typeface="+mj-ea"/>
            </a:endParaRPr>
          </a:p>
        </p:txBody>
      </p:sp>
      <mc:AlternateContent xmlns:mc="http://schemas.openxmlformats.org/markup-compatibility/2006">
        <mc:Choice xmlns:am3d="http://schemas.microsoft.com/office/drawing/2017/model3d" Requires="am3d">
          <p:graphicFrame>
            <p:nvGraphicFramePr>
              <p:cNvPr id="29" name="3D 模型 28">
                <a:extLst>
                  <a:ext uri="{FF2B5EF4-FFF2-40B4-BE49-F238E27FC236}">
                    <a16:creationId xmlns:a16="http://schemas.microsoft.com/office/drawing/2014/main" id="{2F74E017-EFA7-4C85-A4CF-50385165BF27}"/>
                  </a:ext>
                </a:extLst>
              </p:cNvPr>
              <p:cNvGraphicFramePr>
                <a:graphicFrameLocks noChangeAspect="1"/>
              </p:cNvGraphicFramePr>
              <p:nvPr>
                <p:extLst>
                  <p:ext uri="{D42A27DB-BD31-4B8C-83A1-F6EECF244321}">
                    <p14:modId xmlns:p14="http://schemas.microsoft.com/office/powerpoint/2010/main" val="4151750041"/>
                  </p:ext>
                </p:extLst>
              </p:nvPr>
            </p:nvGraphicFramePr>
            <p:xfrm>
              <a:off x="489539" y="4254952"/>
              <a:ext cx="8313320" cy="2071764"/>
            </p:xfrm>
            <a:graphic>
              <a:graphicData uri="http://schemas.microsoft.com/office/drawing/2017/model3d">
                <am3d:model3d r:embed="rId9">
                  <am3d:spPr>
                    <a:xfrm>
                      <a:off x="0" y="0"/>
                      <a:ext cx="8313320" cy="2071764"/>
                    </a:xfrm>
                    <a:prstGeom prst="rect">
                      <a:avLst/>
                    </a:prstGeom>
                    <a:effectLst>
                      <a:outerShdw blurRad="50800" dist="38100" dir="10800000" algn="r" rotWithShape="0">
                        <a:prstClr val="black">
                          <a:alpha val="18000"/>
                        </a:prstClr>
                      </a:outerShdw>
                    </a:effectLst>
                  </am3d:spPr>
                  <am3d:camera>
                    <am3d:pos x="0" y="0" z="56498810"/>
                    <am3d:up dx="0" dy="36000000" dz="0"/>
                    <am3d:lookAt x="0" y="0" z="0"/>
                    <am3d:perspective fov="2700000"/>
                  </am3d:camera>
                  <am3d:trans>
                    <am3d:meterPerModelUnit n="1749" d="1000000"/>
                    <am3d:preTrans dx="-570180370" dy="-3433070" dz="642035934"/>
                    <am3d:scale>
                      <am3d:sx n="1000000" d="1000000"/>
                      <am3d:sy n="1000000" d="1000000"/>
                      <am3d:sz n="1000000" d="1000000"/>
                    </am3d:scale>
                    <am3d:rot ax="5685305" ay="-5111670" az="-5686311"/>
                    <am3d:postTrans dx="0" dy="0" dz="0"/>
                  </am3d:trans>
                  <am3d:raster rName="Office3DRenderer" rVer="16.0.8326">
                    <am3d:blip r:embed="rId10"/>
                  </am3d:raster>
                  <am3d:objViewport viewportSz="8590729"/>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29" name="3D 模型 28">
                <a:extLst>
                  <a:ext uri="{FF2B5EF4-FFF2-40B4-BE49-F238E27FC236}">
                    <a16:creationId xmlns:a16="http://schemas.microsoft.com/office/drawing/2014/main" id="{2F74E017-EFA7-4C85-A4CF-50385165BF27}"/>
                  </a:ext>
                </a:extLst>
              </p:cNvPr>
              <p:cNvPicPr>
                <a:picLocks noGrp="1" noRot="1" noChangeAspect="1" noMove="1" noResize="1" noEditPoints="1" noAdjustHandles="1" noChangeArrowheads="1" noChangeShapeType="1" noCrop="1"/>
              </p:cNvPicPr>
              <p:nvPr/>
            </p:nvPicPr>
            <p:blipFill>
              <a:blip r:embed="rId10"/>
              <a:stretch>
                <a:fillRect/>
              </a:stretch>
            </p:blipFill>
            <p:spPr>
              <a:xfrm>
                <a:off x="489539" y="4254952"/>
                <a:ext cx="8313320" cy="2071764"/>
              </a:xfrm>
              <a:prstGeom prst="rect">
                <a:avLst/>
              </a:prstGeom>
              <a:effectLst>
                <a:outerShdw blurRad="50800" dist="38100" dir="10800000" algn="r" rotWithShape="0">
                  <a:prstClr val="black">
                    <a:alpha val="18000"/>
                  </a:prstClr>
                </a:outerShdw>
              </a:effectLst>
            </p:spPr>
          </p:pic>
        </mc:Fallback>
      </mc:AlternateContent>
      <p:sp>
        <p:nvSpPr>
          <p:cNvPr id="20" name="文本框 19">
            <a:extLst>
              <a:ext uri="{FF2B5EF4-FFF2-40B4-BE49-F238E27FC236}">
                <a16:creationId xmlns:a16="http://schemas.microsoft.com/office/drawing/2014/main" id="{0D5DDFA1-D08E-4FA9-AEEE-F8BA4D45E772}"/>
              </a:ext>
            </a:extLst>
          </p:cNvPr>
          <p:cNvSpPr txBox="1"/>
          <p:nvPr/>
        </p:nvSpPr>
        <p:spPr>
          <a:xfrm>
            <a:off x="10229887" y="1219591"/>
            <a:ext cx="1258357" cy="349263"/>
          </a:xfrm>
          <a:prstGeom prst="rect">
            <a:avLst/>
          </a:prstGeom>
          <a:noFill/>
        </p:spPr>
        <p:txBody>
          <a:bodyPr wrap="none" lIns="0" tIns="0" rIns="0" bIns="0" rtlCol="0">
            <a:spAutoFit/>
          </a:bodyPr>
          <a:lstStyle/>
          <a:p>
            <a:pPr algn="r">
              <a:lnSpc>
                <a:spcPct val="120000"/>
              </a:lnSpc>
            </a:pPr>
            <a:r>
              <a:rPr kumimoji="0" lang="zh-CN" altLang="en-US" sz="2000" b="1" i="0" u="none" strike="noStrike" kern="1200" cap="none" spc="0" normalizeH="0" baseline="0" noProof="0">
                <a:ln>
                  <a:noFill/>
                </a:ln>
                <a:solidFill>
                  <a:prstClr val="black"/>
                </a:solidFill>
                <a:effectLst/>
                <a:uLnTx/>
                <a:uFillTx/>
                <a:latin typeface="+mj-ea"/>
                <a:ea typeface="+mj-ea"/>
                <a:cs typeface="+mn-cs"/>
              </a:rPr>
              <a:t>材料与工艺</a:t>
            </a:r>
            <a:endParaRPr lang="zh-CN" altLang="en-US" sz="2000" b="1" dirty="0">
              <a:latin typeface="+mj-ea"/>
              <a:ea typeface="+mj-ea"/>
            </a:endParaRPr>
          </a:p>
        </p:txBody>
      </p:sp>
      <p:sp>
        <p:nvSpPr>
          <p:cNvPr id="22" name="文本框 21">
            <a:extLst>
              <a:ext uri="{FF2B5EF4-FFF2-40B4-BE49-F238E27FC236}">
                <a16:creationId xmlns:a16="http://schemas.microsoft.com/office/drawing/2014/main" id="{EBB72676-7343-4A67-BC9A-F4D25C4C9300}"/>
              </a:ext>
            </a:extLst>
          </p:cNvPr>
          <p:cNvSpPr txBox="1"/>
          <p:nvPr/>
        </p:nvSpPr>
        <p:spPr>
          <a:xfrm>
            <a:off x="8675725" y="1585351"/>
            <a:ext cx="2827697" cy="279372"/>
          </a:xfrm>
          <a:prstGeom prst="rect">
            <a:avLst/>
          </a:prstGeom>
          <a:noFill/>
        </p:spPr>
        <p:txBody>
          <a:bodyPr wrap="none" lIns="0" tIns="0" rIns="0" bIns="0" rtlCol="0">
            <a:spAutoFit/>
          </a:bodyPr>
          <a:lstStyle/>
          <a:p>
            <a:pPr algn="r">
              <a:lnSpc>
                <a:spcPct val="120000"/>
              </a:lnSpc>
            </a:pPr>
            <a:r>
              <a:rPr kumimoji="0" lang="zh-CN" altLang="en-US" sz="1600" b="0" i="0" u="none" strike="noStrike" kern="1200" cap="none" spc="0" normalizeH="0" baseline="0" noProof="0">
                <a:ln>
                  <a:noFill/>
                </a:ln>
                <a:solidFill>
                  <a:prstClr val="black"/>
                </a:solidFill>
                <a:effectLst/>
                <a:uLnTx/>
                <a:uFillTx/>
                <a:latin typeface="+mn-ea"/>
                <a:cs typeface="+mn-cs"/>
              </a:rPr>
              <a:t>成熟工艺，材料便宜，快速施工</a:t>
            </a:r>
            <a:endParaRPr lang="zh-CN" altLang="en-US" sz="1600" dirty="0">
              <a:latin typeface="+mn-ea"/>
            </a:endParaRPr>
          </a:p>
        </p:txBody>
      </p:sp>
      <p:sp>
        <p:nvSpPr>
          <p:cNvPr id="11" name="任意多边形: 形状 10">
            <a:extLst>
              <a:ext uri="{FF2B5EF4-FFF2-40B4-BE49-F238E27FC236}">
                <a16:creationId xmlns:a16="http://schemas.microsoft.com/office/drawing/2014/main" id="{8CDAB909-1406-4FCD-BD66-8EEB6AE229AA}"/>
              </a:ext>
            </a:extLst>
          </p:cNvPr>
          <p:cNvSpPr/>
          <p:nvPr/>
        </p:nvSpPr>
        <p:spPr>
          <a:xfrm>
            <a:off x="-1518517" y="3848045"/>
            <a:ext cx="14915605" cy="3757935"/>
          </a:xfrm>
          <a:custGeom>
            <a:avLst/>
            <a:gdLst>
              <a:gd name="connsiteX0" fmla="*/ 937946 w 14915605"/>
              <a:gd name="connsiteY0" fmla="*/ 1957669 h 3757935"/>
              <a:gd name="connsiteX1" fmla="*/ 4566517 w 14915605"/>
              <a:gd name="connsiteY1" fmla="*/ 99841 h 3757935"/>
              <a:gd name="connsiteX2" fmla="*/ 7948346 w 14915605"/>
              <a:gd name="connsiteY2" fmla="*/ 491726 h 3757935"/>
              <a:gd name="connsiteX3" fmla="*/ 10560917 w 14915605"/>
              <a:gd name="connsiteY3" fmla="*/ 2523726 h 3757935"/>
              <a:gd name="connsiteX4" fmla="*/ 13855660 w 14915605"/>
              <a:gd name="connsiteY4" fmla="*/ 2944641 h 3757935"/>
              <a:gd name="connsiteX5" fmla="*/ 14131431 w 14915605"/>
              <a:gd name="connsiteY5" fmla="*/ 2944641 h 3757935"/>
              <a:gd name="connsiteX6" fmla="*/ 13899203 w 14915605"/>
              <a:gd name="connsiteY6" fmla="*/ 3583269 h 3757935"/>
              <a:gd name="connsiteX7" fmla="*/ 1300803 w 14915605"/>
              <a:gd name="connsiteY7" fmla="*/ 3641326 h 3757935"/>
              <a:gd name="connsiteX8" fmla="*/ 1039546 w 14915605"/>
              <a:gd name="connsiteY8" fmla="*/ 2160869 h 3757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15605" h="3757935">
                <a:moveTo>
                  <a:pt x="937946" y="1957669"/>
                </a:moveTo>
                <a:cubicBezTo>
                  <a:pt x="2168031" y="1150917"/>
                  <a:pt x="3398117" y="344165"/>
                  <a:pt x="4566517" y="99841"/>
                </a:cubicBezTo>
                <a:cubicBezTo>
                  <a:pt x="5734917" y="-144483"/>
                  <a:pt x="6949279" y="87745"/>
                  <a:pt x="7948346" y="491726"/>
                </a:cubicBezTo>
                <a:cubicBezTo>
                  <a:pt x="8947413" y="895707"/>
                  <a:pt x="9576365" y="2114907"/>
                  <a:pt x="10560917" y="2523726"/>
                </a:cubicBezTo>
                <a:cubicBezTo>
                  <a:pt x="11545469" y="2932545"/>
                  <a:pt x="13260574" y="2874489"/>
                  <a:pt x="13855660" y="2944641"/>
                </a:cubicBezTo>
                <a:cubicBezTo>
                  <a:pt x="14450746" y="3014794"/>
                  <a:pt x="14124174" y="2838203"/>
                  <a:pt x="14131431" y="2944641"/>
                </a:cubicBezTo>
                <a:cubicBezTo>
                  <a:pt x="14138688" y="3051079"/>
                  <a:pt x="16037641" y="3467155"/>
                  <a:pt x="13899203" y="3583269"/>
                </a:cubicBezTo>
                <a:cubicBezTo>
                  <a:pt x="11760765" y="3699383"/>
                  <a:pt x="3444079" y="3878393"/>
                  <a:pt x="1300803" y="3641326"/>
                </a:cubicBezTo>
                <a:cubicBezTo>
                  <a:pt x="-842473" y="3404259"/>
                  <a:pt x="98536" y="2782564"/>
                  <a:pt x="1039546" y="2160869"/>
                </a:cubicBez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76155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F637294D-CA3A-4706-B857-3B0498F52743}"/>
              </a:ext>
            </a:extLst>
          </p:cNvPr>
          <p:cNvSpPr>
            <a:spLocks noGrp="1"/>
          </p:cNvSpPr>
          <p:nvPr>
            <p:ph type="body" sz="quarter" idx="24"/>
          </p:nvPr>
        </p:nvSpPr>
        <p:spPr>
          <a:xfrm>
            <a:off x="6418697" y="1324058"/>
            <a:ext cx="3177676" cy="4571380"/>
          </a:xfrm>
        </p:spPr>
        <p:txBody>
          <a:bodyPr/>
          <a:lstStyle/>
          <a:p>
            <a:r>
              <a:rPr lang="en-US" altLang="zh-CN"/>
              <a:t>4</a:t>
            </a:r>
            <a:endParaRPr lang="zh-CN" altLang="en-US"/>
          </a:p>
        </p:txBody>
      </p:sp>
      <p:sp useBgFill="1">
        <p:nvSpPr>
          <p:cNvPr id="3" name="文本占位符 2">
            <a:extLst>
              <a:ext uri="{FF2B5EF4-FFF2-40B4-BE49-F238E27FC236}">
                <a16:creationId xmlns:a16="http://schemas.microsoft.com/office/drawing/2014/main" id="{1DB022F6-8752-4F26-9D36-F353C65E080F}"/>
              </a:ext>
            </a:extLst>
          </p:cNvPr>
          <p:cNvSpPr>
            <a:spLocks noGrp="1"/>
          </p:cNvSpPr>
          <p:nvPr>
            <p:ph type="body" sz="quarter" idx="22"/>
          </p:nvPr>
        </p:nvSpPr>
        <p:spPr/>
        <p:txBody>
          <a:bodyPr/>
          <a:lstStyle/>
          <a:p>
            <a:r>
              <a:rPr lang="zh-CN" altLang="en-US"/>
              <a:t>技术图纸</a:t>
            </a:r>
          </a:p>
        </p:txBody>
      </p:sp>
      <p:sp useBgFill="1">
        <p:nvSpPr>
          <p:cNvPr id="4" name="文本占位符 3">
            <a:extLst>
              <a:ext uri="{FF2B5EF4-FFF2-40B4-BE49-F238E27FC236}">
                <a16:creationId xmlns:a16="http://schemas.microsoft.com/office/drawing/2014/main" id="{D1844C1A-6BEC-4992-8DAE-DC0032B03547}"/>
              </a:ext>
            </a:extLst>
          </p:cNvPr>
          <p:cNvSpPr>
            <a:spLocks noGrp="1"/>
          </p:cNvSpPr>
          <p:nvPr>
            <p:ph type="body" sz="quarter" idx="23"/>
          </p:nvPr>
        </p:nvSpPr>
        <p:spPr/>
        <p:txBody>
          <a:bodyPr/>
          <a:lstStyle/>
          <a:p>
            <a:r>
              <a:rPr lang="en-US" altLang="zh-CN"/>
              <a:t>TECHNICAL DRAWINGS</a:t>
            </a:r>
          </a:p>
        </p:txBody>
      </p:sp>
      <p:sp>
        <p:nvSpPr>
          <p:cNvPr id="5" name="文本占位符 4">
            <a:extLst>
              <a:ext uri="{FF2B5EF4-FFF2-40B4-BE49-F238E27FC236}">
                <a16:creationId xmlns:a16="http://schemas.microsoft.com/office/drawing/2014/main" id="{78EFB846-9FA8-44D5-92BE-CF49D06D68A7}"/>
              </a:ext>
            </a:extLst>
          </p:cNvPr>
          <p:cNvSpPr>
            <a:spLocks noGrp="1"/>
          </p:cNvSpPr>
          <p:nvPr>
            <p:ph type="body" sz="quarter" idx="11"/>
          </p:nvPr>
        </p:nvSpPr>
        <p:spPr/>
        <p:txBody>
          <a:bodyPr/>
          <a:lstStyle/>
          <a:p>
            <a:r>
              <a:rPr lang="en-US" altLang="zh-CN"/>
              <a:t>ARCHITECTURAL DESIGN REPORT OF A SALES CENTER</a:t>
            </a:r>
          </a:p>
        </p:txBody>
      </p:sp>
    </p:spTree>
    <p:extLst>
      <p:ext uri="{BB962C8B-B14F-4D97-AF65-F5344CB8AC3E}">
        <p14:creationId xmlns:p14="http://schemas.microsoft.com/office/powerpoint/2010/main" val="12328419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64E68881-1BB0-4C3B-9E25-622FCEDCD367}"/>
              </a:ext>
            </a:extLst>
          </p:cNvPr>
          <p:cNvSpPr>
            <a:spLocks noGrp="1"/>
          </p:cNvSpPr>
          <p:nvPr>
            <p:ph type="body" sz="quarter" idx="10"/>
          </p:nvPr>
        </p:nvSpPr>
        <p:spPr/>
        <p:txBody>
          <a:bodyPr/>
          <a:lstStyle/>
          <a:p>
            <a:r>
              <a:rPr lang="zh-CN" altLang="en-US"/>
              <a:t>总平面图</a:t>
            </a:r>
          </a:p>
        </p:txBody>
      </p:sp>
      <p:sp>
        <p:nvSpPr>
          <p:cNvPr id="7" name="文本占位符 6">
            <a:extLst>
              <a:ext uri="{FF2B5EF4-FFF2-40B4-BE49-F238E27FC236}">
                <a16:creationId xmlns:a16="http://schemas.microsoft.com/office/drawing/2014/main" id="{D894ACB0-0E87-4BBA-9353-17EDE241CE9D}"/>
              </a:ext>
            </a:extLst>
          </p:cNvPr>
          <p:cNvSpPr>
            <a:spLocks noGrp="1"/>
          </p:cNvSpPr>
          <p:nvPr>
            <p:ph type="body" sz="quarter" idx="11"/>
          </p:nvPr>
        </p:nvSpPr>
        <p:spPr/>
        <p:txBody>
          <a:bodyPr/>
          <a:lstStyle/>
          <a:p>
            <a:r>
              <a:rPr lang="en-US" altLang="zh-CN"/>
              <a:t>MASTER PLAN</a:t>
            </a:r>
          </a:p>
        </p:txBody>
      </p:sp>
      <p:graphicFrame>
        <p:nvGraphicFramePr>
          <p:cNvPr id="24" name="表格 46">
            <a:extLst>
              <a:ext uri="{FF2B5EF4-FFF2-40B4-BE49-F238E27FC236}">
                <a16:creationId xmlns:a16="http://schemas.microsoft.com/office/drawing/2014/main" id="{68B48969-86AF-4B8F-8245-3AA41E5C9174}"/>
              </a:ext>
            </a:extLst>
          </p:cNvPr>
          <p:cNvGraphicFramePr>
            <a:graphicFrameLocks noGrp="1"/>
          </p:cNvGraphicFramePr>
          <p:nvPr>
            <p:extLst>
              <p:ext uri="{D42A27DB-BD31-4B8C-83A1-F6EECF244321}">
                <p14:modId xmlns:p14="http://schemas.microsoft.com/office/powerpoint/2010/main" val="1177713138"/>
              </p:ext>
            </p:extLst>
          </p:nvPr>
        </p:nvGraphicFramePr>
        <p:xfrm>
          <a:off x="6888088" y="2132856"/>
          <a:ext cx="4471466" cy="4159302"/>
        </p:xfrm>
        <a:graphic>
          <a:graphicData uri="http://schemas.openxmlformats.org/drawingml/2006/table">
            <a:tbl>
              <a:tblPr firstRow="1" bandRow="1">
                <a:tableStyleId>{21E4AEA4-8DFA-4A89-87EB-49C32662AFE0}</a:tableStyleId>
              </a:tblPr>
              <a:tblGrid>
                <a:gridCol w="605309">
                  <a:extLst>
                    <a:ext uri="{9D8B030D-6E8A-4147-A177-3AD203B41FA5}">
                      <a16:colId xmlns:a16="http://schemas.microsoft.com/office/drawing/2014/main" val="3896304876"/>
                    </a:ext>
                  </a:extLst>
                </a:gridCol>
                <a:gridCol w="1309673">
                  <a:extLst>
                    <a:ext uri="{9D8B030D-6E8A-4147-A177-3AD203B41FA5}">
                      <a16:colId xmlns:a16="http://schemas.microsoft.com/office/drawing/2014/main" val="2695012457"/>
                    </a:ext>
                  </a:extLst>
                </a:gridCol>
                <a:gridCol w="1308086">
                  <a:extLst>
                    <a:ext uri="{9D8B030D-6E8A-4147-A177-3AD203B41FA5}">
                      <a16:colId xmlns:a16="http://schemas.microsoft.com/office/drawing/2014/main" val="2606768892"/>
                    </a:ext>
                  </a:extLst>
                </a:gridCol>
                <a:gridCol w="1248398">
                  <a:extLst>
                    <a:ext uri="{9D8B030D-6E8A-4147-A177-3AD203B41FA5}">
                      <a16:colId xmlns:a16="http://schemas.microsoft.com/office/drawing/2014/main" val="2533617460"/>
                    </a:ext>
                  </a:extLst>
                </a:gridCol>
              </a:tblGrid>
              <a:tr h="467756">
                <a:tc gridSpan="4">
                  <a:txBody>
                    <a:bodyPr/>
                    <a:lstStyle/>
                    <a:p>
                      <a:pPr algn="ctr"/>
                      <a:r>
                        <a:rPr lang="zh-CN" altLang="en-US" sz="2000" b="1">
                          <a:solidFill>
                            <a:schemeClr val="tx1"/>
                          </a:solidFill>
                          <a:latin typeface="+mj-ea"/>
                          <a:ea typeface="+mj-ea"/>
                        </a:rPr>
                        <a:t>技术经济指标</a:t>
                      </a:r>
                    </a:p>
                  </a:txBody>
                  <a:tcPr marL="72467" marR="72467" marT="36233" marB="36233" anchor="ctr">
                    <a:lnL w="19050" cap="flat" cmpd="sng" algn="ctr">
                      <a:solidFill>
                        <a:srgbClr val="FFFFFF">
                          <a:alpha val="0"/>
                        </a:srgbClr>
                      </a:solidFill>
                      <a:prstDash val="solid"/>
                      <a:round/>
                      <a:headEnd type="none" w="med" len="med"/>
                      <a:tailEnd type="none" w="med" len="med"/>
                    </a:lnL>
                    <a:lnR w="19050" cap="flat" cmpd="sng" algn="ctr">
                      <a:solidFill>
                        <a:srgbClr val="FFFFFF">
                          <a:alpha val="0"/>
                        </a:srgbClr>
                      </a:solidFill>
                      <a:prstDash val="solid"/>
                      <a:round/>
                      <a:headEnd type="none" w="med" len="med"/>
                      <a:tailEnd type="none" w="med" len="med"/>
                    </a:lnR>
                    <a:lnT w="19050" cap="flat" cmpd="sng" algn="ctr">
                      <a:solidFill>
                        <a:srgbClr val="FFFFFF">
                          <a:alpha val="0"/>
                        </a:srgbClr>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524543977"/>
                  </a:ext>
                </a:extLst>
              </a:tr>
              <a:tr h="411921">
                <a:tc gridSpan="2">
                  <a:txBody>
                    <a:bodyPr/>
                    <a:lstStyle/>
                    <a:p>
                      <a:pPr algn="ctr"/>
                      <a:r>
                        <a:rPr lang="zh-CN" altLang="en-US" sz="1600">
                          <a:solidFill>
                            <a:schemeClr val="bg1"/>
                          </a:solidFill>
                        </a:rPr>
                        <a:t>项目</a:t>
                      </a:r>
                      <a:endParaRPr lang="zh-CN" altLang="en-US" sz="1600">
                        <a:solidFill>
                          <a:schemeClr val="bg1"/>
                        </a:solidFill>
                        <a:latin typeface="+mj-ea"/>
                        <a:ea typeface="+mj-ea"/>
                      </a:endParaRPr>
                    </a:p>
                  </a:txBody>
                  <a:tcPr marL="72467" marR="72467" marT="36233" marB="36233" anchor="ctr">
                    <a:lnL w="19050" cap="flat" cmpd="sng" algn="ctr">
                      <a:solidFill>
                        <a:srgbClr val="FFFFFF">
                          <a:alpha val="0"/>
                        </a:srgbClr>
                      </a:solidFill>
                      <a:prstDash val="solid"/>
                      <a:round/>
                      <a:headEnd type="none" w="med" len="med"/>
                      <a:tailEnd type="none" w="med" len="med"/>
                    </a:lnL>
                    <a:lnR w="19050" cap="flat" cmpd="sng" algn="ctr">
                      <a:solidFill>
                        <a:srgbClr val="FFFFFF">
                          <a:alpha val="0"/>
                        </a:srgbClr>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1"/>
                    </a:solidFill>
                  </a:tcPr>
                </a:tc>
                <a:tc hMerge="1">
                  <a:txBody>
                    <a:bodyPr/>
                    <a:lstStyle/>
                    <a:p>
                      <a:endParaRPr lang="zh-CN" altLang="en-US"/>
                    </a:p>
                  </a:txBody>
                  <a:tcPr/>
                </a:tc>
                <a:tc>
                  <a:txBody>
                    <a:bodyPr/>
                    <a:lstStyle/>
                    <a:p>
                      <a:pPr algn="ctr"/>
                      <a:r>
                        <a:rPr lang="zh-CN" altLang="en-US" sz="1600">
                          <a:solidFill>
                            <a:schemeClr val="bg1"/>
                          </a:solidFill>
                        </a:rPr>
                        <a:t>单位</a:t>
                      </a:r>
                      <a:endParaRPr lang="zh-CN" altLang="en-US" sz="1600">
                        <a:solidFill>
                          <a:schemeClr val="bg1"/>
                        </a:solidFill>
                        <a:latin typeface="+mj-ea"/>
                        <a:ea typeface="+mj-ea"/>
                      </a:endParaRPr>
                    </a:p>
                  </a:txBody>
                  <a:tcPr marL="53423" marR="53423" marT="26711" marB="26711" anchor="ctr">
                    <a:lnL w="19050" cap="flat" cmpd="sng" algn="ctr">
                      <a:solidFill>
                        <a:srgbClr val="FFFFFF">
                          <a:alpha val="0"/>
                        </a:srgbClr>
                      </a:solidFill>
                      <a:prstDash val="solid"/>
                      <a:round/>
                      <a:headEnd type="none" w="med" len="med"/>
                      <a:tailEnd type="none" w="med" len="med"/>
                    </a:lnL>
                    <a:lnR w="19050" cap="flat" cmpd="sng" algn="ctr">
                      <a:solidFill>
                        <a:srgbClr val="FFFFFF">
                          <a:alpha val="0"/>
                        </a:srgbClr>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1"/>
                    </a:solidFill>
                  </a:tcPr>
                </a:tc>
                <a:tc>
                  <a:txBody>
                    <a:bodyPr/>
                    <a:lstStyle/>
                    <a:p>
                      <a:pPr algn="ctr"/>
                      <a:r>
                        <a:rPr lang="zh-CN" altLang="en-US" sz="1600">
                          <a:solidFill>
                            <a:schemeClr val="bg1"/>
                          </a:solidFill>
                        </a:rPr>
                        <a:t>数值</a:t>
                      </a:r>
                      <a:endParaRPr lang="zh-CN" altLang="en-US" sz="1600">
                        <a:solidFill>
                          <a:schemeClr val="bg1"/>
                        </a:solidFill>
                        <a:latin typeface="+mj-ea"/>
                        <a:ea typeface="+mj-ea"/>
                      </a:endParaRPr>
                    </a:p>
                  </a:txBody>
                  <a:tcPr marL="53423" marR="53423" marT="26711" marB="26711" anchor="ctr">
                    <a:lnL w="19050" cap="flat" cmpd="sng" algn="ctr">
                      <a:solidFill>
                        <a:srgbClr val="FFFFFF">
                          <a:alpha val="0"/>
                        </a:srgbClr>
                      </a:solidFill>
                      <a:prstDash val="solid"/>
                      <a:round/>
                      <a:headEnd type="none" w="med" len="med"/>
                      <a:tailEnd type="none" w="med" len="med"/>
                    </a:lnL>
                    <a:lnR w="19050" cap="flat" cmpd="sng" algn="ctr">
                      <a:solidFill>
                        <a:srgbClr val="FFFFFF">
                          <a:alpha val="0"/>
                        </a:srgbClr>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913703521"/>
                  </a:ext>
                </a:extLst>
              </a:tr>
              <a:tr h="411921">
                <a:tc gridSpan="2">
                  <a:txBody>
                    <a:bodyPr/>
                    <a:lstStyle/>
                    <a:p>
                      <a:pPr algn="ctr"/>
                      <a:r>
                        <a:rPr lang="zh-CN" altLang="en-US" sz="1600"/>
                        <a:t>建设用地面积</a:t>
                      </a:r>
                    </a:p>
                  </a:txBody>
                  <a:tcPr marL="72467" marR="72467" marT="36233" marB="36233" anchor="ctr">
                    <a:lnL w="19050" cap="flat" cmpd="sng" algn="ctr">
                      <a:solidFill>
                        <a:srgbClr val="FFFFFF">
                          <a:alpha val="0"/>
                        </a:srgbClr>
                      </a:solidFill>
                      <a:prstDash val="solid"/>
                      <a:round/>
                      <a:headEnd type="none" w="med" len="med"/>
                      <a:tailEnd type="none" w="med" len="med"/>
                    </a:lnL>
                    <a:lnR w="19050" cap="flat" cmpd="sng" algn="ctr">
                      <a:solidFill>
                        <a:srgbClr val="FFFFFF">
                          <a:alpha val="0"/>
                        </a:srgbClr>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hMerge="1">
                  <a:txBody>
                    <a:bodyPr/>
                    <a:lstStyle/>
                    <a:p>
                      <a:endParaRPr lang="zh-CN" altLang="en-US"/>
                    </a:p>
                  </a:txBody>
                  <a:tcPr/>
                </a:tc>
                <a:tc>
                  <a:txBody>
                    <a:bodyPr/>
                    <a:lstStyle/>
                    <a:p>
                      <a:pPr algn="ctr"/>
                      <a:r>
                        <a:rPr lang="zh-CN" altLang="en-US" sz="1600">
                          <a:solidFill>
                            <a:schemeClr val="tx1"/>
                          </a:solidFill>
                        </a:rPr>
                        <a:t>㎡</a:t>
                      </a:r>
                    </a:p>
                  </a:txBody>
                  <a:tcPr marL="53423" marR="53423" marT="26711" marB="26711" anchor="ctr">
                    <a:lnL w="19050" cap="flat" cmpd="sng" algn="ctr">
                      <a:solidFill>
                        <a:srgbClr val="FFFFFF">
                          <a:alpha val="0"/>
                        </a:srgbClr>
                      </a:solidFill>
                      <a:prstDash val="solid"/>
                      <a:round/>
                      <a:headEnd type="none" w="med" len="med"/>
                      <a:tailEnd type="none" w="med" len="med"/>
                    </a:lnL>
                    <a:lnR w="19050" cap="flat" cmpd="sng" algn="ctr">
                      <a:solidFill>
                        <a:srgbClr val="FFFFFF">
                          <a:alpha val="0"/>
                        </a:srgbClr>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r>
                        <a:rPr lang="en-US" altLang="zh-CN" sz="1600"/>
                        <a:t>3800</a:t>
                      </a:r>
                      <a:endParaRPr lang="zh-CN" altLang="en-US" sz="1600"/>
                    </a:p>
                  </a:txBody>
                  <a:tcPr marL="53423" marR="53423" marT="26711" marB="26711" anchor="ctr">
                    <a:lnL w="19050" cap="flat" cmpd="sng" algn="ctr">
                      <a:solidFill>
                        <a:srgbClr val="FFFFFF">
                          <a:alpha val="0"/>
                        </a:srgbClr>
                      </a:solidFill>
                      <a:prstDash val="solid"/>
                      <a:round/>
                      <a:headEnd type="none" w="med" len="med"/>
                      <a:tailEnd type="none" w="med" len="med"/>
                    </a:lnL>
                    <a:lnR w="19050" cap="flat" cmpd="sng" algn="ctr">
                      <a:solidFill>
                        <a:srgbClr val="FFFFFF">
                          <a:alpha val="0"/>
                        </a:srgbClr>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2864911814"/>
                  </a:ext>
                </a:extLst>
              </a:tr>
              <a:tr h="411921">
                <a:tc gridSpan="2">
                  <a:txBody>
                    <a:bodyPr/>
                    <a:lstStyle/>
                    <a:p>
                      <a:pPr algn="ctr"/>
                      <a:r>
                        <a:rPr lang="zh-CN" altLang="en-US" sz="1600"/>
                        <a:t>总建筑面积</a:t>
                      </a:r>
                    </a:p>
                  </a:txBody>
                  <a:tcPr marL="72467" marR="72467" marT="36233" marB="36233" anchor="ctr">
                    <a:lnL w="19050" cap="flat" cmpd="sng" algn="ctr">
                      <a:solidFill>
                        <a:srgbClr val="FFFFFF">
                          <a:alpha val="0"/>
                        </a:srgbClr>
                      </a:solidFill>
                      <a:prstDash val="solid"/>
                      <a:round/>
                      <a:headEnd type="none" w="med" len="med"/>
                      <a:tailEnd type="none" w="med" len="med"/>
                    </a:lnL>
                    <a:lnR w="19050" cap="flat" cmpd="sng" algn="ctr">
                      <a:solidFill>
                        <a:srgbClr val="FFFFFF">
                          <a:alpha val="0"/>
                        </a:srgb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a:solidFill>
                            <a:schemeClr val="tx1"/>
                          </a:solidFill>
                        </a:rPr>
                        <a:t>㎡</a:t>
                      </a:r>
                    </a:p>
                  </a:txBody>
                  <a:tcPr marL="53423" marR="53423" marT="26711" marB="26711" anchor="ctr">
                    <a:lnL w="19050" cap="flat" cmpd="sng" algn="ctr">
                      <a:solidFill>
                        <a:srgbClr val="FFFFFF">
                          <a:alpha val="0"/>
                        </a:srgbClr>
                      </a:solidFill>
                      <a:prstDash val="solid"/>
                      <a:round/>
                      <a:headEnd type="none" w="med" len="med"/>
                      <a:tailEnd type="none" w="med" len="med"/>
                    </a:lnL>
                    <a:lnR w="19050" cap="flat" cmpd="sng" algn="ctr">
                      <a:solidFill>
                        <a:srgbClr val="FFFFFF">
                          <a:alpha val="0"/>
                        </a:srgb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a:r>
                        <a:rPr lang="en-US" altLang="zh-CN" sz="1600"/>
                        <a:t>1400</a:t>
                      </a:r>
                      <a:endParaRPr lang="zh-CN" altLang="en-US" sz="1600"/>
                    </a:p>
                  </a:txBody>
                  <a:tcPr marL="53423" marR="53423" marT="26711" marB="26711" anchor="ctr">
                    <a:lnL w="19050" cap="flat" cmpd="sng" algn="ctr">
                      <a:solidFill>
                        <a:srgbClr val="FFFFFF">
                          <a:alpha val="0"/>
                        </a:srgbClr>
                      </a:solidFill>
                      <a:prstDash val="solid"/>
                      <a:round/>
                      <a:headEnd type="none" w="med" len="med"/>
                      <a:tailEnd type="none" w="med" len="med"/>
                    </a:lnL>
                    <a:lnR w="19050" cap="flat" cmpd="sng" algn="ctr">
                      <a:solidFill>
                        <a:srgbClr val="FFFFFF">
                          <a:alpha val="0"/>
                        </a:srgb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632234149"/>
                  </a:ext>
                </a:extLst>
              </a:tr>
              <a:tr h="396889">
                <a:tc rowSpan="4">
                  <a:txBody>
                    <a:bodyPr/>
                    <a:lstStyle/>
                    <a:p>
                      <a:pPr algn="ctr"/>
                      <a:r>
                        <a:rPr lang="zh-CN" altLang="en-US" sz="1600"/>
                        <a:t>其中</a:t>
                      </a:r>
                    </a:p>
                  </a:txBody>
                  <a:tcPr marL="72467" marR="72467" marT="36233" marB="36233" anchor="ctr">
                    <a:lnL w="19050" cap="flat" cmpd="sng" algn="ctr">
                      <a:solidFill>
                        <a:srgbClr val="FFFFFF">
                          <a:alpha val="0"/>
                        </a:srgb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r>
                        <a:rPr lang="zh-CN" altLang="en-US" sz="1600"/>
                        <a:t>办公</a:t>
                      </a:r>
                    </a:p>
                  </a:txBody>
                  <a:tcPr marL="53423" marR="53423" marT="26711" marB="26711" anchor="ctr">
                    <a:lnL w="12700" cap="flat" cmpd="sng" algn="ctr">
                      <a:solidFill>
                        <a:schemeClr val="bg1">
                          <a:lumMod val="85000"/>
                        </a:schemeClr>
                      </a:solidFill>
                      <a:prstDash val="solid"/>
                      <a:round/>
                      <a:headEnd type="none" w="med" len="med"/>
                      <a:tailEnd type="none" w="med" len="med"/>
                    </a:lnL>
                    <a:lnR w="19050" cap="flat" cmpd="sng" algn="ctr">
                      <a:solidFill>
                        <a:srgbClr val="FFFFFF">
                          <a:alpha val="0"/>
                        </a:srgb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a:solidFill>
                            <a:schemeClr val="tx1"/>
                          </a:solidFill>
                        </a:rPr>
                        <a:t>㎡</a:t>
                      </a:r>
                    </a:p>
                  </a:txBody>
                  <a:tcPr marL="53423" marR="53423" marT="26711" marB="26711" anchor="ctr">
                    <a:lnL w="19050" cap="flat" cmpd="sng" algn="ctr">
                      <a:solidFill>
                        <a:srgbClr val="FFFFFF">
                          <a:alpha val="0"/>
                        </a:srgbClr>
                      </a:solidFill>
                      <a:prstDash val="solid"/>
                      <a:round/>
                      <a:headEnd type="none" w="med" len="med"/>
                      <a:tailEnd type="none" w="med" len="med"/>
                    </a:lnL>
                    <a:lnR w="19050" cap="flat" cmpd="sng" algn="ctr">
                      <a:solidFill>
                        <a:srgbClr val="FFFFFF">
                          <a:alpha val="0"/>
                        </a:srgb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r>
                        <a:rPr lang="en-US" altLang="zh-CN" sz="1600"/>
                        <a:t>400</a:t>
                      </a:r>
                      <a:endParaRPr lang="zh-CN" altLang="en-US" sz="1600"/>
                    </a:p>
                  </a:txBody>
                  <a:tcPr marL="53423" marR="53423" marT="26711" marB="26711" anchor="ctr">
                    <a:lnL w="19050" cap="flat" cmpd="sng" algn="ctr">
                      <a:solidFill>
                        <a:srgbClr val="FFFFFF">
                          <a:alpha val="0"/>
                        </a:srgbClr>
                      </a:solidFill>
                      <a:prstDash val="solid"/>
                      <a:round/>
                      <a:headEnd type="none" w="med" len="med"/>
                      <a:tailEnd type="none" w="med" len="med"/>
                    </a:lnL>
                    <a:lnR w="19050" cap="flat" cmpd="sng" algn="ctr">
                      <a:solidFill>
                        <a:srgbClr val="FFFFFF">
                          <a:alpha val="0"/>
                        </a:srgb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488504116"/>
                  </a:ext>
                </a:extLst>
              </a:tr>
              <a:tr h="396889">
                <a:tc vMerge="1">
                  <a:txBody>
                    <a:bodyPr/>
                    <a:lstStyle/>
                    <a:p>
                      <a:endParaRPr lang="zh-CN" altLang="en-US"/>
                    </a:p>
                  </a:txBody>
                  <a:tcPr/>
                </a:tc>
                <a:tc>
                  <a:txBody>
                    <a:bodyPr/>
                    <a:lstStyle/>
                    <a:p>
                      <a:pPr algn="ctr"/>
                      <a:r>
                        <a:rPr lang="zh-CN" altLang="en-US" sz="1600"/>
                        <a:t>接待</a:t>
                      </a:r>
                    </a:p>
                  </a:txBody>
                  <a:tcPr marL="53423" marR="53423" marT="26711" marB="26711" anchor="ctr">
                    <a:lnL w="12700" cap="flat" cmpd="sng" algn="ctr">
                      <a:solidFill>
                        <a:schemeClr val="bg1">
                          <a:lumMod val="85000"/>
                        </a:schemeClr>
                      </a:solidFill>
                      <a:prstDash val="solid"/>
                      <a:round/>
                      <a:headEnd type="none" w="med" len="med"/>
                      <a:tailEnd type="none" w="med" len="med"/>
                    </a:lnL>
                    <a:lnR w="19050" cap="flat" cmpd="sng" algn="ctr">
                      <a:solidFill>
                        <a:srgbClr val="FFFFFF">
                          <a:alpha val="0"/>
                        </a:srgb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a:solidFill>
                            <a:schemeClr val="tx1"/>
                          </a:solidFill>
                        </a:rPr>
                        <a:t>㎡</a:t>
                      </a:r>
                    </a:p>
                  </a:txBody>
                  <a:tcPr marL="53423" marR="53423" marT="26711" marB="26711" anchor="ctr">
                    <a:lnL w="19050" cap="flat" cmpd="sng" algn="ctr">
                      <a:solidFill>
                        <a:srgbClr val="FFFFFF">
                          <a:alpha val="0"/>
                        </a:srgbClr>
                      </a:solidFill>
                      <a:prstDash val="solid"/>
                      <a:round/>
                      <a:headEnd type="none" w="med" len="med"/>
                      <a:tailEnd type="none" w="med" len="med"/>
                    </a:lnL>
                    <a:lnR w="19050" cap="flat" cmpd="sng" algn="ctr">
                      <a:solidFill>
                        <a:srgbClr val="FFFFFF">
                          <a:alpha val="0"/>
                        </a:srgb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a:r>
                        <a:rPr lang="en-US" altLang="zh-CN" sz="1600"/>
                        <a:t>600</a:t>
                      </a:r>
                      <a:endParaRPr lang="zh-CN" altLang="en-US" sz="1600"/>
                    </a:p>
                  </a:txBody>
                  <a:tcPr marL="53423" marR="53423" marT="26711" marB="26711" anchor="ctr">
                    <a:lnL w="19050" cap="flat" cmpd="sng" algn="ctr">
                      <a:solidFill>
                        <a:srgbClr val="FFFFFF">
                          <a:alpha val="0"/>
                        </a:srgbClr>
                      </a:solidFill>
                      <a:prstDash val="solid"/>
                      <a:round/>
                      <a:headEnd type="none" w="med" len="med"/>
                      <a:tailEnd type="none" w="med" len="med"/>
                    </a:lnL>
                    <a:lnR w="19050" cap="flat" cmpd="sng" algn="ctr">
                      <a:solidFill>
                        <a:srgbClr val="FFFFFF">
                          <a:alpha val="0"/>
                        </a:srgb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889479613"/>
                  </a:ext>
                </a:extLst>
              </a:tr>
              <a:tr h="396889">
                <a:tc vMerge="1">
                  <a:txBody>
                    <a:bodyPr/>
                    <a:lstStyle/>
                    <a:p>
                      <a:endParaRPr lang="zh-CN" altLang="en-US"/>
                    </a:p>
                  </a:txBody>
                  <a:tcPr/>
                </a:tc>
                <a:tc>
                  <a:txBody>
                    <a:bodyPr/>
                    <a:lstStyle/>
                    <a:p>
                      <a:pPr algn="ctr"/>
                      <a:r>
                        <a:rPr lang="zh-CN" altLang="en-US" sz="1600"/>
                        <a:t>样板房</a:t>
                      </a:r>
                    </a:p>
                  </a:txBody>
                  <a:tcPr marL="53423" marR="53423" marT="26711" marB="26711" anchor="ctr">
                    <a:lnL w="12700" cap="flat" cmpd="sng" algn="ctr">
                      <a:solidFill>
                        <a:schemeClr val="bg1">
                          <a:lumMod val="85000"/>
                        </a:schemeClr>
                      </a:solidFill>
                      <a:prstDash val="solid"/>
                      <a:round/>
                      <a:headEnd type="none" w="med" len="med"/>
                      <a:tailEnd type="none" w="med" len="med"/>
                    </a:lnL>
                    <a:lnR w="19050" cap="flat" cmpd="sng" algn="ctr">
                      <a:solidFill>
                        <a:srgbClr val="FFFFFF">
                          <a:alpha val="0"/>
                        </a:srgb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a:solidFill>
                            <a:schemeClr val="tx1"/>
                          </a:solidFill>
                        </a:rPr>
                        <a:t>㎡</a:t>
                      </a:r>
                    </a:p>
                  </a:txBody>
                  <a:tcPr marL="53423" marR="53423" marT="26711" marB="26711" anchor="ctr">
                    <a:lnL w="19050" cap="flat" cmpd="sng" algn="ctr">
                      <a:solidFill>
                        <a:srgbClr val="FFFFFF">
                          <a:alpha val="0"/>
                        </a:srgbClr>
                      </a:solidFill>
                      <a:prstDash val="solid"/>
                      <a:round/>
                      <a:headEnd type="none" w="med" len="med"/>
                      <a:tailEnd type="none" w="med" len="med"/>
                    </a:lnL>
                    <a:lnR w="19050" cap="flat" cmpd="sng" algn="ctr">
                      <a:solidFill>
                        <a:srgbClr val="FFFFFF">
                          <a:alpha val="0"/>
                        </a:srgb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r>
                        <a:rPr lang="en-US" altLang="zh-CN" sz="1600"/>
                        <a:t>250</a:t>
                      </a:r>
                      <a:endParaRPr lang="zh-CN" altLang="en-US" sz="1600"/>
                    </a:p>
                  </a:txBody>
                  <a:tcPr marL="53423" marR="53423" marT="26711" marB="26711" anchor="ctr">
                    <a:lnL w="19050" cap="flat" cmpd="sng" algn="ctr">
                      <a:solidFill>
                        <a:srgbClr val="FFFFFF">
                          <a:alpha val="0"/>
                        </a:srgbClr>
                      </a:solidFill>
                      <a:prstDash val="solid"/>
                      <a:round/>
                      <a:headEnd type="none" w="med" len="med"/>
                      <a:tailEnd type="none" w="med" len="med"/>
                    </a:lnL>
                    <a:lnR w="19050" cap="flat" cmpd="sng" algn="ctr">
                      <a:solidFill>
                        <a:srgbClr val="FFFFFF">
                          <a:alpha val="0"/>
                        </a:srgb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572365112"/>
                  </a:ext>
                </a:extLst>
              </a:tr>
              <a:tr h="441274">
                <a:tc vMerge="1">
                  <a:txBody>
                    <a:bodyPr/>
                    <a:lstStyle/>
                    <a:p>
                      <a:endParaRPr lang="zh-CN" altLang="en-US"/>
                    </a:p>
                  </a:txBody>
                  <a:tcPr/>
                </a:tc>
                <a:tc>
                  <a:txBody>
                    <a:bodyPr/>
                    <a:lstStyle/>
                    <a:p>
                      <a:pPr algn="ctr"/>
                      <a:r>
                        <a:rPr lang="zh-CN" altLang="en-US" sz="1600"/>
                        <a:t>其他</a:t>
                      </a:r>
                    </a:p>
                  </a:txBody>
                  <a:tcPr marL="53423" marR="53423" marT="26711" marB="26711" anchor="ctr">
                    <a:lnL w="12700" cap="flat" cmpd="sng" algn="ctr">
                      <a:solidFill>
                        <a:schemeClr val="bg1">
                          <a:lumMod val="85000"/>
                        </a:schemeClr>
                      </a:solidFill>
                      <a:prstDash val="solid"/>
                      <a:round/>
                      <a:headEnd type="none" w="med" len="med"/>
                      <a:tailEnd type="none" w="med" len="med"/>
                    </a:lnL>
                    <a:lnR w="19050" cap="flat" cmpd="sng" algn="ctr">
                      <a:solidFill>
                        <a:srgbClr val="FFFFFF">
                          <a:alpha val="0"/>
                        </a:srgb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a:solidFill>
                            <a:schemeClr val="tx1"/>
                          </a:solidFill>
                        </a:rPr>
                        <a:t>㎡</a:t>
                      </a:r>
                    </a:p>
                  </a:txBody>
                  <a:tcPr marL="53423" marR="53423" marT="26711" marB="26711" anchor="ctr">
                    <a:lnL w="19050" cap="flat" cmpd="sng" algn="ctr">
                      <a:solidFill>
                        <a:srgbClr val="FFFFFF">
                          <a:alpha val="0"/>
                        </a:srgbClr>
                      </a:solidFill>
                      <a:prstDash val="solid"/>
                      <a:round/>
                      <a:headEnd type="none" w="med" len="med"/>
                      <a:tailEnd type="none" w="med" len="med"/>
                    </a:lnL>
                    <a:lnR w="19050" cap="flat" cmpd="sng" algn="ctr">
                      <a:solidFill>
                        <a:srgbClr val="FFFFFF">
                          <a:alpha val="0"/>
                        </a:srgb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a:r>
                        <a:rPr lang="en-US" altLang="zh-CN" sz="1600"/>
                        <a:t>150</a:t>
                      </a:r>
                      <a:endParaRPr lang="zh-CN" altLang="en-US" sz="1600"/>
                    </a:p>
                  </a:txBody>
                  <a:tcPr marL="53423" marR="53423" marT="26711" marB="26711" anchor="ctr">
                    <a:lnL w="19050" cap="flat" cmpd="sng" algn="ctr">
                      <a:solidFill>
                        <a:srgbClr val="FFFFFF">
                          <a:alpha val="0"/>
                        </a:srgbClr>
                      </a:solidFill>
                      <a:prstDash val="solid"/>
                      <a:round/>
                      <a:headEnd type="none" w="med" len="med"/>
                      <a:tailEnd type="none" w="med" len="med"/>
                    </a:lnL>
                    <a:lnR w="19050" cap="flat" cmpd="sng" algn="ctr">
                      <a:solidFill>
                        <a:srgbClr val="FFFFFF">
                          <a:alpha val="0"/>
                        </a:srgb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49712841"/>
                  </a:ext>
                </a:extLst>
              </a:tr>
              <a:tr h="411921">
                <a:tc gridSpan="2">
                  <a:txBody>
                    <a:bodyPr/>
                    <a:lstStyle/>
                    <a:p>
                      <a:pPr algn="ctr"/>
                      <a:r>
                        <a:rPr lang="zh-CN" altLang="en-US" sz="1600"/>
                        <a:t>停车位</a:t>
                      </a:r>
                    </a:p>
                  </a:txBody>
                  <a:tcPr marL="72467" marR="72467" marT="36233" marB="36233" anchor="ctr">
                    <a:lnL w="19050" cap="flat" cmpd="sng" algn="ctr">
                      <a:solidFill>
                        <a:srgbClr val="FFFFFF">
                          <a:alpha val="0"/>
                        </a:srgbClr>
                      </a:solidFill>
                      <a:prstDash val="solid"/>
                      <a:round/>
                      <a:headEnd type="none" w="med" len="med"/>
                      <a:tailEnd type="none" w="med" len="med"/>
                    </a:lnL>
                    <a:lnR w="19050" cap="flat" cmpd="sng" algn="ctr">
                      <a:solidFill>
                        <a:srgbClr val="FFFFFF">
                          <a:alpha val="0"/>
                        </a:srgb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hMerge="1">
                  <a:txBody>
                    <a:bodyPr/>
                    <a:lstStyle/>
                    <a:p>
                      <a:endParaRPr lang="zh-CN"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a:solidFill>
                            <a:schemeClr val="tx1"/>
                          </a:solidFill>
                        </a:rPr>
                        <a:t>个</a:t>
                      </a:r>
                    </a:p>
                  </a:txBody>
                  <a:tcPr marL="53423" marR="53423" marT="26711" marB="26711" anchor="ctr">
                    <a:lnL w="19050" cap="flat" cmpd="sng" algn="ctr">
                      <a:solidFill>
                        <a:srgbClr val="FFFFFF">
                          <a:alpha val="0"/>
                        </a:srgbClr>
                      </a:solidFill>
                      <a:prstDash val="solid"/>
                      <a:round/>
                      <a:headEnd type="none" w="med" len="med"/>
                      <a:tailEnd type="none" w="med" len="med"/>
                    </a:lnL>
                    <a:lnR w="19050" cap="flat" cmpd="sng" algn="ctr">
                      <a:solidFill>
                        <a:srgbClr val="FFFFFF">
                          <a:alpha val="0"/>
                        </a:srgb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r>
                        <a:rPr lang="en-US" altLang="zh-CN" sz="1600"/>
                        <a:t>28</a:t>
                      </a:r>
                      <a:endParaRPr lang="zh-CN" altLang="en-US" sz="1600"/>
                    </a:p>
                  </a:txBody>
                  <a:tcPr marL="53423" marR="53423" marT="26711" marB="26711" anchor="ctr">
                    <a:lnL w="19050" cap="flat" cmpd="sng" algn="ctr">
                      <a:solidFill>
                        <a:srgbClr val="FFFFFF">
                          <a:alpha val="0"/>
                        </a:srgbClr>
                      </a:solidFill>
                      <a:prstDash val="solid"/>
                      <a:round/>
                      <a:headEnd type="none" w="med" len="med"/>
                      <a:tailEnd type="none" w="med" len="med"/>
                    </a:lnL>
                    <a:lnR w="19050" cap="flat" cmpd="sng" algn="ctr">
                      <a:solidFill>
                        <a:srgbClr val="FFFFFF">
                          <a:alpha val="0"/>
                        </a:srgb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34692626"/>
                  </a:ext>
                </a:extLst>
              </a:tr>
              <a:tr h="411921">
                <a:tc gridSpan="2">
                  <a:txBody>
                    <a:bodyPr/>
                    <a:lstStyle/>
                    <a:p>
                      <a:pPr algn="ctr"/>
                      <a:r>
                        <a:rPr lang="zh-CN" altLang="en-US" sz="1600"/>
                        <a:t>绿化率</a:t>
                      </a:r>
                    </a:p>
                  </a:txBody>
                  <a:tcPr marL="72467" marR="72467" marT="36233" marB="36233" anchor="ctr">
                    <a:lnL w="19050" cap="flat" cmpd="sng" algn="ctr">
                      <a:solidFill>
                        <a:srgbClr val="FFFFFF">
                          <a:alpha val="0"/>
                        </a:srgbClr>
                      </a:solidFill>
                      <a:prstDash val="solid"/>
                      <a:round/>
                      <a:headEnd type="none" w="med" len="med"/>
                      <a:tailEnd type="none" w="med" len="med"/>
                    </a:lnL>
                    <a:lnR w="19050" cap="flat" cmpd="sng" algn="ctr">
                      <a:solidFill>
                        <a:srgbClr val="FFFFFF">
                          <a:alpha val="0"/>
                        </a:srgb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a:txBody>
                    <a:bodyPr/>
                    <a:lstStyle/>
                    <a:p>
                      <a:pPr algn="ctr"/>
                      <a:r>
                        <a:rPr lang="en-US" altLang="zh-CN" sz="1600"/>
                        <a:t>%</a:t>
                      </a:r>
                      <a:endParaRPr lang="zh-CN" altLang="en-US" sz="1600"/>
                    </a:p>
                  </a:txBody>
                  <a:tcPr marL="53423" marR="53423" marT="26711" marB="26711" anchor="ctr">
                    <a:lnL w="19050" cap="flat" cmpd="sng" algn="ctr">
                      <a:solidFill>
                        <a:srgbClr val="FFFFFF">
                          <a:alpha val="0"/>
                        </a:srgbClr>
                      </a:solidFill>
                      <a:prstDash val="solid"/>
                      <a:round/>
                      <a:headEnd type="none" w="med" len="med"/>
                      <a:tailEnd type="none" w="med" len="med"/>
                    </a:lnL>
                    <a:lnR w="19050" cap="flat" cmpd="sng" algn="ctr">
                      <a:solidFill>
                        <a:srgbClr val="FFFFFF">
                          <a:alpha val="0"/>
                        </a:srgb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a:r>
                        <a:rPr lang="en-US" altLang="zh-CN" sz="1600"/>
                        <a:t>40</a:t>
                      </a:r>
                      <a:endParaRPr lang="zh-CN" altLang="en-US" sz="1600"/>
                    </a:p>
                  </a:txBody>
                  <a:tcPr marL="53423" marR="53423" marT="26711" marB="26711" anchor="ctr">
                    <a:lnL w="19050" cap="flat" cmpd="sng" algn="ctr">
                      <a:solidFill>
                        <a:srgbClr val="FFFFFF">
                          <a:alpha val="0"/>
                        </a:srgbClr>
                      </a:solidFill>
                      <a:prstDash val="solid"/>
                      <a:round/>
                      <a:headEnd type="none" w="med" len="med"/>
                      <a:tailEnd type="none" w="med" len="med"/>
                    </a:lnL>
                    <a:lnR w="19050" cap="flat" cmpd="sng" algn="ctr">
                      <a:solidFill>
                        <a:srgbClr val="FFFFFF">
                          <a:alpha val="0"/>
                        </a:srgb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404385125"/>
                  </a:ext>
                </a:extLst>
              </a:tr>
            </a:tbl>
          </a:graphicData>
        </a:graphic>
      </p:graphicFrame>
      <p:pic>
        <p:nvPicPr>
          <p:cNvPr id="64" name="图片 63">
            <a:extLst>
              <a:ext uri="{FF2B5EF4-FFF2-40B4-BE49-F238E27FC236}">
                <a16:creationId xmlns:a16="http://schemas.microsoft.com/office/drawing/2014/main" id="{299A7B65-74E9-41D6-A108-15D631F93B70}"/>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l="7527" t="3518" r="11154" b="5858"/>
          <a:stretch/>
        </p:blipFill>
        <p:spPr>
          <a:xfrm>
            <a:off x="692215" y="1268413"/>
            <a:ext cx="5835833" cy="5023743"/>
          </a:xfrm>
          <a:prstGeom prst="rect">
            <a:avLst/>
          </a:prstGeom>
          <a:ln w="25400">
            <a:solidFill>
              <a:schemeClr val="tx1"/>
            </a:solidFill>
          </a:ln>
        </p:spPr>
      </p:pic>
    </p:spTree>
    <p:extLst>
      <p:ext uri="{BB962C8B-B14F-4D97-AF65-F5344CB8AC3E}">
        <p14:creationId xmlns:p14="http://schemas.microsoft.com/office/powerpoint/2010/main" val="30383592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a:extLst>
              <a:ext uri="{FF2B5EF4-FFF2-40B4-BE49-F238E27FC236}">
                <a16:creationId xmlns:a16="http://schemas.microsoft.com/office/drawing/2014/main" id="{795A66FE-6C2C-457F-B8BB-475716BD2AE4}"/>
              </a:ext>
            </a:extLst>
          </p:cNvPr>
          <p:cNvSpPr>
            <a:spLocks noGrp="1"/>
          </p:cNvSpPr>
          <p:nvPr>
            <p:ph type="body" sz="quarter" idx="10"/>
          </p:nvPr>
        </p:nvSpPr>
        <p:spPr/>
        <p:txBody>
          <a:bodyPr/>
          <a:lstStyle/>
          <a:p>
            <a:r>
              <a:rPr lang="zh-CN" altLang="en-US"/>
              <a:t>销售中心平面图</a:t>
            </a:r>
          </a:p>
        </p:txBody>
      </p:sp>
      <p:sp>
        <p:nvSpPr>
          <p:cNvPr id="10" name="文本占位符 9">
            <a:extLst>
              <a:ext uri="{FF2B5EF4-FFF2-40B4-BE49-F238E27FC236}">
                <a16:creationId xmlns:a16="http://schemas.microsoft.com/office/drawing/2014/main" id="{4EA3B3BB-ABFF-4C40-B24D-681AD268C720}"/>
              </a:ext>
            </a:extLst>
          </p:cNvPr>
          <p:cNvSpPr>
            <a:spLocks noGrp="1"/>
          </p:cNvSpPr>
          <p:nvPr>
            <p:ph type="body" sz="quarter" idx="11"/>
          </p:nvPr>
        </p:nvSpPr>
        <p:spPr/>
        <p:txBody>
          <a:bodyPr/>
          <a:lstStyle/>
          <a:p>
            <a:r>
              <a:rPr lang="en-US" altLang="zh-CN"/>
              <a:t>THE PLAN</a:t>
            </a:r>
          </a:p>
        </p:txBody>
      </p:sp>
      <p:pic>
        <p:nvPicPr>
          <p:cNvPr id="4" name="图片 3">
            <a:extLst>
              <a:ext uri="{FF2B5EF4-FFF2-40B4-BE49-F238E27FC236}">
                <a16:creationId xmlns:a16="http://schemas.microsoft.com/office/drawing/2014/main" id="{21C365D2-3B15-4B55-9180-981D25775B22}"/>
              </a:ext>
            </a:extLst>
          </p:cNvPr>
          <p:cNvPicPr>
            <a:picLocks noChangeAspect="1"/>
          </p:cNvPicPr>
          <p:nvPr/>
        </p:nvPicPr>
        <p:blipFill rotWithShape="1">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5325" y="1762629"/>
            <a:ext cx="5156182" cy="2716603"/>
          </a:xfrm>
          <a:prstGeom prst="rect">
            <a:avLst/>
          </a:prstGeom>
          <a:ln>
            <a:noFill/>
          </a:ln>
        </p:spPr>
      </p:pic>
      <p:pic>
        <p:nvPicPr>
          <p:cNvPr id="5" name="图片 4">
            <a:extLst>
              <a:ext uri="{FF2B5EF4-FFF2-40B4-BE49-F238E27FC236}">
                <a16:creationId xmlns:a16="http://schemas.microsoft.com/office/drawing/2014/main" id="{C062C4AE-E63A-4D57-B1B4-66C1C5A71A89}"/>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096000" y="2575576"/>
            <a:ext cx="5389998" cy="2716733"/>
          </a:xfrm>
          <a:prstGeom prst="rect">
            <a:avLst/>
          </a:prstGeom>
          <a:ln>
            <a:noFill/>
          </a:ln>
        </p:spPr>
      </p:pic>
      <p:sp>
        <p:nvSpPr>
          <p:cNvPr id="13" name="矩形: 圆角 12">
            <a:extLst>
              <a:ext uri="{FF2B5EF4-FFF2-40B4-BE49-F238E27FC236}">
                <a16:creationId xmlns:a16="http://schemas.microsoft.com/office/drawing/2014/main" id="{C8B5C355-3B5B-499F-8EBF-C2F1CB76D8CB}"/>
              </a:ext>
            </a:extLst>
          </p:cNvPr>
          <p:cNvSpPr/>
          <p:nvPr/>
        </p:nvSpPr>
        <p:spPr>
          <a:xfrm>
            <a:off x="2662491" y="4564804"/>
            <a:ext cx="1592997" cy="360000"/>
          </a:xfrm>
          <a:prstGeom prst="roundRect">
            <a:avLst>
              <a:gd name="adj" fmla="val 50000"/>
            </a:avLst>
          </a:prstGeom>
          <a:gradFill>
            <a:gsLst>
              <a:gs pos="97000">
                <a:schemeClr val="accent1">
                  <a:lumMod val="97000"/>
                  <a:lumOff val="3000"/>
                </a:schemeClr>
              </a:gs>
              <a:gs pos="25000">
                <a:schemeClr val="accent1">
                  <a:lumMod val="60000"/>
                  <a:lumOff val="40000"/>
                </a:schemeClr>
              </a:gs>
            </a:gsLst>
            <a:lin ang="5400000" scaled="1"/>
          </a:gradFill>
          <a:effectLst>
            <a:outerShdw blurRad="50800" dist="38100" dir="5400000" algn="t" rotWithShape="0">
              <a:schemeClr val="accent1">
                <a:alpha val="24000"/>
              </a:schemeClr>
            </a:outerShdw>
          </a:effectLst>
        </p:spPr>
        <p:txBody>
          <a:bodyPr wrap="none" lIns="0" tIns="36000" rIns="0" bIns="0" anchor="ctr">
            <a:noAutofit/>
          </a:bodyPr>
          <a:lstStyle/>
          <a:p>
            <a:pPr algn="ctr">
              <a:lnSpc>
                <a:spcPct val="90000"/>
              </a:lnSpc>
              <a:spcBef>
                <a:spcPts val="1000"/>
              </a:spcBef>
            </a:pPr>
            <a:r>
              <a:rPr lang="zh-CN" altLang="en-US" sz="2000" b="1">
                <a:latin typeface="+mj-ea"/>
                <a:ea typeface="+mj-ea"/>
              </a:rPr>
              <a:t>一层平面图</a:t>
            </a:r>
          </a:p>
        </p:txBody>
      </p:sp>
      <p:sp>
        <p:nvSpPr>
          <p:cNvPr id="14" name="文本框 13">
            <a:extLst>
              <a:ext uri="{FF2B5EF4-FFF2-40B4-BE49-F238E27FC236}">
                <a16:creationId xmlns:a16="http://schemas.microsoft.com/office/drawing/2014/main" id="{87D353CA-65C9-4A83-96AB-A980C5B321C0}"/>
              </a:ext>
            </a:extLst>
          </p:cNvPr>
          <p:cNvSpPr txBox="1"/>
          <p:nvPr/>
        </p:nvSpPr>
        <p:spPr>
          <a:xfrm>
            <a:off x="1609630" y="4981515"/>
            <a:ext cx="3698719" cy="246221"/>
          </a:xfrm>
          <a:prstGeom prst="rect">
            <a:avLst/>
          </a:prstGeom>
          <a:noFill/>
        </p:spPr>
        <p:txBody>
          <a:bodyPr wrap="square" lIns="0" tIns="0" rIns="0" bIns="0" rtlCol="0">
            <a:spAutoFit/>
          </a:bodyPr>
          <a:lstStyle/>
          <a:p>
            <a:pPr algn="ctr"/>
            <a:r>
              <a:rPr lang="zh-CN" altLang="en-US" sz="1600">
                <a:latin typeface="+mn-ea"/>
              </a:rPr>
              <a:t>一层建筑面积：</a:t>
            </a:r>
            <a:r>
              <a:rPr lang="en-US" altLang="zh-CN" sz="1600">
                <a:latin typeface="+mn-ea"/>
              </a:rPr>
              <a:t>800</a:t>
            </a:r>
            <a:r>
              <a:rPr lang="zh-CN" altLang="en-US" sz="1600">
                <a:latin typeface="+mn-ea"/>
                <a:cs typeface="Yu Mincho Demibold"/>
              </a:rPr>
              <a:t>㎡</a:t>
            </a:r>
            <a:endParaRPr lang="zh-CN" altLang="en-US" sz="1600">
              <a:latin typeface="+mn-ea"/>
            </a:endParaRPr>
          </a:p>
        </p:txBody>
      </p:sp>
      <p:sp>
        <p:nvSpPr>
          <p:cNvPr id="16" name="文本框 15">
            <a:extLst>
              <a:ext uri="{FF2B5EF4-FFF2-40B4-BE49-F238E27FC236}">
                <a16:creationId xmlns:a16="http://schemas.microsoft.com/office/drawing/2014/main" id="{8650F04B-2501-4D33-896A-A6602E391B1C}"/>
              </a:ext>
            </a:extLst>
          </p:cNvPr>
          <p:cNvSpPr txBox="1"/>
          <p:nvPr/>
        </p:nvSpPr>
        <p:spPr>
          <a:xfrm>
            <a:off x="7148286" y="5927876"/>
            <a:ext cx="3698719" cy="246221"/>
          </a:xfrm>
          <a:prstGeom prst="rect">
            <a:avLst/>
          </a:prstGeom>
          <a:noFill/>
        </p:spPr>
        <p:txBody>
          <a:bodyPr wrap="square" lIns="0" tIns="0" rIns="0" bIns="0" rtlCol="0">
            <a:spAutoFit/>
          </a:bodyPr>
          <a:lstStyle/>
          <a:p>
            <a:pPr algn="ctr"/>
            <a:r>
              <a:rPr lang="zh-CN" altLang="en-US" sz="1600">
                <a:latin typeface="+mn-ea"/>
              </a:rPr>
              <a:t>二层建筑面积：</a:t>
            </a:r>
            <a:r>
              <a:rPr lang="en-US" altLang="zh-CN" sz="1600">
                <a:latin typeface="+mn-ea"/>
              </a:rPr>
              <a:t>600</a:t>
            </a:r>
            <a:r>
              <a:rPr lang="zh-CN" altLang="en-US" sz="1600">
                <a:latin typeface="+mn-ea"/>
                <a:cs typeface="Yu Mincho Demibold"/>
              </a:rPr>
              <a:t>㎡</a:t>
            </a:r>
            <a:endParaRPr lang="zh-CN" altLang="en-US" sz="1600">
              <a:latin typeface="+mn-ea"/>
            </a:endParaRPr>
          </a:p>
        </p:txBody>
      </p:sp>
      <p:sp>
        <p:nvSpPr>
          <p:cNvPr id="17" name="矩形: 圆角 16">
            <a:extLst>
              <a:ext uri="{FF2B5EF4-FFF2-40B4-BE49-F238E27FC236}">
                <a16:creationId xmlns:a16="http://schemas.microsoft.com/office/drawing/2014/main" id="{58C5C128-CB25-455D-91FD-76AF5F478D61}"/>
              </a:ext>
            </a:extLst>
          </p:cNvPr>
          <p:cNvSpPr/>
          <p:nvPr/>
        </p:nvSpPr>
        <p:spPr>
          <a:xfrm>
            <a:off x="8201147" y="5511165"/>
            <a:ext cx="1592997" cy="360000"/>
          </a:xfrm>
          <a:prstGeom prst="roundRect">
            <a:avLst>
              <a:gd name="adj" fmla="val 50000"/>
            </a:avLst>
          </a:prstGeom>
          <a:gradFill>
            <a:gsLst>
              <a:gs pos="97000">
                <a:schemeClr val="accent1">
                  <a:lumMod val="97000"/>
                  <a:lumOff val="3000"/>
                </a:schemeClr>
              </a:gs>
              <a:gs pos="25000">
                <a:schemeClr val="accent1">
                  <a:lumMod val="60000"/>
                  <a:lumOff val="40000"/>
                </a:schemeClr>
              </a:gs>
            </a:gsLst>
            <a:lin ang="5400000" scaled="1"/>
          </a:gradFill>
          <a:effectLst>
            <a:outerShdw blurRad="50800" dist="38100" dir="5400000" algn="t" rotWithShape="0">
              <a:schemeClr val="accent1">
                <a:alpha val="24000"/>
              </a:schemeClr>
            </a:outerShdw>
          </a:effectLst>
        </p:spPr>
        <p:txBody>
          <a:bodyPr wrap="none" lIns="0" tIns="36000" rIns="0" bIns="0" anchor="ctr">
            <a:noAutofit/>
          </a:bodyPr>
          <a:lstStyle/>
          <a:p>
            <a:pPr algn="ctr">
              <a:lnSpc>
                <a:spcPct val="90000"/>
              </a:lnSpc>
              <a:spcBef>
                <a:spcPts val="1000"/>
              </a:spcBef>
            </a:pPr>
            <a:r>
              <a:rPr lang="zh-CN" altLang="en-US" sz="2000" b="1">
                <a:latin typeface="+mj-ea"/>
                <a:ea typeface="+mj-ea"/>
              </a:rPr>
              <a:t>二层平面图</a:t>
            </a:r>
          </a:p>
        </p:txBody>
      </p:sp>
      <p:sp>
        <p:nvSpPr>
          <p:cNvPr id="22" name="文本框 21">
            <a:extLst>
              <a:ext uri="{FF2B5EF4-FFF2-40B4-BE49-F238E27FC236}">
                <a16:creationId xmlns:a16="http://schemas.microsoft.com/office/drawing/2014/main" id="{B624D173-F0CA-4CF2-BF24-84D7D329126C}"/>
              </a:ext>
            </a:extLst>
          </p:cNvPr>
          <p:cNvSpPr txBox="1"/>
          <p:nvPr/>
        </p:nvSpPr>
        <p:spPr>
          <a:xfrm>
            <a:off x="6925459" y="1270186"/>
            <a:ext cx="4144372" cy="574837"/>
          </a:xfrm>
          <a:prstGeom prst="rect">
            <a:avLst/>
          </a:prstGeom>
          <a:noFill/>
        </p:spPr>
        <p:txBody>
          <a:bodyPr wrap="square" lIns="0" tIns="0" rIns="0" bIns="0" rtlCol="0">
            <a:spAutoFit/>
          </a:bodyPr>
          <a:lstStyle/>
          <a:p>
            <a:pPr>
              <a:lnSpc>
                <a:spcPct val="120000"/>
              </a:lnSpc>
            </a:pPr>
            <a:r>
              <a:rPr lang="zh-CN" altLang="en-US" sz="1600">
                <a:latin typeface="+mn-ea"/>
              </a:rPr>
              <a:t>销售中心平面功能主要包括：接待大厅、办公空间、样板房、配套用房等</a:t>
            </a:r>
          </a:p>
        </p:txBody>
      </p:sp>
      <p:cxnSp>
        <p:nvCxnSpPr>
          <p:cNvPr id="8" name="直接连接符 7">
            <a:extLst>
              <a:ext uri="{FF2B5EF4-FFF2-40B4-BE49-F238E27FC236}">
                <a16:creationId xmlns:a16="http://schemas.microsoft.com/office/drawing/2014/main" id="{76FA6F8C-2BA5-440F-9F3C-86755697760A}"/>
              </a:ext>
            </a:extLst>
          </p:cNvPr>
          <p:cNvCxnSpPr/>
          <p:nvPr/>
        </p:nvCxnSpPr>
        <p:spPr>
          <a:xfrm>
            <a:off x="0" y="6309320"/>
            <a:ext cx="11467511"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243878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a:extLst>
              <a:ext uri="{FF2B5EF4-FFF2-40B4-BE49-F238E27FC236}">
                <a16:creationId xmlns:a16="http://schemas.microsoft.com/office/drawing/2014/main" id="{795A66FE-6C2C-457F-B8BB-475716BD2AE4}"/>
              </a:ext>
            </a:extLst>
          </p:cNvPr>
          <p:cNvSpPr>
            <a:spLocks noGrp="1"/>
          </p:cNvSpPr>
          <p:nvPr>
            <p:ph type="body" sz="quarter" idx="10"/>
          </p:nvPr>
        </p:nvSpPr>
        <p:spPr>
          <a:xfrm>
            <a:off x="724489" y="578509"/>
            <a:ext cx="3173946" cy="391967"/>
          </a:xfrm>
        </p:spPr>
        <p:txBody>
          <a:bodyPr/>
          <a:lstStyle/>
          <a:p>
            <a:r>
              <a:rPr lang="zh-CN" altLang="en-US"/>
              <a:t>销售中心改造平面图</a:t>
            </a:r>
          </a:p>
        </p:txBody>
      </p:sp>
      <p:sp>
        <p:nvSpPr>
          <p:cNvPr id="10" name="文本占位符 9">
            <a:extLst>
              <a:ext uri="{FF2B5EF4-FFF2-40B4-BE49-F238E27FC236}">
                <a16:creationId xmlns:a16="http://schemas.microsoft.com/office/drawing/2014/main" id="{4EA3B3BB-ABFF-4C40-B24D-681AD268C720}"/>
              </a:ext>
            </a:extLst>
          </p:cNvPr>
          <p:cNvSpPr>
            <a:spLocks noGrp="1"/>
          </p:cNvSpPr>
          <p:nvPr>
            <p:ph type="body" sz="quarter" idx="11"/>
          </p:nvPr>
        </p:nvSpPr>
        <p:spPr/>
        <p:txBody>
          <a:bodyPr/>
          <a:lstStyle/>
          <a:p>
            <a:r>
              <a:rPr lang="en-US" altLang="zh-CN"/>
              <a:t>THE PLAN</a:t>
            </a:r>
          </a:p>
        </p:txBody>
      </p:sp>
      <p:sp>
        <p:nvSpPr>
          <p:cNvPr id="13" name="矩形: 圆角 12">
            <a:extLst>
              <a:ext uri="{FF2B5EF4-FFF2-40B4-BE49-F238E27FC236}">
                <a16:creationId xmlns:a16="http://schemas.microsoft.com/office/drawing/2014/main" id="{C8B5C355-3B5B-499F-8EBF-C2F1CB76D8CB}"/>
              </a:ext>
            </a:extLst>
          </p:cNvPr>
          <p:cNvSpPr/>
          <p:nvPr/>
        </p:nvSpPr>
        <p:spPr>
          <a:xfrm>
            <a:off x="2633034" y="5511095"/>
            <a:ext cx="1592997" cy="360000"/>
          </a:xfrm>
          <a:prstGeom prst="roundRect">
            <a:avLst>
              <a:gd name="adj" fmla="val 50000"/>
            </a:avLst>
          </a:prstGeom>
          <a:gradFill>
            <a:gsLst>
              <a:gs pos="97000">
                <a:schemeClr val="accent1">
                  <a:lumMod val="97000"/>
                  <a:lumOff val="3000"/>
                </a:schemeClr>
              </a:gs>
              <a:gs pos="25000">
                <a:schemeClr val="accent1">
                  <a:lumMod val="60000"/>
                  <a:lumOff val="40000"/>
                </a:schemeClr>
              </a:gs>
            </a:gsLst>
            <a:lin ang="5400000" scaled="1"/>
          </a:gradFill>
          <a:effectLst>
            <a:outerShdw blurRad="50800" dist="38100" dir="5400000" algn="t" rotWithShape="0">
              <a:schemeClr val="accent1">
                <a:alpha val="24000"/>
              </a:schemeClr>
            </a:outerShdw>
          </a:effectLst>
        </p:spPr>
        <p:txBody>
          <a:bodyPr wrap="none" lIns="0" tIns="36000" rIns="0" bIns="0" anchor="ctr">
            <a:noAutofit/>
          </a:bodyPr>
          <a:lstStyle/>
          <a:p>
            <a:pPr algn="ctr">
              <a:lnSpc>
                <a:spcPct val="90000"/>
              </a:lnSpc>
              <a:spcBef>
                <a:spcPts val="1000"/>
              </a:spcBef>
            </a:pPr>
            <a:r>
              <a:rPr lang="zh-CN" altLang="en-US" sz="2000" b="1">
                <a:latin typeface="+mj-ea"/>
                <a:ea typeface="+mj-ea"/>
              </a:rPr>
              <a:t>一层平面图</a:t>
            </a:r>
          </a:p>
        </p:txBody>
      </p:sp>
      <p:sp>
        <p:nvSpPr>
          <p:cNvPr id="14" name="文本框 13">
            <a:extLst>
              <a:ext uri="{FF2B5EF4-FFF2-40B4-BE49-F238E27FC236}">
                <a16:creationId xmlns:a16="http://schemas.microsoft.com/office/drawing/2014/main" id="{87D353CA-65C9-4A83-96AB-A980C5B321C0}"/>
              </a:ext>
            </a:extLst>
          </p:cNvPr>
          <p:cNvSpPr txBox="1"/>
          <p:nvPr/>
        </p:nvSpPr>
        <p:spPr>
          <a:xfrm>
            <a:off x="1580173" y="5927806"/>
            <a:ext cx="3698719" cy="246221"/>
          </a:xfrm>
          <a:prstGeom prst="rect">
            <a:avLst/>
          </a:prstGeom>
          <a:noFill/>
        </p:spPr>
        <p:txBody>
          <a:bodyPr wrap="square" lIns="0" tIns="0" rIns="0" bIns="0" rtlCol="0">
            <a:spAutoFit/>
          </a:bodyPr>
          <a:lstStyle/>
          <a:p>
            <a:pPr algn="ctr"/>
            <a:r>
              <a:rPr lang="zh-CN" altLang="en-US" sz="1600">
                <a:latin typeface="+mn-ea"/>
              </a:rPr>
              <a:t>一层建筑面积：</a:t>
            </a:r>
            <a:r>
              <a:rPr lang="en-US" altLang="zh-CN" sz="1600">
                <a:latin typeface="+mn-ea"/>
              </a:rPr>
              <a:t>800</a:t>
            </a:r>
            <a:r>
              <a:rPr lang="zh-CN" altLang="en-US" sz="1600">
                <a:latin typeface="+mn-ea"/>
                <a:cs typeface="Yu Mincho Demibold"/>
              </a:rPr>
              <a:t>㎡</a:t>
            </a:r>
            <a:endParaRPr lang="zh-CN" altLang="en-US" sz="1600">
              <a:latin typeface="+mn-ea"/>
            </a:endParaRPr>
          </a:p>
        </p:txBody>
      </p:sp>
      <p:sp>
        <p:nvSpPr>
          <p:cNvPr id="16" name="文本框 15">
            <a:extLst>
              <a:ext uri="{FF2B5EF4-FFF2-40B4-BE49-F238E27FC236}">
                <a16:creationId xmlns:a16="http://schemas.microsoft.com/office/drawing/2014/main" id="{8650F04B-2501-4D33-896A-A6602E391B1C}"/>
              </a:ext>
            </a:extLst>
          </p:cNvPr>
          <p:cNvSpPr txBox="1"/>
          <p:nvPr/>
        </p:nvSpPr>
        <p:spPr>
          <a:xfrm>
            <a:off x="7220625" y="4442224"/>
            <a:ext cx="3698719" cy="246221"/>
          </a:xfrm>
          <a:prstGeom prst="rect">
            <a:avLst/>
          </a:prstGeom>
          <a:noFill/>
        </p:spPr>
        <p:txBody>
          <a:bodyPr wrap="square" lIns="0" tIns="0" rIns="0" bIns="0" rtlCol="0">
            <a:spAutoFit/>
          </a:bodyPr>
          <a:lstStyle/>
          <a:p>
            <a:pPr algn="ctr"/>
            <a:r>
              <a:rPr lang="zh-CN" altLang="en-US" sz="1600">
                <a:latin typeface="+mn-ea"/>
              </a:rPr>
              <a:t>二层建筑面积：</a:t>
            </a:r>
            <a:r>
              <a:rPr lang="en-US" altLang="zh-CN" sz="1600">
                <a:latin typeface="+mn-ea"/>
              </a:rPr>
              <a:t>800</a:t>
            </a:r>
            <a:r>
              <a:rPr lang="zh-CN" altLang="en-US" sz="1600">
                <a:latin typeface="+mn-ea"/>
                <a:cs typeface="Yu Mincho Demibold"/>
              </a:rPr>
              <a:t>㎡</a:t>
            </a:r>
            <a:endParaRPr lang="zh-CN" altLang="en-US" sz="1600">
              <a:latin typeface="+mn-ea"/>
            </a:endParaRPr>
          </a:p>
        </p:txBody>
      </p:sp>
      <p:sp>
        <p:nvSpPr>
          <p:cNvPr id="17" name="矩形: 圆角 16">
            <a:extLst>
              <a:ext uri="{FF2B5EF4-FFF2-40B4-BE49-F238E27FC236}">
                <a16:creationId xmlns:a16="http://schemas.microsoft.com/office/drawing/2014/main" id="{58C5C128-CB25-455D-91FD-76AF5F478D61}"/>
              </a:ext>
            </a:extLst>
          </p:cNvPr>
          <p:cNvSpPr/>
          <p:nvPr/>
        </p:nvSpPr>
        <p:spPr>
          <a:xfrm>
            <a:off x="8273486" y="4025513"/>
            <a:ext cx="1592997" cy="360000"/>
          </a:xfrm>
          <a:prstGeom prst="roundRect">
            <a:avLst>
              <a:gd name="adj" fmla="val 50000"/>
            </a:avLst>
          </a:prstGeom>
          <a:gradFill>
            <a:gsLst>
              <a:gs pos="97000">
                <a:schemeClr val="accent1">
                  <a:lumMod val="97000"/>
                  <a:lumOff val="3000"/>
                </a:schemeClr>
              </a:gs>
              <a:gs pos="25000">
                <a:schemeClr val="accent1">
                  <a:lumMod val="60000"/>
                  <a:lumOff val="40000"/>
                </a:schemeClr>
              </a:gs>
            </a:gsLst>
            <a:lin ang="5400000" scaled="1"/>
          </a:gradFill>
          <a:effectLst>
            <a:outerShdw blurRad="50800" dist="38100" dir="5400000" algn="t" rotWithShape="0">
              <a:schemeClr val="accent1">
                <a:alpha val="24000"/>
              </a:schemeClr>
            </a:outerShdw>
          </a:effectLst>
        </p:spPr>
        <p:txBody>
          <a:bodyPr wrap="none" lIns="0" tIns="36000" rIns="0" bIns="0" anchor="ctr">
            <a:noAutofit/>
          </a:bodyPr>
          <a:lstStyle/>
          <a:p>
            <a:pPr algn="ctr">
              <a:lnSpc>
                <a:spcPct val="90000"/>
              </a:lnSpc>
              <a:spcBef>
                <a:spcPts val="1000"/>
              </a:spcBef>
            </a:pPr>
            <a:r>
              <a:rPr lang="zh-CN" altLang="en-US" sz="2000" b="1">
                <a:latin typeface="+mj-ea"/>
                <a:ea typeface="+mj-ea"/>
              </a:rPr>
              <a:t>二层平面图</a:t>
            </a:r>
          </a:p>
        </p:txBody>
      </p:sp>
      <p:sp>
        <p:nvSpPr>
          <p:cNvPr id="22" name="文本框 21">
            <a:extLst>
              <a:ext uri="{FF2B5EF4-FFF2-40B4-BE49-F238E27FC236}">
                <a16:creationId xmlns:a16="http://schemas.microsoft.com/office/drawing/2014/main" id="{B624D173-F0CA-4CF2-BF24-84D7D329126C}"/>
              </a:ext>
            </a:extLst>
          </p:cNvPr>
          <p:cNvSpPr txBox="1"/>
          <p:nvPr/>
        </p:nvSpPr>
        <p:spPr>
          <a:xfrm>
            <a:off x="787500" y="1696324"/>
            <a:ext cx="4372395" cy="574837"/>
          </a:xfrm>
          <a:prstGeom prst="rect">
            <a:avLst/>
          </a:prstGeom>
          <a:noFill/>
        </p:spPr>
        <p:txBody>
          <a:bodyPr wrap="square" lIns="0" tIns="0" rIns="0" bIns="0" rtlCol="0">
            <a:spAutoFit/>
          </a:bodyPr>
          <a:lstStyle/>
          <a:p>
            <a:pPr>
              <a:lnSpc>
                <a:spcPct val="120000"/>
              </a:lnSpc>
            </a:pPr>
            <a:r>
              <a:rPr lang="zh-CN" altLang="en-US" sz="1600">
                <a:latin typeface="+mn-ea"/>
              </a:rPr>
              <a:t>销售中心改造后平面功能主要包括：商铺、文化活动室、物业管理用房、配套用房等</a:t>
            </a:r>
          </a:p>
        </p:txBody>
      </p:sp>
      <p:cxnSp>
        <p:nvCxnSpPr>
          <p:cNvPr id="8" name="直接连接符 7">
            <a:extLst>
              <a:ext uri="{FF2B5EF4-FFF2-40B4-BE49-F238E27FC236}">
                <a16:creationId xmlns:a16="http://schemas.microsoft.com/office/drawing/2014/main" id="{76FA6F8C-2BA5-440F-9F3C-86755697760A}"/>
              </a:ext>
            </a:extLst>
          </p:cNvPr>
          <p:cNvCxnSpPr/>
          <p:nvPr/>
        </p:nvCxnSpPr>
        <p:spPr>
          <a:xfrm>
            <a:off x="724489" y="6308725"/>
            <a:ext cx="11467511" cy="0"/>
          </a:xfrm>
          <a:prstGeom prst="line">
            <a:avLst/>
          </a:prstGeom>
          <a:ln w="12700"/>
        </p:spPr>
        <p:style>
          <a:lnRef idx="1">
            <a:schemeClr val="accent1"/>
          </a:lnRef>
          <a:fillRef idx="0">
            <a:schemeClr val="accent1"/>
          </a:fillRef>
          <a:effectRef idx="0">
            <a:schemeClr val="accent1"/>
          </a:effectRef>
          <a:fontRef idx="minor">
            <a:schemeClr val="tx1"/>
          </a:fontRef>
        </p:style>
      </p:cxnSp>
      <p:pic>
        <p:nvPicPr>
          <p:cNvPr id="12" name="图片 11">
            <a:extLst>
              <a:ext uri="{FF2B5EF4-FFF2-40B4-BE49-F238E27FC236}">
                <a16:creationId xmlns:a16="http://schemas.microsoft.com/office/drawing/2014/main" id="{4D8DC54B-EDF9-4503-80E8-C2C78BACD995}"/>
              </a:ext>
            </a:extLst>
          </p:cNvPr>
          <p:cNvPicPr>
            <a:picLocks noChangeAspect="1"/>
          </p:cNvPicPr>
          <p:nvPr/>
        </p:nvPicPr>
        <p:blipFill rotWithShape="1">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724078" y="2708920"/>
            <a:ext cx="5156182" cy="2710606"/>
          </a:xfrm>
          <a:prstGeom prst="rect">
            <a:avLst/>
          </a:prstGeom>
        </p:spPr>
      </p:pic>
      <p:pic>
        <p:nvPicPr>
          <p:cNvPr id="15" name="图片 14">
            <a:extLst>
              <a:ext uri="{FF2B5EF4-FFF2-40B4-BE49-F238E27FC236}">
                <a16:creationId xmlns:a16="http://schemas.microsoft.com/office/drawing/2014/main" id="{B8B282F3-8F06-48DC-81CD-649B5B40B9AC}"/>
              </a:ext>
            </a:extLst>
          </p:cNvPr>
          <p:cNvPicPr>
            <a:picLocks noChangeAspect="1"/>
          </p:cNvPicPr>
          <p:nvPr/>
        </p:nvPicPr>
        <p:blipFill rotWithShape="1">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354623" y="1188044"/>
            <a:ext cx="5077910" cy="2710800"/>
          </a:xfrm>
          <a:prstGeom prst="rect">
            <a:avLst/>
          </a:prstGeom>
        </p:spPr>
      </p:pic>
    </p:spTree>
    <p:extLst>
      <p:ext uri="{BB962C8B-B14F-4D97-AF65-F5344CB8AC3E}">
        <p14:creationId xmlns:p14="http://schemas.microsoft.com/office/powerpoint/2010/main" val="4343836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DAB192DD-EBE7-4425-81E7-FD0D0BC74EF7}"/>
              </a:ext>
            </a:extLst>
          </p:cNvPr>
          <p:cNvSpPr/>
          <p:nvPr/>
        </p:nvSpPr>
        <p:spPr>
          <a:xfrm>
            <a:off x="7032104" y="0"/>
            <a:ext cx="5165627"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3D 波浪图案">
            <a:extLst>
              <a:ext uri="{FF2B5EF4-FFF2-40B4-BE49-F238E27FC236}">
                <a16:creationId xmlns:a16="http://schemas.microsoft.com/office/drawing/2014/main" id="{CFBF9DF7-E6F1-4C65-A1C0-CE19AFF4445F}"/>
              </a:ext>
            </a:extLst>
          </p:cNvPr>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a:stretch/>
        </p:blipFill>
        <p:spPr>
          <a:xfrm>
            <a:off x="7040447" y="-1960"/>
            <a:ext cx="5165627" cy="6858000"/>
          </a:xfrm>
          <a:prstGeom prst="rect">
            <a:avLst/>
          </a:prstGeom>
          <a:effectLst/>
        </p:spPr>
      </p:pic>
      <p:sp>
        <p:nvSpPr>
          <p:cNvPr id="2" name="文本占位符 1">
            <a:extLst>
              <a:ext uri="{FF2B5EF4-FFF2-40B4-BE49-F238E27FC236}">
                <a16:creationId xmlns:a16="http://schemas.microsoft.com/office/drawing/2014/main" id="{8D9F7534-C99B-444A-AC67-E8C124192DFA}"/>
              </a:ext>
            </a:extLst>
          </p:cNvPr>
          <p:cNvSpPr>
            <a:spLocks noGrp="1"/>
          </p:cNvSpPr>
          <p:nvPr>
            <p:ph type="body" sz="quarter" idx="10"/>
          </p:nvPr>
        </p:nvSpPr>
        <p:spPr/>
        <p:txBody>
          <a:bodyPr/>
          <a:lstStyle/>
          <a:p>
            <a:r>
              <a:rPr lang="zh-CN" altLang="en-US"/>
              <a:t>建筑立面图</a:t>
            </a:r>
          </a:p>
        </p:txBody>
      </p:sp>
      <p:sp>
        <p:nvSpPr>
          <p:cNvPr id="3" name="文本占位符 2">
            <a:extLst>
              <a:ext uri="{FF2B5EF4-FFF2-40B4-BE49-F238E27FC236}">
                <a16:creationId xmlns:a16="http://schemas.microsoft.com/office/drawing/2014/main" id="{6C934A15-6FF8-4547-B3DE-78F24CDE7AC0}"/>
              </a:ext>
            </a:extLst>
          </p:cNvPr>
          <p:cNvSpPr>
            <a:spLocks noGrp="1"/>
          </p:cNvSpPr>
          <p:nvPr>
            <p:ph type="body" sz="quarter" idx="11"/>
          </p:nvPr>
        </p:nvSpPr>
        <p:spPr/>
        <p:txBody>
          <a:bodyPr/>
          <a:lstStyle/>
          <a:p>
            <a:r>
              <a:rPr lang="en-US" altLang="zh-CN"/>
              <a:t>ELEVATION</a:t>
            </a:r>
          </a:p>
        </p:txBody>
      </p:sp>
      <p:pic>
        <p:nvPicPr>
          <p:cNvPr id="4" name="图片 3" descr="图示&#10;&#10;描述已自动生成">
            <a:extLst>
              <a:ext uri="{FF2B5EF4-FFF2-40B4-BE49-F238E27FC236}">
                <a16:creationId xmlns:a16="http://schemas.microsoft.com/office/drawing/2014/main" id="{45EDA862-4117-41FA-B1B0-1FC03B5A46E8}"/>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l="-2"/>
          <a:stretch/>
        </p:blipFill>
        <p:spPr>
          <a:xfrm rot="16200000">
            <a:off x="1171459" y="607090"/>
            <a:ext cx="4262870" cy="6594325"/>
          </a:xfrm>
          <a:custGeom>
            <a:avLst/>
            <a:gdLst>
              <a:gd name="connsiteX0" fmla="*/ 6135077 w 6135077"/>
              <a:gd name="connsiteY0" fmla="*/ 0 h 12192000"/>
              <a:gd name="connsiteX1" fmla="*/ 6135077 w 6135077"/>
              <a:gd name="connsiteY1" fmla="*/ 12192000 h 12192000"/>
              <a:gd name="connsiteX2" fmla="*/ 0 w 6135077"/>
              <a:gd name="connsiteY2" fmla="*/ 12191999 h 12192000"/>
              <a:gd name="connsiteX3" fmla="*/ 0 w 6135077"/>
              <a:gd name="connsiteY3" fmla="*/ 0 h 12192000"/>
            </a:gdLst>
            <a:ahLst/>
            <a:cxnLst>
              <a:cxn ang="0">
                <a:pos x="connsiteX0" y="connsiteY0"/>
              </a:cxn>
              <a:cxn ang="0">
                <a:pos x="connsiteX1" y="connsiteY1"/>
              </a:cxn>
              <a:cxn ang="0">
                <a:pos x="connsiteX2" y="connsiteY2"/>
              </a:cxn>
              <a:cxn ang="0">
                <a:pos x="connsiteX3" y="connsiteY3"/>
              </a:cxn>
            </a:cxnLst>
            <a:rect l="l" t="t" r="r" b="b"/>
            <a:pathLst>
              <a:path w="6135077" h="12192000">
                <a:moveTo>
                  <a:pt x="6135077" y="0"/>
                </a:moveTo>
                <a:lnTo>
                  <a:pt x="6135077" y="12192000"/>
                </a:lnTo>
                <a:lnTo>
                  <a:pt x="0" y="12191999"/>
                </a:lnTo>
                <a:lnTo>
                  <a:pt x="0" y="0"/>
                </a:lnTo>
                <a:close/>
              </a:path>
            </a:pathLst>
          </a:custGeom>
        </p:spPr>
      </p:pic>
      <p:sp>
        <p:nvSpPr>
          <p:cNvPr id="5" name="矩形: 圆角 4">
            <a:extLst>
              <a:ext uri="{FF2B5EF4-FFF2-40B4-BE49-F238E27FC236}">
                <a16:creationId xmlns:a16="http://schemas.microsoft.com/office/drawing/2014/main" id="{337EEA0C-F5CF-4330-8504-D81B121AD1AD}"/>
              </a:ext>
            </a:extLst>
          </p:cNvPr>
          <p:cNvSpPr/>
          <p:nvPr/>
        </p:nvSpPr>
        <p:spPr>
          <a:xfrm>
            <a:off x="2999656" y="3284986"/>
            <a:ext cx="1592997" cy="360000"/>
          </a:xfrm>
          <a:prstGeom prst="roundRect">
            <a:avLst>
              <a:gd name="adj" fmla="val 50000"/>
            </a:avLst>
          </a:prstGeom>
          <a:gradFill>
            <a:gsLst>
              <a:gs pos="97000">
                <a:schemeClr val="accent1">
                  <a:lumMod val="97000"/>
                  <a:lumOff val="3000"/>
                </a:schemeClr>
              </a:gs>
              <a:gs pos="25000">
                <a:schemeClr val="accent1">
                  <a:lumMod val="60000"/>
                  <a:lumOff val="40000"/>
                </a:schemeClr>
              </a:gs>
            </a:gsLst>
            <a:lin ang="5400000" scaled="1"/>
          </a:gradFill>
          <a:effectLst>
            <a:outerShdw blurRad="50800" dist="38100" dir="5400000" algn="t" rotWithShape="0">
              <a:schemeClr val="accent1">
                <a:alpha val="24000"/>
              </a:schemeClr>
            </a:outerShdw>
          </a:effectLst>
        </p:spPr>
        <p:txBody>
          <a:bodyPr wrap="none" lIns="0" tIns="36000" rIns="0" bIns="0" anchor="ctr">
            <a:noAutofit/>
          </a:bodyPr>
          <a:lstStyle/>
          <a:p>
            <a:pPr algn="ctr">
              <a:lnSpc>
                <a:spcPct val="90000"/>
              </a:lnSpc>
              <a:spcBef>
                <a:spcPts val="1000"/>
              </a:spcBef>
            </a:pPr>
            <a:r>
              <a:rPr lang="zh-CN" altLang="en-US" sz="2000" b="1">
                <a:latin typeface="+mj-ea"/>
                <a:ea typeface="+mj-ea"/>
              </a:rPr>
              <a:t>东立面图</a:t>
            </a:r>
          </a:p>
        </p:txBody>
      </p:sp>
      <p:sp>
        <p:nvSpPr>
          <p:cNvPr id="7" name="矩形: 圆角 6">
            <a:extLst>
              <a:ext uri="{FF2B5EF4-FFF2-40B4-BE49-F238E27FC236}">
                <a16:creationId xmlns:a16="http://schemas.microsoft.com/office/drawing/2014/main" id="{46797014-265C-4FD9-91B0-7057F062EC03}"/>
              </a:ext>
            </a:extLst>
          </p:cNvPr>
          <p:cNvSpPr/>
          <p:nvPr/>
        </p:nvSpPr>
        <p:spPr>
          <a:xfrm>
            <a:off x="2999656" y="5589242"/>
            <a:ext cx="1592997" cy="360000"/>
          </a:xfrm>
          <a:prstGeom prst="roundRect">
            <a:avLst>
              <a:gd name="adj" fmla="val 50000"/>
            </a:avLst>
          </a:prstGeom>
          <a:gradFill>
            <a:gsLst>
              <a:gs pos="97000">
                <a:schemeClr val="accent1">
                  <a:lumMod val="97000"/>
                  <a:lumOff val="3000"/>
                </a:schemeClr>
              </a:gs>
              <a:gs pos="25000">
                <a:schemeClr val="accent1">
                  <a:lumMod val="60000"/>
                  <a:lumOff val="40000"/>
                </a:schemeClr>
              </a:gs>
            </a:gsLst>
            <a:lin ang="5400000" scaled="1"/>
          </a:gradFill>
          <a:effectLst>
            <a:outerShdw blurRad="50800" dist="38100" dir="5400000" algn="t" rotWithShape="0">
              <a:schemeClr val="accent1">
                <a:alpha val="24000"/>
              </a:schemeClr>
            </a:outerShdw>
          </a:effectLst>
        </p:spPr>
        <p:txBody>
          <a:bodyPr wrap="none" lIns="0" tIns="36000" rIns="0" bIns="0" anchor="ctr">
            <a:noAutofit/>
          </a:bodyPr>
          <a:lstStyle/>
          <a:p>
            <a:pPr algn="ctr">
              <a:lnSpc>
                <a:spcPct val="90000"/>
              </a:lnSpc>
              <a:spcBef>
                <a:spcPts val="1000"/>
              </a:spcBef>
            </a:pPr>
            <a:r>
              <a:rPr lang="zh-CN" altLang="en-US" sz="2000" b="1">
                <a:latin typeface="+mj-ea"/>
                <a:ea typeface="+mj-ea"/>
              </a:rPr>
              <a:t>西立 面图</a:t>
            </a:r>
          </a:p>
        </p:txBody>
      </p:sp>
      <p:pic>
        <p:nvPicPr>
          <p:cNvPr id="10" name="图片 9" descr="图示&#10;&#10;描述已自动生成">
            <a:extLst>
              <a:ext uri="{FF2B5EF4-FFF2-40B4-BE49-F238E27FC236}">
                <a16:creationId xmlns:a16="http://schemas.microsoft.com/office/drawing/2014/main" id="{FBB92E6A-EDBD-47BA-8719-46E1A536BD25}"/>
              </a:ext>
            </a:extLst>
          </p:cNvPr>
          <p:cNvPicPr>
            <a:picLocks noChangeAspect="1"/>
          </p:cNvPicPr>
          <p:nvPr/>
        </p:nvPicPr>
        <p:blipFill rotWithShape="1">
          <a:blip r:embed="rId6" cstate="screen">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rcRect l="-83"/>
          <a:stretch/>
        </p:blipFill>
        <p:spPr>
          <a:xfrm rot="16200000">
            <a:off x="7516949" y="1576006"/>
            <a:ext cx="4262870" cy="4656492"/>
          </a:xfrm>
          <a:prstGeom prst="rect">
            <a:avLst/>
          </a:prstGeom>
        </p:spPr>
      </p:pic>
      <p:sp>
        <p:nvSpPr>
          <p:cNvPr id="6" name="矩形: 圆角 5">
            <a:extLst>
              <a:ext uri="{FF2B5EF4-FFF2-40B4-BE49-F238E27FC236}">
                <a16:creationId xmlns:a16="http://schemas.microsoft.com/office/drawing/2014/main" id="{980DFEC3-D975-447C-B374-17BEA391D9B5}"/>
              </a:ext>
            </a:extLst>
          </p:cNvPr>
          <p:cNvSpPr/>
          <p:nvPr/>
        </p:nvSpPr>
        <p:spPr>
          <a:xfrm>
            <a:off x="8679467" y="3284986"/>
            <a:ext cx="1592997" cy="360000"/>
          </a:xfrm>
          <a:prstGeom prst="roundRect">
            <a:avLst>
              <a:gd name="adj" fmla="val 50000"/>
            </a:avLst>
          </a:prstGeom>
          <a:gradFill>
            <a:gsLst>
              <a:gs pos="97000">
                <a:schemeClr val="accent1">
                  <a:lumMod val="97000"/>
                  <a:lumOff val="3000"/>
                </a:schemeClr>
              </a:gs>
              <a:gs pos="25000">
                <a:schemeClr val="accent1">
                  <a:lumMod val="60000"/>
                  <a:lumOff val="40000"/>
                </a:schemeClr>
              </a:gs>
            </a:gsLst>
            <a:lin ang="5400000" scaled="1"/>
          </a:gradFill>
          <a:effectLst>
            <a:outerShdw blurRad="50800" dist="38100" dir="5400000" algn="t" rotWithShape="0">
              <a:schemeClr val="accent1">
                <a:alpha val="24000"/>
              </a:schemeClr>
            </a:outerShdw>
          </a:effectLst>
        </p:spPr>
        <p:txBody>
          <a:bodyPr wrap="none" lIns="0" tIns="36000" rIns="0" bIns="0" anchor="ctr">
            <a:noAutofit/>
          </a:bodyPr>
          <a:lstStyle/>
          <a:p>
            <a:pPr algn="ctr">
              <a:lnSpc>
                <a:spcPct val="90000"/>
              </a:lnSpc>
              <a:spcBef>
                <a:spcPts val="1000"/>
              </a:spcBef>
            </a:pPr>
            <a:r>
              <a:rPr lang="zh-CN" altLang="en-US" sz="2000" b="1">
                <a:latin typeface="+mj-ea"/>
                <a:ea typeface="+mj-ea"/>
              </a:rPr>
              <a:t>南立面图</a:t>
            </a:r>
          </a:p>
        </p:txBody>
      </p:sp>
      <p:sp>
        <p:nvSpPr>
          <p:cNvPr id="8" name="矩形: 圆角 7">
            <a:extLst>
              <a:ext uri="{FF2B5EF4-FFF2-40B4-BE49-F238E27FC236}">
                <a16:creationId xmlns:a16="http://schemas.microsoft.com/office/drawing/2014/main" id="{336E2F7C-9713-4B53-A8D4-49F4E7964340}"/>
              </a:ext>
            </a:extLst>
          </p:cNvPr>
          <p:cNvSpPr/>
          <p:nvPr/>
        </p:nvSpPr>
        <p:spPr>
          <a:xfrm>
            <a:off x="8679467" y="5589242"/>
            <a:ext cx="1592997" cy="360000"/>
          </a:xfrm>
          <a:prstGeom prst="roundRect">
            <a:avLst>
              <a:gd name="adj" fmla="val 50000"/>
            </a:avLst>
          </a:prstGeom>
          <a:gradFill>
            <a:gsLst>
              <a:gs pos="97000">
                <a:schemeClr val="accent1">
                  <a:lumMod val="97000"/>
                  <a:lumOff val="3000"/>
                </a:schemeClr>
              </a:gs>
              <a:gs pos="25000">
                <a:schemeClr val="accent1">
                  <a:lumMod val="60000"/>
                  <a:lumOff val="40000"/>
                </a:schemeClr>
              </a:gs>
            </a:gsLst>
            <a:lin ang="5400000" scaled="1"/>
          </a:gradFill>
          <a:effectLst>
            <a:outerShdw blurRad="50800" dist="38100" dir="5400000" algn="t" rotWithShape="0">
              <a:schemeClr val="accent1">
                <a:alpha val="24000"/>
              </a:schemeClr>
            </a:outerShdw>
          </a:effectLst>
        </p:spPr>
        <p:txBody>
          <a:bodyPr wrap="none" lIns="0" tIns="36000" rIns="0" bIns="0" anchor="ctr">
            <a:noAutofit/>
          </a:bodyPr>
          <a:lstStyle/>
          <a:p>
            <a:pPr algn="ctr">
              <a:lnSpc>
                <a:spcPct val="90000"/>
              </a:lnSpc>
              <a:spcBef>
                <a:spcPts val="1000"/>
              </a:spcBef>
            </a:pPr>
            <a:r>
              <a:rPr lang="zh-CN" altLang="en-US" sz="2000" b="1">
                <a:latin typeface="+mj-ea"/>
                <a:ea typeface="+mj-ea"/>
              </a:rPr>
              <a:t>北立面图</a:t>
            </a:r>
          </a:p>
        </p:txBody>
      </p:sp>
    </p:spTree>
    <p:extLst>
      <p:ext uri="{BB962C8B-B14F-4D97-AF65-F5344CB8AC3E}">
        <p14:creationId xmlns:p14="http://schemas.microsoft.com/office/powerpoint/2010/main" val="24779707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971578E9-E9EF-40F9-A937-46937553840F}"/>
              </a:ext>
            </a:extLst>
          </p:cNvPr>
          <p:cNvSpPr>
            <a:spLocks noGrp="1"/>
          </p:cNvSpPr>
          <p:nvPr>
            <p:ph type="body" sz="quarter" idx="24"/>
          </p:nvPr>
        </p:nvSpPr>
        <p:spPr/>
        <p:txBody>
          <a:bodyPr/>
          <a:lstStyle/>
          <a:p>
            <a:r>
              <a:rPr lang="en-US" altLang="zh-CN"/>
              <a:t>1</a:t>
            </a:r>
            <a:endParaRPr lang="zh-CN" altLang="en-US"/>
          </a:p>
        </p:txBody>
      </p:sp>
      <p:sp useBgFill="1">
        <p:nvSpPr>
          <p:cNvPr id="3" name="文本占位符 2">
            <a:extLst>
              <a:ext uri="{FF2B5EF4-FFF2-40B4-BE49-F238E27FC236}">
                <a16:creationId xmlns:a16="http://schemas.microsoft.com/office/drawing/2014/main" id="{63247F49-3FA3-429F-9011-098E906C3C46}"/>
              </a:ext>
            </a:extLst>
          </p:cNvPr>
          <p:cNvSpPr>
            <a:spLocks noGrp="1"/>
          </p:cNvSpPr>
          <p:nvPr>
            <p:ph type="body" sz="quarter" idx="22"/>
          </p:nvPr>
        </p:nvSpPr>
        <p:spPr/>
        <p:txBody>
          <a:bodyPr/>
          <a:lstStyle/>
          <a:p>
            <a:r>
              <a:rPr lang="zh-CN" altLang="en-US"/>
              <a:t>项目介绍</a:t>
            </a:r>
          </a:p>
        </p:txBody>
      </p:sp>
      <p:sp useBgFill="1">
        <p:nvSpPr>
          <p:cNvPr id="4" name="文本占位符 3">
            <a:extLst>
              <a:ext uri="{FF2B5EF4-FFF2-40B4-BE49-F238E27FC236}">
                <a16:creationId xmlns:a16="http://schemas.microsoft.com/office/drawing/2014/main" id="{C57EF927-3275-4044-BD1D-EF4C8683F004}"/>
              </a:ext>
            </a:extLst>
          </p:cNvPr>
          <p:cNvSpPr>
            <a:spLocks noGrp="1"/>
          </p:cNvSpPr>
          <p:nvPr>
            <p:ph type="body" sz="quarter" idx="23"/>
          </p:nvPr>
        </p:nvSpPr>
        <p:spPr/>
        <p:txBody>
          <a:bodyPr/>
          <a:lstStyle/>
          <a:p>
            <a:r>
              <a:rPr lang="en-US" altLang="zh-CN"/>
              <a:t>PROJECT INTRODUCTION</a:t>
            </a:r>
          </a:p>
          <a:p>
            <a:endParaRPr lang="zh-CN" altLang="en-US"/>
          </a:p>
        </p:txBody>
      </p:sp>
      <p:sp>
        <p:nvSpPr>
          <p:cNvPr id="5" name="文本占位符 4">
            <a:extLst>
              <a:ext uri="{FF2B5EF4-FFF2-40B4-BE49-F238E27FC236}">
                <a16:creationId xmlns:a16="http://schemas.microsoft.com/office/drawing/2014/main" id="{9AFC019E-5CC7-43F3-A8B2-9E4D7A5667D0}"/>
              </a:ext>
            </a:extLst>
          </p:cNvPr>
          <p:cNvSpPr>
            <a:spLocks noGrp="1"/>
          </p:cNvSpPr>
          <p:nvPr>
            <p:ph type="body" sz="quarter" idx="11"/>
          </p:nvPr>
        </p:nvSpPr>
        <p:spPr/>
        <p:txBody>
          <a:bodyPr/>
          <a:lstStyle/>
          <a:p>
            <a:r>
              <a:rPr lang="en-US" altLang="zh-CN"/>
              <a:t>ARCHITECTURAL DESIGN REPORT OF A SALES CENTER</a:t>
            </a:r>
          </a:p>
        </p:txBody>
      </p:sp>
    </p:spTree>
    <p:extLst>
      <p:ext uri="{BB962C8B-B14F-4D97-AF65-F5344CB8AC3E}">
        <p14:creationId xmlns:p14="http://schemas.microsoft.com/office/powerpoint/2010/main" val="23813504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B3C01947-117D-462F-A078-BF1BD0AEE2BF}"/>
              </a:ext>
            </a:extLst>
          </p:cNvPr>
          <p:cNvSpPr>
            <a:spLocks noGrp="1"/>
          </p:cNvSpPr>
          <p:nvPr>
            <p:ph type="body" sz="quarter" idx="10"/>
          </p:nvPr>
        </p:nvSpPr>
        <p:spPr>
          <a:prstGeom prst="rect">
            <a:avLst/>
          </a:prstGeom>
        </p:spPr>
        <p:txBody>
          <a:bodyPr/>
          <a:lstStyle/>
          <a:p>
            <a:r>
              <a:rPr lang="zh-CN" altLang="en-US"/>
              <a:t>感谢您的观看</a:t>
            </a:r>
          </a:p>
        </p:txBody>
      </p:sp>
      <p:sp>
        <p:nvSpPr>
          <p:cNvPr id="12" name="文本占位符 11">
            <a:extLst>
              <a:ext uri="{FF2B5EF4-FFF2-40B4-BE49-F238E27FC236}">
                <a16:creationId xmlns:a16="http://schemas.microsoft.com/office/drawing/2014/main" id="{D155757E-B5B0-4C33-8B71-EBED10EE672D}"/>
              </a:ext>
            </a:extLst>
          </p:cNvPr>
          <p:cNvSpPr>
            <a:spLocks noGrp="1"/>
          </p:cNvSpPr>
          <p:nvPr>
            <p:ph type="body" sz="quarter" idx="12"/>
          </p:nvPr>
        </p:nvSpPr>
        <p:spPr>
          <a:xfrm>
            <a:off x="3513375" y="4322792"/>
            <a:ext cx="5112556" cy="293195"/>
          </a:xfrm>
        </p:spPr>
        <p:txBody>
          <a:bodyPr tIns="36000"/>
          <a:lstStyle/>
          <a:p>
            <a:r>
              <a:rPr lang="en-US" altLang="zh-CN"/>
              <a:t>20XX.XX.XX</a:t>
            </a:r>
            <a:endParaRPr lang="zh-CN" altLang="en-US"/>
          </a:p>
        </p:txBody>
      </p:sp>
      <p:sp>
        <p:nvSpPr>
          <p:cNvPr id="18" name="文本占位符 17">
            <a:extLst>
              <a:ext uri="{FF2B5EF4-FFF2-40B4-BE49-F238E27FC236}">
                <a16:creationId xmlns:a16="http://schemas.microsoft.com/office/drawing/2014/main" id="{2E8CC4F3-C0AF-4943-A17D-1209D350AC24}"/>
              </a:ext>
            </a:extLst>
          </p:cNvPr>
          <p:cNvSpPr>
            <a:spLocks noGrp="1"/>
          </p:cNvSpPr>
          <p:nvPr>
            <p:ph type="body" sz="quarter" idx="14"/>
          </p:nvPr>
        </p:nvSpPr>
        <p:spPr>
          <a:xfrm>
            <a:off x="4989653" y="4005064"/>
            <a:ext cx="2160000" cy="293195"/>
          </a:xfrm>
        </p:spPr>
        <p:txBody>
          <a:bodyPr tIns="36000"/>
          <a:lstStyle/>
          <a:p>
            <a:r>
              <a:rPr lang="zh-CN" altLang="en-US"/>
              <a:t>汇报人：</a:t>
            </a:r>
            <a:r>
              <a:rPr lang="en-US" altLang="zh-CN"/>
              <a:t>Microsoft</a:t>
            </a:r>
          </a:p>
        </p:txBody>
      </p:sp>
      <p:pic>
        <p:nvPicPr>
          <p:cNvPr id="8" name="图片 7">
            <a:extLst>
              <a:ext uri="{FF2B5EF4-FFF2-40B4-BE49-F238E27FC236}">
                <a16:creationId xmlns:a16="http://schemas.microsoft.com/office/drawing/2014/main" id="{0986C193-0999-4558-95AF-2E2F318CF27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97546" y="1857146"/>
            <a:ext cx="1944214" cy="873077"/>
          </a:xfrm>
          <a:prstGeom prst="rect">
            <a:avLst/>
          </a:prstGeom>
        </p:spPr>
      </p:pic>
    </p:spTree>
    <p:extLst>
      <p:ext uri="{BB962C8B-B14F-4D97-AF65-F5344CB8AC3E}">
        <p14:creationId xmlns:p14="http://schemas.microsoft.com/office/powerpoint/2010/main" val="41631442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655102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descr="文件夹搜索 纯色填充">
            <a:extLst>
              <a:ext uri="{FF2B5EF4-FFF2-40B4-BE49-F238E27FC236}">
                <a16:creationId xmlns:a16="http://schemas.microsoft.com/office/drawing/2014/main" id="{1596302C-1896-4A6E-9FDC-D29EB8A94F76}"/>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13513" y="1628800"/>
            <a:ext cx="720000" cy="720000"/>
          </a:xfrm>
          <a:prstGeom prst="rect">
            <a:avLst/>
          </a:prstGeom>
        </p:spPr>
      </p:pic>
      <p:pic>
        <p:nvPicPr>
          <p:cNvPr id="5" name="图形 4" descr="磁盘 纯色填充">
            <a:extLst>
              <a:ext uri="{FF2B5EF4-FFF2-40B4-BE49-F238E27FC236}">
                <a16:creationId xmlns:a16="http://schemas.microsoft.com/office/drawing/2014/main" id="{F6D79C0E-9B53-43F7-B867-7F3DBA45B36F}"/>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740191" y="1628800"/>
            <a:ext cx="720000" cy="720000"/>
          </a:xfrm>
          <a:prstGeom prst="rect">
            <a:avLst/>
          </a:prstGeom>
        </p:spPr>
      </p:pic>
      <p:pic>
        <p:nvPicPr>
          <p:cNvPr id="7" name="图形 6" descr="统计数据 纯色填充">
            <a:extLst>
              <a:ext uri="{FF2B5EF4-FFF2-40B4-BE49-F238E27FC236}">
                <a16:creationId xmlns:a16="http://schemas.microsoft.com/office/drawing/2014/main" id="{4852A32A-D29E-4B56-AED6-1D9EFF45263D}"/>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722405" y="1628800"/>
            <a:ext cx="720000" cy="720000"/>
          </a:xfrm>
          <a:prstGeom prst="rect">
            <a:avLst/>
          </a:prstGeom>
        </p:spPr>
      </p:pic>
      <p:pic>
        <p:nvPicPr>
          <p:cNvPr id="9" name="图形 8" descr="研究 纯色填充">
            <a:extLst>
              <a:ext uri="{FF2B5EF4-FFF2-40B4-BE49-F238E27FC236}">
                <a16:creationId xmlns:a16="http://schemas.microsoft.com/office/drawing/2014/main" id="{2189EBBF-8A33-409A-9A14-215BCDA0729F}"/>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8784653" y="1628800"/>
            <a:ext cx="720000" cy="720000"/>
          </a:xfrm>
          <a:prstGeom prst="rect">
            <a:avLst/>
          </a:prstGeom>
        </p:spPr>
      </p:pic>
      <p:pic>
        <p:nvPicPr>
          <p:cNvPr id="11" name="图形 10" descr="饼图 纯色填充">
            <a:extLst>
              <a:ext uri="{FF2B5EF4-FFF2-40B4-BE49-F238E27FC236}">
                <a16:creationId xmlns:a16="http://schemas.microsoft.com/office/drawing/2014/main" id="{D814A056-1048-4750-97DE-50B1B91B9571}"/>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7775761" y="1628800"/>
            <a:ext cx="720000" cy="720000"/>
          </a:xfrm>
          <a:prstGeom prst="rect">
            <a:avLst/>
          </a:prstGeom>
        </p:spPr>
      </p:pic>
      <p:pic>
        <p:nvPicPr>
          <p:cNvPr id="13" name="图形 12" descr="USB 记忆棒 纯色填充">
            <a:extLst>
              <a:ext uri="{FF2B5EF4-FFF2-40B4-BE49-F238E27FC236}">
                <a16:creationId xmlns:a16="http://schemas.microsoft.com/office/drawing/2014/main" id="{B388AFD7-63AF-4E8D-ACC6-14ABD45387D3}"/>
              </a:ext>
            </a:extLst>
          </p:cNvPr>
          <p:cNvPicPr>
            <a:picLocks noChangeAspect="1"/>
          </p:cNvPicPr>
          <p:nvPr/>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6766869" y="1628800"/>
            <a:ext cx="720000" cy="720000"/>
          </a:xfrm>
          <a:prstGeom prst="rect">
            <a:avLst/>
          </a:prstGeom>
        </p:spPr>
      </p:pic>
      <p:pic>
        <p:nvPicPr>
          <p:cNvPr id="15" name="图形 14" descr="饼图演示文稿 纯色填充">
            <a:extLst>
              <a:ext uri="{FF2B5EF4-FFF2-40B4-BE49-F238E27FC236}">
                <a16:creationId xmlns:a16="http://schemas.microsoft.com/office/drawing/2014/main" id="{9B4DA402-96F7-452B-8FBB-B2C7B839B2A1}"/>
              </a:ext>
            </a:extLst>
          </p:cNvPr>
          <p:cNvPicPr>
            <a:picLocks noChangeAspect="1"/>
          </p:cNvPicPr>
          <p:nvPr/>
        </p:nvPicPr>
        <p:blipFill>
          <a:blip r:embed="rId14">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4749084" y="1628800"/>
            <a:ext cx="720000" cy="720000"/>
          </a:xfrm>
          <a:prstGeom prst="rect">
            <a:avLst/>
          </a:prstGeom>
        </p:spPr>
      </p:pic>
      <p:pic>
        <p:nvPicPr>
          <p:cNvPr id="17" name="图形 16" descr="条形图 纯色填充">
            <a:extLst>
              <a:ext uri="{FF2B5EF4-FFF2-40B4-BE49-F238E27FC236}">
                <a16:creationId xmlns:a16="http://schemas.microsoft.com/office/drawing/2014/main" id="{744157EF-8AEE-4C3A-A2E0-B7711A6135C3}"/>
              </a:ext>
            </a:extLst>
          </p:cNvPr>
          <p:cNvPicPr>
            <a:picLocks noChangeAspect="1"/>
          </p:cNvPicPr>
          <p:nvPr/>
        </p:nvPicPr>
        <p:blipFill>
          <a:blip r:embed="rId16">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5757977" y="1628800"/>
            <a:ext cx="720000" cy="720000"/>
          </a:xfrm>
          <a:prstGeom prst="rect">
            <a:avLst/>
          </a:prstGeom>
        </p:spPr>
      </p:pic>
      <p:pic>
        <p:nvPicPr>
          <p:cNvPr id="19" name="图形 18" descr="业务增长 纯色填充">
            <a:extLst>
              <a:ext uri="{FF2B5EF4-FFF2-40B4-BE49-F238E27FC236}">
                <a16:creationId xmlns:a16="http://schemas.microsoft.com/office/drawing/2014/main" id="{4DEA6A5C-9C50-4459-B119-FE3098F77437}"/>
              </a:ext>
            </a:extLst>
          </p:cNvPr>
          <p:cNvPicPr>
            <a:picLocks noChangeAspect="1"/>
          </p:cNvPicPr>
          <p:nvPr/>
        </p:nvPicPr>
        <p:blipFill>
          <a:blip r:embed="rId18">
            <a:extLst>
              <a:ext uri="{28A0092B-C50C-407E-A947-70E740481C1C}">
                <a14:useLocalDpi xmlns:a14="http://schemas.microsoft.com/office/drawing/2010/main"/>
              </a:ext>
              <a:ext uri="{96DAC541-7B7A-43D3-8B79-37D633B846F1}">
                <asvg:svgBlip xmlns:asvg="http://schemas.microsoft.com/office/drawing/2016/SVG/main" r:embed="rId19"/>
              </a:ext>
            </a:extLst>
          </a:blip>
          <a:stretch>
            <a:fillRect/>
          </a:stretch>
        </p:blipFill>
        <p:spPr>
          <a:xfrm>
            <a:off x="9793545" y="1628800"/>
            <a:ext cx="720000" cy="720000"/>
          </a:xfrm>
          <a:prstGeom prst="rect">
            <a:avLst/>
          </a:prstGeom>
        </p:spPr>
      </p:pic>
      <p:pic>
        <p:nvPicPr>
          <p:cNvPr id="21" name="图形 20" descr="蓝图 纯色填充">
            <a:extLst>
              <a:ext uri="{FF2B5EF4-FFF2-40B4-BE49-F238E27FC236}">
                <a16:creationId xmlns:a16="http://schemas.microsoft.com/office/drawing/2014/main" id="{A19B9F0D-BCA0-4DF9-9FEC-C289A0232916}"/>
              </a:ext>
            </a:extLst>
          </p:cNvPr>
          <p:cNvPicPr>
            <a:picLocks noChangeAspect="1"/>
          </p:cNvPicPr>
          <p:nvPr/>
        </p:nvPicPr>
        <p:blipFill>
          <a:blip r:embed="rId20">
            <a:extLst>
              <a:ext uri="{28A0092B-C50C-407E-A947-70E740481C1C}">
                <a14:useLocalDpi xmlns:a14="http://schemas.microsoft.com/office/drawing/2010/main"/>
              </a:ext>
              <a:ext uri="{96DAC541-7B7A-43D3-8B79-37D633B846F1}">
                <asvg:svgBlip xmlns:asvg="http://schemas.microsoft.com/office/drawing/2016/SVG/main" r:embed="rId21"/>
              </a:ext>
            </a:extLst>
          </a:blip>
          <a:stretch>
            <a:fillRect/>
          </a:stretch>
        </p:blipFill>
        <p:spPr>
          <a:xfrm>
            <a:off x="10802438" y="1628800"/>
            <a:ext cx="720000" cy="720000"/>
          </a:xfrm>
          <a:prstGeom prst="rect">
            <a:avLst/>
          </a:prstGeom>
        </p:spPr>
      </p:pic>
      <p:pic>
        <p:nvPicPr>
          <p:cNvPr id="25" name="图形 24" descr="标尺 纯色填充">
            <a:extLst>
              <a:ext uri="{FF2B5EF4-FFF2-40B4-BE49-F238E27FC236}">
                <a16:creationId xmlns:a16="http://schemas.microsoft.com/office/drawing/2014/main" id="{3459D053-7D6C-4CCB-B295-DA1491479DBC}"/>
              </a:ext>
            </a:extLst>
          </p:cNvPr>
          <p:cNvPicPr>
            <a:picLocks noChangeAspect="1"/>
          </p:cNvPicPr>
          <p:nvPr/>
        </p:nvPicPr>
        <p:blipFill>
          <a:blip r:embed="rId22">
            <a:extLst>
              <a:ext uri="{28A0092B-C50C-407E-A947-70E740481C1C}">
                <a14:useLocalDpi xmlns:a14="http://schemas.microsoft.com/office/drawing/2010/main"/>
              </a:ext>
              <a:ext uri="{96DAC541-7B7A-43D3-8B79-37D633B846F1}">
                <asvg:svgBlip xmlns:asvg="http://schemas.microsoft.com/office/drawing/2016/SVG/main" r:embed="rId23"/>
              </a:ext>
            </a:extLst>
          </a:blip>
          <a:stretch>
            <a:fillRect/>
          </a:stretch>
        </p:blipFill>
        <p:spPr>
          <a:xfrm>
            <a:off x="2731298" y="1628800"/>
            <a:ext cx="720000" cy="720000"/>
          </a:xfrm>
          <a:prstGeom prst="rect">
            <a:avLst/>
          </a:prstGeom>
        </p:spPr>
      </p:pic>
      <p:pic>
        <p:nvPicPr>
          <p:cNvPr id="23" name="图形 22" descr="桥梁场景 纯色填充">
            <a:extLst>
              <a:ext uri="{FF2B5EF4-FFF2-40B4-BE49-F238E27FC236}">
                <a16:creationId xmlns:a16="http://schemas.microsoft.com/office/drawing/2014/main" id="{0D889415-1C3B-4D9D-A006-41DABAC84F85}"/>
              </a:ext>
            </a:extLst>
          </p:cNvPr>
          <p:cNvPicPr>
            <a:picLocks noChangeAspect="1"/>
          </p:cNvPicPr>
          <p:nvPr/>
        </p:nvPicPr>
        <p:blipFill>
          <a:blip r:embed="rId24">
            <a:extLst>
              <a:ext uri="{28A0092B-C50C-407E-A947-70E740481C1C}">
                <a14:useLocalDpi xmlns:a14="http://schemas.microsoft.com/office/drawing/2010/main"/>
              </a:ext>
              <a:ext uri="{96DAC541-7B7A-43D3-8B79-37D633B846F1}">
                <asvg:svgBlip xmlns:asvg="http://schemas.microsoft.com/office/drawing/2016/SVG/main" r:embed="rId25"/>
              </a:ext>
            </a:extLst>
          </a:blip>
          <a:stretch>
            <a:fillRect/>
          </a:stretch>
        </p:blipFill>
        <p:spPr>
          <a:xfrm>
            <a:off x="727575" y="2788476"/>
            <a:ext cx="720000" cy="720000"/>
          </a:xfrm>
          <a:prstGeom prst="rect">
            <a:avLst/>
          </a:prstGeom>
        </p:spPr>
      </p:pic>
      <p:pic>
        <p:nvPicPr>
          <p:cNvPr id="27" name="图形 26" descr="俄罗斯教堂 纯色填充">
            <a:extLst>
              <a:ext uri="{FF2B5EF4-FFF2-40B4-BE49-F238E27FC236}">
                <a16:creationId xmlns:a16="http://schemas.microsoft.com/office/drawing/2014/main" id="{299267C0-ADB5-48B0-B8ED-AE62202AE9CB}"/>
              </a:ext>
            </a:extLst>
          </p:cNvPr>
          <p:cNvPicPr>
            <a:picLocks noChangeAspect="1"/>
          </p:cNvPicPr>
          <p:nvPr/>
        </p:nvPicPr>
        <p:blipFill>
          <a:blip r:embed="rId26">
            <a:extLst>
              <a:ext uri="{28A0092B-C50C-407E-A947-70E740481C1C}">
                <a14:useLocalDpi xmlns:a14="http://schemas.microsoft.com/office/drawing/2010/main"/>
              </a:ext>
              <a:ext uri="{96DAC541-7B7A-43D3-8B79-37D633B846F1}">
                <asvg:svgBlip xmlns:asvg="http://schemas.microsoft.com/office/drawing/2016/SVG/main" r:embed="rId27"/>
              </a:ext>
            </a:extLst>
          </a:blip>
          <a:stretch>
            <a:fillRect/>
          </a:stretch>
        </p:blipFill>
        <p:spPr>
          <a:xfrm>
            <a:off x="4751895" y="2788476"/>
            <a:ext cx="720000" cy="720000"/>
          </a:xfrm>
          <a:prstGeom prst="rect">
            <a:avLst/>
          </a:prstGeom>
        </p:spPr>
      </p:pic>
      <p:pic>
        <p:nvPicPr>
          <p:cNvPr id="29" name="图形 28" descr="印式大楼 纯色填充">
            <a:extLst>
              <a:ext uri="{FF2B5EF4-FFF2-40B4-BE49-F238E27FC236}">
                <a16:creationId xmlns:a16="http://schemas.microsoft.com/office/drawing/2014/main" id="{DD1E0A1A-5571-4B6B-9681-933C2C2CEAB4}"/>
              </a:ext>
            </a:extLst>
          </p:cNvPr>
          <p:cNvPicPr>
            <a:picLocks noChangeAspect="1"/>
          </p:cNvPicPr>
          <p:nvPr/>
        </p:nvPicPr>
        <p:blipFill>
          <a:blip r:embed="rId28">
            <a:extLst>
              <a:ext uri="{28A0092B-C50C-407E-A947-70E740481C1C}">
                <a14:useLocalDpi xmlns:a14="http://schemas.microsoft.com/office/drawing/2010/main"/>
              </a:ext>
              <a:ext uri="{96DAC541-7B7A-43D3-8B79-37D633B846F1}">
                <asvg:svgBlip xmlns:asvg="http://schemas.microsoft.com/office/drawing/2016/SVG/main" r:embed="rId29"/>
              </a:ext>
            </a:extLst>
          </a:blip>
          <a:stretch>
            <a:fillRect/>
          </a:stretch>
        </p:blipFill>
        <p:spPr>
          <a:xfrm>
            <a:off x="9782295" y="2788476"/>
            <a:ext cx="720000" cy="720000"/>
          </a:xfrm>
          <a:prstGeom prst="rect">
            <a:avLst/>
          </a:prstGeom>
        </p:spPr>
      </p:pic>
      <p:pic>
        <p:nvPicPr>
          <p:cNvPr id="31" name="图形 30" descr="大教堂 纯色填充">
            <a:extLst>
              <a:ext uri="{FF2B5EF4-FFF2-40B4-BE49-F238E27FC236}">
                <a16:creationId xmlns:a16="http://schemas.microsoft.com/office/drawing/2014/main" id="{84C1D12A-8BFA-452D-B38A-F52E2371B752}"/>
              </a:ext>
            </a:extLst>
          </p:cNvPr>
          <p:cNvPicPr>
            <a:picLocks noChangeAspect="1"/>
          </p:cNvPicPr>
          <p:nvPr/>
        </p:nvPicPr>
        <p:blipFill>
          <a:blip r:embed="rId30">
            <a:extLst>
              <a:ext uri="{28A0092B-C50C-407E-A947-70E740481C1C}">
                <a14:useLocalDpi xmlns:a14="http://schemas.microsoft.com/office/drawing/2010/main"/>
              </a:ext>
              <a:ext uri="{96DAC541-7B7A-43D3-8B79-37D633B846F1}">
                <asvg:svgBlip xmlns:asvg="http://schemas.microsoft.com/office/drawing/2016/SVG/main" r:embed="rId31"/>
              </a:ext>
            </a:extLst>
          </a:blip>
          <a:stretch>
            <a:fillRect/>
          </a:stretch>
        </p:blipFill>
        <p:spPr>
          <a:xfrm>
            <a:off x="8776215" y="2788476"/>
            <a:ext cx="720000" cy="720000"/>
          </a:xfrm>
          <a:prstGeom prst="rect">
            <a:avLst/>
          </a:prstGeom>
        </p:spPr>
      </p:pic>
      <p:pic>
        <p:nvPicPr>
          <p:cNvPr id="33" name="图形 32" descr="仓库 纯色填充">
            <a:extLst>
              <a:ext uri="{FF2B5EF4-FFF2-40B4-BE49-F238E27FC236}">
                <a16:creationId xmlns:a16="http://schemas.microsoft.com/office/drawing/2014/main" id="{054A7AA2-CD23-4168-9E35-9ABA9EC2DA77}"/>
              </a:ext>
            </a:extLst>
          </p:cNvPr>
          <p:cNvPicPr>
            <a:picLocks noChangeAspect="1"/>
          </p:cNvPicPr>
          <p:nvPr/>
        </p:nvPicPr>
        <p:blipFill>
          <a:blip r:embed="rId32">
            <a:extLst>
              <a:ext uri="{28A0092B-C50C-407E-A947-70E740481C1C}">
                <a14:useLocalDpi xmlns:a14="http://schemas.microsoft.com/office/drawing/2010/main"/>
              </a:ext>
              <a:ext uri="{96DAC541-7B7A-43D3-8B79-37D633B846F1}">
                <asvg:svgBlip xmlns:asvg="http://schemas.microsoft.com/office/drawing/2016/SVG/main" r:embed="rId33"/>
              </a:ext>
            </a:extLst>
          </a:blip>
          <a:stretch>
            <a:fillRect/>
          </a:stretch>
        </p:blipFill>
        <p:spPr>
          <a:xfrm>
            <a:off x="7770135" y="2788476"/>
            <a:ext cx="720000" cy="720000"/>
          </a:xfrm>
          <a:prstGeom prst="rect">
            <a:avLst/>
          </a:prstGeom>
        </p:spPr>
      </p:pic>
      <p:pic>
        <p:nvPicPr>
          <p:cNvPr id="35" name="图形 34" descr="仓房 纯色填充">
            <a:extLst>
              <a:ext uri="{FF2B5EF4-FFF2-40B4-BE49-F238E27FC236}">
                <a16:creationId xmlns:a16="http://schemas.microsoft.com/office/drawing/2014/main" id="{341CC0F9-4E36-4BD8-80DA-020AE8C1C643}"/>
              </a:ext>
            </a:extLst>
          </p:cNvPr>
          <p:cNvPicPr>
            <a:picLocks noChangeAspect="1"/>
          </p:cNvPicPr>
          <p:nvPr/>
        </p:nvPicPr>
        <p:blipFill>
          <a:blip r:embed="rId34">
            <a:extLst>
              <a:ext uri="{28A0092B-C50C-407E-A947-70E740481C1C}">
                <a14:useLocalDpi xmlns:a14="http://schemas.microsoft.com/office/drawing/2010/main"/>
              </a:ext>
              <a:ext uri="{96DAC541-7B7A-43D3-8B79-37D633B846F1}">
                <asvg:svgBlip xmlns:asvg="http://schemas.microsoft.com/office/drawing/2016/SVG/main" r:embed="rId35"/>
              </a:ext>
            </a:extLst>
          </a:blip>
          <a:stretch>
            <a:fillRect/>
          </a:stretch>
        </p:blipFill>
        <p:spPr>
          <a:xfrm flipH="1">
            <a:off x="5757975" y="2788476"/>
            <a:ext cx="720000" cy="720000"/>
          </a:xfrm>
          <a:prstGeom prst="rect">
            <a:avLst/>
          </a:prstGeom>
        </p:spPr>
      </p:pic>
      <p:pic>
        <p:nvPicPr>
          <p:cNvPr id="37" name="图形 36" descr="甩卖 纯色填充">
            <a:extLst>
              <a:ext uri="{FF2B5EF4-FFF2-40B4-BE49-F238E27FC236}">
                <a16:creationId xmlns:a16="http://schemas.microsoft.com/office/drawing/2014/main" id="{C07F3F55-0455-4F64-9AB2-D7A3F486EC1D}"/>
              </a:ext>
            </a:extLst>
          </p:cNvPr>
          <p:cNvPicPr>
            <a:picLocks noChangeAspect="1"/>
          </p:cNvPicPr>
          <p:nvPr/>
        </p:nvPicPr>
        <p:blipFill>
          <a:blip r:embed="rId36">
            <a:extLst>
              <a:ext uri="{28A0092B-C50C-407E-A947-70E740481C1C}">
                <a14:useLocalDpi xmlns:a14="http://schemas.microsoft.com/office/drawing/2010/main"/>
              </a:ext>
              <a:ext uri="{96DAC541-7B7A-43D3-8B79-37D633B846F1}">
                <asvg:svgBlip xmlns:asvg="http://schemas.microsoft.com/office/drawing/2016/SVG/main" r:embed="rId37"/>
              </a:ext>
            </a:extLst>
          </a:blip>
          <a:stretch>
            <a:fillRect/>
          </a:stretch>
        </p:blipFill>
        <p:spPr>
          <a:xfrm>
            <a:off x="10788375" y="2788476"/>
            <a:ext cx="720000" cy="720000"/>
          </a:xfrm>
          <a:prstGeom prst="rect">
            <a:avLst/>
          </a:prstGeom>
        </p:spPr>
      </p:pic>
      <p:pic>
        <p:nvPicPr>
          <p:cNvPr id="39" name="图形 38" descr="建筑砖墙 纯色填充">
            <a:extLst>
              <a:ext uri="{FF2B5EF4-FFF2-40B4-BE49-F238E27FC236}">
                <a16:creationId xmlns:a16="http://schemas.microsoft.com/office/drawing/2014/main" id="{F9266323-FC66-42B5-9ED0-297E73A9C754}"/>
              </a:ext>
            </a:extLst>
          </p:cNvPr>
          <p:cNvPicPr>
            <a:picLocks noChangeAspect="1"/>
          </p:cNvPicPr>
          <p:nvPr/>
        </p:nvPicPr>
        <p:blipFill>
          <a:blip r:embed="rId38">
            <a:extLst>
              <a:ext uri="{28A0092B-C50C-407E-A947-70E740481C1C}">
                <a14:useLocalDpi xmlns:a14="http://schemas.microsoft.com/office/drawing/2010/main"/>
              </a:ext>
              <a:ext uri="{96DAC541-7B7A-43D3-8B79-37D633B846F1}">
                <asvg:svgBlip xmlns:asvg="http://schemas.microsoft.com/office/drawing/2016/SVG/main" r:embed="rId39"/>
              </a:ext>
            </a:extLst>
          </a:blip>
          <a:stretch>
            <a:fillRect/>
          </a:stretch>
        </p:blipFill>
        <p:spPr>
          <a:xfrm>
            <a:off x="1733655" y="2788476"/>
            <a:ext cx="720000" cy="720000"/>
          </a:xfrm>
          <a:prstGeom prst="rect">
            <a:avLst/>
          </a:prstGeom>
        </p:spPr>
      </p:pic>
      <p:pic>
        <p:nvPicPr>
          <p:cNvPr id="47" name="图形 46" descr="建筑物 纯色填充">
            <a:extLst>
              <a:ext uri="{FF2B5EF4-FFF2-40B4-BE49-F238E27FC236}">
                <a16:creationId xmlns:a16="http://schemas.microsoft.com/office/drawing/2014/main" id="{7B4CE949-7C1C-4C8D-BEFC-5EA77FF48270}"/>
              </a:ext>
            </a:extLst>
          </p:cNvPr>
          <p:cNvPicPr>
            <a:picLocks noChangeAspect="1"/>
          </p:cNvPicPr>
          <p:nvPr/>
        </p:nvPicPr>
        <p:blipFill>
          <a:blip r:embed="rId40">
            <a:extLst>
              <a:ext uri="{28A0092B-C50C-407E-A947-70E740481C1C}">
                <a14:useLocalDpi xmlns:a14="http://schemas.microsoft.com/office/drawing/2010/main"/>
              </a:ext>
              <a:ext uri="{96DAC541-7B7A-43D3-8B79-37D633B846F1}">
                <asvg:svgBlip xmlns:asvg="http://schemas.microsoft.com/office/drawing/2016/SVG/main" r:embed="rId41"/>
              </a:ext>
            </a:extLst>
          </a:blip>
          <a:stretch>
            <a:fillRect/>
          </a:stretch>
        </p:blipFill>
        <p:spPr>
          <a:xfrm>
            <a:off x="6764055" y="2788476"/>
            <a:ext cx="720000" cy="720000"/>
          </a:xfrm>
          <a:prstGeom prst="rect">
            <a:avLst/>
          </a:prstGeom>
        </p:spPr>
      </p:pic>
      <p:pic>
        <p:nvPicPr>
          <p:cNvPr id="61" name="图形 60" descr="施工路障 纯色填充">
            <a:extLst>
              <a:ext uri="{FF2B5EF4-FFF2-40B4-BE49-F238E27FC236}">
                <a16:creationId xmlns:a16="http://schemas.microsoft.com/office/drawing/2014/main" id="{02CEB99F-D9D3-4BC3-A690-CD30176AC8B1}"/>
              </a:ext>
            </a:extLst>
          </p:cNvPr>
          <p:cNvPicPr>
            <a:picLocks noChangeAspect="1"/>
          </p:cNvPicPr>
          <p:nvPr/>
        </p:nvPicPr>
        <p:blipFill>
          <a:blip r:embed="rId42">
            <a:extLst>
              <a:ext uri="{28A0092B-C50C-407E-A947-70E740481C1C}">
                <a14:useLocalDpi xmlns:a14="http://schemas.microsoft.com/office/drawing/2010/main"/>
              </a:ext>
              <a:ext uri="{96DAC541-7B7A-43D3-8B79-37D633B846F1}">
                <asvg:svgBlip xmlns:asvg="http://schemas.microsoft.com/office/drawing/2016/SVG/main" r:embed="rId43"/>
              </a:ext>
            </a:extLst>
          </a:blip>
          <a:stretch>
            <a:fillRect/>
          </a:stretch>
        </p:blipFill>
        <p:spPr>
          <a:xfrm>
            <a:off x="2739735" y="2788476"/>
            <a:ext cx="720000" cy="720000"/>
          </a:xfrm>
          <a:prstGeom prst="rect">
            <a:avLst/>
          </a:prstGeom>
        </p:spPr>
      </p:pic>
      <p:pic>
        <p:nvPicPr>
          <p:cNvPr id="67" name="图形 66" descr="鹤 纯色填充">
            <a:extLst>
              <a:ext uri="{FF2B5EF4-FFF2-40B4-BE49-F238E27FC236}">
                <a16:creationId xmlns:a16="http://schemas.microsoft.com/office/drawing/2014/main" id="{E8A01CEB-F60B-4F24-AD1B-0E8F1A881F0B}"/>
              </a:ext>
            </a:extLst>
          </p:cNvPr>
          <p:cNvPicPr>
            <a:picLocks noChangeAspect="1"/>
          </p:cNvPicPr>
          <p:nvPr/>
        </p:nvPicPr>
        <p:blipFill>
          <a:blip r:embed="rId44">
            <a:extLst>
              <a:ext uri="{28A0092B-C50C-407E-A947-70E740481C1C}">
                <a14:useLocalDpi xmlns:a14="http://schemas.microsoft.com/office/drawing/2010/main"/>
              </a:ext>
              <a:ext uri="{96DAC541-7B7A-43D3-8B79-37D633B846F1}">
                <asvg:svgBlip xmlns:asvg="http://schemas.microsoft.com/office/drawing/2016/SVG/main" r:embed="rId45"/>
              </a:ext>
            </a:extLst>
          </a:blip>
          <a:stretch>
            <a:fillRect/>
          </a:stretch>
        </p:blipFill>
        <p:spPr>
          <a:xfrm>
            <a:off x="3745815" y="2788476"/>
            <a:ext cx="720000" cy="720000"/>
          </a:xfrm>
          <a:prstGeom prst="rect">
            <a:avLst/>
          </a:prstGeom>
        </p:spPr>
      </p:pic>
      <p:pic>
        <p:nvPicPr>
          <p:cNvPr id="43" name="图形 42" descr="抱负 纯色填充">
            <a:extLst>
              <a:ext uri="{FF2B5EF4-FFF2-40B4-BE49-F238E27FC236}">
                <a16:creationId xmlns:a16="http://schemas.microsoft.com/office/drawing/2014/main" id="{2DA2CF35-97A0-424D-85B6-F84DE11A05BA}"/>
              </a:ext>
            </a:extLst>
          </p:cNvPr>
          <p:cNvPicPr>
            <a:picLocks noChangeAspect="1"/>
          </p:cNvPicPr>
          <p:nvPr/>
        </p:nvPicPr>
        <p:blipFill>
          <a:blip r:embed="rId46">
            <a:extLst>
              <a:ext uri="{28A0092B-C50C-407E-A947-70E740481C1C}">
                <a14:useLocalDpi xmlns:a14="http://schemas.microsoft.com/office/drawing/2010/main"/>
              </a:ext>
              <a:ext uri="{96DAC541-7B7A-43D3-8B79-37D633B846F1}">
                <asvg:svgBlip xmlns:asvg="http://schemas.microsoft.com/office/drawing/2016/SVG/main" r:embed="rId47"/>
              </a:ext>
            </a:extLst>
          </a:blip>
          <a:stretch>
            <a:fillRect/>
          </a:stretch>
        </p:blipFill>
        <p:spPr>
          <a:xfrm>
            <a:off x="725963" y="3981369"/>
            <a:ext cx="720000" cy="720000"/>
          </a:xfrm>
          <a:prstGeom prst="rect">
            <a:avLst/>
          </a:prstGeom>
        </p:spPr>
      </p:pic>
      <p:pic>
        <p:nvPicPr>
          <p:cNvPr id="45" name="图形 44" descr="会议室 纯色填充">
            <a:extLst>
              <a:ext uri="{FF2B5EF4-FFF2-40B4-BE49-F238E27FC236}">
                <a16:creationId xmlns:a16="http://schemas.microsoft.com/office/drawing/2014/main" id="{A5BA6FA1-BB7E-4996-938F-BFC8EA328459}"/>
              </a:ext>
            </a:extLst>
          </p:cNvPr>
          <p:cNvPicPr>
            <a:picLocks noChangeAspect="1"/>
          </p:cNvPicPr>
          <p:nvPr/>
        </p:nvPicPr>
        <p:blipFill>
          <a:blip r:embed="rId48">
            <a:extLst>
              <a:ext uri="{28A0092B-C50C-407E-A947-70E740481C1C}">
                <a14:useLocalDpi xmlns:a14="http://schemas.microsoft.com/office/drawing/2010/main"/>
              </a:ext>
              <a:ext uri="{96DAC541-7B7A-43D3-8B79-37D633B846F1}">
                <asvg:svgBlip xmlns:asvg="http://schemas.microsoft.com/office/drawing/2016/SVG/main" r:embed="rId49"/>
              </a:ext>
            </a:extLst>
          </a:blip>
          <a:stretch>
            <a:fillRect/>
          </a:stretch>
        </p:blipFill>
        <p:spPr>
          <a:xfrm>
            <a:off x="2738767" y="3981369"/>
            <a:ext cx="720000" cy="720000"/>
          </a:xfrm>
          <a:prstGeom prst="rect">
            <a:avLst/>
          </a:prstGeom>
        </p:spPr>
      </p:pic>
      <p:pic>
        <p:nvPicPr>
          <p:cNvPr id="49" name="图形 48" descr="巴士 纯色填充">
            <a:extLst>
              <a:ext uri="{FF2B5EF4-FFF2-40B4-BE49-F238E27FC236}">
                <a16:creationId xmlns:a16="http://schemas.microsoft.com/office/drawing/2014/main" id="{0CE6B849-8762-4ED8-AC1D-436779E3500B}"/>
              </a:ext>
            </a:extLst>
          </p:cNvPr>
          <p:cNvPicPr>
            <a:picLocks noChangeAspect="1"/>
          </p:cNvPicPr>
          <p:nvPr/>
        </p:nvPicPr>
        <p:blipFill>
          <a:blip r:embed="rId50">
            <a:extLst>
              <a:ext uri="{28A0092B-C50C-407E-A947-70E740481C1C}">
                <a14:useLocalDpi xmlns:a14="http://schemas.microsoft.com/office/drawing/2010/main"/>
              </a:ext>
              <a:ext uri="{96DAC541-7B7A-43D3-8B79-37D633B846F1}">
                <asvg:svgBlip xmlns:asvg="http://schemas.microsoft.com/office/drawing/2016/SVG/main" r:embed="rId51"/>
              </a:ext>
            </a:extLst>
          </a:blip>
          <a:stretch>
            <a:fillRect/>
          </a:stretch>
        </p:blipFill>
        <p:spPr>
          <a:xfrm>
            <a:off x="10789988" y="3981369"/>
            <a:ext cx="720000" cy="720000"/>
          </a:xfrm>
          <a:prstGeom prst="rect">
            <a:avLst/>
          </a:prstGeom>
        </p:spPr>
      </p:pic>
      <p:pic>
        <p:nvPicPr>
          <p:cNvPr id="53" name="图形 52" descr="汽车修理师 纯色填充">
            <a:extLst>
              <a:ext uri="{FF2B5EF4-FFF2-40B4-BE49-F238E27FC236}">
                <a16:creationId xmlns:a16="http://schemas.microsoft.com/office/drawing/2014/main" id="{97DF2E6C-3314-410B-8BB5-EE647248F219}"/>
              </a:ext>
            </a:extLst>
          </p:cNvPr>
          <p:cNvPicPr>
            <a:picLocks noChangeAspect="1"/>
          </p:cNvPicPr>
          <p:nvPr/>
        </p:nvPicPr>
        <p:blipFill>
          <a:blip r:embed="rId52">
            <a:extLst>
              <a:ext uri="{28A0092B-C50C-407E-A947-70E740481C1C}">
                <a14:useLocalDpi xmlns:a14="http://schemas.microsoft.com/office/drawing/2010/main"/>
              </a:ext>
              <a:ext uri="{96DAC541-7B7A-43D3-8B79-37D633B846F1}">
                <asvg:svgBlip xmlns:asvg="http://schemas.microsoft.com/office/drawing/2016/SVG/main" r:embed="rId53"/>
              </a:ext>
            </a:extLst>
          </a:blip>
          <a:stretch>
            <a:fillRect/>
          </a:stretch>
        </p:blipFill>
        <p:spPr>
          <a:xfrm>
            <a:off x="9783588" y="3981369"/>
            <a:ext cx="720000" cy="720000"/>
          </a:xfrm>
          <a:prstGeom prst="rect">
            <a:avLst/>
          </a:prstGeom>
        </p:spPr>
      </p:pic>
      <p:pic>
        <p:nvPicPr>
          <p:cNvPr id="57" name="图形 56" descr="教室 纯色填充">
            <a:extLst>
              <a:ext uri="{FF2B5EF4-FFF2-40B4-BE49-F238E27FC236}">
                <a16:creationId xmlns:a16="http://schemas.microsoft.com/office/drawing/2014/main" id="{9530A7FC-5B87-451C-8E15-0C1B6EBB5F1A}"/>
              </a:ext>
            </a:extLst>
          </p:cNvPr>
          <p:cNvPicPr>
            <a:picLocks noChangeAspect="1"/>
          </p:cNvPicPr>
          <p:nvPr/>
        </p:nvPicPr>
        <p:blipFill>
          <a:blip r:embed="rId54">
            <a:extLst>
              <a:ext uri="{28A0092B-C50C-407E-A947-70E740481C1C}">
                <a14:useLocalDpi xmlns:a14="http://schemas.microsoft.com/office/drawing/2010/main"/>
              </a:ext>
              <a:ext uri="{96DAC541-7B7A-43D3-8B79-37D633B846F1}">
                <asvg:svgBlip xmlns:asvg="http://schemas.microsoft.com/office/drawing/2016/SVG/main" r:embed="rId55"/>
              </a:ext>
            </a:extLst>
          </a:blip>
          <a:stretch>
            <a:fillRect/>
          </a:stretch>
        </p:blipFill>
        <p:spPr>
          <a:xfrm>
            <a:off x="4751573" y="3981369"/>
            <a:ext cx="720000" cy="720000"/>
          </a:xfrm>
          <a:prstGeom prst="rect">
            <a:avLst/>
          </a:prstGeom>
        </p:spPr>
      </p:pic>
      <p:pic>
        <p:nvPicPr>
          <p:cNvPr id="59" name="图形 58" descr="攀登 纯色填充">
            <a:extLst>
              <a:ext uri="{FF2B5EF4-FFF2-40B4-BE49-F238E27FC236}">
                <a16:creationId xmlns:a16="http://schemas.microsoft.com/office/drawing/2014/main" id="{7508B9BE-AD0E-4AF5-8F8C-82A930DC001E}"/>
              </a:ext>
            </a:extLst>
          </p:cNvPr>
          <p:cNvPicPr>
            <a:picLocks noChangeAspect="1"/>
          </p:cNvPicPr>
          <p:nvPr/>
        </p:nvPicPr>
        <p:blipFill>
          <a:blip r:embed="rId56">
            <a:extLst>
              <a:ext uri="{28A0092B-C50C-407E-A947-70E740481C1C}">
                <a14:useLocalDpi xmlns:a14="http://schemas.microsoft.com/office/drawing/2010/main"/>
              </a:ext>
              <a:ext uri="{96DAC541-7B7A-43D3-8B79-37D633B846F1}">
                <asvg:svgBlip xmlns:asvg="http://schemas.microsoft.com/office/drawing/2016/SVG/main" r:embed="rId57"/>
              </a:ext>
            </a:extLst>
          </a:blip>
          <a:stretch>
            <a:fillRect/>
          </a:stretch>
        </p:blipFill>
        <p:spPr>
          <a:xfrm>
            <a:off x="3745170" y="3981369"/>
            <a:ext cx="720000" cy="720000"/>
          </a:xfrm>
          <a:prstGeom prst="rect">
            <a:avLst/>
          </a:prstGeom>
        </p:spPr>
      </p:pic>
      <p:pic>
        <p:nvPicPr>
          <p:cNvPr id="63" name="图形 62" descr="女建筑工人 纯色填充">
            <a:extLst>
              <a:ext uri="{FF2B5EF4-FFF2-40B4-BE49-F238E27FC236}">
                <a16:creationId xmlns:a16="http://schemas.microsoft.com/office/drawing/2014/main" id="{8B40E824-62AA-41CB-AFC1-D9317F2A5439}"/>
              </a:ext>
            </a:extLst>
          </p:cNvPr>
          <p:cNvPicPr>
            <a:picLocks noChangeAspect="1"/>
          </p:cNvPicPr>
          <p:nvPr/>
        </p:nvPicPr>
        <p:blipFill>
          <a:blip r:embed="rId58">
            <a:extLst>
              <a:ext uri="{28A0092B-C50C-407E-A947-70E740481C1C}">
                <a14:useLocalDpi xmlns:a14="http://schemas.microsoft.com/office/drawing/2010/main"/>
              </a:ext>
              <a:ext uri="{96DAC541-7B7A-43D3-8B79-37D633B846F1}">
                <asvg:svgBlip xmlns:asvg="http://schemas.microsoft.com/office/drawing/2016/SVG/main" r:embed="rId59"/>
              </a:ext>
            </a:extLst>
          </a:blip>
          <a:stretch>
            <a:fillRect/>
          </a:stretch>
        </p:blipFill>
        <p:spPr>
          <a:xfrm>
            <a:off x="7770782" y="3981369"/>
            <a:ext cx="720000" cy="720000"/>
          </a:xfrm>
          <a:prstGeom prst="rect">
            <a:avLst/>
          </a:prstGeom>
        </p:spPr>
      </p:pic>
      <p:pic>
        <p:nvPicPr>
          <p:cNvPr id="65" name="图形 64" descr="男建筑工人 纯色填充">
            <a:extLst>
              <a:ext uri="{FF2B5EF4-FFF2-40B4-BE49-F238E27FC236}">
                <a16:creationId xmlns:a16="http://schemas.microsoft.com/office/drawing/2014/main" id="{E7BCFD7D-50D2-4220-9D62-0484E7B444B9}"/>
              </a:ext>
            </a:extLst>
          </p:cNvPr>
          <p:cNvPicPr>
            <a:picLocks noChangeAspect="1"/>
          </p:cNvPicPr>
          <p:nvPr/>
        </p:nvPicPr>
        <p:blipFill>
          <a:blip r:embed="rId60">
            <a:extLst>
              <a:ext uri="{28A0092B-C50C-407E-A947-70E740481C1C}">
                <a14:useLocalDpi xmlns:a14="http://schemas.microsoft.com/office/drawing/2010/main"/>
              </a:ext>
              <a:ext uri="{96DAC541-7B7A-43D3-8B79-37D633B846F1}">
                <asvg:svgBlip xmlns:asvg="http://schemas.microsoft.com/office/drawing/2016/SVG/main" r:embed="rId61"/>
              </a:ext>
            </a:extLst>
          </a:blip>
          <a:stretch>
            <a:fillRect/>
          </a:stretch>
        </p:blipFill>
        <p:spPr>
          <a:xfrm>
            <a:off x="8777185" y="3981369"/>
            <a:ext cx="720000" cy="720000"/>
          </a:xfrm>
          <a:prstGeom prst="rect">
            <a:avLst/>
          </a:prstGeom>
        </p:spPr>
      </p:pic>
      <p:pic>
        <p:nvPicPr>
          <p:cNvPr id="71" name="图形 70" descr="关着的门 纯色填充">
            <a:extLst>
              <a:ext uri="{FF2B5EF4-FFF2-40B4-BE49-F238E27FC236}">
                <a16:creationId xmlns:a16="http://schemas.microsoft.com/office/drawing/2014/main" id="{7377D117-F383-4659-8E49-3647D4C3EAAA}"/>
              </a:ext>
            </a:extLst>
          </p:cNvPr>
          <p:cNvPicPr>
            <a:picLocks noChangeAspect="1"/>
          </p:cNvPicPr>
          <p:nvPr/>
        </p:nvPicPr>
        <p:blipFill>
          <a:blip r:embed="rId62">
            <a:extLst>
              <a:ext uri="{28A0092B-C50C-407E-A947-70E740481C1C}">
                <a14:useLocalDpi xmlns:a14="http://schemas.microsoft.com/office/drawing/2010/main"/>
              </a:ext>
              <a:ext uri="{96DAC541-7B7A-43D3-8B79-37D633B846F1}">
                <asvg:svgBlip xmlns:asvg="http://schemas.microsoft.com/office/drawing/2016/SVG/main" r:embed="rId63"/>
              </a:ext>
            </a:extLst>
          </a:blip>
          <a:stretch>
            <a:fillRect/>
          </a:stretch>
        </p:blipFill>
        <p:spPr>
          <a:xfrm>
            <a:off x="5757976" y="3981369"/>
            <a:ext cx="720000" cy="720000"/>
          </a:xfrm>
          <a:prstGeom prst="rect">
            <a:avLst/>
          </a:prstGeom>
        </p:spPr>
      </p:pic>
      <p:pic>
        <p:nvPicPr>
          <p:cNvPr id="73" name="图形 72" descr="门未关闭 纯色填充">
            <a:extLst>
              <a:ext uri="{FF2B5EF4-FFF2-40B4-BE49-F238E27FC236}">
                <a16:creationId xmlns:a16="http://schemas.microsoft.com/office/drawing/2014/main" id="{5F88E847-8F3E-4E0A-B51D-95C114DBCDB6}"/>
              </a:ext>
            </a:extLst>
          </p:cNvPr>
          <p:cNvPicPr>
            <a:picLocks noChangeAspect="1"/>
          </p:cNvPicPr>
          <p:nvPr/>
        </p:nvPicPr>
        <p:blipFill>
          <a:blip r:embed="rId64">
            <a:extLst>
              <a:ext uri="{28A0092B-C50C-407E-A947-70E740481C1C}">
                <a14:useLocalDpi xmlns:a14="http://schemas.microsoft.com/office/drawing/2010/main"/>
              </a:ext>
              <a:ext uri="{96DAC541-7B7A-43D3-8B79-37D633B846F1}">
                <asvg:svgBlip xmlns:asvg="http://schemas.microsoft.com/office/drawing/2016/SVG/main" r:embed="rId65"/>
              </a:ext>
            </a:extLst>
          </a:blip>
          <a:stretch>
            <a:fillRect/>
          </a:stretch>
        </p:blipFill>
        <p:spPr>
          <a:xfrm>
            <a:off x="6764379" y="3981369"/>
            <a:ext cx="720000" cy="720000"/>
          </a:xfrm>
          <a:prstGeom prst="rect">
            <a:avLst/>
          </a:prstGeom>
        </p:spPr>
      </p:pic>
      <p:pic>
        <p:nvPicPr>
          <p:cNvPr id="77" name="图形 76" descr="电梯 纯色填充">
            <a:extLst>
              <a:ext uri="{FF2B5EF4-FFF2-40B4-BE49-F238E27FC236}">
                <a16:creationId xmlns:a16="http://schemas.microsoft.com/office/drawing/2014/main" id="{A81CBC77-9FFA-4563-B044-9433964C669B}"/>
              </a:ext>
            </a:extLst>
          </p:cNvPr>
          <p:cNvPicPr>
            <a:picLocks noChangeAspect="1"/>
          </p:cNvPicPr>
          <p:nvPr/>
        </p:nvPicPr>
        <p:blipFill>
          <a:blip r:embed="rId66">
            <a:extLst>
              <a:ext uri="{28A0092B-C50C-407E-A947-70E740481C1C}">
                <a14:useLocalDpi xmlns:a14="http://schemas.microsoft.com/office/drawing/2010/main"/>
              </a:ext>
              <a:ext uri="{96DAC541-7B7A-43D3-8B79-37D633B846F1}">
                <asvg:svgBlip xmlns:asvg="http://schemas.microsoft.com/office/drawing/2016/SVG/main" r:embed="rId67"/>
              </a:ext>
            </a:extLst>
          </a:blip>
          <a:stretch>
            <a:fillRect/>
          </a:stretch>
        </p:blipFill>
        <p:spPr>
          <a:xfrm>
            <a:off x="1732365" y="3981369"/>
            <a:ext cx="720000" cy="720000"/>
          </a:xfrm>
          <a:prstGeom prst="rect">
            <a:avLst/>
          </a:prstGeom>
        </p:spPr>
      </p:pic>
      <p:pic>
        <p:nvPicPr>
          <p:cNvPr id="41" name="图形 40" descr="非洲 纯色填充">
            <a:extLst>
              <a:ext uri="{FF2B5EF4-FFF2-40B4-BE49-F238E27FC236}">
                <a16:creationId xmlns:a16="http://schemas.microsoft.com/office/drawing/2014/main" id="{217E4D14-DDCA-491C-A978-391502A9CED2}"/>
              </a:ext>
            </a:extLst>
          </p:cNvPr>
          <p:cNvPicPr>
            <a:picLocks noChangeAspect="1"/>
          </p:cNvPicPr>
          <p:nvPr/>
        </p:nvPicPr>
        <p:blipFill>
          <a:blip r:embed="rId68">
            <a:extLst>
              <a:ext uri="{28A0092B-C50C-407E-A947-70E740481C1C}">
                <a14:useLocalDpi xmlns:a14="http://schemas.microsoft.com/office/drawing/2010/main"/>
              </a:ext>
              <a:ext uri="{96DAC541-7B7A-43D3-8B79-37D633B846F1}">
                <asvg:svgBlip xmlns:asvg="http://schemas.microsoft.com/office/drawing/2016/SVG/main" r:embed="rId69"/>
              </a:ext>
            </a:extLst>
          </a:blip>
          <a:stretch>
            <a:fillRect/>
          </a:stretch>
        </p:blipFill>
        <p:spPr>
          <a:xfrm>
            <a:off x="1843646" y="5174263"/>
            <a:ext cx="720000" cy="720000"/>
          </a:xfrm>
          <a:prstGeom prst="rect">
            <a:avLst/>
          </a:prstGeom>
        </p:spPr>
      </p:pic>
      <p:pic>
        <p:nvPicPr>
          <p:cNvPr id="51" name="图形 50" descr="照相机 纯色填充">
            <a:extLst>
              <a:ext uri="{FF2B5EF4-FFF2-40B4-BE49-F238E27FC236}">
                <a16:creationId xmlns:a16="http://schemas.microsoft.com/office/drawing/2014/main" id="{63CE2CBE-BD4F-407B-9937-E4898D591EFA}"/>
              </a:ext>
            </a:extLst>
          </p:cNvPr>
          <p:cNvPicPr>
            <a:picLocks noChangeAspect="1"/>
          </p:cNvPicPr>
          <p:nvPr/>
        </p:nvPicPr>
        <p:blipFill>
          <a:blip r:embed="rId70">
            <a:extLst>
              <a:ext uri="{28A0092B-C50C-407E-A947-70E740481C1C}">
                <a14:useLocalDpi xmlns:a14="http://schemas.microsoft.com/office/drawing/2010/main"/>
              </a:ext>
              <a:ext uri="{96DAC541-7B7A-43D3-8B79-37D633B846F1}">
                <asvg:svgBlip xmlns:asvg="http://schemas.microsoft.com/office/drawing/2016/SVG/main" r:embed="rId71"/>
              </a:ext>
            </a:extLst>
          </a:blip>
          <a:stretch>
            <a:fillRect/>
          </a:stretch>
        </p:blipFill>
        <p:spPr>
          <a:xfrm>
            <a:off x="725266" y="5174263"/>
            <a:ext cx="720000" cy="720000"/>
          </a:xfrm>
          <a:prstGeom prst="rect">
            <a:avLst/>
          </a:prstGeom>
        </p:spPr>
      </p:pic>
      <p:pic>
        <p:nvPicPr>
          <p:cNvPr id="55" name="图形 54" descr="汽车树空气清新剂 纯色填充">
            <a:extLst>
              <a:ext uri="{FF2B5EF4-FFF2-40B4-BE49-F238E27FC236}">
                <a16:creationId xmlns:a16="http://schemas.microsoft.com/office/drawing/2014/main" id="{C7533697-D7B9-4400-B27F-AFBCC3685E75}"/>
              </a:ext>
            </a:extLst>
          </p:cNvPr>
          <p:cNvPicPr>
            <a:picLocks noChangeAspect="1"/>
          </p:cNvPicPr>
          <p:nvPr/>
        </p:nvPicPr>
        <p:blipFill>
          <a:blip r:embed="rId72">
            <a:extLst>
              <a:ext uri="{28A0092B-C50C-407E-A947-70E740481C1C}">
                <a14:useLocalDpi xmlns:a14="http://schemas.microsoft.com/office/drawing/2010/main"/>
              </a:ext>
              <a:ext uri="{96DAC541-7B7A-43D3-8B79-37D633B846F1}">
                <asvg:svgBlip xmlns:asvg="http://schemas.microsoft.com/office/drawing/2016/SVG/main" r:embed="rId73"/>
              </a:ext>
            </a:extLst>
          </a:blip>
          <a:stretch>
            <a:fillRect/>
          </a:stretch>
        </p:blipFill>
        <p:spPr>
          <a:xfrm>
            <a:off x="4080406" y="5174263"/>
            <a:ext cx="720000" cy="720000"/>
          </a:xfrm>
          <a:prstGeom prst="rect">
            <a:avLst/>
          </a:prstGeom>
        </p:spPr>
      </p:pic>
      <p:pic>
        <p:nvPicPr>
          <p:cNvPr id="69" name="图形 68" descr="游轮 纯色填充">
            <a:extLst>
              <a:ext uri="{FF2B5EF4-FFF2-40B4-BE49-F238E27FC236}">
                <a16:creationId xmlns:a16="http://schemas.microsoft.com/office/drawing/2014/main" id="{83367BA0-EFCB-45F8-888E-880DB5ADBF72}"/>
              </a:ext>
            </a:extLst>
          </p:cNvPr>
          <p:cNvPicPr>
            <a:picLocks noChangeAspect="1"/>
          </p:cNvPicPr>
          <p:nvPr/>
        </p:nvPicPr>
        <p:blipFill>
          <a:blip r:embed="rId74">
            <a:extLst>
              <a:ext uri="{28A0092B-C50C-407E-A947-70E740481C1C}">
                <a14:useLocalDpi xmlns:a14="http://schemas.microsoft.com/office/drawing/2010/main"/>
              </a:ext>
              <a:ext uri="{96DAC541-7B7A-43D3-8B79-37D633B846F1}">
                <asvg:svgBlip xmlns:asvg="http://schemas.microsoft.com/office/drawing/2016/SVG/main" r:embed="rId75"/>
              </a:ext>
            </a:extLst>
          </a:blip>
          <a:stretch>
            <a:fillRect/>
          </a:stretch>
        </p:blipFill>
        <p:spPr>
          <a:xfrm>
            <a:off x="5198786" y="5174263"/>
            <a:ext cx="720000" cy="720000"/>
          </a:xfrm>
          <a:prstGeom prst="rect">
            <a:avLst/>
          </a:prstGeom>
        </p:spPr>
      </p:pic>
      <p:pic>
        <p:nvPicPr>
          <p:cNvPr id="75" name="图形 74" descr="双击手势 纯色填充">
            <a:extLst>
              <a:ext uri="{FF2B5EF4-FFF2-40B4-BE49-F238E27FC236}">
                <a16:creationId xmlns:a16="http://schemas.microsoft.com/office/drawing/2014/main" id="{B270CA4B-349C-480E-A233-15CFE0A0A55A}"/>
              </a:ext>
            </a:extLst>
          </p:cNvPr>
          <p:cNvPicPr>
            <a:picLocks noChangeAspect="1"/>
          </p:cNvPicPr>
          <p:nvPr/>
        </p:nvPicPr>
        <p:blipFill>
          <a:blip r:embed="rId76">
            <a:extLst>
              <a:ext uri="{28A0092B-C50C-407E-A947-70E740481C1C}">
                <a14:useLocalDpi xmlns:a14="http://schemas.microsoft.com/office/drawing/2010/main"/>
              </a:ext>
              <a:ext uri="{96DAC541-7B7A-43D3-8B79-37D633B846F1}">
                <asvg:svgBlip xmlns:asvg="http://schemas.microsoft.com/office/drawing/2016/SVG/main" r:embed="rId77"/>
              </a:ext>
            </a:extLst>
          </a:blip>
          <a:stretch>
            <a:fillRect/>
          </a:stretch>
        </p:blipFill>
        <p:spPr>
          <a:xfrm>
            <a:off x="10790685" y="5174263"/>
            <a:ext cx="720000" cy="720000"/>
          </a:xfrm>
          <a:prstGeom prst="rect">
            <a:avLst/>
          </a:prstGeom>
        </p:spPr>
      </p:pic>
      <p:pic>
        <p:nvPicPr>
          <p:cNvPr id="79" name="图形 78" descr="电梯下降 纯色填充">
            <a:extLst>
              <a:ext uri="{FF2B5EF4-FFF2-40B4-BE49-F238E27FC236}">
                <a16:creationId xmlns:a16="http://schemas.microsoft.com/office/drawing/2014/main" id="{60B66A53-2F1B-4868-9172-AF97A445072D}"/>
              </a:ext>
            </a:extLst>
          </p:cNvPr>
          <p:cNvPicPr>
            <a:picLocks noChangeAspect="1"/>
          </p:cNvPicPr>
          <p:nvPr/>
        </p:nvPicPr>
        <p:blipFill>
          <a:blip r:embed="rId78">
            <a:extLst>
              <a:ext uri="{28A0092B-C50C-407E-A947-70E740481C1C}">
                <a14:useLocalDpi xmlns:a14="http://schemas.microsoft.com/office/drawing/2010/main"/>
              </a:ext>
              <a:ext uri="{96DAC541-7B7A-43D3-8B79-37D633B846F1}">
                <asvg:svgBlip xmlns:asvg="http://schemas.microsoft.com/office/drawing/2016/SVG/main" r:embed="rId79"/>
              </a:ext>
            </a:extLst>
          </a:blip>
          <a:stretch>
            <a:fillRect/>
          </a:stretch>
        </p:blipFill>
        <p:spPr>
          <a:xfrm>
            <a:off x="8553926" y="5174263"/>
            <a:ext cx="720000" cy="720000"/>
          </a:xfrm>
          <a:prstGeom prst="rect">
            <a:avLst/>
          </a:prstGeom>
        </p:spPr>
      </p:pic>
      <p:pic>
        <p:nvPicPr>
          <p:cNvPr id="81" name="图形 80" descr="电梯下降 纯色填充">
            <a:extLst>
              <a:ext uri="{FF2B5EF4-FFF2-40B4-BE49-F238E27FC236}">
                <a16:creationId xmlns:a16="http://schemas.microsoft.com/office/drawing/2014/main" id="{CB81119F-1DC5-4868-8396-635EFD19B5F4}"/>
              </a:ext>
            </a:extLst>
          </p:cNvPr>
          <p:cNvPicPr>
            <a:picLocks noChangeAspect="1"/>
          </p:cNvPicPr>
          <p:nvPr/>
        </p:nvPicPr>
        <p:blipFill>
          <a:blip r:embed="rId80">
            <a:extLst>
              <a:ext uri="{28A0092B-C50C-407E-A947-70E740481C1C}">
                <a14:useLocalDpi xmlns:a14="http://schemas.microsoft.com/office/drawing/2010/main"/>
              </a:ext>
              <a:ext uri="{96DAC541-7B7A-43D3-8B79-37D633B846F1}">
                <asvg:svgBlip xmlns:asvg="http://schemas.microsoft.com/office/drawing/2016/SVG/main" r:embed="rId81"/>
              </a:ext>
            </a:extLst>
          </a:blip>
          <a:stretch>
            <a:fillRect/>
          </a:stretch>
        </p:blipFill>
        <p:spPr>
          <a:xfrm>
            <a:off x="9672306" y="5174263"/>
            <a:ext cx="720000" cy="720000"/>
          </a:xfrm>
          <a:prstGeom prst="rect">
            <a:avLst/>
          </a:prstGeom>
        </p:spPr>
      </p:pic>
      <p:pic>
        <p:nvPicPr>
          <p:cNvPr id="83" name="图形 82" descr="电梯上升 纯色填充">
            <a:extLst>
              <a:ext uri="{FF2B5EF4-FFF2-40B4-BE49-F238E27FC236}">
                <a16:creationId xmlns:a16="http://schemas.microsoft.com/office/drawing/2014/main" id="{9A41EE1F-2080-44D3-942C-451071BB0F0C}"/>
              </a:ext>
            </a:extLst>
          </p:cNvPr>
          <p:cNvPicPr>
            <a:picLocks noChangeAspect="1"/>
          </p:cNvPicPr>
          <p:nvPr/>
        </p:nvPicPr>
        <p:blipFill>
          <a:blip r:embed="rId82">
            <a:extLst>
              <a:ext uri="{28A0092B-C50C-407E-A947-70E740481C1C}">
                <a14:useLocalDpi xmlns:a14="http://schemas.microsoft.com/office/drawing/2010/main"/>
              </a:ext>
              <a:ext uri="{96DAC541-7B7A-43D3-8B79-37D633B846F1}">
                <asvg:svgBlip xmlns:asvg="http://schemas.microsoft.com/office/drawing/2016/SVG/main" r:embed="rId83"/>
              </a:ext>
            </a:extLst>
          </a:blip>
          <a:stretch>
            <a:fillRect/>
          </a:stretch>
        </p:blipFill>
        <p:spPr>
          <a:xfrm>
            <a:off x="7435546" y="5174263"/>
            <a:ext cx="720000" cy="720000"/>
          </a:xfrm>
          <a:prstGeom prst="rect">
            <a:avLst/>
          </a:prstGeom>
        </p:spPr>
      </p:pic>
      <p:pic>
        <p:nvPicPr>
          <p:cNvPr id="85" name="图形 84" descr="电梯上升 纯色填充">
            <a:extLst>
              <a:ext uri="{FF2B5EF4-FFF2-40B4-BE49-F238E27FC236}">
                <a16:creationId xmlns:a16="http://schemas.microsoft.com/office/drawing/2014/main" id="{434BCB99-D3BB-439D-AF8F-6DEC3B586A0D}"/>
              </a:ext>
            </a:extLst>
          </p:cNvPr>
          <p:cNvPicPr>
            <a:picLocks noChangeAspect="1"/>
          </p:cNvPicPr>
          <p:nvPr/>
        </p:nvPicPr>
        <p:blipFill>
          <a:blip r:embed="rId84">
            <a:extLst>
              <a:ext uri="{28A0092B-C50C-407E-A947-70E740481C1C}">
                <a14:useLocalDpi xmlns:a14="http://schemas.microsoft.com/office/drawing/2010/main"/>
              </a:ext>
              <a:ext uri="{96DAC541-7B7A-43D3-8B79-37D633B846F1}">
                <asvg:svgBlip xmlns:asvg="http://schemas.microsoft.com/office/drawing/2016/SVG/main" r:embed="rId85"/>
              </a:ext>
            </a:extLst>
          </a:blip>
          <a:stretch>
            <a:fillRect/>
          </a:stretch>
        </p:blipFill>
        <p:spPr>
          <a:xfrm>
            <a:off x="6317166" y="5174263"/>
            <a:ext cx="720000" cy="720000"/>
          </a:xfrm>
          <a:prstGeom prst="rect">
            <a:avLst/>
          </a:prstGeom>
        </p:spPr>
      </p:pic>
      <p:pic>
        <p:nvPicPr>
          <p:cNvPr id="87" name="图形 86" descr="农场景色 纯色填充">
            <a:extLst>
              <a:ext uri="{FF2B5EF4-FFF2-40B4-BE49-F238E27FC236}">
                <a16:creationId xmlns:a16="http://schemas.microsoft.com/office/drawing/2014/main" id="{80D8332A-46BC-4378-94D4-AC43B56B7ACB}"/>
              </a:ext>
            </a:extLst>
          </p:cNvPr>
          <p:cNvPicPr>
            <a:picLocks noChangeAspect="1"/>
          </p:cNvPicPr>
          <p:nvPr/>
        </p:nvPicPr>
        <p:blipFill>
          <a:blip r:embed="rId86">
            <a:extLst>
              <a:ext uri="{28A0092B-C50C-407E-A947-70E740481C1C}">
                <a14:useLocalDpi xmlns:a14="http://schemas.microsoft.com/office/drawing/2010/main"/>
              </a:ext>
              <a:ext uri="{96DAC541-7B7A-43D3-8B79-37D633B846F1}">
                <asvg:svgBlip xmlns:asvg="http://schemas.microsoft.com/office/drawing/2016/SVG/main" r:embed="rId87"/>
              </a:ext>
            </a:extLst>
          </a:blip>
          <a:stretch>
            <a:fillRect/>
          </a:stretch>
        </p:blipFill>
        <p:spPr>
          <a:xfrm>
            <a:off x="2962026" y="5174263"/>
            <a:ext cx="720000" cy="720000"/>
          </a:xfrm>
          <a:prstGeom prst="rect">
            <a:avLst/>
          </a:prstGeom>
        </p:spPr>
      </p:pic>
      <p:sp>
        <p:nvSpPr>
          <p:cNvPr id="46" name="矩形 45">
            <a:extLst>
              <a:ext uri="{FF2B5EF4-FFF2-40B4-BE49-F238E27FC236}">
                <a16:creationId xmlns:a16="http://schemas.microsoft.com/office/drawing/2014/main" id="{45CECCE6-6E61-4FAD-8D12-018B17AEE31F}"/>
              </a:ext>
            </a:extLst>
          </p:cNvPr>
          <p:cNvSpPr/>
          <p:nvPr/>
        </p:nvSpPr>
        <p:spPr>
          <a:xfrm>
            <a:off x="440603" y="759873"/>
            <a:ext cx="1343638" cy="369332"/>
          </a:xfrm>
          <a:prstGeom prst="rect">
            <a:avLst/>
          </a:prstGeom>
        </p:spPr>
        <p:txBody>
          <a:bodyPr wrap="none">
            <a:spAutoFit/>
          </a:bodyPr>
          <a:lstStyle/>
          <a:p>
            <a:pPr defTabSz="609585"/>
            <a:r>
              <a:rPr lang="zh-CN" altLang="en-US" dirty="0">
                <a:latin typeface="+mn-ea"/>
                <a:ea typeface="+mn-ea"/>
              </a:rPr>
              <a:t>可替换</a:t>
            </a:r>
            <a:r>
              <a:rPr lang="en-US" altLang="zh-CN" dirty="0">
                <a:latin typeface="+mn-ea"/>
                <a:ea typeface="+mn-ea"/>
              </a:rPr>
              <a:t>icon</a:t>
            </a:r>
            <a:endParaRPr lang="zh-CN" altLang="en-US" sz="1800" dirty="0">
              <a:solidFill>
                <a:schemeClr val="tx1">
                  <a:lumMod val="75000"/>
                  <a:lumOff val="25000"/>
                </a:schemeClr>
              </a:solidFill>
              <a:latin typeface="+mn-ea"/>
              <a:ea typeface="+mn-ea"/>
              <a:cs typeface="Segoe UI Light"/>
            </a:endParaRPr>
          </a:p>
        </p:txBody>
      </p:sp>
      <p:sp>
        <p:nvSpPr>
          <p:cNvPr id="48" name="矩形 47">
            <a:extLst>
              <a:ext uri="{FF2B5EF4-FFF2-40B4-BE49-F238E27FC236}">
                <a16:creationId xmlns:a16="http://schemas.microsoft.com/office/drawing/2014/main" id="{A04EF2AE-08DF-48DA-87B0-40B6F823D5AD}"/>
              </a:ext>
            </a:extLst>
          </p:cNvPr>
          <p:cNvSpPr/>
          <p:nvPr/>
        </p:nvSpPr>
        <p:spPr>
          <a:xfrm>
            <a:off x="440603" y="182445"/>
            <a:ext cx="862737" cy="246221"/>
          </a:xfrm>
          <a:prstGeom prst="rect">
            <a:avLst/>
          </a:prstGeom>
        </p:spPr>
        <p:txBody>
          <a:bodyPr wrap="none">
            <a:spAutoFit/>
          </a:bodyPr>
          <a:lstStyle/>
          <a:p>
            <a:pPr defTabSz="609585"/>
            <a:r>
              <a:rPr kumimoji="1" lang="en-US" altLang="zh-CN" sz="1000">
                <a:solidFill>
                  <a:schemeClr val="tx1">
                    <a:lumMod val="75000"/>
                    <a:lumOff val="25000"/>
                  </a:schemeClr>
                </a:solidFill>
                <a:latin typeface="+mn-ea"/>
                <a:ea typeface="+mn-ea"/>
                <a:cs typeface="Segoe UI Light"/>
              </a:rPr>
              <a:t>OfficePLUS</a:t>
            </a:r>
            <a:endParaRPr lang="zh-CN" altLang="en-US" sz="1000">
              <a:solidFill>
                <a:schemeClr val="tx1">
                  <a:lumMod val="75000"/>
                  <a:lumOff val="25000"/>
                </a:schemeClr>
              </a:solidFill>
              <a:latin typeface="+mn-ea"/>
              <a:ea typeface="+mn-ea"/>
              <a:cs typeface="Segoe UI Light"/>
            </a:endParaRPr>
          </a:p>
        </p:txBody>
      </p:sp>
    </p:spTree>
    <p:extLst>
      <p:ext uri="{BB962C8B-B14F-4D97-AF65-F5344CB8AC3E}">
        <p14:creationId xmlns:p14="http://schemas.microsoft.com/office/powerpoint/2010/main" val="12998697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65966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26553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E9E8707C-E7DC-41DD-91EB-CB745A8C4283}"/>
              </a:ext>
            </a:extLst>
          </p:cNvPr>
          <p:cNvPicPr>
            <a:picLocks noChangeAspect="1"/>
          </p:cNvPicPr>
          <p:nvPr/>
        </p:nvPicPr>
        <p:blipFill>
          <a:blip r:embed="rId2"/>
          <a:stretch>
            <a:fillRect/>
          </a:stretch>
        </p:blipFill>
        <p:spPr>
          <a:xfrm>
            <a:off x="0" y="437359"/>
            <a:ext cx="12192000" cy="5983281"/>
          </a:xfrm>
          <a:prstGeom prst="rect">
            <a:avLst/>
          </a:prstGeom>
        </p:spPr>
      </p:pic>
    </p:spTree>
    <p:extLst>
      <p:ext uri="{BB962C8B-B14F-4D97-AF65-F5344CB8AC3E}">
        <p14:creationId xmlns:p14="http://schemas.microsoft.com/office/powerpoint/2010/main" val="36580247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4093813" cy="933332"/>
          </a:xfrm>
          <a:prstGeom prst="rect">
            <a:avLst/>
          </a:prstGeom>
        </p:spPr>
        <p:txBody>
          <a:bodyPr wrap="none">
            <a:spAutoFit/>
          </a:bodyPr>
          <a:lstStyle/>
          <a:p>
            <a:r>
              <a:rPr lang="zh-CN" altLang="en-US" sz="1400" b="1" spc="133" dirty="0">
                <a:solidFill>
                  <a:schemeClr val="accent2"/>
                </a:solidFill>
                <a:latin typeface="微软雅黑" panose="020B0503020204020204" pitchFamily="34" charset="-122"/>
                <a:ea typeface="微软雅黑" panose="020B0503020204020204" pitchFamily="34" charset="-122"/>
              </a:rPr>
              <a:t>阿丁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33377469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91850A07-1D73-4D62-9A89-36B50F7FBB29}"/>
              </a:ext>
            </a:extLst>
          </p:cNvPr>
          <p:cNvSpPr>
            <a:spLocks noGrp="1"/>
          </p:cNvSpPr>
          <p:nvPr>
            <p:ph type="body" sz="quarter" idx="10"/>
          </p:nvPr>
        </p:nvSpPr>
        <p:spPr/>
        <p:txBody>
          <a:bodyPr/>
          <a:lstStyle/>
          <a:p>
            <a:r>
              <a:rPr lang="zh-CN" altLang="en-US"/>
              <a:t>项目概况</a:t>
            </a:r>
          </a:p>
        </p:txBody>
      </p:sp>
      <p:sp>
        <p:nvSpPr>
          <p:cNvPr id="3" name="文本占位符 2">
            <a:extLst>
              <a:ext uri="{FF2B5EF4-FFF2-40B4-BE49-F238E27FC236}">
                <a16:creationId xmlns:a16="http://schemas.microsoft.com/office/drawing/2014/main" id="{4D8C1B0F-22A8-4AE2-83A2-E14D27F3D472}"/>
              </a:ext>
            </a:extLst>
          </p:cNvPr>
          <p:cNvSpPr>
            <a:spLocks noGrp="1"/>
          </p:cNvSpPr>
          <p:nvPr>
            <p:ph type="body" sz="quarter" idx="11"/>
          </p:nvPr>
        </p:nvSpPr>
        <p:spPr/>
        <p:txBody>
          <a:bodyPr/>
          <a:lstStyle/>
          <a:p>
            <a:r>
              <a:rPr lang="en-US" altLang="zh-CN"/>
              <a:t>PROJECT OVERVIEW</a:t>
            </a:r>
            <a:endParaRPr lang="zh-CN" altLang="en-US"/>
          </a:p>
        </p:txBody>
      </p:sp>
      <p:sp>
        <p:nvSpPr>
          <p:cNvPr id="11" name="矩形 10">
            <a:extLst>
              <a:ext uri="{FF2B5EF4-FFF2-40B4-BE49-F238E27FC236}">
                <a16:creationId xmlns:a16="http://schemas.microsoft.com/office/drawing/2014/main" id="{76DD850D-4E46-49D2-8D55-3C8849F9D470}"/>
              </a:ext>
            </a:extLst>
          </p:cNvPr>
          <p:cNvSpPr/>
          <p:nvPr/>
        </p:nvSpPr>
        <p:spPr>
          <a:xfrm>
            <a:off x="1055440" y="2308545"/>
            <a:ext cx="4608587" cy="13728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fontAlgn="base">
              <a:lnSpc>
                <a:spcPct val="120000"/>
              </a:lnSpc>
            </a:pPr>
            <a:r>
              <a:rPr lang="zh-CN" altLang="en-US" sz="1600" b="0" i="0">
                <a:solidFill>
                  <a:schemeClr val="tx1"/>
                </a:solidFill>
                <a:effectLst/>
                <a:latin typeface="+mn-ea"/>
              </a:rPr>
              <a:t>项目位于</a:t>
            </a:r>
            <a:r>
              <a:rPr lang="en-US" altLang="zh-CN" sz="1600">
                <a:solidFill>
                  <a:schemeClr val="tx1"/>
                </a:solidFill>
                <a:latin typeface="+mn-ea"/>
              </a:rPr>
              <a:t>XX</a:t>
            </a:r>
            <a:r>
              <a:rPr lang="zh-CN" altLang="en-US" sz="1600">
                <a:solidFill>
                  <a:schemeClr val="tx1"/>
                </a:solidFill>
                <a:latin typeface="+mn-ea"/>
              </a:rPr>
              <a:t>市</a:t>
            </a:r>
            <a:r>
              <a:rPr lang="en-US" altLang="zh-CN" sz="1600">
                <a:solidFill>
                  <a:schemeClr val="tx1"/>
                </a:solidFill>
                <a:latin typeface="+mn-ea"/>
              </a:rPr>
              <a:t>XX</a:t>
            </a:r>
            <a:r>
              <a:rPr lang="zh-CN" altLang="en-US" sz="1600">
                <a:solidFill>
                  <a:schemeClr val="tx1"/>
                </a:solidFill>
                <a:latin typeface="+mn-ea"/>
              </a:rPr>
              <a:t>区</a:t>
            </a:r>
            <a:r>
              <a:rPr lang="zh-CN" altLang="en-US" sz="1600" b="0" i="0">
                <a:solidFill>
                  <a:schemeClr val="tx1"/>
                </a:solidFill>
                <a:effectLst/>
                <a:latin typeface="+mn-ea"/>
              </a:rPr>
              <a:t>，南面、北面为规划路，西面、东面为现状路。占地面积</a:t>
            </a:r>
            <a:r>
              <a:rPr lang="en-US" altLang="zh-CN" sz="1600" b="0" i="0">
                <a:solidFill>
                  <a:schemeClr val="tx1"/>
                </a:solidFill>
                <a:effectLst/>
                <a:latin typeface="+mn-ea"/>
              </a:rPr>
              <a:t>XX</a:t>
            </a:r>
            <a:r>
              <a:rPr lang="zh-CN" altLang="en-US" sz="1600" b="0" i="0">
                <a:solidFill>
                  <a:schemeClr val="tx1"/>
                </a:solidFill>
                <a:effectLst/>
                <a:latin typeface="+mn-ea"/>
              </a:rPr>
              <a:t>平方米，地形方正，地势基本平整。地块北侧有高压线，东侧为学校用地，</a:t>
            </a:r>
            <a:r>
              <a:rPr lang="zh-CN" altLang="en-US" sz="1600">
                <a:solidFill>
                  <a:schemeClr val="tx1"/>
                </a:solidFill>
                <a:latin typeface="+mn-ea"/>
              </a:rPr>
              <a:t>西侧、南侧均为住宅用地。</a:t>
            </a:r>
            <a:endParaRPr lang="en-US" altLang="zh-CN" sz="1600">
              <a:solidFill>
                <a:schemeClr val="tx1"/>
              </a:solidFill>
              <a:latin typeface="+mn-ea"/>
            </a:endParaRPr>
          </a:p>
          <a:p>
            <a:pPr fontAlgn="base">
              <a:lnSpc>
                <a:spcPct val="120000"/>
              </a:lnSpc>
            </a:pPr>
            <a:endParaRPr lang="en-US" altLang="zh-CN" sz="1600">
              <a:solidFill>
                <a:schemeClr val="tx1"/>
              </a:solidFill>
              <a:latin typeface="+mn-ea"/>
            </a:endParaRPr>
          </a:p>
          <a:p>
            <a:pPr algn="l" fontAlgn="base">
              <a:lnSpc>
                <a:spcPct val="120000"/>
              </a:lnSpc>
            </a:pPr>
            <a:endParaRPr lang="zh-CN" altLang="en-US"/>
          </a:p>
        </p:txBody>
      </p:sp>
      <p:pic>
        <p:nvPicPr>
          <p:cNvPr id="12" name="图片 11" descr="城市天际线鸟瞰图">
            <a:extLst>
              <a:ext uri="{FF2B5EF4-FFF2-40B4-BE49-F238E27FC236}">
                <a16:creationId xmlns:a16="http://schemas.microsoft.com/office/drawing/2014/main" id="{33E96D24-8E34-4D86-AE0D-B40CC21F6126}"/>
              </a:ext>
            </a:extLst>
          </p:cNvPr>
          <p:cNvPicPr>
            <a:picLocks noChangeAspect="1"/>
          </p:cNvPicPr>
          <p:nvPr/>
        </p:nvPicPr>
        <p:blipFill>
          <a:blip r:embed="rId2" cstate="screen">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a:off x="5879975" y="1575219"/>
            <a:ext cx="6312025" cy="4212375"/>
          </a:xfrm>
          <a:prstGeom prst="rect">
            <a:avLst/>
          </a:prstGeom>
        </p:spPr>
      </p:pic>
      <p:sp>
        <p:nvSpPr>
          <p:cNvPr id="13" name="文本框 12">
            <a:extLst>
              <a:ext uri="{FF2B5EF4-FFF2-40B4-BE49-F238E27FC236}">
                <a16:creationId xmlns:a16="http://schemas.microsoft.com/office/drawing/2014/main" id="{4A332FA1-4493-4C28-AEB1-2EADA48194EB}"/>
              </a:ext>
            </a:extLst>
          </p:cNvPr>
          <p:cNvSpPr txBox="1"/>
          <p:nvPr/>
        </p:nvSpPr>
        <p:spPr>
          <a:xfrm>
            <a:off x="1055439" y="1889094"/>
            <a:ext cx="2462213" cy="360000"/>
          </a:xfrm>
          <a:prstGeom prst="roundRect">
            <a:avLst>
              <a:gd name="adj" fmla="val 50000"/>
            </a:avLst>
          </a:prstGeom>
          <a:gradFill>
            <a:gsLst>
              <a:gs pos="97000">
                <a:schemeClr val="accent1">
                  <a:lumMod val="97000"/>
                  <a:lumOff val="3000"/>
                </a:schemeClr>
              </a:gs>
              <a:gs pos="25000">
                <a:schemeClr val="accent1">
                  <a:lumMod val="60000"/>
                  <a:lumOff val="40000"/>
                </a:schemeClr>
              </a:gs>
            </a:gsLst>
            <a:lin ang="5400000" scaled="1"/>
          </a:gradFill>
          <a:effectLst>
            <a:outerShdw blurRad="50800" dist="38100" dir="5400000" algn="t" rotWithShape="0">
              <a:schemeClr val="accent1">
                <a:alpha val="24000"/>
              </a:schemeClr>
            </a:outerShdw>
          </a:effectLst>
        </p:spPr>
        <p:txBody>
          <a:bodyPr wrap="none" lIns="180000" tIns="18000" rIns="0" bIns="0" anchor="ctr">
            <a:noAutofit/>
          </a:bodyPr>
          <a:lstStyle>
            <a:defPPr>
              <a:defRPr lang="zh-CN"/>
            </a:defPPr>
            <a:lvl1pPr indent="0" algn="ctr">
              <a:lnSpc>
                <a:spcPct val="90000"/>
              </a:lnSpc>
              <a:spcBef>
                <a:spcPts val="1000"/>
              </a:spcBef>
              <a:buFont typeface="Arial" panose="020B0604020202020204" pitchFamily="34" charset="0"/>
              <a:buNone/>
              <a:defRPr sz="2000">
                <a:effectLst/>
                <a:latin typeface="+mj-ea"/>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b="1"/>
              <a:t>一、项目基本情况</a:t>
            </a:r>
          </a:p>
        </p:txBody>
      </p:sp>
      <p:sp>
        <p:nvSpPr>
          <p:cNvPr id="14" name="矩形 13">
            <a:extLst>
              <a:ext uri="{FF2B5EF4-FFF2-40B4-BE49-F238E27FC236}">
                <a16:creationId xmlns:a16="http://schemas.microsoft.com/office/drawing/2014/main" id="{7507A836-7B9D-4923-86C4-544EBDFC9098}"/>
              </a:ext>
            </a:extLst>
          </p:cNvPr>
          <p:cNvSpPr/>
          <p:nvPr/>
        </p:nvSpPr>
        <p:spPr>
          <a:xfrm>
            <a:off x="1055440" y="4123632"/>
            <a:ext cx="4608587" cy="13728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266700" indent="-266700" fontAlgn="base">
              <a:lnSpc>
                <a:spcPct val="120000"/>
              </a:lnSpc>
              <a:buFont typeface="+mj-lt"/>
              <a:buAutoNum type="arabicPeriod"/>
            </a:pPr>
            <a:r>
              <a:rPr lang="zh-CN" altLang="en-US" sz="1600">
                <a:solidFill>
                  <a:schemeClr val="tx1"/>
                </a:solidFill>
                <a:latin typeface="+mn-ea"/>
              </a:rPr>
              <a:t>功能定位：前期以营销中心及样板房功能为主，后期改造为商业和社区活动中心。</a:t>
            </a:r>
            <a:endParaRPr lang="en-US" altLang="zh-CN" sz="1600">
              <a:solidFill>
                <a:schemeClr val="tx1"/>
              </a:solidFill>
              <a:latin typeface="+mn-ea"/>
            </a:endParaRPr>
          </a:p>
          <a:p>
            <a:pPr marL="266700" indent="-266700" fontAlgn="base">
              <a:lnSpc>
                <a:spcPct val="120000"/>
              </a:lnSpc>
              <a:buFont typeface="+mj-lt"/>
              <a:buAutoNum type="arabicPeriod"/>
            </a:pPr>
            <a:r>
              <a:rPr lang="zh-CN" altLang="en-US" sz="1600">
                <a:solidFill>
                  <a:schemeClr val="tx1"/>
                </a:solidFill>
                <a:latin typeface="+mn-ea"/>
              </a:rPr>
              <a:t>主题定位：具有鲜明的时代感、国际性和个性特色，要尽量“公建化”。</a:t>
            </a:r>
          </a:p>
          <a:p>
            <a:pPr fontAlgn="base">
              <a:lnSpc>
                <a:spcPct val="120000"/>
              </a:lnSpc>
            </a:pPr>
            <a:endParaRPr lang="en-US" altLang="zh-CN" sz="1600">
              <a:solidFill>
                <a:schemeClr val="tx1"/>
              </a:solidFill>
              <a:latin typeface="+mn-ea"/>
            </a:endParaRPr>
          </a:p>
          <a:p>
            <a:pPr algn="l" fontAlgn="base">
              <a:lnSpc>
                <a:spcPct val="120000"/>
              </a:lnSpc>
            </a:pPr>
            <a:endParaRPr lang="zh-CN" altLang="en-US"/>
          </a:p>
        </p:txBody>
      </p:sp>
      <p:sp>
        <p:nvSpPr>
          <p:cNvPr id="15" name="文本框 14">
            <a:extLst>
              <a:ext uri="{FF2B5EF4-FFF2-40B4-BE49-F238E27FC236}">
                <a16:creationId xmlns:a16="http://schemas.microsoft.com/office/drawing/2014/main" id="{18265E82-1206-40BF-B769-BED220D349EF}"/>
              </a:ext>
            </a:extLst>
          </p:cNvPr>
          <p:cNvSpPr txBox="1"/>
          <p:nvPr/>
        </p:nvSpPr>
        <p:spPr>
          <a:xfrm>
            <a:off x="1055440" y="3704181"/>
            <a:ext cx="2462212" cy="360000"/>
          </a:xfrm>
          <a:prstGeom prst="roundRect">
            <a:avLst>
              <a:gd name="adj" fmla="val 50000"/>
            </a:avLst>
          </a:prstGeom>
          <a:gradFill>
            <a:gsLst>
              <a:gs pos="97000">
                <a:schemeClr val="accent1">
                  <a:lumMod val="97000"/>
                  <a:lumOff val="3000"/>
                </a:schemeClr>
              </a:gs>
              <a:gs pos="25000">
                <a:schemeClr val="accent1">
                  <a:lumMod val="60000"/>
                  <a:lumOff val="40000"/>
                </a:schemeClr>
              </a:gs>
            </a:gsLst>
            <a:lin ang="5400000" scaled="1"/>
          </a:gradFill>
          <a:effectLst>
            <a:outerShdw blurRad="50800" dist="38100" dir="5400000" algn="t" rotWithShape="0">
              <a:schemeClr val="accent1">
                <a:alpha val="24000"/>
              </a:schemeClr>
            </a:outerShdw>
          </a:effectLst>
        </p:spPr>
        <p:txBody>
          <a:bodyPr wrap="none" lIns="180000" tIns="18000" rIns="0" bIns="0" anchor="ctr">
            <a:noAutofit/>
          </a:bodyPr>
          <a:lstStyle>
            <a:defPPr>
              <a:defRPr lang="zh-CN"/>
            </a:defPPr>
            <a:lvl1pPr indent="0" algn="ctr">
              <a:lnSpc>
                <a:spcPct val="90000"/>
              </a:lnSpc>
              <a:spcBef>
                <a:spcPts val="1000"/>
              </a:spcBef>
              <a:buFont typeface="Arial" panose="020B0604020202020204" pitchFamily="34" charset="0"/>
              <a:buNone/>
              <a:defRPr sz="2000">
                <a:effectLst/>
                <a:latin typeface="+mj-ea"/>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b="1"/>
              <a:t>二、项目定位</a:t>
            </a:r>
          </a:p>
        </p:txBody>
      </p:sp>
    </p:spTree>
    <p:extLst>
      <p:ext uri="{BB962C8B-B14F-4D97-AF65-F5344CB8AC3E}">
        <p14:creationId xmlns:p14="http://schemas.microsoft.com/office/powerpoint/2010/main" val="23017659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1">
            <a:extLst>
              <a:ext uri="{FF2B5EF4-FFF2-40B4-BE49-F238E27FC236}">
                <a16:creationId xmlns:a16="http://schemas.microsoft.com/office/drawing/2014/main" id="{9BEF15D3-DE70-4758-8EC0-71F817F6887B}"/>
              </a:ext>
            </a:extLst>
          </p:cNvPr>
          <p:cNvSpPr>
            <a:spLocks noGrp="1"/>
          </p:cNvSpPr>
          <p:nvPr>
            <p:ph type="body" sz="quarter" idx="10"/>
          </p:nvPr>
        </p:nvSpPr>
        <p:spPr/>
        <p:txBody>
          <a:bodyPr/>
          <a:lstStyle/>
          <a:p>
            <a:r>
              <a:rPr lang="zh-CN" altLang="en-US"/>
              <a:t>周边现状</a:t>
            </a:r>
          </a:p>
        </p:txBody>
      </p:sp>
      <p:sp>
        <p:nvSpPr>
          <p:cNvPr id="3" name="文本占位符 2">
            <a:extLst>
              <a:ext uri="{FF2B5EF4-FFF2-40B4-BE49-F238E27FC236}">
                <a16:creationId xmlns:a16="http://schemas.microsoft.com/office/drawing/2014/main" id="{6114BCE0-6591-48FE-AF57-0DE6F6A68CAC}"/>
              </a:ext>
            </a:extLst>
          </p:cNvPr>
          <p:cNvSpPr>
            <a:spLocks noGrp="1"/>
          </p:cNvSpPr>
          <p:nvPr>
            <p:ph type="body" sz="quarter" idx="11"/>
          </p:nvPr>
        </p:nvSpPr>
        <p:spPr/>
        <p:txBody>
          <a:bodyPr/>
          <a:lstStyle/>
          <a:p>
            <a:r>
              <a:rPr lang="en-US" altLang="zh-CN"/>
              <a:t>SURROUNDING CURRENT SITUATION</a:t>
            </a:r>
          </a:p>
        </p:txBody>
      </p:sp>
      <p:pic>
        <p:nvPicPr>
          <p:cNvPr id="9" name="图片 8">
            <a:extLst>
              <a:ext uri="{FF2B5EF4-FFF2-40B4-BE49-F238E27FC236}">
                <a16:creationId xmlns:a16="http://schemas.microsoft.com/office/drawing/2014/main" id="{F8514EF4-93AA-4D6E-9F3C-43ACE347D5FB}"/>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p:blipFill>
        <p:spPr>
          <a:xfrm>
            <a:off x="968304" y="2475845"/>
            <a:ext cx="1996046" cy="1996046"/>
          </a:xfrm>
          <a:prstGeom prst="rect">
            <a:avLst/>
          </a:prstGeom>
          <a:solidFill>
            <a:schemeClr val="tx2"/>
          </a:solidFill>
          <a:ln w="9525">
            <a:solidFill>
              <a:schemeClr val="tx1"/>
            </a:solidFill>
          </a:ln>
          <a:effectLst>
            <a:outerShdw dist="177800" dir="7500000" algn="t" rotWithShape="0">
              <a:schemeClr val="accent1"/>
            </a:outerShdw>
          </a:effectLst>
        </p:spPr>
      </p:pic>
      <p:cxnSp>
        <p:nvCxnSpPr>
          <p:cNvPr id="10" name="直接连接符 9">
            <a:extLst>
              <a:ext uri="{FF2B5EF4-FFF2-40B4-BE49-F238E27FC236}">
                <a16:creationId xmlns:a16="http://schemas.microsoft.com/office/drawing/2014/main" id="{393C995F-C791-47A9-B834-CD85E46181E6}"/>
              </a:ext>
            </a:extLst>
          </p:cNvPr>
          <p:cNvCxnSpPr>
            <a:cxnSpLocks/>
          </p:cNvCxnSpPr>
          <p:nvPr/>
        </p:nvCxnSpPr>
        <p:spPr>
          <a:xfrm>
            <a:off x="724489" y="5054756"/>
            <a:ext cx="10772186"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A575A19-254D-4D37-B19A-CF2E4E276153}"/>
              </a:ext>
            </a:extLst>
          </p:cNvPr>
          <p:cNvCxnSpPr>
            <a:cxnSpLocks/>
          </p:cNvCxnSpPr>
          <p:nvPr/>
        </p:nvCxnSpPr>
        <p:spPr>
          <a:xfrm flipH="1" flipV="1">
            <a:off x="1579737" y="3861627"/>
            <a:ext cx="15669" cy="1080000"/>
          </a:xfrm>
          <a:prstGeom prst="line">
            <a:avLst/>
          </a:prstGeom>
          <a:ln w="19050">
            <a:solidFill>
              <a:schemeClr val="accent1"/>
            </a:solidFill>
            <a:prstDash val="sysDash"/>
            <a:headEnd type="none"/>
            <a:tailEnd type="oval"/>
          </a:ln>
        </p:spPr>
        <p:style>
          <a:lnRef idx="1">
            <a:schemeClr val="accent1"/>
          </a:lnRef>
          <a:fillRef idx="0">
            <a:schemeClr val="accent1"/>
          </a:fillRef>
          <a:effectRef idx="0">
            <a:schemeClr val="accent1"/>
          </a:effectRef>
          <a:fontRef idx="minor">
            <a:schemeClr val="tx1"/>
          </a:fontRef>
        </p:style>
      </p:cxnSp>
      <p:sp>
        <p:nvSpPr>
          <p:cNvPr id="13" name="文本占位符 5">
            <a:extLst>
              <a:ext uri="{FF2B5EF4-FFF2-40B4-BE49-F238E27FC236}">
                <a16:creationId xmlns:a16="http://schemas.microsoft.com/office/drawing/2014/main" id="{7EBBA99A-07E2-4554-B763-4352FD3CA78A}"/>
              </a:ext>
            </a:extLst>
          </p:cNvPr>
          <p:cNvSpPr txBox="1">
            <a:spLocks/>
          </p:cNvSpPr>
          <p:nvPr/>
        </p:nvSpPr>
        <p:spPr>
          <a:xfrm>
            <a:off x="1317571" y="4784756"/>
            <a:ext cx="540000" cy="540000"/>
          </a:xfrm>
          <a:prstGeom prst="ellipse">
            <a:avLst/>
          </a:prstGeom>
          <a:gradFill flip="none" rotWithShape="1">
            <a:gsLst>
              <a:gs pos="74000">
                <a:schemeClr val="accent1"/>
              </a:gs>
              <a:gs pos="100000">
                <a:schemeClr val="accent1">
                  <a:lumMod val="60000"/>
                  <a:lumOff val="40000"/>
                </a:schemeClr>
              </a:gs>
            </a:gsLst>
            <a:lin ang="16200000" scaled="1"/>
            <a:tileRect/>
          </a:gradFill>
          <a:effectLst>
            <a:outerShdw blurRad="50800" dist="38100" dir="5400000" algn="t" rotWithShape="0">
              <a:schemeClr val="accent1">
                <a:alpha val="40000"/>
              </a:schemeClr>
            </a:outerShdw>
          </a:effectLst>
        </p:spPr>
        <p:txBody>
          <a:bodyPr wrap="none" lIns="0" tIns="75600" rIns="0" bIns="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lang="zh-CN" altLang="en-US" sz="5000" kern="1200">
                <a:solidFill>
                  <a:schemeClr val="tx1"/>
                </a:solidFill>
                <a:effectLst/>
                <a:latin typeface="+mj-lt"/>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altLang="zh-CN" sz="2400">
                <a:latin typeface="+mn-lt"/>
              </a:rPr>
              <a:t>01</a:t>
            </a:r>
            <a:endParaRPr lang="en-US" sz="2400">
              <a:latin typeface="+mn-lt"/>
            </a:endParaRPr>
          </a:p>
        </p:txBody>
      </p:sp>
      <p:pic>
        <p:nvPicPr>
          <p:cNvPr id="14" name="图片 13">
            <a:extLst>
              <a:ext uri="{FF2B5EF4-FFF2-40B4-BE49-F238E27FC236}">
                <a16:creationId xmlns:a16="http://schemas.microsoft.com/office/drawing/2014/main" id="{FCD0CFA2-BD39-42FC-BFC2-D732072A087D}"/>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p:blipFill>
        <p:spPr>
          <a:xfrm>
            <a:off x="2657840" y="1727932"/>
            <a:ext cx="1998000" cy="1998000"/>
          </a:xfrm>
          <a:prstGeom prst="rect">
            <a:avLst/>
          </a:prstGeom>
          <a:solidFill>
            <a:schemeClr val="tx2"/>
          </a:solidFill>
          <a:ln w="9525">
            <a:solidFill>
              <a:schemeClr val="tx1"/>
            </a:solidFill>
          </a:ln>
          <a:effectLst/>
        </p:spPr>
      </p:pic>
      <p:pic>
        <p:nvPicPr>
          <p:cNvPr id="15" name="图片 14">
            <a:extLst>
              <a:ext uri="{FF2B5EF4-FFF2-40B4-BE49-F238E27FC236}">
                <a16:creationId xmlns:a16="http://schemas.microsoft.com/office/drawing/2014/main" id="{8D768676-B36A-4D11-A115-048DB2841E09}"/>
              </a:ext>
            </a:extLst>
          </p:cNvPr>
          <p:cNvPicPr>
            <a:picLocks noChangeAspect="1"/>
          </p:cNvPicPr>
          <p:nvPr/>
        </p:nvPicPr>
        <p:blipFill rotWithShape="1">
          <a:blip r:embed="rId6" cstate="screen">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a:ext>
            </a:extLst>
          </a:blip>
          <a:srcRect/>
          <a:stretch/>
        </p:blipFill>
        <p:spPr>
          <a:xfrm>
            <a:off x="4254538" y="2474090"/>
            <a:ext cx="1999556" cy="1999556"/>
          </a:xfrm>
          <a:prstGeom prst="rect">
            <a:avLst/>
          </a:prstGeom>
          <a:solidFill>
            <a:schemeClr val="tx2"/>
          </a:solidFill>
          <a:ln w="9525">
            <a:solidFill>
              <a:schemeClr val="tx1"/>
            </a:solidFill>
          </a:ln>
          <a:effectLst>
            <a:outerShdw dist="177800" dir="7500000" algn="t" rotWithShape="0">
              <a:schemeClr val="accent1"/>
            </a:outerShdw>
          </a:effectLst>
        </p:spPr>
      </p:pic>
      <p:pic>
        <p:nvPicPr>
          <p:cNvPr id="16" name="图片 15">
            <a:extLst>
              <a:ext uri="{FF2B5EF4-FFF2-40B4-BE49-F238E27FC236}">
                <a16:creationId xmlns:a16="http://schemas.microsoft.com/office/drawing/2014/main" id="{8C8EB0F7-2A83-491C-A6B2-6840C41BC1B8}"/>
              </a:ext>
            </a:extLst>
          </p:cNvPr>
          <p:cNvPicPr>
            <a:picLocks noChangeAspect="1"/>
          </p:cNvPicPr>
          <p:nvPr/>
        </p:nvPicPr>
        <p:blipFill rotWithShape="1">
          <a:blip r:embed="rId8" cstate="screen">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a:ext>
            </a:extLst>
          </a:blip>
          <a:srcRect/>
          <a:stretch/>
        </p:blipFill>
        <p:spPr>
          <a:xfrm>
            <a:off x="5951984" y="1727932"/>
            <a:ext cx="1998000" cy="1998000"/>
          </a:xfrm>
          <a:prstGeom prst="rect">
            <a:avLst/>
          </a:prstGeom>
          <a:solidFill>
            <a:schemeClr val="tx2"/>
          </a:solidFill>
          <a:ln w="9525">
            <a:solidFill>
              <a:schemeClr val="tx1"/>
            </a:solidFill>
          </a:ln>
          <a:effectLst/>
        </p:spPr>
      </p:pic>
      <p:pic>
        <p:nvPicPr>
          <p:cNvPr id="17" name="图片 16">
            <a:extLst>
              <a:ext uri="{FF2B5EF4-FFF2-40B4-BE49-F238E27FC236}">
                <a16:creationId xmlns:a16="http://schemas.microsoft.com/office/drawing/2014/main" id="{28A0610E-A5FF-4CB2-A845-DE20FEDF61F3}"/>
              </a:ext>
            </a:extLst>
          </p:cNvPr>
          <p:cNvPicPr>
            <a:picLocks noChangeAspect="1"/>
          </p:cNvPicPr>
          <p:nvPr/>
        </p:nvPicPr>
        <p:blipFill rotWithShape="1">
          <a:blip r:embed="rId10" cstate="screen">
            <a:extLst>
              <a:ext uri="{BEBA8EAE-BF5A-486C-A8C5-ECC9F3942E4B}">
                <a14:imgProps xmlns:a14="http://schemas.microsoft.com/office/drawing/2010/main">
                  <a14:imgLayer r:embed="rId11">
                    <a14:imgEffect>
                      <a14:saturation sat="0"/>
                    </a14:imgEffect>
                  </a14:imgLayer>
                </a14:imgProps>
              </a:ext>
              <a:ext uri="{28A0092B-C50C-407E-A947-70E740481C1C}">
                <a14:useLocalDpi xmlns:a14="http://schemas.microsoft.com/office/drawing/2010/main"/>
              </a:ext>
            </a:extLst>
          </a:blip>
          <a:srcRect/>
          <a:stretch/>
        </p:blipFill>
        <p:spPr>
          <a:xfrm>
            <a:off x="7803900" y="2474868"/>
            <a:ext cx="1998000" cy="1998000"/>
          </a:xfrm>
          <a:prstGeom prst="rect">
            <a:avLst/>
          </a:prstGeom>
          <a:solidFill>
            <a:schemeClr val="tx2"/>
          </a:solidFill>
          <a:ln w="9525">
            <a:solidFill>
              <a:schemeClr val="tx1"/>
            </a:solidFill>
          </a:ln>
          <a:effectLst>
            <a:outerShdw dist="177800" dir="2940000" algn="t" rotWithShape="0">
              <a:schemeClr val="accent1"/>
            </a:outerShdw>
          </a:effectLst>
        </p:spPr>
      </p:pic>
      <p:pic>
        <p:nvPicPr>
          <p:cNvPr id="18" name="图片 17">
            <a:extLst>
              <a:ext uri="{FF2B5EF4-FFF2-40B4-BE49-F238E27FC236}">
                <a16:creationId xmlns:a16="http://schemas.microsoft.com/office/drawing/2014/main" id="{D19A45AB-480E-493C-8816-A2C81AB76720}"/>
              </a:ext>
            </a:extLst>
          </p:cNvPr>
          <p:cNvPicPr>
            <a:picLocks noChangeAspect="1"/>
          </p:cNvPicPr>
          <p:nvPr/>
        </p:nvPicPr>
        <p:blipFill rotWithShape="1">
          <a:blip r:embed="rId12" cstate="screen">
            <a:extLst>
              <a:ext uri="{BEBA8EAE-BF5A-486C-A8C5-ECC9F3942E4B}">
                <a14:imgProps xmlns:a14="http://schemas.microsoft.com/office/drawing/2010/main">
                  <a14:imgLayer r:embed="rId13">
                    <a14:imgEffect>
                      <a14:saturation sat="0"/>
                    </a14:imgEffect>
                  </a14:imgLayer>
                </a14:imgProps>
              </a:ext>
              <a:ext uri="{28A0092B-C50C-407E-A947-70E740481C1C}">
                <a14:useLocalDpi xmlns:a14="http://schemas.microsoft.com/office/drawing/2010/main"/>
              </a:ext>
            </a:extLst>
          </a:blip>
          <a:srcRect/>
          <a:stretch/>
        </p:blipFill>
        <p:spPr>
          <a:xfrm>
            <a:off x="9498675" y="1727932"/>
            <a:ext cx="1998000" cy="1998000"/>
          </a:xfrm>
          <a:prstGeom prst="rect">
            <a:avLst/>
          </a:prstGeom>
          <a:solidFill>
            <a:schemeClr val="tx2"/>
          </a:solidFill>
          <a:ln w="9525">
            <a:solidFill>
              <a:schemeClr val="tx1"/>
            </a:solidFill>
          </a:ln>
          <a:effectLst/>
        </p:spPr>
      </p:pic>
      <p:sp>
        <p:nvSpPr>
          <p:cNvPr id="20" name="文本占位符 5">
            <a:extLst>
              <a:ext uri="{FF2B5EF4-FFF2-40B4-BE49-F238E27FC236}">
                <a16:creationId xmlns:a16="http://schemas.microsoft.com/office/drawing/2014/main" id="{BCECB26E-AEF6-4E1B-8E1A-52E990882A45}"/>
              </a:ext>
            </a:extLst>
          </p:cNvPr>
          <p:cNvSpPr txBox="1">
            <a:spLocks/>
          </p:cNvSpPr>
          <p:nvPr/>
        </p:nvSpPr>
        <p:spPr>
          <a:xfrm>
            <a:off x="3067184" y="4784756"/>
            <a:ext cx="540000" cy="540000"/>
          </a:xfrm>
          <a:prstGeom prst="ellipse">
            <a:avLst/>
          </a:prstGeom>
          <a:gradFill flip="none" rotWithShape="1">
            <a:gsLst>
              <a:gs pos="74000">
                <a:schemeClr val="accent1"/>
              </a:gs>
              <a:gs pos="100000">
                <a:schemeClr val="accent1">
                  <a:lumMod val="60000"/>
                  <a:lumOff val="40000"/>
                </a:schemeClr>
              </a:gs>
            </a:gsLst>
            <a:lin ang="16200000" scaled="1"/>
            <a:tileRect/>
          </a:gradFill>
          <a:effectLst>
            <a:outerShdw blurRad="50800" dist="38100" dir="5400000" algn="t" rotWithShape="0">
              <a:schemeClr val="accent1">
                <a:alpha val="40000"/>
              </a:schemeClr>
            </a:outerShdw>
          </a:effectLst>
        </p:spPr>
        <p:txBody>
          <a:bodyPr wrap="none" lIns="0" tIns="75600" rIns="0" bIns="0" anchor="ctr">
            <a:noAutofit/>
          </a:bodyPr>
          <a:lstStyle>
            <a:defPPr>
              <a:defRPr lang="zh-CN"/>
            </a:defPPr>
            <a:lvl1pPr indent="0" algn="ctr">
              <a:lnSpc>
                <a:spcPct val="90000"/>
              </a:lnSpc>
              <a:spcBef>
                <a:spcPts val="1000"/>
              </a:spcBef>
              <a:buFont typeface="Arial" panose="020B0604020202020204" pitchFamily="34" charset="0"/>
              <a:buNone/>
              <a:defRPr sz="2400">
                <a:effectLst/>
                <a:latin typeface="+mj-lt"/>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a:latin typeface="+mn-lt"/>
              </a:rPr>
              <a:t>02</a:t>
            </a:r>
            <a:endParaRPr lang="en-US">
              <a:latin typeface="+mn-lt"/>
            </a:endParaRPr>
          </a:p>
        </p:txBody>
      </p:sp>
      <p:cxnSp>
        <p:nvCxnSpPr>
          <p:cNvPr id="21" name="直接连接符 20">
            <a:extLst>
              <a:ext uri="{FF2B5EF4-FFF2-40B4-BE49-F238E27FC236}">
                <a16:creationId xmlns:a16="http://schemas.microsoft.com/office/drawing/2014/main" id="{2B456515-ADD1-449B-BD88-EAEA0FAEDD70}"/>
              </a:ext>
            </a:extLst>
          </p:cNvPr>
          <p:cNvCxnSpPr>
            <a:cxnSpLocks/>
            <a:stCxn id="20" idx="0"/>
          </p:cNvCxnSpPr>
          <p:nvPr/>
        </p:nvCxnSpPr>
        <p:spPr>
          <a:xfrm flipH="1" flipV="1">
            <a:off x="3317568" y="3146604"/>
            <a:ext cx="19616" cy="1638152"/>
          </a:xfrm>
          <a:prstGeom prst="line">
            <a:avLst/>
          </a:prstGeom>
          <a:ln w="19050">
            <a:prstDash val="sysDash"/>
            <a:headEnd type="none"/>
            <a:tailEnd type="ova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ECA36038-A917-460E-B267-644CC7FF1F75}"/>
              </a:ext>
            </a:extLst>
          </p:cNvPr>
          <p:cNvCxnSpPr>
            <a:cxnSpLocks/>
          </p:cNvCxnSpPr>
          <p:nvPr/>
        </p:nvCxnSpPr>
        <p:spPr>
          <a:xfrm flipH="1" flipV="1">
            <a:off x="5211694" y="3861627"/>
            <a:ext cx="15669" cy="1080000"/>
          </a:xfrm>
          <a:prstGeom prst="line">
            <a:avLst/>
          </a:prstGeom>
          <a:ln w="19050">
            <a:prstDash val="sysDash"/>
            <a:headEnd type="none"/>
            <a:tailEnd type="oval"/>
          </a:ln>
        </p:spPr>
        <p:style>
          <a:lnRef idx="1">
            <a:schemeClr val="accent1"/>
          </a:lnRef>
          <a:fillRef idx="0">
            <a:schemeClr val="accent1"/>
          </a:fillRef>
          <a:effectRef idx="0">
            <a:schemeClr val="accent1"/>
          </a:effectRef>
          <a:fontRef idx="minor">
            <a:schemeClr val="tx1"/>
          </a:fontRef>
        </p:style>
      </p:cxnSp>
      <p:sp>
        <p:nvSpPr>
          <p:cNvPr id="24" name="文本占位符 5">
            <a:extLst>
              <a:ext uri="{FF2B5EF4-FFF2-40B4-BE49-F238E27FC236}">
                <a16:creationId xmlns:a16="http://schemas.microsoft.com/office/drawing/2014/main" id="{27DC6C5F-62C5-4092-986F-47F8B1BECD04}"/>
              </a:ext>
            </a:extLst>
          </p:cNvPr>
          <p:cNvSpPr txBox="1">
            <a:spLocks/>
          </p:cNvSpPr>
          <p:nvPr/>
        </p:nvSpPr>
        <p:spPr>
          <a:xfrm>
            <a:off x="4949528" y="4784756"/>
            <a:ext cx="540000" cy="540000"/>
          </a:xfrm>
          <a:prstGeom prst="ellipse">
            <a:avLst/>
          </a:prstGeom>
          <a:gradFill flip="none" rotWithShape="1">
            <a:gsLst>
              <a:gs pos="74000">
                <a:schemeClr val="accent1"/>
              </a:gs>
              <a:gs pos="100000">
                <a:schemeClr val="accent1">
                  <a:lumMod val="60000"/>
                  <a:lumOff val="40000"/>
                </a:schemeClr>
              </a:gs>
            </a:gsLst>
            <a:lin ang="16200000" scaled="1"/>
            <a:tileRect/>
          </a:gradFill>
          <a:effectLst>
            <a:outerShdw blurRad="50800" dist="38100" dir="5400000" algn="t" rotWithShape="0">
              <a:schemeClr val="accent1">
                <a:alpha val="40000"/>
              </a:schemeClr>
            </a:outerShdw>
          </a:effectLst>
        </p:spPr>
        <p:txBody>
          <a:bodyPr wrap="none" lIns="0" tIns="75600" rIns="0" bIns="0" anchor="ctr">
            <a:noAutofit/>
          </a:bodyPr>
          <a:lstStyle>
            <a:defPPr>
              <a:defRPr lang="zh-CN"/>
            </a:defPPr>
            <a:lvl1pPr indent="0" algn="ctr">
              <a:lnSpc>
                <a:spcPct val="90000"/>
              </a:lnSpc>
              <a:spcBef>
                <a:spcPts val="1000"/>
              </a:spcBef>
              <a:buFont typeface="Arial" panose="020B0604020202020204" pitchFamily="34" charset="0"/>
              <a:buNone/>
              <a:defRPr sz="2400">
                <a:effectLst/>
                <a:latin typeface="+mj-lt"/>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a:latin typeface="+mn-lt"/>
              </a:rPr>
              <a:t>03</a:t>
            </a:r>
            <a:endParaRPr lang="en-US">
              <a:latin typeface="+mn-lt"/>
            </a:endParaRPr>
          </a:p>
        </p:txBody>
      </p:sp>
      <p:cxnSp>
        <p:nvCxnSpPr>
          <p:cNvPr id="26" name="直接连接符 25">
            <a:extLst>
              <a:ext uri="{FF2B5EF4-FFF2-40B4-BE49-F238E27FC236}">
                <a16:creationId xmlns:a16="http://schemas.microsoft.com/office/drawing/2014/main" id="{61D8D3F9-D634-4E8C-9CD9-A3449A5CD50F}"/>
              </a:ext>
            </a:extLst>
          </p:cNvPr>
          <p:cNvCxnSpPr>
            <a:cxnSpLocks/>
          </p:cNvCxnSpPr>
          <p:nvPr/>
        </p:nvCxnSpPr>
        <p:spPr>
          <a:xfrm flipH="1" flipV="1">
            <a:off x="8976382" y="3861627"/>
            <a:ext cx="15669" cy="1080000"/>
          </a:xfrm>
          <a:prstGeom prst="line">
            <a:avLst/>
          </a:prstGeom>
          <a:ln w="19050">
            <a:prstDash val="sysDash"/>
            <a:headEnd type="none"/>
            <a:tailEnd type="oval"/>
          </a:ln>
        </p:spPr>
        <p:style>
          <a:lnRef idx="1">
            <a:schemeClr val="accent1"/>
          </a:lnRef>
          <a:fillRef idx="0">
            <a:schemeClr val="accent1"/>
          </a:fillRef>
          <a:effectRef idx="0">
            <a:schemeClr val="accent1"/>
          </a:effectRef>
          <a:fontRef idx="minor">
            <a:schemeClr val="tx1"/>
          </a:fontRef>
        </p:style>
      </p:cxnSp>
      <p:sp>
        <p:nvSpPr>
          <p:cNvPr id="27" name="文本占位符 5">
            <a:extLst>
              <a:ext uri="{FF2B5EF4-FFF2-40B4-BE49-F238E27FC236}">
                <a16:creationId xmlns:a16="http://schemas.microsoft.com/office/drawing/2014/main" id="{84419EBD-7500-496B-98B3-B42807D098E6}"/>
              </a:ext>
            </a:extLst>
          </p:cNvPr>
          <p:cNvSpPr txBox="1">
            <a:spLocks/>
          </p:cNvSpPr>
          <p:nvPr/>
        </p:nvSpPr>
        <p:spPr>
          <a:xfrm>
            <a:off x="8714216" y="4784756"/>
            <a:ext cx="540000" cy="540000"/>
          </a:xfrm>
          <a:prstGeom prst="ellipse">
            <a:avLst/>
          </a:prstGeom>
          <a:gradFill flip="none" rotWithShape="1">
            <a:gsLst>
              <a:gs pos="74000">
                <a:schemeClr val="accent1"/>
              </a:gs>
              <a:gs pos="100000">
                <a:schemeClr val="accent1">
                  <a:lumMod val="60000"/>
                  <a:lumOff val="40000"/>
                </a:schemeClr>
              </a:gs>
            </a:gsLst>
            <a:lin ang="16200000" scaled="1"/>
            <a:tileRect/>
          </a:gradFill>
          <a:effectLst>
            <a:outerShdw blurRad="50800" dist="38100" dir="5400000" algn="t" rotWithShape="0">
              <a:schemeClr val="accent1">
                <a:alpha val="40000"/>
              </a:schemeClr>
            </a:outerShdw>
          </a:effectLst>
        </p:spPr>
        <p:txBody>
          <a:bodyPr wrap="none" lIns="0" tIns="75600" rIns="0" bIns="0" anchor="ctr">
            <a:noAutofit/>
          </a:bodyPr>
          <a:lstStyle>
            <a:defPPr>
              <a:defRPr lang="zh-CN"/>
            </a:defPPr>
            <a:lvl1pPr indent="0" algn="ctr">
              <a:lnSpc>
                <a:spcPct val="90000"/>
              </a:lnSpc>
              <a:spcBef>
                <a:spcPts val="1000"/>
              </a:spcBef>
              <a:buFont typeface="Arial" panose="020B0604020202020204" pitchFamily="34" charset="0"/>
              <a:buNone/>
              <a:defRPr sz="2400">
                <a:effectLst/>
                <a:latin typeface="+mj-lt"/>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a:latin typeface="+mn-lt"/>
              </a:rPr>
              <a:t>05</a:t>
            </a:r>
            <a:endParaRPr lang="en-US">
              <a:latin typeface="+mn-lt"/>
            </a:endParaRPr>
          </a:p>
        </p:txBody>
      </p:sp>
      <p:sp>
        <p:nvSpPr>
          <p:cNvPr id="29" name="文本占位符 5">
            <a:extLst>
              <a:ext uri="{FF2B5EF4-FFF2-40B4-BE49-F238E27FC236}">
                <a16:creationId xmlns:a16="http://schemas.microsoft.com/office/drawing/2014/main" id="{D0127E0A-CDE6-48CA-9F77-476D9F6181B9}"/>
              </a:ext>
            </a:extLst>
          </p:cNvPr>
          <p:cNvSpPr txBox="1">
            <a:spLocks/>
          </p:cNvSpPr>
          <p:nvPr/>
        </p:nvSpPr>
        <p:spPr>
          <a:xfrm>
            <a:off x="6824037" y="4784756"/>
            <a:ext cx="540000" cy="540000"/>
          </a:xfrm>
          <a:prstGeom prst="ellipse">
            <a:avLst/>
          </a:prstGeom>
          <a:gradFill flip="none" rotWithShape="1">
            <a:gsLst>
              <a:gs pos="74000">
                <a:schemeClr val="accent1"/>
              </a:gs>
              <a:gs pos="100000">
                <a:schemeClr val="accent1">
                  <a:lumMod val="60000"/>
                  <a:lumOff val="40000"/>
                </a:schemeClr>
              </a:gs>
            </a:gsLst>
            <a:lin ang="16200000" scaled="1"/>
            <a:tileRect/>
          </a:gradFill>
          <a:effectLst>
            <a:outerShdw blurRad="50800" dist="38100" dir="5400000" algn="t" rotWithShape="0">
              <a:schemeClr val="accent1">
                <a:alpha val="40000"/>
              </a:schemeClr>
            </a:outerShdw>
          </a:effectLst>
        </p:spPr>
        <p:txBody>
          <a:bodyPr wrap="none" lIns="0" tIns="75600" rIns="0" bIns="0" anchor="ctr">
            <a:noAutofit/>
          </a:bodyPr>
          <a:lstStyle>
            <a:defPPr>
              <a:defRPr lang="zh-CN"/>
            </a:defPPr>
            <a:lvl1pPr indent="0" algn="ctr">
              <a:lnSpc>
                <a:spcPct val="90000"/>
              </a:lnSpc>
              <a:spcBef>
                <a:spcPts val="1000"/>
              </a:spcBef>
              <a:buFont typeface="Arial" panose="020B0604020202020204" pitchFamily="34" charset="0"/>
              <a:buNone/>
              <a:defRPr sz="2400">
                <a:effectLst/>
                <a:latin typeface="+mj-lt"/>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a:latin typeface="+mn-lt"/>
              </a:rPr>
              <a:t>04</a:t>
            </a:r>
            <a:endParaRPr lang="en-US">
              <a:latin typeface="+mn-lt"/>
            </a:endParaRPr>
          </a:p>
        </p:txBody>
      </p:sp>
      <p:cxnSp>
        <p:nvCxnSpPr>
          <p:cNvPr id="30" name="直接连接符 29">
            <a:extLst>
              <a:ext uri="{FF2B5EF4-FFF2-40B4-BE49-F238E27FC236}">
                <a16:creationId xmlns:a16="http://schemas.microsoft.com/office/drawing/2014/main" id="{B8142B34-4418-4077-8EDE-4A752C444493}"/>
              </a:ext>
            </a:extLst>
          </p:cNvPr>
          <p:cNvCxnSpPr>
            <a:cxnSpLocks/>
            <a:stCxn id="29" idx="0"/>
          </p:cNvCxnSpPr>
          <p:nvPr/>
        </p:nvCxnSpPr>
        <p:spPr>
          <a:xfrm flipH="1" flipV="1">
            <a:off x="7074421" y="3146604"/>
            <a:ext cx="19616" cy="1638152"/>
          </a:xfrm>
          <a:prstGeom prst="line">
            <a:avLst/>
          </a:prstGeom>
          <a:ln w="19050">
            <a:prstDash val="sysDash"/>
            <a:headEnd type="none"/>
            <a:tailEnd type="oval"/>
          </a:ln>
        </p:spPr>
        <p:style>
          <a:lnRef idx="1">
            <a:schemeClr val="accent1"/>
          </a:lnRef>
          <a:fillRef idx="0">
            <a:schemeClr val="accent1"/>
          </a:fillRef>
          <a:effectRef idx="0">
            <a:schemeClr val="accent1"/>
          </a:effectRef>
          <a:fontRef idx="minor">
            <a:schemeClr val="tx1"/>
          </a:fontRef>
        </p:style>
      </p:cxnSp>
      <p:sp>
        <p:nvSpPr>
          <p:cNvPr id="32" name="文本占位符 5">
            <a:extLst>
              <a:ext uri="{FF2B5EF4-FFF2-40B4-BE49-F238E27FC236}">
                <a16:creationId xmlns:a16="http://schemas.microsoft.com/office/drawing/2014/main" id="{EB40BAED-399C-4C2A-8DDF-D9B0B0A6B456}"/>
              </a:ext>
            </a:extLst>
          </p:cNvPr>
          <p:cNvSpPr txBox="1">
            <a:spLocks/>
          </p:cNvSpPr>
          <p:nvPr/>
        </p:nvSpPr>
        <p:spPr>
          <a:xfrm>
            <a:off x="10612263" y="4784756"/>
            <a:ext cx="540000" cy="540000"/>
          </a:xfrm>
          <a:prstGeom prst="ellipse">
            <a:avLst/>
          </a:prstGeom>
          <a:gradFill flip="none" rotWithShape="1">
            <a:gsLst>
              <a:gs pos="74000">
                <a:schemeClr val="accent1"/>
              </a:gs>
              <a:gs pos="100000">
                <a:schemeClr val="accent1">
                  <a:lumMod val="60000"/>
                  <a:lumOff val="40000"/>
                </a:schemeClr>
              </a:gs>
            </a:gsLst>
            <a:lin ang="16200000" scaled="1"/>
            <a:tileRect/>
          </a:gradFill>
          <a:effectLst>
            <a:outerShdw blurRad="50800" dist="38100" dir="5400000" algn="t" rotWithShape="0">
              <a:schemeClr val="accent1">
                <a:alpha val="40000"/>
              </a:schemeClr>
            </a:outerShdw>
          </a:effectLst>
        </p:spPr>
        <p:txBody>
          <a:bodyPr wrap="none" lIns="0" tIns="75600" rIns="0" bIns="0" anchor="ctr">
            <a:noAutofit/>
          </a:bodyPr>
          <a:lstStyle>
            <a:defPPr>
              <a:defRPr lang="zh-CN"/>
            </a:defPPr>
            <a:lvl1pPr indent="0" algn="ctr">
              <a:lnSpc>
                <a:spcPct val="90000"/>
              </a:lnSpc>
              <a:spcBef>
                <a:spcPts val="1000"/>
              </a:spcBef>
              <a:buFont typeface="Arial" panose="020B0604020202020204" pitchFamily="34" charset="0"/>
              <a:buNone/>
              <a:defRPr sz="2400">
                <a:effectLst/>
                <a:latin typeface="+mj-lt"/>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a:latin typeface="+mn-lt"/>
              </a:rPr>
              <a:t>06</a:t>
            </a:r>
            <a:endParaRPr lang="en-US">
              <a:latin typeface="+mn-lt"/>
            </a:endParaRPr>
          </a:p>
        </p:txBody>
      </p:sp>
      <p:cxnSp>
        <p:nvCxnSpPr>
          <p:cNvPr id="33" name="直接连接符 32">
            <a:extLst>
              <a:ext uri="{FF2B5EF4-FFF2-40B4-BE49-F238E27FC236}">
                <a16:creationId xmlns:a16="http://schemas.microsoft.com/office/drawing/2014/main" id="{C8908E71-BAF7-4746-B363-A75F8F33F9B1}"/>
              </a:ext>
            </a:extLst>
          </p:cNvPr>
          <p:cNvCxnSpPr>
            <a:cxnSpLocks/>
            <a:stCxn id="32" idx="0"/>
          </p:cNvCxnSpPr>
          <p:nvPr/>
        </p:nvCxnSpPr>
        <p:spPr>
          <a:xfrm flipH="1" flipV="1">
            <a:off x="10862647" y="3146604"/>
            <a:ext cx="19616" cy="1638152"/>
          </a:xfrm>
          <a:prstGeom prst="line">
            <a:avLst/>
          </a:prstGeom>
          <a:ln w="19050">
            <a:solidFill>
              <a:schemeClr val="accent1"/>
            </a:solidFill>
            <a:prstDash val="sysDash"/>
            <a:headEnd type="none"/>
            <a:tailEnd type="oval"/>
          </a:ln>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a16="http://schemas.microsoft.com/office/drawing/2014/main" id="{042A5A37-65DE-4FCA-955A-B524E47EA8D6}"/>
              </a:ext>
            </a:extLst>
          </p:cNvPr>
          <p:cNvSpPr txBox="1"/>
          <p:nvPr/>
        </p:nvSpPr>
        <p:spPr>
          <a:xfrm>
            <a:off x="899941" y="5389645"/>
            <a:ext cx="1390930" cy="574837"/>
          </a:xfrm>
          <a:prstGeom prst="rect">
            <a:avLst/>
          </a:prstGeom>
          <a:noFill/>
        </p:spPr>
        <p:txBody>
          <a:bodyPr wrap="square" lIns="0" tIns="0" rIns="0" bIns="0" rtlCol="0">
            <a:spAutoFit/>
          </a:bodyPr>
          <a:lstStyle/>
          <a:p>
            <a:pPr algn="l">
              <a:lnSpc>
                <a:spcPct val="120000"/>
              </a:lnSpc>
            </a:pPr>
            <a:r>
              <a:rPr lang="zh-CN" altLang="en-US" sz="1600">
                <a:latin typeface="+mn-ea"/>
              </a:rPr>
              <a:t>场地内已平整，拆迁完毕</a:t>
            </a:r>
          </a:p>
        </p:txBody>
      </p:sp>
      <p:sp>
        <p:nvSpPr>
          <p:cNvPr id="35" name="文本框 34">
            <a:extLst>
              <a:ext uri="{FF2B5EF4-FFF2-40B4-BE49-F238E27FC236}">
                <a16:creationId xmlns:a16="http://schemas.microsoft.com/office/drawing/2014/main" id="{D43DA905-D34F-4DE0-A090-B151A25FC8D5}"/>
              </a:ext>
            </a:extLst>
          </p:cNvPr>
          <p:cNvSpPr txBox="1"/>
          <p:nvPr/>
        </p:nvSpPr>
        <p:spPr>
          <a:xfrm>
            <a:off x="2641719" y="5389645"/>
            <a:ext cx="1390930" cy="574837"/>
          </a:xfrm>
          <a:prstGeom prst="rect">
            <a:avLst/>
          </a:prstGeom>
          <a:noFill/>
        </p:spPr>
        <p:txBody>
          <a:bodyPr wrap="square" lIns="0" tIns="0" rIns="0" bIns="0" rtlCol="0">
            <a:spAutoFit/>
          </a:bodyPr>
          <a:lstStyle/>
          <a:p>
            <a:pPr algn="l">
              <a:lnSpc>
                <a:spcPct val="120000"/>
              </a:lnSpc>
            </a:pPr>
            <a:r>
              <a:rPr lang="zh-CN" altLang="en-US" sz="1600">
                <a:latin typeface="+mn-ea"/>
              </a:rPr>
              <a:t>西侧现状的破旧厂房和道路</a:t>
            </a:r>
          </a:p>
        </p:txBody>
      </p:sp>
      <p:sp>
        <p:nvSpPr>
          <p:cNvPr id="36" name="文本框 35">
            <a:extLst>
              <a:ext uri="{FF2B5EF4-FFF2-40B4-BE49-F238E27FC236}">
                <a16:creationId xmlns:a16="http://schemas.microsoft.com/office/drawing/2014/main" id="{854EF043-67CA-47FA-85FF-3641B8B35BB2}"/>
              </a:ext>
            </a:extLst>
          </p:cNvPr>
          <p:cNvSpPr txBox="1"/>
          <p:nvPr/>
        </p:nvSpPr>
        <p:spPr>
          <a:xfrm>
            <a:off x="4516228" y="5389645"/>
            <a:ext cx="1390930" cy="574837"/>
          </a:xfrm>
          <a:prstGeom prst="rect">
            <a:avLst/>
          </a:prstGeom>
          <a:noFill/>
        </p:spPr>
        <p:txBody>
          <a:bodyPr wrap="square" lIns="0" tIns="0" rIns="0" bIns="0" rtlCol="0">
            <a:spAutoFit/>
          </a:bodyPr>
          <a:lstStyle/>
          <a:p>
            <a:pPr algn="l">
              <a:lnSpc>
                <a:spcPct val="120000"/>
              </a:lnSpc>
            </a:pPr>
            <a:r>
              <a:rPr lang="zh-CN" altLang="en-US" sz="1600">
                <a:latin typeface="+mn-ea"/>
              </a:rPr>
              <a:t>基地北侧高压线，一高一低</a:t>
            </a:r>
          </a:p>
        </p:txBody>
      </p:sp>
      <p:sp>
        <p:nvSpPr>
          <p:cNvPr id="37" name="文本框 36">
            <a:extLst>
              <a:ext uri="{FF2B5EF4-FFF2-40B4-BE49-F238E27FC236}">
                <a16:creationId xmlns:a16="http://schemas.microsoft.com/office/drawing/2014/main" id="{9617B617-C2B1-41F3-B7EF-14C7A29EF64E}"/>
              </a:ext>
            </a:extLst>
          </p:cNvPr>
          <p:cNvSpPr txBox="1"/>
          <p:nvPr/>
        </p:nvSpPr>
        <p:spPr>
          <a:xfrm>
            <a:off x="6388764" y="5389645"/>
            <a:ext cx="1390930" cy="574837"/>
          </a:xfrm>
          <a:prstGeom prst="rect">
            <a:avLst/>
          </a:prstGeom>
          <a:noFill/>
        </p:spPr>
        <p:txBody>
          <a:bodyPr wrap="square" lIns="0" tIns="0" rIns="0" bIns="0" rtlCol="0">
            <a:spAutoFit/>
          </a:bodyPr>
          <a:lstStyle/>
          <a:p>
            <a:pPr algn="l">
              <a:lnSpc>
                <a:spcPct val="120000"/>
              </a:lnSpc>
            </a:pPr>
            <a:r>
              <a:rPr lang="zh-CN" altLang="en-US" sz="1600">
                <a:latin typeface="+mn-ea"/>
              </a:rPr>
              <a:t>东侧现状新貌，产业园改造</a:t>
            </a:r>
          </a:p>
        </p:txBody>
      </p:sp>
      <p:sp>
        <p:nvSpPr>
          <p:cNvPr id="38" name="文本框 37">
            <a:extLst>
              <a:ext uri="{FF2B5EF4-FFF2-40B4-BE49-F238E27FC236}">
                <a16:creationId xmlns:a16="http://schemas.microsoft.com/office/drawing/2014/main" id="{BC576A9A-4337-4DDC-95FA-2B89A4166F1B}"/>
              </a:ext>
            </a:extLst>
          </p:cNvPr>
          <p:cNvSpPr txBox="1"/>
          <p:nvPr/>
        </p:nvSpPr>
        <p:spPr>
          <a:xfrm>
            <a:off x="8296586" y="5389645"/>
            <a:ext cx="1390930" cy="574837"/>
          </a:xfrm>
          <a:prstGeom prst="rect">
            <a:avLst/>
          </a:prstGeom>
          <a:noFill/>
        </p:spPr>
        <p:txBody>
          <a:bodyPr wrap="square" lIns="0" tIns="0" rIns="0" bIns="0" rtlCol="0">
            <a:spAutoFit/>
          </a:bodyPr>
          <a:lstStyle/>
          <a:p>
            <a:pPr algn="l">
              <a:lnSpc>
                <a:spcPct val="120000"/>
              </a:lnSpc>
            </a:pPr>
            <a:r>
              <a:rPr lang="zh-CN" altLang="en-US" sz="1600">
                <a:latin typeface="+mn-ea"/>
              </a:rPr>
              <a:t>南侧待出让地块现状</a:t>
            </a:r>
          </a:p>
        </p:txBody>
      </p:sp>
      <p:sp>
        <p:nvSpPr>
          <p:cNvPr id="39" name="文本框 38">
            <a:extLst>
              <a:ext uri="{FF2B5EF4-FFF2-40B4-BE49-F238E27FC236}">
                <a16:creationId xmlns:a16="http://schemas.microsoft.com/office/drawing/2014/main" id="{D0862580-9910-4257-B8C6-AA834DE35CCA}"/>
              </a:ext>
            </a:extLst>
          </p:cNvPr>
          <p:cNvSpPr txBox="1"/>
          <p:nvPr/>
        </p:nvSpPr>
        <p:spPr>
          <a:xfrm>
            <a:off x="10200324" y="5389645"/>
            <a:ext cx="1390930" cy="574837"/>
          </a:xfrm>
          <a:prstGeom prst="rect">
            <a:avLst/>
          </a:prstGeom>
          <a:noFill/>
        </p:spPr>
        <p:txBody>
          <a:bodyPr wrap="square" lIns="0" tIns="0" rIns="0" bIns="0" rtlCol="0">
            <a:spAutoFit/>
          </a:bodyPr>
          <a:lstStyle/>
          <a:p>
            <a:pPr algn="l">
              <a:lnSpc>
                <a:spcPct val="120000"/>
              </a:lnSpc>
            </a:pPr>
            <a:r>
              <a:rPr lang="zh-CN" altLang="en-US" sz="1600">
                <a:latin typeface="+mn-ea"/>
              </a:rPr>
              <a:t>北侧道路及公园基本完工</a:t>
            </a:r>
          </a:p>
        </p:txBody>
      </p:sp>
    </p:spTree>
    <p:extLst>
      <p:ext uri="{BB962C8B-B14F-4D97-AF65-F5344CB8AC3E}">
        <p14:creationId xmlns:p14="http://schemas.microsoft.com/office/powerpoint/2010/main" val="683338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a:extLst>
              <a:ext uri="{FF2B5EF4-FFF2-40B4-BE49-F238E27FC236}">
                <a16:creationId xmlns:a16="http://schemas.microsoft.com/office/drawing/2014/main" id="{CF5CBBA1-776B-409A-B950-1A4E425D4C2B}"/>
              </a:ext>
            </a:extLst>
          </p:cNvPr>
          <p:cNvSpPr/>
          <p:nvPr/>
        </p:nvSpPr>
        <p:spPr>
          <a:xfrm>
            <a:off x="956817" y="1846368"/>
            <a:ext cx="3926548" cy="379949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id="{9771FC68-1C59-4E84-B037-BF5619D7AD72}"/>
              </a:ext>
            </a:extLst>
          </p:cNvPr>
          <p:cNvSpPr>
            <a:spLocks noGrp="1"/>
          </p:cNvSpPr>
          <p:nvPr>
            <p:ph type="body" sz="quarter" idx="10"/>
          </p:nvPr>
        </p:nvSpPr>
        <p:spPr>
          <a:prstGeom prst="rect">
            <a:avLst/>
          </a:prstGeom>
        </p:spPr>
        <p:txBody>
          <a:bodyPr/>
          <a:lstStyle/>
          <a:p>
            <a:pPr algn="l">
              <a:tabLst>
                <a:tab pos="361950" algn="l"/>
              </a:tabLst>
            </a:pPr>
            <a:r>
              <a:rPr lang="zh-CN" altLang="en-US" sz="2800">
                <a:latin typeface="+mj-ea"/>
                <a:ea typeface="+mj-ea"/>
              </a:rPr>
              <a:t>基地分析</a:t>
            </a:r>
          </a:p>
        </p:txBody>
      </p:sp>
      <p:sp>
        <p:nvSpPr>
          <p:cNvPr id="4" name="文本占位符 3">
            <a:extLst>
              <a:ext uri="{FF2B5EF4-FFF2-40B4-BE49-F238E27FC236}">
                <a16:creationId xmlns:a16="http://schemas.microsoft.com/office/drawing/2014/main" id="{E2C54D9C-F5B1-4F4A-A514-B41E804A2E94}"/>
              </a:ext>
            </a:extLst>
          </p:cNvPr>
          <p:cNvSpPr>
            <a:spLocks noGrp="1"/>
          </p:cNvSpPr>
          <p:nvPr>
            <p:ph type="body" sz="quarter" idx="11"/>
          </p:nvPr>
        </p:nvSpPr>
        <p:spPr>
          <a:prstGeom prst="rect">
            <a:avLst/>
          </a:prstGeom>
        </p:spPr>
        <p:txBody>
          <a:bodyPr/>
          <a:lstStyle/>
          <a:p>
            <a:r>
              <a:rPr lang="en-US" altLang="zh-CN"/>
              <a:t>SITE ANALYSIS</a:t>
            </a:r>
            <a:endParaRPr lang="zh-CN" altLang="en-US"/>
          </a:p>
        </p:txBody>
      </p:sp>
      <p:sp>
        <p:nvSpPr>
          <p:cNvPr id="37" name="文本框 36">
            <a:extLst>
              <a:ext uri="{FF2B5EF4-FFF2-40B4-BE49-F238E27FC236}">
                <a16:creationId xmlns:a16="http://schemas.microsoft.com/office/drawing/2014/main" id="{A3AA14D1-68C7-4AD0-91FC-80D13063EDBB}"/>
              </a:ext>
            </a:extLst>
          </p:cNvPr>
          <p:cNvSpPr txBox="1"/>
          <p:nvPr/>
        </p:nvSpPr>
        <p:spPr>
          <a:xfrm>
            <a:off x="5848372" y="2619902"/>
            <a:ext cx="2185859" cy="574837"/>
          </a:xfrm>
          <a:prstGeom prst="rect">
            <a:avLst/>
          </a:prstGeom>
          <a:noFill/>
        </p:spPr>
        <p:txBody>
          <a:bodyPr wrap="square" lIns="0" tIns="0" rIns="0" bIns="0" rtlCol="0">
            <a:spAutoFit/>
          </a:bodyPr>
          <a:lstStyle>
            <a:defPPr>
              <a:defRPr lang="zh-CN"/>
            </a:defPPr>
            <a:lvl1pPr>
              <a:lnSpc>
                <a:spcPct val="120000"/>
              </a:lnSpc>
              <a:defRPr kumimoji="0" sz="1600" b="0" i="0" u="none" strike="noStrike" cap="none" spc="0" normalizeH="0" baseline="0">
                <a:ln>
                  <a:noFill/>
                </a:ln>
                <a:solidFill>
                  <a:prstClr val="black"/>
                </a:solidFill>
                <a:effectLst/>
                <a:uLnTx/>
                <a:uFillTx/>
                <a:latin typeface="阿里巴巴普惠体"/>
                <a:ea typeface="阿里巴巴普惠体"/>
              </a:defRPr>
            </a:lvl1pPr>
          </a:lstStyle>
          <a:p>
            <a:r>
              <a:rPr lang="zh-CN" altLang="en-US">
                <a:solidFill>
                  <a:schemeClr val="tx1">
                    <a:lumMod val="85000"/>
                    <a:lumOff val="15000"/>
                  </a:schemeClr>
                </a:solidFill>
                <a:latin typeface="+mn-ea"/>
                <a:ea typeface="+mn-ea"/>
              </a:rPr>
              <a:t>现状一路路为现状唯一已建道路，其他待建。</a:t>
            </a:r>
          </a:p>
        </p:txBody>
      </p:sp>
      <p:sp>
        <p:nvSpPr>
          <p:cNvPr id="8" name="文本框 7">
            <a:extLst>
              <a:ext uri="{FF2B5EF4-FFF2-40B4-BE49-F238E27FC236}">
                <a16:creationId xmlns:a16="http://schemas.microsoft.com/office/drawing/2014/main" id="{9CDAF2DA-2D36-4B90-9A5D-8F49A51C5E6F}"/>
              </a:ext>
            </a:extLst>
          </p:cNvPr>
          <p:cNvSpPr txBox="1"/>
          <p:nvPr/>
        </p:nvSpPr>
        <p:spPr>
          <a:xfrm>
            <a:off x="6518073" y="2186940"/>
            <a:ext cx="1282402" cy="307777"/>
          </a:xfrm>
          <a:prstGeom prst="rect">
            <a:avLst/>
          </a:prstGeom>
          <a:noFill/>
        </p:spPr>
        <p:txBody>
          <a:bodyPr wrap="none" lIns="0" tIns="0" rIns="0" bIns="0" rtlCol="0">
            <a:spAutoFit/>
          </a:bodyPr>
          <a:lstStyle/>
          <a:p>
            <a:pPr algn="l"/>
            <a:r>
              <a:rPr lang="zh-CN" altLang="en-US" sz="2000" b="1">
                <a:solidFill>
                  <a:schemeClr val="tx1">
                    <a:lumMod val="85000"/>
                    <a:lumOff val="15000"/>
                  </a:schemeClr>
                </a:solidFill>
                <a:latin typeface="+mj-ea"/>
                <a:ea typeface="+mj-ea"/>
              </a:rPr>
              <a:t>交通待完善</a:t>
            </a:r>
          </a:p>
        </p:txBody>
      </p:sp>
      <p:cxnSp>
        <p:nvCxnSpPr>
          <p:cNvPr id="25" name="直接连接符 24">
            <a:extLst>
              <a:ext uri="{FF2B5EF4-FFF2-40B4-BE49-F238E27FC236}">
                <a16:creationId xmlns:a16="http://schemas.microsoft.com/office/drawing/2014/main" id="{A7ECD13B-9222-43CD-810D-3ABF385EF850}"/>
              </a:ext>
            </a:extLst>
          </p:cNvPr>
          <p:cNvCxnSpPr>
            <a:cxnSpLocks/>
          </p:cNvCxnSpPr>
          <p:nvPr/>
        </p:nvCxnSpPr>
        <p:spPr>
          <a:xfrm>
            <a:off x="5848372" y="2536445"/>
            <a:ext cx="197618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8" name="矩形: 圆角 27">
            <a:extLst>
              <a:ext uri="{FF2B5EF4-FFF2-40B4-BE49-F238E27FC236}">
                <a16:creationId xmlns:a16="http://schemas.microsoft.com/office/drawing/2014/main" id="{BB6D5B3F-E635-4C77-92C6-4D040FC6DFC0}"/>
              </a:ext>
            </a:extLst>
          </p:cNvPr>
          <p:cNvSpPr/>
          <p:nvPr/>
        </p:nvSpPr>
        <p:spPr>
          <a:xfrm>
            <a:off x="5826422" y="1821176"/>
            <a:ext cx="648072" cy="64807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形 22" descr="用路劲指引两个插针 纯色填充">
            <a:extLst>
              <a:ext uri="{FF2B5EF4-FFF2-40B4-BE49-F238E27FC236}">
                <a16:creationId xmlns:a16="http://schemas.microsoft.com/office/drawing/2014/main" id="{634F68FD-9E2C-4051-A2A3-90FE5F012080}"/>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835650" y="1846368"/>
            <a:ext cx="606621" cy="606621"/>
          </a:xfrm>
          <a:prstGeom prst="rect">
            <a:avLst/>
          </a:prstGeom>
        </p:spPr>
      </p:pic>
      <p:sp>
        <p:nvSpPr>
          <p:cNvPr id="66" name="文本框 65">
            <a:extLst>
              <a:ext uri="{FF2B5EF4-FFF2-40B4-BE49-F238E27FC236}">
                <a16:creationId xmlns:a16="http://schemas.microsoft.com/office/drawing/2014/main" id="{B5C4052C-D0CA-4F7E-BC0D-A2F31D85B2BE}"/>
              </a:ext>
            </a:extLst>
          </p:cNvPr>
          <p:cNvSpPr txBox="1"/>
          <p:nvPr/>
        </p:nvSpPr>
        <p:spPr>
          <a:xfrm>
            <a:off x="8713008" y="2619902"/>
            <a:ext cx="2063512" cy="870303"/>
          </a:xfrm>
          <a:prstGeom prst="rect">
            <a:avLst/>
          </a:prstGeom>
          <a:noFill/>
        </p:spPr>
        <p:txBody>
          <a:bodyPr wrap="square" lIns="0" tIns="0" rIns="0" bIns="0" rtlCol="0">
            <a:spAutoFit/>
          </a:bodyPr>
          <a:lstStyle>
            <a:defPPr>
              <a:defRPr lang="zh-CN"/>
            </a:defPPr>
            <a:lvl1pPr>
              <a:lnSpc>
                <a:spcPct val="120000"/>
              </a:lnSpc>
              <a:defRPr kumimoji="0" sz="1600" b="0" i="0" u="none" strike="noStrike" cap="none" spc="0" normalizeH="0" baseline="0">
                <a:ln>
                  <a:noFill/>
                </a:ln>
                <a:solidFill>
                  <a:prstClr val="black"/>
                </a:solidFill>
                <a:effectLst/>
                <a:uLnTx/>
                <a:uFillTx/>
                <a:latin typeface="阿里巴巴普惠体"/>
                <a:ea typeface="阿里巴巴普惠体"/>
              </a:defRPr>
            </a:lvl1pPr>
          </a:lstStyle>
          <a:p>
            <a:r>
              <a:rPr lang="zh-CN" altLang="en-US">
                <a:solidFill>
                  <a:schemeClr val="tx1">
                    <a:lumMod val="85000"/>
                    <a:lumOff val="15000"/>
                  </a:schemeClr>
                </a:solidFill>
                <a:latin typeface="+mn-ea"/>
                <a:ea typeface="+mn-ea"/>
              </a:rPr>
              <a:t>北侧临公园和主路人流来向第一到达点，可达性强。</a:t>
            </a:r>
          </a:p>
        </p:txBody>
      </p:sp>
      <p:sp>
        <p:nvSpPr>
          <p:cNvPr id="69" name="文本框 68">
            <a:extLst>
              <a:ext uri="{FF2B5EF4-FFF2-40B4-BE49-F238E27FC236}">
                <a16:creationId xmlns:a16="http://schemas.microsoft.com/office/drawing/2014/main" id="{E3DE37A4-3484-4FDE-9C71-3CC81633D003}"/>
              </a:ext>
            </a:extLst>
          </p:cNvPr>
          <p:cNvSpPr txBox="1"/>
          <p:nvPr/>
        </p:nvSpPr>
        <p:spPr>
          <a:xfrm>
            <a:off x="9382709" y="2186940"/>
            <a:ext cx="1025922" cy="307777"/>
          </a:xfrm>
          <a:prstGeom prst="rect">
            <a:avLst/>
          </a:prstGeom>
          <a:noFill/>
        </p:spPr>
        <p:txBody>
          <a:bodyPr wrap="none" lIns="0" tIns="0" rIns="0" bIns="0" rtlCol="0">
            <a:spAutoFit/>
          </a:bodyPr>
          <a:lstStyle/>
          <a:p>
            <a:pPr algn="l"/>
            <a:r>
              <a:rPr lang="zh-CN" altLang="en-US" sz="2000" b="1">
                <a:solidFill>
                  <a:schemeClr val="tx1">
                    <a:lumMod val="85000"/>
                    <a:lumOff val="15000"/>
                  </a:schemeClr>
                </a:solidFill>
                <a:latin typeface="+mj-ea"/>
                <a:ea typeface="+mj-ea"/>
              </a:rPr>
              <a:t>可达性强</a:t>
            </a:r>
          </a:p>
        </p:txBody>
      </p:sp>
      <p:cxnSp>
        <p:nvCxnSpPr>
          <p:cNvPr id="70" name="直接连接符 69">
            <a:extLst>
              <a:ext uri="{FF2B5EF4-FFF2-40B4-BE49-F238E27FC236}">
                <a16:creationId xmlns:a16="http://schemas.microsoft.com/office/drawing/2014/main" id="{34C9C83B-DE6B-474C-ADE9-C19E928067E7}"/>
              </a:ext>
            </a:extLst>
          </p:cNvPr>
          <p:cNvCxnSpPr>
            <a:cxnSpLocks/>
          </p:cNvCxnSpPr>
          <p:nvPr/>
        </p:nvCxnSpPr>
        <p:spPr>
          <a:xfrm>
            <a:off x="8713008" y="2536445"/>
            <a:ext cx="197618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71" name="矩形: 圆角 70">
            <a:extLst>
              <a:ext uri="{FF2B5EF4-FFF2-40B4-BE49-F238E27FC236}">
                <a16:creationId xmlns:a16="http://schemas.microsoft.com/office/drawing/2014/main" id="{9E471CD5-9387-44A6-AA36-05B9DFBFC930}"/>
              </a:ext>
            </a:extLst>
          </p:cNvPr>
          <p:cNvSpPr/>
          <p:nvPr/>
        </p:nvSpPr>
        <p:spPr>
          <a:xfrm>
            <a:off x="8691058" y="1821176"/>
            <a:ext cx="648072" cy="64807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形 71" descr="汽车 纯色填充">
            <a:extLst>
              <a:ext uri="{FF2B5EF4-FFF2-40B4-BE49-F238E27FC236}">
                <a16:creationId xmlns:a16="http://schemas.microsoft.com/office/drawing/2014/main" id="{6F5E6C6E-FC9E-42C2-B62F-F20AE880036A}"/>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8711995" y="1846368"/>
            <a:ext cx="606621" cy="606621"/>
          </a:xfrm>
          <a:prstGeom prst="rect">
            <a:avLst/>
          </a:prstGeom>
        </p:spPr>
      </p:pic>
      <p:sp>
        <p:nvSpPr>
          <p:cNvPr id="73" name="文本框 72">
            <a:extLst>
              <a:ext uri="{FF2B5EF4-FFF2-40B4-BE49-F238E27FC236}">
                <a16:creationId xmlns:a16="http://schemas.microsoft.com/office/drawing/2014/main" id="{02C325A0-D415-4DEF-AA50-31765CC3B1B3}"/>
              </a:ext>
            </a:extLst>
          </p:cNvPr>
          <p:cNvSpPr txBox="1"/>
          <p:nvPr/>
        </p:nvSpPr>
        <p:spPr>
          <a:xfrm>
            <a:off x="5867873" y="4500656"/>
            <a:ext cx="2185859" cy="870303"/>
          </a:xfrm>
          <a:prstGeom prst="rect">
            <a:avLst/>
          </a:prstGeom>
          <a:noFill/>
        </p:spPr>
        <p:txBody>
          <a:bodyPr wrap="square" lIns="0" tIns="0" rIns="0" bIns="0" rtlCol="0">
            <a:spAutoFit/>
          </a:bodyPr>
          <a:lstStyle>
            <a:defPPr>
              <a:defRPr lang="zh-CN"/>
            </a:defPPr>
            <a:lvl1pPr>
              <a:lnSpc>
                <a:spcPct val="120000"/>
              </a:lnSpc>
              <a:defRPr kumimoji="0" sz="1600" b="0" i="0" u="none" strike="noStrike" cap="none" spc="0" normalizeH="0" baseline="0">
                <a:ln>
                  <a:noFill/>
                </a:ln>
                <a:solidFill>
                  <a:prstClr val="black"/>
                </a:solidFill>
                <a:effectLst/>
                <a:uLnTx/>
                <a:uFillTx/>
                <a:latin typeface="阿里巴巴普惠体"/>
                <a:ea typeface="阿里巴巴普惠体"/>
              </a:defRPr>
            </a:lvl1pPr>
          </a:lstStyle>
          <a:p>
            <a:r>
              <a:rPr lang="zh-CN" altLang="en-US">
                <a:solidFill>
                  <a:schemeClr val="tx1">
                    <a:lumMod val="85000"/>
                    <a:lumOff val="15000"/>
                  </a:schemeClr>
                </a:solidFill>
                <a:latin typeface="+mn-ea"/>
                <a:ea typeface="+mn-ea"/>
              </a:rPr>
              <a:t>与地块公共绿地结合，营造开放共享城市界面，展示性佳。</a:t>
            </a:r>
          </a:p>
        </p:txBody>
      </p:sp>
      <p:sp>
        <p:nvSpPr>
          <p:cNvPr id="74" name="文本框 73">
            <a:extLst>
              <a:ext uri="{FF2B5EF4-FFF2-40B4-BE49-F238E27FC236}">
                <a16:creationId xmlns:a16="http://schemas.microsoft.com/office/drawing/2014/main" id="{B839E846-F1AB-4A27-B9CC-787F3EE690AB}"/>
              </a:ext>
            </a:extLst>
          </p:cNvPr>
          <p:cNvSpPr txBox="1"/>
          <p:nvPr/>
        </p:nvSpPr>
        <p:spPr>
          <a:xfrm>
            <a:off x="6537574" y="4067694"/>
            <a:ext cx="1025922" cy="307777"/>
          </a:xfrm>
          <a:prstGeom prst="rect">
            <a:avLst/>
          </a:prstGeom>
          <a:noFill/>
        </p:spPr>
        <p:txBody>
          <a:bodyPr wrap="none" lIns="0" tIns="0" rIns="0" bIns="0" rtlCol="0">
            <a:spAutoFit/>
          </a:bodyPr>
          <a:lstStyle/>
          <a:p>
            <a:pPr algn="l"/>
            <a:r>
              <a:rPr lang="zh-CN" altLang="en-US" sz="2000" b="1">
                <a:solidFill>
                  <a:schemeClr val="tx1">
                    <a:lumMod val="85000"/>
                    <a:lumOff val="15000"/>
                  </a:schemeClr>
                </a:solidFill>
                <a:latin typeface="+mj-ea"/>
                <a:ea typeface="+mj-ea"/>
              </a:rPr>
              <a:t>展示性佳</a:t>
            </a:r>
          </a:p>
        </p:txBody>
      </p:sp>
      <p:cxnSp>
        <p:nvCxnSpPr>
          <p:cNvPr id="75" name="直接连接符 74">
            <a:extLst>
              <a:ext uri="{FF2B5EF4-FFF2-40B4-BE49-F238E27FC236}">
                <a16:creationId xmlns:a16="http://schemas.microsoft.com/office/drawing/2014/main" id="{DCDE995A-4E00-4F5D-9233-8B8EFDA89AFC}"/>
              </a:ext>
            </a:extLst>
          </p:cNvPr>
          <p:cNvCxnSpPr>
            <a:cxnSpLocks/>
          </p:cNvCxnSpPr>
          <p:nvPr/>
        </p:nvCxnSpPr>
        <p:spPr>
          <a:xfrm>
            <a:off x="5867873" y="4417199"/>
            <a:ext cx="197618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76" name="矩形: 圆角 75">
            <a:extLst>
              <a:ext uri="{FF2B5EF4-FFF2-40B4-BE49-F238E27FC236}">
                <a16:creationId xmlns:a16="http://schemas.microsoft.com/office/drawing/2014/main" id="{13D3F493-187B-4D0F-8612-17EF86100772}"/>
              </a:ext>
            </a:extLst>
          </p:cNvPr>
          <p:cNvSpPr/>
          <p:nvPr/>
        </p:nvSpPr>
        <p:spPr>
          <a:xfrm>
            <a:off x="5845923" y="3701930"/>
            <a:ext cx="648072" cy="64807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pic>
        <p:nvPicPr>
          <p:cNvPr id="77" name="图形 76" descr="装修房子和火花 纯色填充">
            <a:extLst>
              <a:ext uri="{FF2B5EF4-FFF2-40B4-BE49-F238E27FC236}">
                <a16:creationId xmlns:a16="http://schemas.microsoft.com/office/drawing/2014/main" id="{F1E9ADC6-632E-45EB-8D2E-3BAC3ED6DA15}"/>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p:blipFill>
        <p:spPr>
          <a:xfrm>
            <a:off x="5867093" y="3727122"/>
            <a:ext cx="606621" cy="606621"/>
          </a:xfrm>
          <a:prstGeom prst="rect">
            <a:avLst/>
          </a:prstGeom>
        </p:spPr>
      </p:pic>
      <p:sp>
        <p:nvSpPr>
          <p:cNvPr id="78" name="文本框 77">
            <a:extLst>
              <a:ext uri="{FF2B5EF4-FFF2-40B4-BE49-F238E27FC236}">
                <a16:creationId xmlns:a16="http://schemas.microsoft.com/office/drawing/2014/main" id="{FBB6460E-5843-47F5-9398-7E87ACC33A74}"/>
              </a:ext>
            </a:extLst>
          </p:cNvPr>
          <p:cNvSpPr txBox="1"/>
          <p:nvPr/>
        </p:nvSpPr>
        <p:spPr>
          <a:xfrm>
            <a:off x="8732509" y="4500656"/>
            <a:ext cx="2020169" cy="870303"/>
          </a:xfrm>
          <a:prstGeom prst="rect">
            <a:avLst/>
          </a:prstGeom>
          <a:noFill/>
        </p:spPr>
        <p:txBody>
          <a:bodyPr wrap="square" lIns="0" tIns="0" rIns="0" bIns="0" rtlCol="0">
            <a:spAutoFit/>
          </a:bodyPr>
          <a:lstStyle>
            <a:defPPr>
              <a:defRPr lang="zh-CN"/>
            </a:defPPr>
            <a:lvl1pPr>
              <a:lnSpc>
                <a:spcPct val="120000"/>
              </a:lnSpc>
              <a:defRPr kumimoji="0" sz="1600" b="0" i="0" u="none" strike="noStrike" cap="none" spc="0" normalizeH="0" baseline="0">
                <a:ln>
                  <a:noFill/>
                </a:ln>
                <a:solidFill>
                  <a:prstClr val="black"/>
                </a:solidFill>
                <a:effectLst/>
                <a:uLnTx/>
                <a:uFillTx/>
                <a:latin typeface="阿里巴巴普惠体"/>
                <a:ea typeface="阿里巴巴普惠体"/>
              </a:defRPr>
            </a:lvl1pPr>
          </a:lstStyle>
          <a:p>
            <a:r>
              <a:rPr lang="zh-CN" altLang="en-US">
                <a:solidFill>
                  <a:schemeClr val="tx1">
                    <a:lumMod val="85000"/>
                    <a:lumOff val="15000"/>
                  </a:schemeClr>
                </a:solidFill>
                <a:latin typeface="+mn-ea"/>
                <a:ea typeface="+mn-ea"/>
              </a:rPr>
              <a:t>与首开区结合，助力产品溢价。未来与商业、配套功能结合。</a:t>
            </a:r>
          </a:p>
        </p:txBody>
      </p:sp>
      <p:sp>
        <p:nvSpPr>
          <p:cNvPr id="79" name="文本框 78">
            <a:extLst>
              <a:ext uri="{FF2B5EF4-FFF2-40B4-BE49-F238E27FC236}">
                <a16:creationId xmlns:a16="http://schemas.microsoft.com/office/drawing/2014/main" id="{5F47308D-14B2-413B-A83E-BF7BD27A062F}"/>
              </a:ext>
            </a:extLst>
          </p:cNvPr>
          <p:cNvSpPr txBox="1"/>
          <p:nvPr/>
        </p:nvSpPr>
        <p:spPr>
          <a:xfrm>
            <a:off x="9402210" y="4067694"/>
            <a:ext cx="1025922" cy="307777"/>
          </a:xfrm>
          <a:prstGeom prst="rect">
            <a:avLst/>
          </a:prstGeom>
          <a:noFill/>
        </p:spPr>
        <p:txBody>
          <a:bodyPr wrap="none" lIns="0" tIns="0" rIns="0" bIns="0" rtlCol="0">
            <a:spAutoFit/>
          </a:bodyPr>
          <a:lstStyle/>
          <a:p>
            <a:pPr algn="l"/>
            <a:r>
              <a:rPr lang="zh-CN" altLang="en-US" sz="2000" b="1">
                <a:solidFill>
                  <a:schemeClr val="tx1">
                    <a:lumMod val="85000"/>
                    <a:lumOff val="15000"/>
                  </a:schemeClr>
                </a:solidFill>
                <a:latin typeface="+mj-ea"/>
                <a:ea typeface="+mj-ea"/>
              </a:rPr>
              <a:t>帮助性大</a:t>
            </a:r>
          </a:p>
        </p:txBody>
      </p:sp>
      <p:cxnSp>
        <p:nvCxnSpPr>
          <p:cNvPr id="80" name="直接连接符 79">
            <a:extLst>
              <a:ext uri="{FF2B5EF4-FFF2-40B4-BE49-F238E27FC236}">
                <a16:creationId xmlns:a16="http://schemas.microsoft.com/office/drawing/2014/main" id="{41BA4418-7579-41B2-9CF9-88846E9BA109}"/>
              </a:ext>
            </a:extLst>
          </p:cNvPr>
          <p:cNvCxnSpPr>
            <a:cxnSpLocks/>
          </p:cNvCxnSpPr>
          <p:nvPr/>
        </p:nvCxnSpPr>
        <p:spPr>
          <a:xfrm>
            <a:off x="8732509" y="4417199"/>
            <a:ext cx="197618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81" name="矩形: 圆角 80">
            <a:extLst>
              <a:ext uri="{FF2B5EF4-FFF2-40B4-BE49-F238E27FC236}">
                <a16:creationId xmlns:a16="http://schemas.microsoft.com/office/drawing/2014/main" id="{5D8BA813-7A76-49AE-BE1A-DD2F7134D221}"/>
              </a:ext>
            </a:extLst>
          </p:cNvPr>
          <p:cNvSpPr/>
          <p:nvPr/>
        </p:nvSpPr>
        <p:spPr>
          <a:xfrm>
            <a:off x="8710559" y="3701930"/>
            <a:ext cx="648072" cy="64807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pic>
        <p:nvPicPr>
          <p:cNvPr id="82" name="图形 81" descr="城市 纯色填充">
            <a:extLst>
              <a:ext uri="{FF2B5EF4-FFF2-40B4-BE49-F238E27FC236}">
                <a16:creationId xmlns:a16="http://schemas.microsoft.com/office/drawing/2014/main" id="{7F1A2889-7A49-4185-AEBE-4675CAF4D671}"/>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rcRect/>
          <a:stretch/>
        </p:blipFill>
        <p:spPr>
          <a:xfrm>
            <a:off x="8725889" y="3727122"/>
            <a:ext cx="606621" cy="606621"/>
          </a:xfrm>
          <a:prstGeom prst="rect">
            <a:avLst/>
          </a:prstGeom>
        </p:spPr>
      </p:pic>
      <p:pic>
        <p:nvPicPr>
          <p:cNvPr id="5" name="图片 4">
            <a:extLst>
              <a:ext uri="{FF2B5EF4-FFF2-40B4-BE49-F238E27FC236}">
                <a16:creationId xmlns:a16="http://schemas.microsoft.com/office/drawing/2014/main" id="{1DF13960-1622-4EB9-B136-D7BA58F67010}"/>
              </a:ext>
            </a:extLst>
          </p:cNvPr>
          <p:cNvPicPr>
            <a:picLocks noChangeAspect="1"/>
          </p:cNvPicPr>
          <p:nvPr/>
        </p:nvPicPr>
        <p:blipFill>
          <a:blip r:embed="rId11"/>
          <a:stretch>
            <a:fillRect/>
          </a:stretch>
        </p:blipFill>
        <p:spPr>
          <a:xfrm>
            <a:off x="1169949" y="1628800"/>
            <a:ext cx="3944454" cy="3798137"/>
          </a:xfrm>
          <a:prstGeom prst="rect">
            <a:avLst/>
          </a:prstGeom>
        </p:spPr>
      </p:pic>
      <p:sp>
        <p:nvSpPr>
          <p:cNvPr id="17" name="任意多边形: 形状 54">
            <a:extLst>
              <a:ext uri="{FF2B5EF4-FFF2-40B4-BE49-F238E27FC236}">
                <a16:creationId xmlns:a16="http://schemas.microsoft.com/office/drawing/2014/main" id="{74D69F95-A8EE-47CD-8640-E53110161E6F}"/>
              </a:ext>
            </a:extLst>
          </p:cNvPr>
          <p:cNvSpPr>
            <a:spLocks noChangeAspect="1"/>
          </p:cNvSpPr>
          <p:nvPr/>
        </p:nvSpPr>
        <p:spPr>
          <a:xfrm>
            <a:off x="1831527" y="2357363"/>
            <a:ext cx="2455708" cy="2249047"/>
          </a:xfrm>
          <a:custGeom>
            <a:avLst/>
            <a:gdLst>
              <a:gd name="connsiteX0" fmla="*/ 124529 w 2675598"/>
              <a:gd name="connsiteY0" fmla="*/ 0 h 2426540"/>
              <a:gd name="connsiteX1" fmla="*/ 2099206 w 2675598"/>
              <a:gd name="connsiteY1" fmla="*/ 46254 h 2426540"/>
              <a:gd name="connsiteX2" fmla="*/ 2572417 w 2675598"/>
              <a:gd name="connsiteY2" fmla="*/ 78276 h 2426540"/>
              <a:gd name="connsiteX3" fmla="*/ 2675598 w 2675598"/>
              <a:gd name="connsiteY3" fmla="*/ 206363 h 2426540"/>
              <a:gd name="connsiteX4" fmla="*/ 2675598 w 2675598"/>
              <a:gd name="connsiteY4" fmla="*/ 2234409 h 2426540"/>
              <a:gd name="connsiteX5" fmla="*/ 2487026 w 2675598"/>
              <a:gd name="connsiteY5" fmla="*/ 2426540 h 2426540"/>
              <a:gd name="connsiteX6" fmla="*/ 693805 w 2675598"/>
              <a:gd name="connsiteY6" fmla="*/ 2131228 h 2426540"/>
              <a:gd name="connsiteX7" fmla="*/ 419841 w 2675598"/>
              <a:gd name="connsiteY7" fmla="*/ 1935539 h 2426540"/>
              <a:gd name="connsiteX8" fmla="*/ 195689 w 2675598"/>
              <a:gd name="connsiteY8" fmla="*/ 1455213 h 2426540"/>
              <a:gd name="connsiteX9" fmla="*/ 0 w 2675598"/>
              <a:gd name="connsiteY9" fmla="*/ 142319 h 2426540"/>
              <a:gd name="connsiteX10" fmla="*/ 124529 w 2675598"/>
              <a:gd name="connsiteY10" fmla="*/ 0 h 2426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75598" h="2426540">
                <a:moveTo>
                  <a:pt x="124529" y="0"/>
                </a:moveTo>
                <a:lnTo>
                  <a:pt x="2099206" y="46254"/>
                </a:lnTo>
                <a:lnTo>
                  <a:pt x="2572417" y="78276"/>
                </a:lnTo>
                <a:lnTo>
                  <a:pt x="2675598" y="206363"/>
                </a:lnTo>
                <a:lnTo>
                  <a:pt x="2675598" y="2234409"/>
                </a:lnTo>
                <a:lnTo>
                  <a:pt x="2487026" y="2426540"/>
                </a:lnTo>
                <a:lnTo>
                  <a:pt x="693805" y="2131228"/>
                </a:lnTo>
                <a:lnTo>
                  <a:pt x="419841" y="1935539"/>
                </a:lnTo>
                <a:lnTo>
                  <a:pt x="195689" y="1455213"/>
                </a:lnTo>
                <a:lnTo>
                  <a:pt x="0" y="142319"/>
                </a:lnTo>
                <a:lnTo>
                  <a:pt x="124529" y="0"/>
                </a:lnTo>
                <a:close/>
              </a:path>
            </a:pathLst>
          </a:custGeom>
          <a:gradFill>
            <a:gsLst>
              <a:gs pos="0">
                <a:schemeClr val="accent1">
                  <a:lumMod val="60000"/>
                  <a:lumOff val="40000"/>
                  <a:alpha val="91000"/>
                </a:schemeClr>
              </a:gs>
              <a:gs pos="58000">
                <a:schemeClr val="accent1">
                  <a:alpha val="76000"/>
                </a:schemeClr>
              </a:gs>
            </a:gsLst>
            <a:lin ang="5400000" scaled="1"/>
          </a:gradFill>
          <a:ln w="254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id="{B5454095-ABA2-4DEA-B491-B9066F2498CB}"/>
              </a:ext>
            </a:extLst>
          </p:cNvPr>
          <p:cNvSpPr txBox="1"/>
          <p:nvPr/>
        </p:nvSpPr>
        <p:spPr>
          <a:xfrm>
            <a:off x="2609222" y="2694701"/>
            <a:ext cx="1059906" cy="928652"/>
          </a:xfrm>
          <a:prstGeom prst="rect">
            <a:avLst/>
          </a:prstGeom>
          <a:noFill/>
        </p:spPr>
        <p:txBody>
          <a:bodyPr vert="horz" wrap="none" rtlCol="0">
            <a:spAutoFit/>
          </a:bodyPr>
          <a:lstStyle/>
          <a:p>
            <a:pPr>
              <a:lnSpc>
                <a:spcPct val="200000"/>
              </a:lnSpc>
            </a:pPr>
            <a:r>
              <a:rPr lang="en-US" altLang="zh-CN" sz="3200" b="1">
                <a:latin typeface="+mj-lt"/>
              </a:rPr>
              <a:t>SITE</a:t>
            </a:r>
            <a:endParaRPr lang="zh-CN" altLang="en-US" sz="3200" b="1" dirty="0">
              <a:latin typeface="+mj-lt"/>
            </a:endParaRPr>
          </a:p>
        </p:txBody>
      </p:sp>
    </p:spTree>
    <p:extLst>
      <p:ext uri="{BB962C8B-B14F-4D97-AF65-F5344CB8AC3E}">
        <p14:creationId xmlns:p14="http://schemas.microsoft.com/office/powerpoint/2010/main" val="14908828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2DF93D34-6C55-4C89-ADD4-6936C9FC934C}"/>
              </a:ext>
            </a:extLst>
          </p:cNvPr>
          <p:cNvSpPr>
            <a:spLocks noGrp="1"/>
          </p:cNvSpPr>
          <p:nvPr>
            <p:ph type="body" sz="quarter" idx="10"/>
          </p:nvPr>
        </p:nvSpPr>
        <p:spPr/>
        <p:txBody>
          <a:bodyPr/>
          <a:lstStyle/>
          <a:p>
            <a:r>
              <a:rPr lang="zh-CN" altLang="en-US"/>
              <a:t>设计需求</a:t>
            </a:r>
          </a:p>
        </p:txBody>
      </p:sp>
      <p:sp>
        <p:nvSpPr>
          <p:cNvPr id="3" name="文本占位符 2">
            <a:extLst>
              <a:ext uri="{FF2B5EF4-FFF2-40B4-BE49-F238E27FC236}">
                <a16:creationId xmlns:a16="http://schemas.microsoft.com/office/drawing/2014/main" id="{3594E40E-9B0D-4EC8-8683-42D8D7747025}"/>
              </a:ext>
            </a:extLst>
          </p:cNvPr>
          <p:cNvSpPr>
            <a:spLocks noGrp="1"/>
          </p:cNvSpPr>
          <p:nvPr>
            <p:ph type="body" sz="quarter" idx="11"/>
          </p:nvPr>
        </p:nvSpPr>
        <p:spPr/>
        <p:txBody>
          <a:bodyPr/>
          <a:lstStyle/>
          <a:p>
            <a:r>
              <a:rPr lang="en-US" altLang="zh-CN"/>
              <a:t>DESIGN REQUIREMENTS</a:t>
            </a:r>
          </a:p>
        </p:txBody>
      </p:sp>
      <p:pic>
        <p:nvPicPr>
          <p:cNvPr id="19" name="图片 18" descr="一个团队在研究蓝图">
            <a:extLst>
              <a:ext uri="{FF2B5EF4-FFF2-40B4-BE49-F238E27FC236}">
                <a16:creationId xmlns:a16="http://schemas.microsoft.com/office/drawing/2014/main" id="{D8105E27-8CD7-4FCD-8B28-607A9DE0106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58594" y="1943435"/>
            <a:ext cx="1425600" cy="1425600"/>
          </a:xfrm>
          <a:prstGeom prst="ellipse">
            <a:avLst/>
          </a:prstGeom>
          <a:blipFill>
            <a:blip r:embed="rId3" cstate="screen">
              <a:extLst>
                <a:ext uri="{28A0092B-C50C-407E-A947-70E740481C1C}">
                  <a14:useLocalDpi xmlns:a14="http://schemas.microsoft.com/office/drawing/2010/main"/>
                </a:ext>
              </a:extLst>
            </a:blip>
            <a:stretch>
              <a:fillRect/>
            </a:stretch>
          </a:blipFill>
          <a:ln>
            <a:noFill/>
          </a:ln>
          <a:effectLst>
            <a:outerShdw dist="152400" dir="14700000" algn="t" rotWithShape="0">
              <a:schemeClr val="accent1"/>
            </a:outerShdw>
          </a:effectLst>
        </p:spPr>
      </p:pic>
      <p:sp>
        <p:nvSpPr>
          <p:cNvPr id="21" name="文本框 20">
            <a:extLst>
              <a:ext uri="{FF2B5EF4-FFF2-40B4-BE49-F238E27FC236}">
                <a16:creationId xmlns:a16="http://schemas.microsoft.com/office/drawing/2014/main" id="{46E231DA-8931-46FB-B6A1-37905E7E637B}"/>
              </a:ext>
            </a:extLst>
          </p:cNvPr>
          <p:cNvSpPr txBox="1"/>
          <p:nvPr/>
        </p:nvSpPr>
        <p:spPr>
          <a:xfrm>
            <a:off x="1183304" y="3438899"/>
            <a:ext cx="1976180" cy="360000"/>
          </a:xfrm>
          <a:prstGeom prst="roundRect">
            <a:avLst>
              <a:gd name="adj" fmla="val 50000"/>
            </a:avLst>
          </a:prstGeom>
          <a:gradFill>
            <a:gsLst>
              <a:gs pos="97000">
                <a:schemeClr val="accent1">
                  <a:lumMod val="97000"/>
                  <a:lumOff val="3000"/>
                </a:schemeClr>
              </a:gs>
              <a:gs pos="25000">
                <a:schemeClr val="accent1">
                  <a:lumMod val="60000"/>
                  <a:lumOff val="40000"/>
                </a:schemeClr>
              </a:gs>
            </a:gsLst>
            <a:lin ang="5400000" scaled="1"/>
          </a:gradFill>
          <a:effectLst>
            <a:outerShdw blurRad="50800" dist="38100" dir="5400000" algn="t" rotWithShape="0">
              <a:schemeClr val="accent1">
                <a:alpha val="24000"/>
              </a:schemeClr>
            </a:outerShdw>
          </a:effectLst>
        </p:spPr>
        <p:txBody>
          <a:bodyPr wrap="none" lIns="0" tIns="36000" rIns="0" bIns="0" anchor="ctr">
            <a:noAutofit/>
          </a:bodyPr>
          <a:lstStyle>
            <a:defPPr>
              <a:defRPr lang="zh-CN"/>
            </a:defPPr>
            <a:lvl1pPr indent="0" algn="ctr">
              <a:lnSpc>
                <a:spcPct val="90000"/>
              </a:lnSpc>
              <a:spcBef>
                <a:spcPts val="1000"/>
              </a:spcBef>
              <a:buFont typeface="Arial" panose="020B0604020202020204" pitchFamily="34" charset="0"/>
              <a:buNone/>
              <a:defRPr sz="2000">
                <a:effectLst/>
                <a:latin typeface="+mj-ea"/>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b="1"/>
              <a:t>示范区面积</a:t>
            </a:r>
          </a:p>
        </p:txBody>
      </p:sp>
      <p:sp>
        <p:nvSpPr>
          <p:cNvPr id="26" name="文本框 25">
            <a:extLst>
              <a:ext uri="{FF2B5EF4-FFF2-40B4-BE49-F238E27FC236}">
                <a16:creationId xmlns:a16="http://schemas.microsoft.com/office/drawing/2014/main" id="{4DA56D98-CF9E-4194-A16B-CF7B1E969C1B}"/>
              </a:ext>
            </a:extLst>
          </p:cNvPr>
          <p:cNvSpPr txBox="1"/>
          <p:nvPr/>
        </p:nvSpPr>
        <p:spPr>
          <a:xfrm>
            <a:off x="1001394" y="3933056"/>
            <a:ext cx="2340000" cy="1165768"/>
          </a:xfrm>
          <a:prstGeom prst="rect">
            <a:avLst/>
          </a:prstGeom>
          <a:noFill/>
        </p:spPr>
        <p:txBody>
          <a:bodyPr wrap="square" lIns="0" tIns="0" rIns="0" bIns="0" rtlCol="0">
            <a:spAutoFit/>
          </a:bodyPr>
          <a:lstStyle/>
          <a:p>
            <a:pPr marL="180975" indent="-180975" algn="l">
              <a:lnSpc>
                <a:spcPct val="120000"/>
              </a:lnSpc>
              <a:buFont typeface="Arial" panose="020B0604020202020204" pitchFamily="34" charset="0"/>
              <a:buChar char="•"/>
            </a:pPr>
            <a:r>
              <a:rPr lang="zh-CN" altLang="en-US" sz="1600">
                <a:latin typeface="+mn-ea"/>
              </a:rPr>
              <a:t>销售中心面积：</a:t>
            </a:r>
            <a:r>
              <a:rPr lang="en-US" altLang="zh-CN" sz="1600">
                <a:latin typeface="+mn-ea"/>
              </a:rPr>
              <a:t>800m</a:t>
            </a:r>
            <a:r>
              <a:rPr lang="en-US" altLang="zh-CN" sz="1600" baseline="30000">
                <a:latin typeface="+mn-ea"/>
              </a:rPr>
              <a:t>2</a:t>
            </a:r>
            <a:r>
              <a:rPr lang="zh-CN" altLang="en-US" sz="1600">
                <a:latin typeface="+mn-ea"/>
              </a:rPr>
              <a:t>，景观面积：</a:t>
            </a:r>
            <a:r>
              <a:rPr lang="en-US" altLang="zh-CN" sz="1600">
                <a:latin typeface="+mn-ea"/>
              </a:rPr>
              <a:t>3000m</a:t>
            </a:r>
            <a:r>
              <a:rPr lang="en-US" altLang="zh-CN" sz="1600" baseline="30000">
                <a:latin typeface="+mn-ea"/>
              </a:rPr>
              <a:t>2</a:t>
            </a:r>
          </a:p>
          <a:p>
            <a:pPr marL="180975" indent="-180975" algn="l">
              <a:lnSpc>
                <a:spcPct val="120000"/>
              </a:lnSpc>
              <a:buFont typeface="Arial" panose="020B0604020202020204" pitchFamily="34" charset="0"/>
              <a:buChar char="•"/>
            </a:pPr>
            <a:r>
              <a:rPr lang="zh-CN" altLang="en-US" sz="1600">
                <a:latin typeface="+mn-ea"/>
              </a:rPr>
              <a:t>两套临时样板房面积：</a:t>
            </a:r>
            <a:r>
              <a:rPr lang="en-US" altLang="zh-CN" sz="1600">
                <a:latin typeface="+mn-ea"/>
              </a:rPr>
              <a:t>90m</a:t>
            </a:r>
            <a:r>
              <a:rPr lang="en-US" altLang="zh-CN" sz="1600" baseline="30000">
                <a:latin typeface="+mn-ea"/>
              </a:rPr>
              <a:t>2</a:t>
            </a:r>
            <a:r>
              <a:rPr lang="zh-CN" altLang="en-US" sz="1600">
                <a:latin typeface="+mn-ea"/>
              </a:rPr>
              <a:t>、</a:t>
            </a:r>
            <a:r>
              <a:rPr lang="en-US" altLang="zh-CN" sz="1600">
                <a:latin typeface="+mn-ea"/>
              </a:rPr>
              <a:t>115m</a:t>
            </a:r>
            <a:r>
              <a:rPr lang="en-US" altLang="zh-CN" sz="1600" baseline="30000">
                <a:latin typeface="+mn-ea"/>
              </a:rPr>
              <a:t>2</a:t>
            </a:r>
          </a:p>
        </p:txBody>
      </p:sp>
      <p:cxnSp>
        <p:nvCxnSpPr>
          <p:cNvPr id="27" name="直接连接符 26">
            <a:extLst>
              <a:ext uri="{FF2B5EF4-FFF2-40B4-BE49-F238E27FC236}">
                <a16:creationId xmlns:a16="http://schemas.microsoft.com/office/drawing/2014/main" id="{D37DC9D1-E0E3-492A-B351-30FE0CC1287D}"/>
              </a:ext>
            </a:extLst>
          </p:cNvPr>
          <p:cNvCxnSpPr/>
          <p:nvPr/>
        </p:nvCxnSpPr>
        <p:spPr>
          <a:xfrm>
            <a:off x="3490014" y="2108802"/>
            <a:ext cx="0" cy="288000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28" name="椭圆 27">
            <a:extLst>
              <a:ext uri="{FF2B5EF4-FFF2-40B4-BE49-F238E27FC236}">
                <a16:creationId xmlns:a16="http://schemas.microsoft.com/office/drawing/2014/main" id="{CBEDC29F-D4BD-4F1C-9E3D-6ADAD22CE90C}"/>
              </a:ext>
            </a:extLst>
          </p:cNvPr>
          <p:cNvSpPr/>
          <p:nvPr/>
        </p:nvSpPr>
        <p:spPr>
          <a:xfrm>
            <a:off x="6728271" y="1943435"/>
            <a:ext cx="1426805" cy="1426805"/>
          </a:xfrm>
          <a:prstGeom prst="ellipse">
            <a:avLst/>
          </a:prstGeom>
          <a:blipFill>
            <a:blip r:embed="rId4"/>
            <a:stretch>
              <a:fillRect/>
            </a:stretch>
          </a:blipFill>
          <a:ln>
            <a:noFill/>
          </a:ln>
          <a:effectLst>
            <a:outerShdw dist="152400" dir="14700000" algn="t"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descr="现代化的玻璃和钢筋房子，两层，平顶，俯瞰草坪上的游泳池">
            <a:extLst>
              <a:ext uri="{FF2B5EF4-FFF2-40B4-BE49-F238E27FC236}">
                <a16:creationId xmlns:a16="http://schemas.microsoft.com/office/drawing/2014/main" id="{EBF2D39C-1135-49E8-824D-430ED86D1364}"/>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a:ext>
            </a:extLst>
          </a:blip>
          <a:srcRect/>
          <a:stretch/>
        </p:blipFill>
        <p:spPr>
          <a:xfrm>
            <a:off x="4093734" y="1943435"/>
            <a:ext cx="1425600" cy="1425600"/>
          </a:xfrm>
          <a:prstGeom prst="ellipse">
            <a:avLst/>
          </a:prstGeom>
          <a:blipFill>
            <a:blip r:embed="rId3" cstate="screen">
              <a:extLst>
                <a:ext uri="{28A0092B-C50C-407E-A947-70E740481C1C}">
                  <a14:useLocalDpi xmlns:a14="http://schemas.microsoft.com/office/drawing/2010/main"/>
                </a:ext>
              </a:extLst>
            </a:blip>
            <a:stretch>
              <a:fillRect/>
            </a:stretch>
          </a:blipFill>
          <a:ln>
            <a:noFill/>
          </a:ln>
          <a:effectLst>
            <a:outerShdw dist="152400" dir="14700000" algn="t" rotWithShape="0">
              <a:schemeClr val="accent1"/>
            </a:outerShdw>
          </a:effectLst>
        </p:spPr>
      </p:pic>
      <p:pic>
        <p:nvPicPr>
          <p:cNvPr id="30" name="图片 29" descr="工厂中使用数字平板电脑和蓝图的工程师">
            <a:extLst>
              <a:ext uri="{FF2B5EF4-FFF2-40B4-BE49-F238E27FC236}">
                <a16:creationId xmlns:a16="http://schemas.microsoft.com/office/drawing/2014/main" id="{F68D346D-1D0F-411E-ADCD-76027D58B0AB}"/>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364014" y="1943435"/>
            <a:ext cx="1425600" cy="1425600"/>
          </a:xfrm>
          <a:prstGeom prst="ellipse">
            <a:avLst/>
          </a:prstGeom>
          <a:blipFill>
            <a:blip r:embed="rId3" cstate="screen">
              <a:extLst>
                <a:ext uri="{28A0092B-C50C-407E-A947-70E740481C1C}">
                  <a14:useLocalDpi xmlns:a14="http://schemas.microsoft.com/office/drawing/2010/main"/>
                </a:ext>
              </a:extLst>
            </a:blip>
            <a:stretch>
              <a:fillRect/>
            </a:stretch>
          </a:blipFill>
          <a:ln>
            <a:noFill/>
          </a:ln>
          <a:effectLst>
            <a:outerShdw dist="152400" dir="14700000" algn="t" rotWithShape="0">
              <a:schemeClr val="accent1"/>
            </a:outerShdw>
          </a:effectLst>
        </p:spPr>
      </p:pic>
      <p:sp>
        <p:nvSpPr>
          <p:cNvPr id="31" name="文本框 30">
            <a:extLst>
              <a:ext uri="{FF2B5EF4-FFF2-40B4-BE49-F238E27FC236}">
                <a16:creationId xmlns:a16="http://schemas.microsoft.com/office/drawing/2014/main" id="{FA01CEA7-BCBC-4DD9-8A8D-9D4E73225DAB}"/>
              </a:ext>
            </a:extLst>
          </p:cNvPr>
          <p:cNvSpPr txBox="1"/>
          <p:nvPr/>
        </p:nvSpPr>
        <p:spPr>
          <a:xfrm>
            <a:off x="3818444" y="3438899"/>
            <a:ext cx="1976180" cy="360000"/>
          </a:xfrm>
          <a:prstGeom prst="roundRect">
            <a:avLst>
              <a:gd name="adj" fmla="val 50000"/>
            </a:avLst>
          </a:prstGeom>
          <a:gradFill>
            <a:gsLst>
              <a:gs pos="97000">
                <a:schemeClr val="accent1">
                  <a:lumMod val="97000"/>
                  <a:lumOff val="3000"/>
                </a:schemeClr>
              </a:gs>
              <a:gs pos="25000">
                <a:schemeClr val="accent1">
                  <a:lumMod val="60000"/>
                  <a:lumOff val="40000"/>
                </a:schemeClr>
              </a:gs>
            </a:gsLst>
            <a:lin ang="5400000" scaled="1"/>
          </a:gradFill>
          <a:effectLst>
            <a:outerShdw blurRad="50800" dist="38100" dir="5400000" algn="t" rotWithShape="0">
              <a:schemeClr val="accent1">
                <a:alpha val="24000"/>
              </a:schemeClr>
            </a:outerShdw>
          </a:effectLst>
        </p:spPr>
        <p:txBody>
          <a:bodyPr wrap="none" lIns="0" tIns="36000" rIns="0" bIns="0" anchor="ctr">
            <a:noAutofit/>
          </a:bodyPr>
          <a:lstStyle>
            <a:defPPr>
              <a:defRPr lang="zh-CN"/>
            </a:defPPr>
            <a:lvl1pPr indent="0" algn="ctr">
              <a:lnSpc>
                <a:spcPct val="90000"/>
              </a:lnSpc>
              <a:spcBef>
                <a:spcPts val="1000"/>
              </a:spcBef>
              <a:buFont typeface="Arial" panose="020B0604020202020204" pitchFamily="34" charset="0"/>
              <a:buNone/>
              <a:defRPr sz="2000">
                <a:effectLst/>
                <a:latin typeface="+mj-ea"/>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b="1"/>
              <a:t>建筑立面</a:t>
            </a:r>
          </a:p>
        </p:txBody>
      </p:sp>
      <p:sp>
        <p:nvSpPr>
          <p:cNvPr id="32" name="文本框 31">
            <a:extLst>
              <a:ext uri="{FF2B5EF4-FFF2-40B4-BE49-F238E27FC236}">
                <a16:creationId xmlns:a16="http://schemas.microsoft.com/office/drawing/2014/main" id="{289B71E8-0309-438E-BB49-B00CC60CD1C8}"/>
              </a:ext>
            </a:extLst>
          </p:cNvPr>
          <p:cNvSpPr txBox="1"/>
          <p:nvPr/>
        </p:nvSpPr>
        <p:spPr>
          <a:xfrm>
            <a:off x="6453584" y="3438899"/>
            <a:ext cx="1976180" cy="360000"/>
          </a:xfrm>
          <a:prstGeom prst="roundRect">
            <a:avLst>
              <a:gd name="adj" fmla="val 50000"/>
            </a:avLst>
          </a:prstGeom>
          <a:gradFill>
            <a:gsLst>
              <a:gs pos="97000">
                <a:schemeClr val="accent1">
                  <a:lumMod val="97000"/>
                  <a:lumOff val="3000"/>
                </a:schemeClr>
              </a:gs>
              <a:gs pos="25000">
                <a:schemeClr val="accent1">
                  <a:lumMod val="60000"/>
                  <a:lumOff val="40000"/>
                </a:schemeClr>
              </a:gs>
            </a:gsLst>
            <a:lin ang="5400000" scaled="1"/>
          </a:gradFill>
          <a:effectLst>
            <a:outerShdw blurRad="50800" dist="38100" dir="5400000" algn="t" rotWithShape="0">
              <a:schemeClr val="accent1">
                <a:alpha val="24000"/>
              </a:schemeClr>
            </a:outerShdw>
          </a:effectLst>
        </p:spPr>
        <p:txBody>
          <a:bodyPr wrap="none" lIns="0" tIns="36000" rIns="0" bIns="0" anchor="ctr">
            <a:noAutofit/>
          </a:bodyPr>
          <a:lstStyle>
            <a:defPPr>
              <a:defRPr lang="zh-CN"/>
            </a:defPPr>
            <a:lvl1pPr indent="0" algn="ctr">
              <a:lnSpc>
                <a:spcPct val="90000"/>
              </a:lnSpc>
              <a:spcBef>
                <a:spcPts val="1000"/>
              </a:spcBef>
              <a:buFont typeface="Arial" panose="020B0604020202020204" pitchFamily="34" charset="0"/>
              <a:buNone/>
              <a:defRPr sz="2000">
                <a:effectLst/>
                <a:latin typeface="+mj-ea"/>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b="1"/>
              <a:t>场所</a:t>
            </a:r>
          </a:p>
        </p:txBody>
      </p:sp>
      <p:sp>
        <p:nvSpPr>
          <p:cNvPr id="33" name="文本框 32">
            <a:extLst>
              <a:ext uri="{FF2B5EF4-FFF2-40B4-BE49-F238E27FC236}">
                <a16:creationId xmlns:a16="http://schemas.microsoft.com/office/drawing/2014/main" id="{69FD7EB0-CEE1-4FB4-90A7-44DBD832029D}"/>
              </a:ext>
            </a:extLst>
          </p:cNvPr>
          <p:cNvSpPr txBox="1"/>
          <p:nvPr/>
        </p:nvSpPr>
        <p:spPr>
          <a:xfrm>
            <a:off x="9088724" y="3438899"/>
            <a:ext cx="1976180" cy="360000"/>
          </a:xfrm>
          <a:prstGeom prst="roundRect">
            <a:avLst>
              <a:gd name="adj" fmla="val 50000"/>
            </a:avLst>
          </a:prstGeom>
          <a:gradFill>
            <a:gsLst>
              <a:gs pos="97000">
                <a:schemeClr val="accent1">
                  <a:lumMod val="97000"/>
                  <a:lumOff val="3000"/>
                </a:schemeClr>
              </a:gs>
              <a:gs pos="25000">
                <a:schemeClr val="accent1">
                  <a:lumMod val="60000"/>
                  <a:lumOff val="40000"/>
                </a:schemeClr>
              </a:gs>
            </a:gsLst>
            <a:lin ang="5400000" scaled="1"/>
          </a:gradFill>
          <a:effectLst>
            <a:outerShdw blurRad="50800" dist="38100" dir="5400000" algn="t" rotWithShape="0">
              <a:schemeClr val="accent1">
                <a:alpha val="24000"/>
              </a:schemeClr>
            </a:outerShdw>
          </a:effectLst>
        </p:spPr>
        <p:txBody>
          <a:bodyPr wrap="none" lIns="0" tIns="36000" rIns="0" bIns="0" anchor="ctr">
            <a:noAutofit/>
          </a:bodyPr>
          <a:lstStyle>
            <a:defPPr>
              <a:defRPr lang="zh-CN"/>
            </a:defPPr>
            <a:lvl1pPr indent="0" algn="ctr">
              <a:lnSpc>
                <a:spcPct val="90000"/>
              </a:lnSpc>
              <a:spcBef>
                <a:spcPts val="1000"/>
              </a:spcBef>
              <a:buFont typeface="Arial" panose="020B0604020202020204" pitchFamily="34" charset="0"/>
              <a:buNone/>
              <a:defRPr sz="2000">
                <a:effectLst/>
                <a:latin typeface="+mj-ea"/>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b="1"/>
              <a:t>成本与工期</a:t>
            </a:r>
          </a:p>
        </p:txBody>
      </p:sp>
      <p:cxnSp>
        <p:nvCxnSpPr>
          <p:cNvPr id="34" name="直接连接符 33">
            <a:extLst>
              <a:ext uri="{FF2B5EF4-FFF2-40B4-BE49-F238E27FC236}">
                <a16:creationId xmlns:a16="http://schemas.microsoft.com/office/drawing/2014/main" id="{647ABA12-268B-4DC1-9048-4CC476D932F3}"/>
              </a:ext>
            </a:extLst>
          </p:cNvPr>
          <p:cNvCxnSpPr/>
          <p:nvPr/>
        </p:nvCxnSpPr>
        <p:spPr>
          <a:xfrm>
            <a:off x="6125155" y="2156993"/>
            <a:ext cx="0" cy="288000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9A5CC1CC-0CD4-476A-8133-88BD21CF0C55}"/>
              </a:ext>
            </a:extLst>
          </p:cNvPr>
          <p:cNvCxnSpPr/>
          <p:nvPr/>
        </p:nvCxnSpPr>
        <p:spPr>
          <a:xfrm>
            <a:off x="8760296" y="2205184"/>
            <a:ext cx="0" cy="288000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36" name="文本框 35">
            <a:extLst>
              <a:ext uri="{FF2B5EF4-FFF2-40B4-BE49-F238E27FC236}">
                <a16:creationId xmlns:a16="http://schemas.microsoft.com/office/drawing/2014/main" id="{1AFF0F39-CDC4-4303-B496-7F2F854C2B7A}"/>
              </a:ext>
            </a:extLst>
          </p:cNvPr>
          <p:cNvSpPr txBox="1"/>
          <p:nvPr/>
        </p:nvSpPr>
        <p:spPr>
          <a:xfrm>
            <a:off x="3630829" y="3933056"/>
            <a:ext cx="2340000" cy="870303"/>
          </a:xfrm>
          <a:prstGeom prst="rect">
            <a:avLst/>
          </a:prstGeom>
          <a:noFill/>
        </p:spPr>
        <p:txBody>
          <a:bodyPr wrap="square" lIns="0" tIns="0" rIns="0" bIns="0" rtlCol="0">
            <a:spAutoFit/>
          </a:bodyPr>
          <a:lstStyle/>
          <a:p>
            <a:pPr marL="180975" indent="-180975" algn="l">
              <a:lnSpc>
                <a:spcPct val="120000"/>
              </a:lnSpc>
              <a:buFont typeface="Arial" panose="020B0604020202020204" pitchFamily="34" charset="0"/>
              <a:buChar char="•"/>
            </a:pPr>
            <a:r>
              <a:rPr lang="zh-CN" altLang="en-US" sz="1600">
                <a:latin typeface="+mn-ea"/>
              </a:rPr>
              <a:t>打造城市独特性，市场稀缺性示范区</a:t>
            </a:r>
          </a:p>
          <a:p>
            <a:pPr marL="180975" indent="-180975" algn="l">
              <a:lnSpc>
                <a:spcPct val="120000"/>
              </a:lnSpc>
              <a:buFont typeface="Arial" panose="020B0604020202020204" pitchFamily="34" charset="0"/>
              <a:buChar char="•"/>
            </a:pPr>
            <a:r>
              <a:rPr lang="zh-CN" altLang="en-US" sz="1600">
                <a:latin typeface="+mn-ea"/>
              </a:rPr>
              <a:t>细节感与艺术感创造</a:t>
            </a:r>
          </a:p>
        </p:txBody>
      </p:sp>
      <p:sp>
        <p:nvSpPr>
          <p:cNvPr id="37" name="文本框 36">
            <a:extLst>
              <a:ext uri="{FF2B5EF4-FFF2-40B4-BE49-F238E27FC236}">
                <a16:creationId xmlns:a16="http://schemas.microsoft.com/office/drawing/2014/main" id="{96AA2864-126B-45F0-A8F0-CA12D4B27E3E}"/>
              </a:ext>
            </a:extLst>
          </p:cNvPr>
          <p:cNvSpPr txBox="1"/>
          <p:nvPr/>
        </p:nvSpPr>
        <p:spPr>
          <a:xfrm>
            <a:off x="6267135" y="3933056"/>
            <a:ext cx="2340000" cy="1165768"/>
          </a:xfrm>
          <a:prstGeom prst="rect">
            <a:avLst/>
          </a:prstGeom>
          <a:noFill/>
        </p:spPr>
        <p:txBody>
          <a:bodyPr wrap="square" lIns="0" tIns="0" rIns="0" bIns="0" rtlCol="0">
            <a:spAutoFit/>
          </a:bodyPr>
          <a:lstStyle/>
          <a:p>
            <a:pPr marL="180975" indent="-180975" algn="l">
              <a:lnSpc>
                <a:spcPct val="120000"/>
              </a:lnSpc>
              <a:buFont typeface="Arial" panose="020B0604020202020204" pitchFamily="34" charset="0"/>
              <a:buChar char="•"/>
            </a:pPr>
            <a:r>
              <a:rPr lang="zh-CN" altLang="en-US" sz="1600">
                <a:latin typeface="+mn-ea"/>
              </a:rPr>
              <a:t>充分考虑建筑的昭示性与流线关系</a:t>
            </a:r>
          </a:p>
          <a:p>
            <a:pPr marL="180975" indent="-180975" algn="l">
              <a:lnSpc>
                <a:spcPct val="120000"/>
              </a:lnSpc>
              <a:buFont typeface="Arial" panose="020B0604020202020204" pitchFamily="34" charset="0"/>
              <a:buChar char="•"/>
            </a:pPr>
            <a:r>
              <a:rPr lang="zh-CN" altLang="en-US" sz="1600">
                <a:latin typeface="+mn-ea"/>
              </a:rPr>
              <a:t>有效规避周边未建场地的杂乱现状</a:t>
            </a:r>
          </a:p>
        </p:txBody>
      </p:sp>
      <p:sp>
        <p:nvSpPr>
          <p:cNvPr id="38" name="文本框 37">
            <a:extLst>
              <a:ext uri="{FF2B5EF4-FFF2-40B4-BE49-F238E27FC236}">
                <a16:creationId xmlns:a16="http://schemas.microsoft.com/office/drawing/2014/main" id="{9BE6C504-9319-4007-BA2E-3B3A79975437}"/>
              </a:ext>
            </a:extLst>
          </p:cNvPr>
          <p:cNvSpPr txBox="1"/>
          <p:nvPr/>
        </p:nvSpPr>
        <p:spPr>
          <a:xfrm>
            <a:off x="8903441" y="3933056"/>
            <a:ext cx="2340000" cy="574837"/>
          </a:xfrm>
          <a:prstGeom prst="rect">
            <a:avLst/>
          </a:prstGeom>
          <a:noFill/>
        </p:spPr>
        <p:txBody>
          <a:bodyPr wrap="square" lIns="0" tIns="0" rIns="0" bIns="0" rtlCol="0">
            <a:spAutoFit/>
          </a:bodyPr>
          <a:lstStyle/>
          <a:p>
            <a:pPr marL="180975" indent="-180975" algn="l">
              <a:lnSpc>
                <a:spcPct val="120000"/>
              </a:lnSpc>
              <a:buFont typeface="Arial" panose="020B0604020202020204" pitchFamily="34" charset="0"/>
              <a:buChar char="•"/>
            </a:pPr>
            <a:r>
              <a:rPr lang="zh-CN" altLang="en-US" sz="1600">
                <a:latin typeface="+mn-ea"/>
              </a:rPr>
              <a:t>成本控制</a:t>
            </a:r>
          </a:p>
          <a:p>
            <a:pPr marL="180975" indent="-180975" algn="l">
              <a:lnSpc>
                <a:spcPct val="120000"/>
              </a:lnSpc>
              <a:buFont typeface="Arial" panose="020B0604020202020204" pitchFamily="34" charset="0"/>
              <a:buChar char="•"/>
            </a:pPr>
            <a:r>
              <a:rPr lang="zh-CN" altLang="en-US" sz="1600">
                <a:latin typeface="+mn-ea"/>
              </a:rPr>
              <a:t>成熟工艺与快速周期</a:t>
            </a:r>
          </a:p>
        </p:txBody>
      </p:sp>
    </p:spTree>
    <p:extLst>
      <p:ext uri="{BB962C8B-B14F-4D97-AF65-F5344CB8AC3E}">
        <p14:creationId xmlns:p14="http://schemas.microsoft.com/office/powerpoint/2010/main" val="21678872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19476275-7182-420A-934B-AB0C424CEF82}"/>
              </a:ext>
            </a:extLst>
          </p:cNvPr>
          <p:cNvSpPr/>
          <p:nvPr/>
        </p:nvSpPr>
        <p:spPr>
          <a:xfrm>
            <a:off x="0" y="4147103"/>
            <a:ext cx="12201933" cy="27108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占位符 5">
            <a:extLst>
              <a:ext uri="{FF2B5EF4-FFF2-40B4-BE49-F238E27FC236}">
                <a16:creationId xmlns:a16="http://schemas.microsoft.com/office/drawing/2014/main" id="{F9896FE3-8B38-4F60-94E0-112130235DA5}"/>
              </a:ext>
            </a:extLst>
          </p:cNvPr>
          <p:cNvSpPr>
            <a:spLocks noGrp="1"/>
          </p:cNvSpPr>
          <p:nvPr>
            <p:ph type="body" sz="quarter" idx="10"/>
          </p:nvPr>
        </p:nvSpPr>
        <p:spPr/>
        <p:txBody>
          <a:bodyPr/>
          <a:lstStyle/>
          <a:p>
            <a:r>
              <a:rPr lang="zh-CN" altLang="en-US"/>
              <a:t>周边产品分析</a:t>
            </a:r>
          </a:p>
        </p:txBody>
      </p:sp>
      <p:sp>
        <p:nvSpPr>
          <p:cNvPr id="7" name="文本占位符 6">
            <a:extLst>
              <a:ext uri="{FF2B5EF4-FFF2-40B4-BE49-F238E27FC236}">
                <a16:creationId xmlns:a16="http://schemas.microsoft.com/office/drawing/2014/main" id="{C978D74E-9A54-482F-8E33-D964A8C9B2B2}"/>
              </a:ext>
            </a:extLst>
          </p:cNvPr>
          <p:cNvSpPr>
            <a:spLocks noGrp="1"/>
          </p:cNvSpPr>
          <p:nvPr>
            <p:ph type="body" sz="quarter" idx="11"/>
          </p:nvPr>
        </p:nvSpPr>
        <p:spPr/>
        <p:txBody>
          <a:bodyPr/>
          <a:lstStyle/>
          <a:p>
            <a:r>
              <a:rPr lang="en-US" altLang="zh-CN"/>
              <a:t>COMPETITIVE PRODUCT ANALYSIS</a:t>
            </a:r>
          </a:p>
        </p:txBody>
      </p:sp>
      <p:pic>
        <p:nvPicPr>
          <p:cNvPr id="8" name="图片 7" descr="带有通向阳台的门及沿着林间铺设的自行车小路的由公寓楼组成的住宅综合体">
            <a:extLst>
              <a:ext uri="{FF2B5EF4-FFF2-40B4-BE49-F238E27FC236}">
                <a16:creationId xmlns:a16="http://schemas.microsoft.com/office/drawing/2014/main" id="{6852EEA4-04E6-4ABF-BCFE-7F4AF1DB0E6C}"/>
              </a:ext>
            </a:extLst>
          </p:cNvPr>
          <p:cNvPicPr>
            <a:picLocks noChangeAspect="1"/>
          </p:cNvPicPr>
          <p:nvPr/>
        </p:nvPicPr>
        <p:blipFill>
          <a:blip r:embed="rId2" cstate="screen">
            <a:extLst>
              <a:ext uri="{BEBA8EAE-BF5A-486C-A8C5-ECC9F3942E4B}">
                <a14:imgProps xmlns:a14="http://schemas.microsoft.com/office/drawing/2010/main">
                  <a14:imgLayer r:embed="rId3">
                    <a14:imgEffect>
                      <a14:colorTemperature colorTemp="7200"/>
                    </a14:imgEffect>
                    <a14:imgEffect>
                      <a14:saturation sat="33000"/>
                    </a14:imgEffect>
                  </a14:imgLayer>
                </a14:imgProps>
              </a:ext>
              <a:ext uri="{28A0092B-C50C-407E-A947-70E740481C1C}">
                <a14:useLocalDpi xmlns:a14="http://schemas.microsoft.com/office/drawing/2010/main"/>
              </a:ext>
            </a:extLst>
          </a:blip>
          <a:stretch>
            <a:fillRect/>
          </a:stretch>
        </p:blipFill>
        <p:spPr>
          <a:xfrm>
            <a:off x="3010700" y="4328725"/>
            <a:ext cx="3023999" cy="2016000"/>
          </a:xfrm>
          <a:prstGeom prst="rect">
            <a:avLst/>
          </a:prstGeom>
        </p:spPr>
      </p:pic>
      <p:pic>
        <p:nvPicPr>
          <p:cNvPr id="9" name="图片 8" descr="混凝土、玻璃和钢筋的现代房屋，分两层，通向带座位和草坪的封闭庭院">
            <a:extLst>
              <a:ext uri="{FF2B5EF4-FFF2-40B4-BE49-F238E27FC236}">
                <a16:creationId xmlns:a16="http://schemas.microsoft.com/office/drawing/2014/main" id="{D81CC2E3-7A62-449A-9016-AE87662B0712}"/>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p:blipFill>
        <p:spPr>
          <a:xfrm>
            <a:off x="-16768" y="4328725"/>
            <a:ext cx="2963878" cy="2016000"/>
          </a:xfrm>
          <a:prstGeom prst="rect">
            <a:avLst/>
          </a:prstGeom>
        </p:spPr>
      </p:pic>
      <p:pic>
        <p:nvPicPr>
          <p:cNvPr id="10" name="图片 9" descr="日落时分的德国勃兰登堡门">
            <a:extLst>
              <a:ext uri="{FF2B5EF4-FFF2-40B4-BE49-F238E27FC236}">
                <a16:creationId xmlns:a16="http://schemas.microsoft.com/office/drawing/2014/main" id="{AF5A163D-2C8C-4377-8108-FB17D044C789}"/>
              </a:ext>
            </a:extLst>
          </p:cNvPr>
          <p:cNvPicPr>
            <a:picLocks noChangeAspect="1"/>
          </p:cNvPicPr>
          <p:nvPr/>
        </p:nvPicPr>
        <p:blipFill>
          <a:blip r:embed="rId6" cstate="screen">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a:ext>
            </a:extLst>
          </a:blip>
          <a:stretch>
            <a:fillRect/>
          </a:stretch>
        </p:blipFill>
        <p:spPr>
          <a:xfrm>
            <a:off x="6098289" y="4328725"/>
            <a:ext cx="3016054" cy="2016000"/>
          </a:xfrm>
          <a:prstGeom prst="rect">
            <a:avLst/>
          </a:prstGeom>
        </p:spPr>
      </p:pic>
      <p:pic>
        <p:nvPicPr>
          <p:cNvPr id="11" name="图片 10" descr="老式建筑">
            <a:extLst>
              <a:ext uri="{FF2B5EF4-FFF2-40B4-BE49-F238E27FC236}">
                <a16:creationId xmlns:a16="http://schemas.microsoft.com/office/drawing/2014/main" id="{FD21E0BA-8CEC-4D44-BE1C-FA19A729D8E7}"/>
              </a:ext>
            </a:extLst>
          </p:cNvPr>
          <p:cNvPicPr>
            <a:picLocks noChangeAspect="1"/>
          </p:cNvPicPr>
          <p:nvPr/>
        </p:nvPicPr>
        <p:blipFill>
          <a:blip r:embed="rId8" cstate="screen">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a:ext>
            </a:extLst>
          </a:blip>
          <a:stretch>
            <a:fillRect/>
          </a:stretch>
        </p:blipFill>
        <p:spPr>
          <a:xfrm>
            <a:off x="9177933" y="4326938"/>
            <a:ext cx="3024000" cy="2016000"/>
          </a:xfrm>
          <a:prstGeom prst="rect">
            <a:avLst/>
          </a:prstGeom>
        </p:spPr>
      </p:pic>
      <p:pic>
        <p:nvPicPr>
          <p:cNvPr id="16" name="图形 15" descr="城市 纯色填充">
            <a:extLst>
              <a:ext uri="{FF2B5EF4-FFF2-40B4-BE49-F238E27FC236}">
                <a16:creationId xmlns:a16="http://schemas.microsoft.com/office/drawing/2014/main" id="{0112BC26-91E1-4C98-8BC6-1EA5D9922942}"/>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rcRect/>
          <a:stretch/>
        </p:blipFill>
        <p:spPr>
          <a:xfrm>
            <a:off x="3898895" y="2402055"/>
            <a:ext cx="773500" cy="773500"/>
          </a:xfrm>
          <a:prstGeom prst="rect">
            <a:avLst/>
          </a:prstGeom>
        </p:spPr>
      </p:pic>
      <p:sp>
        <p:nvSpPr>
          <p:cNvPr id="17" name="椭圆 16">
            <a:extLst>
              <a:ext uri="{FF2B5EF4-FFF2-40B4-BE49-F238E27FC236}">
                <a16:creationId xmlns:a16="http://schemas.microsoft.com/office/drawing/2014/main" id="{3BBF7EA3-09C4-43B1-B317-7E8FA739BB33}"/>
              </a:ext>
            </a:extLst>
          </p:cNvPr>
          <p:cNvSpPr/>
          <p:nvPr/>
        </p:nvSpPr>
        <p:spPr>
          <a:xfrm>
            <a:off x="3828662" y="2354323"/>
            <a:ext cx="868964" cy="868964"/>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6" name="图表 25">
            <a:extLst>
              <a:ext uri="{FF2B5EF4-FFF2-40B4-BE49-F238E27FC236}">
                <a16:creationId xmlns:a16="http://schemas.microsoft.com/office/drawing/2014/main" id="{E119A2DD-C76A-46D4-B108-B405C0455C42}"/>
              </a:ext>
            </a:extLst>
          </p:cNvPr>
          <p:cNvGraphicFramePr/>
          <p:nvPr/>
        </p:nvGraphicFramePr>
        <p:xfrm>
          <a:off x="2643338" y="1708934"/>
          <a:ext cx="3239612" cy="2159742"/>
        </p:xfrm>
        <a:graphic>
          <a:graphicData uri="http://schemas.openxmlformats.org/drawingml/2006/chart">
            <c:chart xmlns:c="http://schemas.openxmlformats.org/drawingml/2006/chart" xmlns:r="http://schemas.openxmlformats.org/officeDocument/2006/relationships" r:id="rId12"/>
          </a:graphicData>
        </a:graphic>
      </p:graphicFrame>
      <p:sp>
        <p:nvSpPr>
          <p:cNvPr id="18" name="任意多边形: 形状 17">
            <a:extLst>
              <a:ext uri="{FF2B5EF4-FFF2-40B4-BE49-F238E27FC236}">
                <a16:creationId xmlns:a16="http://schemas.microsoft.com/office/drawing/2014/main" id="{86267D98-5FB7-47FB-BA16-A63059F1E049}"/>
              </a:ext>
            </a:extLst>
          </p:cNvPr>
          <p:cNvSpPr/>
          <p:nvPr/>
        </p:nvSpPr>
        <p:spPr>
          <a:xfrm>
            <a:off x="4931614" y="1987675"/>
            <a:ext cx="2160000" cy="377371"/>
          </a:xfrm>
          <a:custGeom>
            <a:avLst/>
            <a:gdLst>
              <a:gd name="connsiteX0" fmla="*/ 0 w 2656114"/>
              <a:gd name="connsiteY0" fmla="*/ 377371 h 377371"/>
              <a:gd name="connsiteX1" fmla="*/ 377371 w 2656114"/>
              <a:gd name="connsiteY1" fmla="*/ 0 h 377371"/>
              <a:gd name="connsiteX2" fmla="*/ 2656114 w 2656114"/>
              <a:gd name="connsiteY2" fmla="*/ 0 h 377371"/>
            </a:gdLst>
            <a:ahLst/>
            <a:cxnLst>
              <a:cxn ang="0">
                <a:pos x="connsiteX0" y="connsiteY0"/>
              </a:cxn>
              <a:cxn ang="0">
                <a:pos x="connsiteX1" y="connsiteY1"/>
              </a:cxn>
              <a:cxn ang="0">
                <a:pos x="connsiteX2" y="connsiteY2"/>
              </a:cxn>
            </a:cxnLst>
            <a:rect l="l" t="t" r="r" b="b"/>
            <a:pathLst>
              <a:path w="2656114" h="377371">
                <a:moveTo>
                  <a:pt x="0" y="377371"/>
                </a:moveTo>
                <a:lnTo>
                  <a:pt x="377371" y="0"/>
                </a:lnTo>
                <a:lnTo>
                  <a:pt x="2656114" y="0"/>
                </a:lnTo>
              </a:path>
            </a:pathLst>
          </a:custGeom>
          <a:noFill/>
          <a:ln w="3810">
            <a:solidFill>
              <a:schemeClr val="tx1"/>
            </a:solidFill>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96085D39-7394-4933-9036-EB6BCA07B18A}"/>
              </a:ext>
            </a:extLst>
          </p:cNvPr>
          <p:cNvSpPr txBox="1"/>
          <p:nvPr/>
        </p:nvSpPr>
        <p:spPr>
          <a:xfrm>
            <a:off x="5403448" y="1704623"/>
            <a:ext cx="1688166" cy="276074"/>
          </a:xfrm>
          <a:prstGeom prst="rect">
            <a:avLst/>
          </a:prstGeom>
          <a:noFill/>
        </p:spPr>
        <p:txBody>
          <a:bodyPr wrap="none" lIns="0" tIns="0" rIns="0" bIns="0" rtlCol="0">
            <a:noAutofit/>
          </a:bodyPr>
          <a:lstStyle/>
          <a:p>
            <a:pPr algn="r"/>
            <a:r>
              <a:rPr lang="zh-CN" altLang="en-US" sz="2000" b="1">
                <a:solidFill>
                  <a:schemeClr val="tx1">
                    <a:lumMod val="85000"/>
                    <a:lumOff val="15000"/>
                  </a:schemeClr>
                </a:solidFill>
                <a:latin typeface="+mj-ea"/>
                <a:ea typeface="+mj-ea"/>
              </a:rPr>
              <a:t>现代风格</a:t>
            </a:r>
          </a:p>
        </p:txBody>
      </p:sp>
      <p:sp>
        <p:nvSpPr>
          <p:cNvPr id="19" name="任意多边形: 形状 18">
            <a:extLst>
              <a:ext uri="{FF2B5EF4-FFF2-40B4-BE49-F238E27FC236}">
                <a16:creationId xmlns:a16="http://schemas.microsoft.com/office/drawing/2014/main" id="{8C4A8344-8DDD-4449-B31B-B08FD19B348B}"/>
              </a:ext>
            </a:extLst>
          </p:cNvPr>
          <p:cNvSpPr/>
          <p:nvPr/>
        </p:nvSpPr>
        <p:spPr>
          <a:xfrm flipV="1">
            <a:off x="4932312" y="3230971"/>
            <a:ext cx="2160000" cy="377371"/>
          </a:xfrm>
          <a:custGeom>
            <a:avLst/>
            <a:gdLst>
              <a:gd name="connsiteX0" fmla="*/ 0 w 2656114"/>
              <a:gd name="connsiteY0" fmla="*/ 377371 h 377371"/>
              <a:gd name="connsiteX1" fmla="*/ 377371 w 2656114"/>
              <a:gd name="connsiteY1" fmla="*/ 0 h 377371"/>
              <a:gd name="connsiteX2" fmla="*/ 2656114 w 2656114"/>
              <a:gd name="connsiteY2" fmla="*/ 0 h 377371"/>
            </a:gdLst>
            <a:ahLst/>
            <a:cxnLst>
              <a:cxn ang="0">
                <a:pos x="connsiteX0" y="connsiteY0"/>
              </a:cxn>
              <a:cxn ang="0">
                <a:pos x="connsiteX1" y="connsiteY1"/>
              </a:cxn>
              <a:cxn ang="0">
                <a:pos x="connsiteX2" y="connsiteY2"/>
              </a:cxn>
            </a:cxnLst>
            <a:rect l="l" t="t" r="r" b="b"/>
            <a:pathLst>
              <a:path w="2656114" h="377371">
                <a:moveTo>
                  <a:pt x="0" y="377371"/>
                </a:moveTo>
                <a:lnTo>
                  <a:pt x="377371" y="0"/>
                </a:lnTo>
                <a:lnTo>
                  <a:pt x="2656114" y="0"/>
                </a:lnTo>
              </a:path>
            </a:pathLst>
          </a:custGeom>
          <a:noFill/>
          <a:ln>
            <a:solidFill>
              <a:schemeClr val="tx1"/>
            </a:solidFill>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19">
            <a:extLst>
              <a:ext uri="{FF2B5EF4-FFF2-40B4-BE49-F238E27FC236}">
                <a16:creationId xmlns:a16="http://schemas.microsoft.com/office/drawing/2014/main" id="{95721DAC-F2D3-4D5A-8845-3DF875CA6C75}"/>
              </a:ext>
            </a:extLst>
          </p:cNvPr>
          <p:cNvSpPr/>
          <p:nvPr/>
        </p:nvSpPr>
        <p:spPr>
          <a:xfrm flipH="1" flipV="1">
            <a:off x="1469735" y="3229142"/>
            <a:ext cx="2160000" cy="377371"/>
          </a:xfrm>
          <a:custGeom>
            <a:avLst/>
            <a:gdLst>
              <a:gd name="connsiteX0" fmla="*/ 0 w 2656114"/>
              <a:gd name="connsiteY0" fmla="*/ 377371 h 377371"/>
              <a:gd name="connsiteX1" fmla="*/ 377371 w 2656114"/>
              <a:gd name="connsiteY1" fmla="*/ 0 h 377371"/>
              <a:gd name="connsiteX2" fmla="*/ 2656114 w 2656114"/>
              <a:gd name="connsiteY2" fmla="*/ 0 h 377371"/>
            </a:gdLst>
            <a:ahLst/>
            <a:cxnLst>
              <a:cxn ang="0">
                <a:pos x="connsiteX0" y="connsiteY0"/>
              </a:cxn>
              <a:cxn ang="0">
                <a:pos x="connsiteX1" y="connsiteY1"/>
              </a:cxn>
              <a:cxn ang="0">
                <a:pos x="connsiteX2" y="connsiteY2"/>
              </a:cxn>
            </a:cxnLst>
            <a:rect l="l" t="t" r="r" b="b"/>
            <a:pathLst>
              <a:path w="2656114" h="377371">
                <a:moveTo>
                  <a:pt x="0" y="377371"/>
                </a:moveTo>
                <a:lnTo>
                  <a:pt x="377371" y="0"/>
                </a:lnTo>
                <a:lnTo>
                  <a:pt x="2656114" y="0"/>
                </a:lnTo>
              </a:path>
            </a:pathLst>
          </a:custGeom>
          <a:noFill/>
          <a:ln w="3810">
            <a:solidFill>
              <a:schemeClr val="tx1"/>
            </a:solidFill>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5B3AD42A-8357-4509-90DA-7C49F63D005C}"/>
              </a:ext>
            </a:extLst>
          </p:cNvPr>
          <p:cNvSpPr txBox="1"/>
          <p:nvPr/>
        </p:nvSpPr>
        <p:spPr>
          <a:xfrm>
            <a:off x="1469735" y="3329785"/>
            <a:ext cx="1688166" cy="276074"/>
          </a:xfrm>
          <a:prstGeom prst="rect">
            <a:avLst/>
          </a:prstGeom>
          <a:noFill/>
        </p:spPr>
        <p:txBody>
          <a:bodyPr wrap="none" lIns="0" tIns="0" rIns="0" bIns="0" rtlCol="0">
            <a:noAutofit/>
          </a:bodyPr>
          <a:lstStyle/>
          <a:p>
            <a:r>
              <a:rPr lang="zh-CN" altLang="en-US" sz="2000" b="1">
                <a:solidFill>
                  <a:schemeClr val="tx1">
                    <a:lumMod val="85000"/>
                    <a:lumOff val="15000"/>
                  </a:schemeClr>
                </a:solidFill>
                <a:latin typeface="+mj-ea"/>
                <a:ea typeface="+mj-ea"/>
              </a:rPr>
              <a:t>新古典风格</a:t>
            </a:r>
          </a:p>
        </p:txBody>
      </p:sp>
      <p:sp>
        <p:nvSpPr>
          <p:cNvPr id="23" name="文本框 22">
            <a:extLst>
              <a:ext uri="{FF2B5EF4-FFF2-40B4-BE49-F238E27FC236}">
                <a16:creationId xmlns:a16="http://schemas.microsoft.com/office/drawing/2014/main" id="{4D4F1FD6-3A6F-4DCB-9CE2-E4D580B313B7}"/>
              </a:ext>
            </a:extLst>
          </p:cNvPr>
          <p:cNvSpPr txBox="1"/>
          <p:nvPr/>
        </p:nvSpPr>
        <p:spPr>
          <a:xfrm>
            <a:off x="5404146" y="3315926"/>
            <a:ext cx="1688166" cy="276074"/>
          </a:xfrm>
          <a:prstGeom prst="rect">
            <a:avLst/>
          </a:prstGeom>
          <a:noFill/>
        </p:spPr>
        <p:txBody>
          <a:bodyPr wrap="none" lIns="0" tIns="0" rIns="0" bIns="0" rtlCol="0">
            <a:noAutofit/>
          </a:bodyPr>
          <a:lstStyle/>
          <a:p>
            <a:pPr algn="r"/>
            <a:r>
              <a:rPr lang="zh-CN" altLang="en-US" sz="2000" b="1">
                <a:solidFill>
                  <a:schemeClr val="tx1">
                    <a:lumMod val="85000"/>
                    <a:lumOff val="15000"/>
                  </a:schemeClr>
                </a:solidFill>
                <a:latin typeface="+mj-ea"/>
                <a:ea typeface="+mj-ea"/>
              </a:rPr>
              <a:t>其他风格</a:t>
            </a:r>
          </a:p>
        </p:txBody>
      </p:sp>
      <p:sp>
        <p:nvSpPr>
          <p:cNvPr id="27" name="任意多边形: 形状 26">
            <a:extLst>
              <a:ext uri="{FF2B5EF4-FFF2-40B4-BE49-F238E27FC236}">
                <a16:creationId xmlns:a16="http://schemas.microsoft.com/office/drawing/2014/main" id="{82A46072-A5A4-4258-8158-85C7F3143C6A}"/>
              </a:ext>
            </a:extLst>
          </p:cNvPr>
          <p:cNvSpPr/>
          <p:nvPr/>
        </p:nvSpPr>
        <p:spPr>
          <a:xfrm flipH="1">
            <a:off x="1469735" y="1987675"/>
            <a:ext cx="2160000" cy="377371"/>
          </a:xfrm>
          <a:custGeom>
            <a:avLst/>
            <a:gdLst>
              <a:gd name="connsiteX0" fmla="*/ 0 w 2656114"/>
              <a:gd name="connsiteY0" fmla="*/ 377371 h 377371"/>
              <a:gd name="connsiteX1" fmla="*/ 377371 w 2656114"/>
              <a:gd name="connsiteY1" fmla="*/ 0 h 377371"/>
              <a:gd name="connsiteX2" fmla="*/ 2656114 w 2656114"/>
              <a:gd name="connsiteY2" fmla="*/ 0 h 377371"/>
            </a:gdLst>
            <a:ahLst/>
            <a:cxnLst>
              <a:cxn ang="0">
                <a:pos x="connsiteX0" y="connsiteY0"/>
              </a:cxn>
              <a:cxn ang="0">
                <a:pos x="connsiteX1" y="connsiteY1"/>
              </a:cxn>
              <a:cxn ang="0">
                <a:pos x="connsiteX2" y="connsiteY2"/>
              </a:cxn>
            </a:cxnLst>
            <a:rect l="l" t="t" r="r" b="b"/>
            <a:pathLst>
              <a:path w="2656114" h="377371">
                <a:moveTo>
                  <a:pt x="0" y="377371"/>
                </a:moveTo>
                <a:lnTo>
                  <a:pt x="377371" y="0"/>
                </a:lnTo>
                <a:lnTo>
                  <a:pt x="2656114" y="0"/>
                </a:lnTo>
              </a:path>
            </a:pathLst>
          </a:custGeom>
          <a:noFill/>
          <a:ln w="3810">
            <a:solidFill>
              <a:schemeClr val="tx1"/>
            </a:solidFill>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id="{8D7B5C73-DE3A-4E4D-9BA1-E178AC2B7E31}"/>
              </a:ext>
            </a:extLst>
          </p:cNvPr>
          <p:cNvSpPr txBox="1"/>
          <p:nvPr/>
        </p:nvSpPr>
        <p:spPr>
          <a:xfrm flipH="1">
            <a:off x="1477279" y="1704623"/>
            <a:ext cx="1688166" cy="276074"/>
          </a:xfrm>
          <a:prstGeom prst="rect">
            <a:avLst/>
          </a:prstGeom>
          <a:noFill/>
        </p:spPr>
        <p:txBody>
          <a:bodyPr wrap="none" lIns="0" tIns="0" rIns="0" bIns="0" rtlCol="0">
            <a:noAutofit/>
          </a:bodyPr>
          <a:lstStyle/>
          <a:p>
            <a:r>
              <a:rPr lang="zh-CN" altLang="en-US" sz="2000" b="1">
                <a:solidFill>
                  <a:schemeClr val="tx1">
                    <a:lumMod val="85000"/>
                    <a:lumOff val="15000"/>
                  </a:schemeClr>
                </a:solidFill>
                <a:latin typeface="+mj-ea"/>
                <a:ea typeface="+mj-ea"/>
              </a:rPr>
              <a:t>新中式风格</a:t>
            </a:r>
          </a:p>
        </p:txBody>
      </p:sp>
      <p:sp>
        <p:nvSpPr>
          <p:cNvPr id="29" name="文本框 28">
            <a:extLst>
              <a:ext uri="{FF2B5EF4-FFF2-40B4-BE49-F238E27FC236}">
                <a16:creationId xmlns:a16="http://schemas.microsoft.com/office/drawing/2014/main" id="{0EFE47D1-B7BB-4147-926D-F42A82E6A8C2}"/>
              </a:ext>
            </a:extLst>
          </p:cNvPr>
          <p:cNvSpPr txBox="1"/>
          <p:nvPr/>
        </p:nvSpPr>
        <p:spPr>
          <a:xfrm flipH="1">
            <a:off x="1477279" y="2024178"/>
            <a:ext cx="1688166" cy="276074"/>
          </a:xfrm>
          <a:prstGeom prst="rect">
            <a:avLst/>
          </a:prstGeom>
          <a:noFill/>
        </p:spPr>
        <p:txBody>
          <a:bodyPr wrap="none" lIns="0" tIns="0" rIns="0" bIns="0" rtlCol="0">
            <a:noAutofit/>
          </a:bodyPr>
          <a:lstStyle/>
          <a:p>
            <a:r>
              <a:rPr lang="en-US" altLang="zh-CN" sz="2000">
                <a:solidFill>
                  <a:schemeClr val="accent2"/>
                </a:solidFill>
                <a:latin typeface="+mj-ea"/>
                <a:ea typeface="+mj-ea"/>
              </a:rPr>
              <a:t>10%</a:t>
            </a:r>
            <a:endParaRPr lang="zh-CN" altLang="en-US" sz="2000">
              <a:solidFill>
                <a:schemeClr val="accent2"/>
              </a:solidFill>
              <a:latin typeface="+mj-ea"/>
              <a:ea typeface="+mj-ea"/>
            </a:endParaRPr>
          </a:p>
        </p:txBody>
      </p:sp>
      <p:sp>
        <p:nvSpPr>
          <p:cNvPr id="30" name="文本框 29">
            <a:extLst>
              <a:ext uri="{FF2B5EF4-FFF2-40B4-BE49-F238E27FC236}">
                <a16:creationId xmlns:a16="http://schemas.microsoft.com/office/drawing/2014/main" id="{C8855509-0899-48F2-A26B-F5FEE2F5C21D}"/>
              </a:ext>
            </a:extLst>
          </p:cNvPr>
          <p:cNvSpPr txBox="1"/>
          <p:nvPr/>
        </p:nvSpPr>
        <p:spPr>
          <a:xfrm flipH="1">
            <a:off x="1477279" y="3645254"/>
            <a:ext cx="1688166" cy="276074"/>
          </a:xfrm>
          <a:prstGeom prst="rect">
            <a:avLst/>
          </a:prstGeom>
          <a:noFill/>
        </p:spPr>
        <p:txBody>
          <a:bodyPr wrap="none" lIns="0" tIns="0" rIns="0" bIns="0" rtlCol="0">
            <a:noAutofit/>
          </a:bodyPr>
          <a:lstStyle/>
          <a:p>
            <a:r>
              <a:rPr lang="en-US" altLang="zh-CN" sz="2000">
                <a:solidFill>
                  <a:schemeClr val="accent1"/>
                </a:solidFill>
                <a:latin typeface="+mj-ea"/>
                <a:ea typeface="+mj-ea"/>
              </a:rPr>
              <a:t>45%</a:t>
            </a:r>
            <a:endParaRPr lang="zh-CN" altLang="en-US" sz="2000">
              <a:solidFill>
                <a:schemeClr val="accent1"/>
              </a:solidFill>
              <a:latin typeface="+mj-ea"/>
              <a:ea typeface="+mj-ea"/>
            </a:endParaRPr>
          </a:p>
        </p:txBody>
      </p:sp>
      <p:sp>
        <p:nvSpPr>
          <p:cNvPr id="31" name="文本框 30">
            <a:extLst>
              <a:ext uri="{FF2B5EF4-FFF2-40B4-BE49-F238E27FC236}">
                <a16:creationId xmlns:a16="http://schemas.microsoft.com/office/drawing/2014/main" id="{34FC8FF2-B8E3-496B-AF89-8297FB571AAD}"/>
              </a:ext>
            </a:extLst>
          </p:cNvPr>
          <p:cNvSpPr txBox="1"/>
          <p:nvPr/>
        </p:nvSpPr>
        <p:spPr>
          <a:xfrm flipH="1">
            <a:off x="5403448" y="2024178"/>
            <a:ext cx="1688166" cy="276074"/>
          </a:xfrm>
          <a:prstGeom prst="rect">
            <a:avLst/>
          </a:prstGeom>
          <a:noFill/>
        </p:spPr>
        <p:txBody>
          <a:bodyPr wrap="none" lIns="0" tIns="0" rIns="0" bIns="0" rtlCol="0">
            <a:noAutofit/>
          </a:bodyPr>
          <a:lstStyle/>
          <a:p>
            <a:pPr algn="r"/>
            <a:r>
              <a:rPr lang="en-US" altLang="zh-CN" sz="2000">
                <a:solidFill>
                  <a:schemeClr val="accent2">
                    <a:lumMod val="50000"/>
                  </a:schemeClr>
                </a:solidFill>
                <a:latin typeface="+mj-ea"/>
                <a:ea typeface="+mj-ea"/>
              </a:rPr>
              <a:t>30%</a:t>
            </a:r>
            <a:endParaRPr lang="zh-CN" altLang="en-US" sz="2000">
              <a:solidFill>
                <a:schemeClr val="accent2">
                  <a:lumMod val="50000"/>
                </a:schemeClr>
              </a:solidFill>
              <a:latin typeface="+mj-ea"/>
              <a:ea typeface="+mj-ea"/>
            </a:endParaRPr>
          </a:p>
        </p:txBody>
      </p:sp>
      <p:sp>
        <p:nvSpPr>
          <p:cNvPr id="32" name="文本框 31">
            <a:extLst>
              <a:ext uri="{FF2B5EF4-FFF2-40B4-BE49-F238E27FC236}">
                <a16:creationId xmlns:a16="http://schemas.microsoft.com/office/drawing/2014/main" id="{FB22E2C9-3ABC-4BD6-B6CB-8DA311290012}"/>
              </a:ext>
            </a:extLst>
          </p:cNvPr>
          <p:cNvSpPr txBox="1"/>
          <p:nvPr/>
        </p:nvSpPr>
        <p:spPr>
          <a:xfrm flipH="1">
            <a:off x="5403448" y="3645254"/>
            <a:ext cx="1688166" cy="276074"/>
          </a:xfrm>
          <a:prstGeom prst="rect">
            <a:avLst/>
          </a:prstGeom>
          <a:noFill/>
        </p:spPr>
        <p:txBody>
          <a:bodyPr wrap="none" lIns="0" tIns="0" rIns="0" bIns="0" rtlCol="0">
            <a:noAutofit/>
          </a:bodyPr>
          <a:lstStyle/>
          <a:p>
            <a:pPr algn="r"/>
            <a:r>
              <a:rPr lang="en-US" altLang="zh-CN" sz="2000">
                <a:solidFill>
                  <a:schemeClr val="accent2">
                    <a:lumMod val="40000"/>
                    <a:lumOff val="60000"/>
                  </a:schemeClr>
                </a:solidFill>
                <a:latin typeface="+mj-ea"/>
                <a:ea typeface="+mj-ea"/>
              </a:rPr>
              <a:t>15%</a:t>
            </a:r>
            <a:endParaRPr lang="zh-CN" altLang="en-US" sz="2000">
              <a:solidFill>
                <a:schemeClr val="accent2">
                  <a:lumMod val="40000"/>
                  <a:lumOff val="60000"/>
                </a:schemeClr>
              </a:solidFill>
              <a:latin typeface="+mj-ea"/>
              <a:ea typeface="+mj-ea"/>
            </a:endParaRPr>
          </a:p>
        </p:txBody>
      </p:sp>
      <p:sp>
        <p:nvSpPr>
          <p:cNvPr id="34" name="文本框 33">
            <a:extLst>
              <a:ext uri="{FF2B5EF4-FFF2-40B4-BE49-F238E27FC236}">
                <a16:creationId xmlns:a16="http://schemas.microsoft.com/office/drawing/2014/main" id="{1E79A575-3CCA-4132-AEDD-670DCDB6B643}"/>
              </a:ext>
            </a:extLst>
          </p:cNvPr>
          <p:cNvSpPr txBox="1"/>
          <p:nvPr/>
        </p:nvSpPr>
        <p:spPr>
          <a:xfrm>
            <a:off x="7854343" y="1613468"/>
            <a:ext cx="2520000" cy="360000"/>
          </a:xfrm>
          <a:prstGeom prst="roundRect">
            <a:avLst>
              <a:gd name="adj" fmla="val 50000"/>
            </a:avLst>
          </a:prstGeom>
          <a:gradFill>
            <a:gsLst>
              <a:gs pos="97000">
                <a:schemeClr val="accent1">
                  <a:lumMod val="97000"/>
                  <a:lumOff val="3000"/>
                </a:schemeClr>
              </a:gs>
              <a:gs pos="25000">
                <a:schemeClr val="accent1">
                  <a:lumMod val="60000"/>
                  <a:lumOff val="40000"/>
                </a:schemeClr>
              </a:gs>
            </a:gsLst>
            <a:lin ang="5400000" scaled="1"/>
          </a:gradFill>
          <a:effectLst>
            <a:outerShdw blurRad="50800" dist="38100" dir="5400000" algn="t" rotWithShape="0">
              <a:schemeClr val="accent1">
                <a:alpha val="24000"/>
              </a:schemeClr>
            </a:outerShdw>
          </a:effectLst>
        </p:spPr>
        <p:txBody>
          <a:bodyPr wrap="none" lIns="0" tIns="36000" rIns="0" bIns="0" anchor="ctr">
            <a:noAutofit/>
          </a:bodyPr>
          <a:lstStyle>
            <a:defPPr>
              <a:defRPr lang="zh-CN"/>
            </a:defPPr>
            <a:lvl1pPr indent="0" algn="ctr">
              <a:lnSpc>
                <a:spcPct val="90000"/>
              </a:lnSpc>
              <a:spcBef>
                <a:spcPts val="1000"/>
              </a:spcBef>
              <a:buFont typeface="Arial" panose="020B0604020202020204" pitchFamily="34" charset="0"/>
              <a:buNone/>
              <a:defRPr sz="2000">
                <a:effectLst/>
                <a:latin typeface="+mj-ea"/>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b="1"/>
              <a:t>周边产品建筑风格</a:t>
            </a:r>
          </a:p>
        </p:txBody>
      </p:sp>
      <p:sp>
        <p:nvSpPr>
          <p:cNvPr id="36" name="文本框 35">
            <a:extLst>
              <a:ext uri="{FF2B5EF4-FFF2-40B4-BE49-F238E27FC236}">
                <a16:creationId xmlns:a16="http://schemas.microsoft.com/office/drawing/2014/main" id="{F646A856-B7FA-4871-9DE5-D684DA2676DB}"/>
              </a:ext>
            </a:extLst>
          </p:cNvPr>
          <p:cNvSpPr txBox="1"/>
          <p:nvPr/>
        </p:nvSpPr>
        <p:spPr>
          <a:xfrm>
            <a:off x="7854343" y="2054641"/>
            <a:ext cx="3141392" cy="870303"/>
          </a:xfrm>
          <a:prstGeom prst="rect">
            <a:avLst/>
          </a:prstGeom>
          <a:noFill/>
        </p:spPr>
        <p:txBody>
          <a:bodyPr wrap="square" lIns="0" tIns="0" rIns="0" bIns="0" rtlCol="0">
            <a:spAutoFit/>
          </a:bodyPr>
          <a:lstStyle>
            <a:defPPr>
              <a:defRPr lang="zh-CN"/>
            </a:defPPr>
            <a:lvl1pPr>
              <a:lnSpc>
                <a:spcPct val="120000"/>
              </a:lnSpc>
              <a:defRPr kumimoji="0" sz="1600" b="0" i="0" u="none" strike="noStrike" cap="none" spc="0" normalizeH="0" baseline="0">
                <a:ln>
                  <a:noFill/>
                </a:ln>
                <a:solidFill>
                  <a:prstClr val="black"/>
                </a:solidFill>
                <a:effectLst/>
                <a:uLnTx/>
                <a:uFillTx/>
                <a:latin typeface="阿里巴巴普惠体"/>
                <a:ea typeface="阿里巴巴普惠体"/>
              </a:defRPr>
            </a:lvl1pPr>
          </a:lstStyle>
          <a:p>
            <a:r>
              <a:rPr lang="zh-CN" altLang="en-US">
                <a:solidFill>
                  <a:schemeClr val="tx1">
                    <a:lumMod val="85000"/>
                    <a:lumOff val="15000"/>
                  </a:schemeClr>
                </a:solidFill>
                <a:latin typeface="+mn-ea"/>
                <a:ea typeface="+mn-ea"/>
              </a:rPr>
              <a:t>通过周边产品建筑风格统计结果显示，周边产品风格主要以新古典风格和现代风格为主。</a:t>
            </a:r>
          </a:p>
        </p:txBody>
      </p:sp>
    </p:spTree>
    <p:extLst>
      <p:ext uri="{BB962C8B-B14F-4D97-AF65-F5344CB8AC3E}">
        <p14:creationId xmlns:p14="http://schemas.microsoft.com/office/powerpoint/2010/main" val="21095995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9748D122-E250-4545-92FF-14E42D17DF8B}"/>
              </a:ext>
            </a:extLst>
          </p:cNvPr>
          <p:cNvSpPr/>
          <p:nvPr/>
        </p:nvSpPr>
        <p:spPr>
          <a:xfrm>
            <a:off x="551384" y="2132856"/>
            <a:ext cx="6151582" cy="364038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id="{81E78088-96C1-4DB6-8415-FECC550CF3C9}"/>
              </a:ext>
            </a:extLst>
          </p:cNvPr>
          <p:cNvSpPr>
            <a:spLocks noGrp="1"/>
          </p:cNvSpPr>
          <p:nvPr>
            <p:ph type="body" sz="quarter" idx="10"/>
          </p:nvPr>
        </p:nvSpPr>
        <p:spPr/>
        <p:txBody>
          <a:bodyPr/>
          <a:lstStyle/>
          <a:p>
            <a:r>
              <a:rPr lang="zh-CN" altLang="en-US"/>
              <a:t>地域文化</a:t>
            </a:r>
          </a:p>
        </p:txBody>
      </p:sp>
      <p:sp>
        <p:nvSpPr>
          <p:cNvPr id="3" name="文本占位符 2">
            <a:extLst>
              <a:ext uri="{FF2B5EF4-FFF2-40B4-BE49-F238E27FC236}">
                <a16:creationId xmlns:a16="http://schemas.microsoft.com/office/drawing/2014/main" id="{85746C8D-AC75-4EE1-B6F2-F76AD4596048}"/>
              </a:ext>
            </a:extLst>
          </p:cNvPr>
          <p:cNvSpPr>
            <a:spLocks noGrp="1"/>
          </p:cNvSpPr>
          <p:nvPr>
            <p:ph type="body" sz="quarter" idx="11"/>
          </p:nvPr>
        </p:nvSpPr>
        <p:spPr/>
        <p:txBody>
          <a:bodyPr/>
          <a:lstStyle/>
          <a:p>
            <a:r>
              <a:rPr lang="en-US" altLang="zh-CN"/>
              <a:t>REGIONAL CULTURE</a:t>
            </a:r>
            <a:endParaRPr lang="zh-CN" altLang="en-US"/>
          </a:p>
        </p:txBody>
      </p:sp>
      <p:pic>
        <p:nvPicPr>
          <p:cNvPr id="6" name="图片 5" descr="日落时分的摩天大楼">
            <a:extLst>
              <a:ext uri="{FF2B5EF4-FFF2-40B4-BE49-F238E27FC236}">
                <a16:creationId xmlns:a16="http://schemas.microsoft.com/office/drawing/2014/main" id="{198CE98D-41E6-4D7D-8C1D-8A4DD0D05F96}"/>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a:ext>
            </a:extLst>
          </a:blip>
          <a:srcRect/>
          <a:stretch/>
        </p:blipFill>
        <p:spPr>
          <a:xfrm>
            <a:off x="695326" y="1844824"/>
            <a:ext cx="6151582" cy="3701224"/>
          </a:xfrm>
          <a:prstGeom prst="rect">
            <a:avLst/>
          </a:prstGeom>
        </p:spPr>
      </p:pic>
      <p:sp>
        <p:nvSpPr>
          <p:cNvPr id="9" name="文本框 8">
            <a:extLst>
              <a:ext uri="{FF2B5EF4-FFF2-40B4-BE49-F238E27FC236}">
                <a16:creationId xmlns:a16="http://schemas.microsoft.com/office/drawing/2014/main" id="{480F39E9-93EA-40BD-972B-6F68CDBC6861}"/>
              </a:ext>
            </a:extLst>
          </p:cNvPr>
          <p:cNvSpPr txBox="1"/>
          <p:nvPr/>
        </p:nvSpPr>
        <p:spPr>
          <a:xfrm>
            <a:off x="8023250" y="2120308"/>
            <a:ext cx="3329334" cy="870303"/>
          </a:xfrm>
          <a:prstGeom prst="rect">
            <a:avLst/>
          </a:prstGeom>
          <a:noFill/>
        </p:spPr>
        <p:txBody>
          <a:bodyPr wrap="square" lIns="0" tIns="0" rIns="0" bIns="0" rtlCol="0">
            <a:spAutoFit/>
          </a:bodyPr>
          <a:lstStyle>
            <a:defPPr>
              <a:defRPr lang="zh-CN"/>
            </a:defPPr>
            <a:lvl1pPr>
              <a:lnSpc>
                <a:spcPct val="120000"/>
              </a:lnSpc>
              <a:defRPr kumimoji="0" sz="1600" b="0" i="0" u="none" strike="noStrike" cap="none" spc="0" normalizeH="0" baseline="0">
                <a:ln>
                  <a:noFill/>
                </a:ln>
                <a:solidFill>
                  <a:prstClr val="black"/>
                </a:solidFill>
                <a:effectLst/>
                <a:uLnTx/>
                <a:uFillTx/>
                <a:latin typeface="阿里巴巴普惠体"/>
                <a:ea typeface="阿里巴巴普惠体"/>
              </a:defRPr>
            </a:lvl1pPr>
          </a:lstStyle>
          <a:p>
            <a:r>
              <a:rPr lang="en-US" altLang="zh-CN">
                <a:solidFill>
                  <a:schemeClr val="tx1">
                    <a:lumMod val="85000"/>
                    <a:lumOff val="15000"/>
                  </a:schemeClr>
                </a:solidFill>
                <a:latin typeface="+mn-ea"/>
                <a:ea typeface="+mn-ea"/>
              </a:rPr>
              <a:t>XX</a:t>
            </a:r>
            <a:r>
              <a:rPr lang="zh-CN" altLang="en-US">
                <a:solidFill>
                  <a:schemeClr val="tx1">
                    <a:lumMod val="85000"/>
                    <a:lumOff val="15000"/>
                  </a:schemeClr>
                </a:solidFill>
                <a:latin typeface="+mn-ea"/>
                <a:ea typeface="+mn-ea"/>
              </a:rPr>
              <a:t>市位于广东省中南部，地处珠江三角洲腹地，</a:t>
            </a:r>
            <a:r>
              <a:rPr lang="zh-CN" altLang="en-US" b="0" i="0">
                <a:solidFill>
                  <a:srgbClr val="333333"/>
                </a:solidFill>
                <a:effectLst/>
                <a:latin typeface="+mn-ea"/>
                <a:ea typeface="+mn-ea"/>
              </a:rPr>
              <a:t>气候温和，雨量充沛，四季如春。</a:t>
            </a:r>
            <a:endParaRPr lang="zh-CN" altLang="en-US">
              <a:solidFill>
                <a:schemeClr val="tx1">
                  <a:lumMod val="85000"/>
                  <a:lumOff val="15000"/>
                </a:schemeClr>
              </a:solidFill>
              <a:latin typeface="+mn-ea"/>
              <a:ea typeface="+mn-ea"/>
            </a:endParaRPr>
          </a:p>
        </p:txBody>
      </p:sp>
      <p:sp>
        <p:nvSpPr>
          <p:cNvPr id="10" name="文本框 9">
            <a:extLst>
              <a:ext uri="{FF2B5EF4-FFF2-40B4-BE49-F238E27FC236}">
                <a16:creationId xmlns:a16="http://schemas.microsoft.com/office/drawing/2014/main" id="{E1D7E863-3522-4C30-86E9-2F08EF21D93D}"/>
              </a:ext>
            </a:extLst>
          </p:cNvPr>
          <p:cNvSpPr txBox="1"/>
          <p:nvPr/>
        </p:nvSpPr>
        <p:spPr>
          <a:xfrm>
            <a:off x="8023250" y="1772816"/>
            <a:ext cx="1258358" cy="307777"/>
          </a:xfrm>
          <a:prstGeom prst="rect">
            <a:avLst/>
          </a:prstGeom>
          <a:noFill/>
        </p:spPr>
        <p:txBody>
          <a:bodyPr wrap="square" lIns="0" tIns="0" rIns="0" bIns="0" rtlCol="0">
            <a:spAutoFit/>
          </a:bodyPr>
          <a:lstStyle/>
          <a:p>
            <a:pPr algn="l"/>
            <a:r>
              <a:rPr lang="zh-CN" altLang="en-US" sz="2000" b="1">
                <a:solidFill>
                  <a:schemeClr val="tx1">
                    <a:lumMod val="85000"/>
                    <a:lumOff val="15000"/>
                  </a:schemeClr>
                </a:solidFill>
                <a:latin typeface="+mj-ea"/>
                <a:ea typeface="+mj-ea"/>
              </a:rPr>
              <a:t>地理环境</a:t>
            </a:r>
          </a:p>
        </p:txBody>
      </p:sp>
      <p:sp>
        <p:nvSpPr>
          <p:cNvPr id="12" name="椭圆 11">
            <a:extLst>
              <a:ext uri="{FF2B5EF4-FFF2-40B4-BE49-F238E27FC236}">
                <a16:creationId xmlns:a16="http://schemas.microsoft.com/office/drawing/2014/main" id="{ABC0A47E-5340-4C8E-A8BC-C7D54B519BEF}"/>
              </a:ext>
            </a:extLst>
          </p:cNvPr>
          <p:cNvSpPr/>
          <p:nvPr/>
        </p:nvSpPr>
        <p:spPr>
          <a:xfrm>
            <a:off x="7158159" y="1863131"/>
            <a:ext cx="762256" cy="762256"/>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形 12" descr="下雨景色 纯色填充">
            <a:extLst>
              <a:ext uri="{FF2B5EF4-FFF2-40B4-BE49-F238E27FC236}">
                <a16:creationId xmlns:a16="http://schemas.microsoft.com/office/drawing/2014/main" id="{FA1FC788-43EE-45F2-81F4-73C35F2499A3}"/>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7235977" y="1940949"/>
            <a:ext cx="606621" cy="606621"/>
          </a:xfrm>
          <a:prstGeom prst="ellipse">
            <a:avLst/>
          </a:prstGeom>
        </p:spPr>
      </p:pic>
      <p:sp>
        <p:nvSpPr>
          <p:cNvPr id="15" name="文本框 14">
            <a:extLst>
              <a:ext uri="{FF2B5EF4-FFF2-40B4-BE49-F238E27FC236}">
                <a16:creationId xmlns:a16="http://schemas.microsoft.com/office/drawing/2014/main" id="{E4AE50CF-BBDF-4A28-803F-AB3BAB78E6B7}"/>
              </a:ext>
            </a:extLst>
          </p:cNvPr>
          <p:cNvSpPr txBox="1"/>
          <p:nvPr/>
        </p:nvSpPr>
        <p:spPr>
          <a:xfrm>
            <a:off x="8023250" y="3511621"/>
            <a:ext cx="3329334" cy="870303"/>
          </a:xfrm>
          <a:prstGeom prst="rect">
            <a:avLst/>
          </a:prstGeom>
          <a:noFill/>
        </p:spPr>
        <p:txBody>
          <a:bodyPr wrap="square" lIns="0" tIns="0" rIns="0" bIns="0" rtlCol="0">
            <a:spAutoFit/>
          </a:bodyPr>
          <a:lstStyle>
            <a:defPPr>
              <a:defRPr lang="zh-CN"/>
            </a:defPPr>
            <a:lvl1pPr>
              <a:lnSpc>
                <a:spcPct val="120000"/>
              </a:lnSpc>
              <a:defRPr kumimoji="0" sz="1600" b="0" i="0" u="none" strike="noStrike" cap="none" spc="0" normalizeH="0" baseline="0">
                <a:ln>
                  <a:noFill/>
                </a:ln>
                <a:solidFill>
                  <a:prstClr val="black"/>
                </a:solidFill>
                <a:effectLst/>
                <a:uLnTx/>
                <a:uFillTx/>
                <a:latin typeface="阿里巴巴普惠体"/>
                <a:ea typeface="阿里巴巴普惠体"/>
              </a:defRPr>
            </a:lvl1pPr>
          </a:lstStyle>
          <a:p>
            <a:r>
              <a:rPr lang="en-US" altLang="zh-CN">
                <a:solidFill>
                  <a:schemeClr val="tx1">
                    <a:lumMod val="85000"/>
                    <a:lumOff val="15000"/>
                  </a:schemeClr>
                </a:solidFill>
                <a:latin typeface="+mn-ea"/>
                <a:ea typeface="+mn-ea"/>
              </a:rPr>
              <a:t>XX</a:t>
            </a:r>
            <a:r>
              <a:rPr lang="zh-CN" altLang="en-US">
                <a:solidFill>
                  <a:schemeClr val="tx1">
                    <a:lumMod val="85000"/>
                    <a:lumOff val="15000"/>
                  </a:schemeClr>
                </a:solidFill>
                <a:latin typeface="+mn-ea"/>
                <a:ea typeface="+mn-ea"/>
              </a:rPr>
              <a:t>市传统建筑保留了众多唐宋时期乃至更早的古制，同时也吸收了西方建筑文化，融合了当地民俗文化。</a:t>
            </a:r>
          </a:p>
        </p:txBody>
      </p:sp>
      <p:sp>
        <p:nvSpPr>
          <p:cNvPr id="16" name="文本框 15">
            <a:extLst>
              <a:ext uri="{FF2B5EF4-FFF2-40B4-BE49-F238E27FC236}">
                <a16:creationId xmlns:a16="http://schemas.microsoft.com/office/drawing/2014/main" id="{93160AF0-7EFD-449B-9C4E-3634887997DF}"/>
              </a:ext>
            </a:extLst>
          </p:cNvPr>
          <p:cNvSpPr txBox="1"/>
          <p:nvPr/>
        </p:nvSpPr>
        <p:spPr>
          <a:xfrm>
            <a:off x="8023250" y="3164129"/>
            <a:ext cx="1258358" cy="307777"/>
          </a:xfrm>
          <a:prstGeom prst="rect">
            <a:avLst/>
          </a:prstGeom>
          <a:noFill/>
        </p:spPr>
        <p:txBody>
          <a:bodyPr wrap="square" lIns="0" tIns="0" rIns="0" bIns="0" rtlCol="0">
            <a:spAutoFit/>
          </a:bodyPr>
          <a:lstStyle/>
          <a:p>
            <a:pPr algn="l"/>
            <a:r>
              <a:rPr lang="zh-CN" altLang="en-US" sz="2000" b="1">
                <a:solidFill>
                  <a:schemeClr val="tx1">
                    <a:lumMod val="85000"/>
                    <a:lumOff val="15000"/>
                  </a:schemeClr>
                </a:solidFill>
                <a:latin typeface="+mj-ea"/>
                <a:ea typeface="+mj-ea"/>
              </a:rPr>
              <a:t>传统建筑</a:t>
            </a:r>
          </a:p>
        </p:txBody>
      </p:sp>
      <p:sp>
        <p:nvSpPr>
          <p:cNvPr id="18" name="椭圆 17">
            <a:extLst>
              <a:ext uri="{FF2B5EF4-FFF2-40B4-BE49-F238E27FC236}">
                <a16:creationId xmlns:a16="http://schemas.microsoft.com/office/drawing/2014/main" id="{78D64F40-386D-421F-9CF3-59F2FB17585A}"/>
              </a:ext>
            </a:extLst>
          </p:cNvPr>
          <p:cNvSpPr/>
          <p:nvPr/>
        </p:nvSpPr>
        <p:spPr>
          <a:xfrm>
            <a:off x="7158159" y="3254444"/>
            <a:ext cx="762256" cy="762256"/>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形 18" descr="亚洲寺院 纯色填充">
            <a:extLst>
              <a:ext uri="{FF2B5EF4-FFF2-40B4-BE49-F238E27FC236}">
                <a16:creationId xmlns:a16="http://schemas.microsoft.com/office/drawing/2014/main" id="{D81EBC35-28FA-42B5-9970-BAE87ECF9724}"/>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p:blipFill>
        <p:spPr>
          <a:xfrm>
            <a:off x="7235977" y="3328150"/>
            <a:ext cx="606621" cy="606621"/>
          </a:xfrm>
          <a:prstGeom prst="rect">
            <a:avLst/>
          </a:prstGeom>
        </p:spPr>
      </p:pic>
      <p:sp>
        <p:nvSpPr>
          <p:cNvPr id="20" name="文本框 19">
            <a:extLst>
              <a:ext uri="{FF2B5EF4-FFF2-40B4-BE49-F238E27FC236}">
                <a16:creationId xmlns:a16="http://schemas.microsoft.com/office/drawing/2014/main" id="{02891F0D-461A-4CE1-9A10-2517312E7B91}"/>
              </a:ext>
            </a:extLst>
          </p:cNvPr>
          <p:cNvSpPr txBox="1"/>
          <p:nvPr/>
        </p:nvSpPr>
        <p:spPr>
          <a:xfrm>
            <a:off x="8023250" y="4902934"/>
            <a:ext cx="3329334" cy="870303"/>
          </a:xfrm>
          <a:prstGeom prst="rect">
            <a:avLst/>
          </a:prstGeom>
          <a:noFill/>
        </p:spPr>
        <p:txBody>
          <a:bodyPr wrap="square" lIns="0" tIns="0" rIns="0" bIns="0" rtlCol="0">
            <a:spAutoFit/>
          </a:bodyPr>
          <a:lstStyle>
            <a:defPPr>
              <a:defRPr lang="zh-CN"/>
            </a:defPPr>
            <a:lvl1pPr>
              <a:lnSpc>
                <a:spcPct val="120000"/>
              </a:lnSpc>
              <a:defRPr kumimoji="0" sz="1600" b="0" i="0" u="none" strike="noStrike" cap="none" spc="0" normalizeH="0" baseline="0">
                <a:ln>
                  <a:noFill/>
                </a:ln>
                <a:solidFill>
                  <a:prstClr val="black"/>
                </a:solidFill>
                <a:effectLst/>
                <a:uLnTx/>
                <a:uFillTx/>
                <a:latin typeface="阿里巴巴普惠体"/>
                <a:ea typeface="阿里巴巴普惠体"/>
              </a:defRPr>
            </a:lvl1pPr>
          </a:lstStyle>
          <a:p>
            <a:r>
              <a:rPr lang="en-US" altLang="zh-CN">
                <a:solidFill>
                  <a:schemeClr val="tx1">
                    <a:lumMod val="85000"/>
                    <a:lumOff val="15000"/>
                  </a:schemeClr>
                </a:solidFill>
                <a:latin typeface="+mn-ea"/>
                <a:ea typeface="+mn-ea"/>
              </a:rPr>
              <a:t>XX</a:t>
            </a:r>
            <a:r>
              <a:rPr lang="zh-CN" altLang="en-US">
                <a:solidFill>
                  <a:schemeClr val="tx1">
                    <a:lumMod val="85000"/>
                    <a:lumOff val="15000"/>
                  </a:schemeClr>
                </a:solidFill>
                <a:latin typeface="+mn-ea"/>
                <a:ea typeface="+mn-ea"/>
              </a:rPr>
              <a:t>市是广府文化的核心区域，有粤剧、陶瓷、剪纸、秋色等传统文化，是国家历史文化名城。</a:t>
            </a:r>
          </a:p>
        </p:txBody>
      </p:sp>
      <p:sp>
        <p:nvSpPr>
          <p:cNvPr id="21" name="文本框 20">
            <a:extLst>
              <a:ext uri="{FF2B5EF4-FFF2-40B4-BE49-F238E27FC236}">
                <a16:creationId xmlns:a16="http://schemas.microsoft.com/office/drawing/2014/main" id="{0DCBE6F5-D255-4E52-BEE2-B91C7F4DCF44}"/>
              </a:ext>
            </a:extLst>
          </p:cNvPr>
          <p:cNvSpPr txBox="1"/>
          <p:nvPr/>
        </p:nvSpPr>
        <p:spPr>
          <a:xfrm>
            <a:off x="8023250" y="4555442"/>
            <a:ext cx="1258358" cy="307777"/>
          </a:xfrm>
          <a:prstGeom prst="rect">
            <a:avLst/>
          </a:prstGeom>
          <a:noFill/>
        </p:spPr>
        <p:txBody>
          <a:bodyPr wrap="square" lIns="0" tIns="0" rIns="0" bIns="0" rtlCol="0">
            <a:spAutoFit/>
          </a:bodyPr>
          <a:lstStyle/>
          <a:p>
            <a:pPr algn="l"/>
            <a:r>
              <a:rPr lang="zh-CN" altLang="en-US" sz="2000" b="1">
                <a:solidFill>
                  <a:schemeClr val="tx1">
                    <a:lumMod val="85000"/>
                    <a:lumOff val="15000"/>
                  </a:schemeClr>
                </a:solidFill>
                <a:latin typeface="+mj-ea"/>
                <a:ea typeface="+mj-ea"/>
              </a:rPr>
              <a:t>文化精神</a:t>
            </a:r>
          </a:p>
        </p:txBody>
      </p:sp>
      <p:sp>
        <p:nvSpPr>
          <p:cNvPr id="23" name="椭圆 22">
            <a:extLst>
              <a:ext uri="{FF2B5EF4-FFF2-40B4-BE49-F238E27FC236}">
                <a16:creationId xmlns:a16="http://schemas.microsoft.com/office/drawing/2014/main" id="{8529E225-1E55-4C31-9772-63CE4D454891}"/>
              </a:ext>
            </a:extLst>
          </p:cNvPr>
          <p:cNvSpPr/>
          <p:nvPr/>
        </p:nvSpPr>
        <p:spPr>
          <a:xfrm>
            <a:off x="7158159" y="4645757"/>
            <a:ext cx="762256" cy="762256"/>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形 23" descr="表现技法 纯色填充">
            <a:extLst>
              <a:ext uri="{FF2B5EF4-FFF2-40B4-BE49-F238E27FC236}">
                <a16:creationId xmlns:a16="http://schemas.microsoft.com/office/drawing/2014/main" id="{85513DF8-CAAB-4EF4-8555-11CA4368F084}"/>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rcRect/>
          <a:stretch/>
        </p:blipFill>
        <p:spPr>
          <a:xfrm>
            <a:off x="7235977" y="4723574"/>
            <a:ext cx="606621" cy="606621"/>
          </a:xfrm>
          <a:prstGeom prst="ellipse">
            <a:avLst/>
          </a:prstGeom>
        </p:spPr>
      </p:pic>
    </p:spTree>
    <p:extLst>
      <p:ext uri="{BB962C8B-B14F-4D97-AF65-F5344CB8AC3E}">
        <p14:creationId xmlns:p14="http://schemas.microsoft.com/office/powerpoint/2010/main" val="527802147"/>
      </p:ext>
    </p:extLst>
  </p:cSld>
  <p:clrMapOvr>
    <a:masterClrMapping/>
  </p:clrMapOvr>
</p:sld>
</file>

<file path=ppt/theme/theme1.xml><?xml version="1.0" encoding="utf-8"?>
<a:theme xmlns:a="http://schemas.openxmlformats.org/drawingml/2006/main" name="Office 主题​​">
  <a:themeElements>
    <a:clrScheme name="自定义 9">
      <a:dk1>
        <a:sysClr val="windowText" lastClr="000000"/>
      </a:dk1>
      <a:lt1>
        <a:sysClr val="window" lastClr="FFFFFF"/>
      </a:lt1>
      <a:dk2>
        <a:srgbClr val="44546A"/>
      </a:dk2>
      <a:lt2>
        <a:srgbClr val="E7E6E6"/>
      </a:lt2>
      <a:accent1>
        <a:srgbClr val="FFC000"/>
      </a:accent1>
      <a:accent2>
        <a:srgbClr val="BE8F00"/>
      </a:accent2>
      <a:accent3>
        <a:srgbClr val="48A1FA"/>
      </a:accent3>
      <a:accent4>
        <a:srgbClr val="034A90"/>
      </a:accent4>
      <a:accent5>
        <a:srgbClr val="85C0FB"/>
      </a:accent5>
      <a:accent6>
        <a:srgbClr val="7030A0"/>
      </a:accent6>
      <a:hlink>
        <a:srgbClr val="FF4747"/>
      </a:hlink>
      <a:folHlink>
        <a:srgbClr val="FEDADA"/>
      </a:folHlink>
    </a:clrScheme>
    <a:fontScheme name="自定义 4">
      <a:majorFont>
        <a:latin typeface="微软雅黑"/>
        <a:ea typeface="微软雅黑"/>
        <a:cs typeface=""/>
      </a:majorFont>
      <a:minorFont>
        <a:latin typeface="微软雅黑 Light"/>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mtClean="0"/>
        </a:defPPr>
      </a:lstStyle>
    </a:txDef>
  </a:objectDefaults>
  <a:extraClrSchemeLst/>
  <a:extLst>
    <a:ext uri="{05A4C25C-085E-4340-85A3-A5531E510DB2}">
      <thm15:themeFamily xmlns:thm15="http://schemas.microsoft.com/office/thememl/2012/main" name="演示文稿2" id="{D09D9BEF-7E12-47F9-B93E-15FD95AF556E}" vid="{25C4BD1A-49C3-4C47-960B-E09AC966E9C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真·空白模板</Template>
  <TotalTime>1495</TotalTime>
  <Words>1324</Words>
  <Application>Microsoft Office PowerPoint</Application>
  <PresentationFormat>宽屏</PresentationFormat>
  <Paragraphs>287</Paragraphs>
  <Slides>36</Slides>
  <Notes>3</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36</vt:i4>
      </vt:variant>
    </vt:vector>
  </HeadingPairs>
  <TitlesOfParts>
    <vt:vector size="42" baseType="lpstr">
      <vt:lpstr>汉仪雅酷黑 45W</vt:lpstr>
      <vt:lpstr>微软雅黑</vt:lpstr>
      <vt:lpstr>微软雅黑 Light</vt:lpstr>
      <vt:lpstr>Arial</vt:lpstr>
      <vt:lpstr>Segoe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销售中心建筑设计项目汇报ppt模板</dc:title>
  <dc:creator>阿 丁</dc:creator>
  <cp:keywords>P界达人</cp:keywords>
  <dc:description>www.51pptmoban.com</dc:description>
  <cp:lastModifiedBy>Win user</cp:lastModifiedBy>
  <cp:revision>32</cp:revision>
  <dcterms:created xsi:type="dcterms:W3CDTF">2021-12-04T04:42:35Z</dcterms:created>
  <dcterms:modified xsi:type="dcterms:W3CDTF">2022-03-09T14:28:05Z</dcterms:modified>
</cp:coreProperties>
</file>