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82" r:id="rId3"/>
    <p:sldId id="283" r:id="rId4"/>
    <p:sldId id="284" r:id="rId5"/>
    <p:sldId id="262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6" r:id="rId27"/>
    <p:sldId id="30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6353" autoAdjust="0"/>
  </p:normalViewPr>
  <p:slideViewPr>
    <p:cSldViewPr snapToGrid="0">
      <p:cViewPr>
        <p:scale>
          <a:sx n="50" d="100"/>
          <a:sy n="50" d="100"/>
        </p:scale>
        <p:origin x="2430" y="14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68846758807362"/>
          <c:y val="3.8722841415024099E-2"/>
          <c:w val="0.55307955275838705"/>
          <c:h val="0.829619497773893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C3A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64-4EC5-91B5-A256187540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64-4EC5-91B5-A2561875401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64-4EC5-91B5-A2561875401A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64-4EC5-91B5-A256187540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0</c:v>
                </c:pt>
                <c:pt idx="2">
                  <c:v>0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64-4EC5-91B5-A25618754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568846758807362"/>
          <c:y val="3.8722841415024099E-2"/>
          <c:w val="0.55307955275838705"/>
          <c:h val="0.829619497773893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EC3A3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FCA-40A7-A3BB-22EC8AD8D7E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FCA-40A7-A3BB-22EC8AD8D7E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FCA-40A7-A3BB-22EC8AD8D7EF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FCA-40A7-A3BB-22EC8AD8D7E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0</c:v>
                </c:pt>
                <c:pt idx="2">
                  <c:v>0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FCA-40A7-A3BB-22EC8AD8D7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6"/>
              </a:solidFill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cap="flat">
                <a:solidFill>
                  <a:schemeClr val="accent6"/>
                </a:solidFill>
                <a:bevel/>
              </a:ln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CEEB-4813-9295-FADBBF799CA6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CEEB-4813-9295-FADBBF799C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37851136"/>
        <c:axId val="939890176"/>
      </c:lineChart>
      <c:catAx>
        <c:axId val="937851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39890176"/>
        <c:crosses val="autoZero"/>
        <c:auto val="1"/>
        <c:lblAlgn val="ctr"/>
        <c:lblOffset val="100"/>
        <c:noMultiLvlLbl val="0"/>
      </c:catAx>
      <c:valAx>
        <c:axId val="93989017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crossAx val="93785113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0D8C0-38FC-4603-A783-F600C49B1CEB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71706-4AA8-4721-840C-1A2FF866DD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10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1957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5027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556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020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469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1170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112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7169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55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30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98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5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4568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60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2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911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991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571706-4AA8-4721-840C-1A2FF866DD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941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1182D5-1B08-40E5-AEB6-5266E89AA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F28D10-1C84-49A8-9B06-EE3C4332D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70DA87-E4A0-4D94-B578-019C20745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08028D-9739-4157-9208-469BB158A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6E3B8C-C1E1-4B51-9D5C-905FD7C62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213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785747-DC16-4E5C-82AB-253BAC41C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A79584-40F9-41A2-8494-82C71F4037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3908E2-F185-4E2D-B9D5-2EB4289D7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0852DE-798A-48CC-B744-752A0C17D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506D98-D15B-4996-9B83-C083C296B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69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89A1D6E-9FE7-42CC-B4DD-BE7C96064E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7F0545C-2E62-4FE7-A8B6-0537C5CA14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5E1BB3-B271-4761-B523-823519A40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F89B60D-D764-4ACA-8D88-0DFE1E8E3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516142-C323-40FD-89B6-B9F0EC7AF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77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2022/3/9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455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2022/3/9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251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58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92B75E-BC43-4A19-AB3D-93D7D9DBA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040D8F-CEB3-4408-A6AF-4F502DB9F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10F782-F115-4EB4-89A3-6BA7BDCA9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915B82-40D0-438F-8E19-50BEFF5BA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DBEE80-052E-4D75-B682-D8BA9D2A1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7097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FB67BF-DC7B-4352-834A-3705D7CF5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13AD86-6D61-46A8-A549-7911855D08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B83914-EBC6-4AEA-A286-C3F4A1A90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39F023-FF79-4F78-B4EA-748AB2959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B07578-F966-44E0-8441-ABC56668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839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019803-73BD-456B-8CAB-1C695E403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98579D-F334-4F0B-BBCD-99605EB32E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874AC7-CDA2-4987-A9CB-2A8B908811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E0359B3-576C-45AD-84EC-162BA1CE3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4753DB-D440-4F89-B0D8-33E50DE52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ECAF55-B02C-416A-BB30-C20EB1E71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23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73B1BB-6DB7-476F-AD96-CA45121850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FF6045-F00A-4E8B-8BFD-74AAFF965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DAA8515-3C3C-44CD-85FB-0C938B9D80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085CC39-926D-4C81-90BC-C8D7578C6F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52757DB-A7A0-4066-B638-4300B5F05F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419C37C-AEA6-4658-8E77-B1102D872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7A8B461-5D1E-4F4D-9446-05BFC2DFB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E74E4E3-1C9E-4699-8324-01EE6A7D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256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B8DE84-A7DF-46F6-8630-781EFB97D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272CE33-503B-44E2-94EA-97E6C6A96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D8B2C0-AA26-426C-B004-E98938F33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00CF294-3335-41E8-88BC-79998FAA9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991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6AC015A-EA4F-4A0D-BA0D-4FABBE6A2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64DC20-D398-4D8B-A820-65398EF61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2FE3EE-BE6C-49A0-865F-80910462E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38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8BB4FA-E443-4F8C-969D-7B3270A33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081B2E-2A84-48EC-AF47-8995C9BC7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55C6F5-9536-4528-AEFC-12DA71F3E7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C95D9F-9632-42B5-8956-D46F48831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929A54-B823-4CE8-9681-C900E1667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532D9F5-61B7-404A-B350-72AA10DD2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31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11A369-E9EA-473E-9856-14C8B1B2F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2CBDE6-8CAE-45B2-82F6-FB34078091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22FF88-CB8A-4DB6-B9D9-F5C79D08B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0F28D7-7BA5-45BE-9DB9-87B12CBBA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7F4AEC-AD50-44F4-8BA5-8F575E217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6F7FCF-EC53-4030-98B3-FC46FC9D8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26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06B7D5D7-7B5D-4922-8AF5-E89812965C3E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7E19AC8-1E34-4A5C-9DF0-7EE00A365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8A4B184-6FAE-46DE-94DF-B8191FB5D1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32A595B-1C6E-4284-ABB1-CC280BB39C19}"/>
              </a:ext>
            </a:extLst>
          </p:cNvPr>
          <p:cNvGrpSpPr/>
          <p:nvPr userDrawn="1"/>
        </p:nvGrpSpPr>
        <p:grpSpPr>
          <a:xfrm>
            <a:off x="10597964" y="134484"/>
            <a:ext cx="1553391" cy="839032"/>
            <a:chOff x="9229580" y="-70932"/>
            <a:chExt cx="2421622" cy="1307988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FDB7BC7-75BB-4134-9E06-3D5B77A58D8F}"/>
                </a:ext>
              </a:extLst>
            </p:cNvPr>
            <p:cNvSpPr/>
            <p:nvPr/>
          </p:nvSpPr>
          <p:spPr>
            <a:xfrm>
              <a:off x="9830491" y="-70932"/>
              <a:ext cx="1051094" cy="1307988"/>
            </a:xfrm>
            <a:custGeom>
              <a:avLst/>
              <a:gdLst>
                <a:gd name="connsiteX0" fmla="*/ 336988 w 674241"/>
                <a:gd name="connsiteY0" fmla="*/ 0 h 839032"/>
                <a:gd name="connsiteX1" fmla="*/ 367413 w 674241"/>
                <a:gd name="connsiteY1" fmla="*/ 21874 h 839032"/>
                <a:gd name="connsiteX2" fmla="*/ 486459 w 674241"/>
                <a:gd name="connsiteY2" fmla="*/ 84713 h 839032"/>
                <a:gd name="connsiteX3" fmla="*/ 623335 w 674241"/>
                <a:gd name="connsiteY3" fmla="*/ 114143 h 839032"/>
                <a:gd name="connsiteX4" fmla="*/ 674042 w 674241"/>
                <a:gd name="connsiteY4" fmla="*/ 114939 h 839032"/>
                <a:gd name="connsiteX5" fmla="*/ 674140 w 674241"/>
                <a:gd name="connsiteY5" fmla="*/ 281019 h 839032"/>
                <a:gd name="connsiteX6" fmla="*/ 674198 w 674241"/>
                <a:gd name="connsiteY6" fmla="*/ 281019 h 839032"/>
                <a:gd name="connsiteX7" fmla="*/ 674198 w 674241"/>
                <a:gd name="connsiteY7" fmla="*/ 379181 h 839032"/>
                <a:gd name="connsiteX8" fmla="*/ 674198 w 674241"/>
                <a:gd name="connsiteY8" fmla="*/ 417576 h 839032"/>
                <a:gd name="connsiteX9" fmla="*/ 674241 w 674241"/>
                <a:gd name="connsiteY9" fmla="*/ 490703 h 839032"/>
                <a:gd name="connsiteX10" fmla="*/ 337121 w 674241"/>
                <a:gd name="connsiteY10" fmla="*/ 839032 h 839032"/>
                <a:gd name="connsiteX11" fmla="*/ 0 w 674241"/>
                <a:gd name="connsiteY11" fmla="*/ 490703 h 839032"/>
                <a:gd name="connsiteX12" fmla="*/ 0 w 674241"/>
                <a:gd name="connsiteY12" fmla="*/ 450088 h 839032"/>
                <a:gd name="connsiteX13" fmla="*/ 0 w 674241"/>
                <a:gd name="connsiteY13" fmla="*/ 417354 h 839032"/>
                <a:gd name="connsiteX14" fmla="*/ 0 w 674241"/>
                <a:gd name="connsiteY14" fmla="*/ 379181 h 839032"/>
                <a:gd name="connsiteX15" fmla="*/ 0 w 674241"/>
                <a:gd name="connsiteY15" fmla="*/ 281019 h 839032"/>
                <a:gd name="connsiteX16" fmla="*/ 0 w 674241"/>
                <a:gd name="connsiteY16" fmla="*/ 114939 h 839032"/>
                <a:gd name="connsiteX17" fmla="*/ 50840 w 674241"/>
                <a:gd name="connsiteY17" fmla="*/ 114143 h 839032"/>
                <a:gd name="connsiteX18" fmla="*/ 187716 w 674241"/>
                <a:gd name="connsiteY18" fmla="*/ 84713 h 839032"/>
                <a:gd name="connsiteX19" fmla="*/ 306630 w 674241"/>
                <a:gd name="connsiteY19" fmla="*/ 21940 h 8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241" h="839032">
                  <a:moveTo>
                    <a:pt x="336988" y="0"/>
                  </a:moveTo>
                  <a:lnTo>
                    <a:pt x="367413" y="21874"/>
                  </a:lnTo>
                  <a:cubicBezTo>
                    <a:pt x="368009" y="22272"/>
                    <a:pt x="414540" y="55680"/>
                    <a:pt x="486459" y="84713"/>
                  </a:cubicBezTo>
                  <a:cubicBezTo>
                    <a:pt x="555527" y="112619"/>
                    <a:pt x="622672" y="114143"/>
                    <a:pt x="623335" y="114143"/>
                  </a:cubicBezTo>
                  <a:lnTo>
                    <a:pt x="674042" y="114939"/>
                  </a:lnTo>
                  <a:lnTo>
                    <a:pt x="674140" y="281019"/>
                  </a:lnTo>
                  <a:lnTo>
                    <a:pt x="674198" y="281019"/>
                  </a:lnTo>
                  <a:lnTo>
                    <a:pt x="674198" y="379181"/>
                  </a:lnTo>
                  <a:lnTo>
                    <a:pt x="674198" y="417576"/>
                  </a:lnTo>
                  <a:lnTo>
                    <a:pt x="674241" y="490703"/>
                  </a:lnTo>
                  <a:cubicBezTo>
                    <a:pt x="674241" y="663509"/>
                    <a:pt x="457956" y="839032"/>
                    <a:pt x="337121" y="839032"/>
                  </a:cubicBezTo>
                  <a:cubicBezTo>
                    <a:pt x="216285" y="839032"/>
                    <a:pt x="0" y="663509"/>
                    <a:pt x="0" y="490703"/>
                  </a:cubicBezTo>
                  <a:lnTo>
                    <a:pt x="0" y="450088"/>
                  </a:lnTo>
                  <a:lnTo>
                    <a:pt x="0" y="417354"/>
                  </a:lnTo>
                  <a:lnTo>
                    <a:pt x="0" y="379181"/>
                  </a:lnTo>
                  <a:lnTo>
                    <a:pt x="0" y="281019"/>
                  </a:lnTo>
                  <a:lnTo>
                    <a:pt x="0" y="114939"/>
                  </a:lnTo>
                  <a:lnTo>
                    <a:pt x="50840" y="114143"/>
                  </a:lnTo>
                  <a:cubicBezTo>
                    <a:pt x="51569" y="114143"/>
                    <a:pt x="118715" y="112553"/>
                    <a:pt x="187716" y="84713"/>
                  </a:cubicBezTo>
                  <a:cubicBezTo>
                    <a:pt x="259568" y="55680"/>
                    <a:pt x="306166" y="22272"/>
                    <a:pt x="306630" y="21940"/>
                  </a:cubicBezTo>
                  <a:close/>
                </a:path>
              </a:pathLst>
            </a:custGeom>
            <a:gradFill>
              <a:gsLst>
                <a:gs pos="60187">
                  <a:srgbClr val="FFC000">
                    <a:alpha val="10000"/>
                  </a:srgbClr>
                </a:gs>
                <a:gs pos="31000">
                  <a:srgbClr val="FFC000">
                    <a:alpha val="1000"/>
                  </a:srgbClr>
                </a:gs>
                <a:gs pos="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59294F0-A97F-4C9F-8CDC-6E4741A38F94}"/>
                </a:ext>
              </a:extLst>
            </p:cNvPr>
            <p:cNvGrpSpPr/>
            <p:nvPr/>
          </p:nvGrpSpPr>
          <p:grpSpPr>
            <a:xfrm>
              <a:off x="9229580" y="125164"/>
              <a:ext cx="2421622" cy="886059"/>
              <a:chOff x="4753878" y="-688625"/>
              <a:chExt cx="7114649" cy="2603213"/>
            </a:xfrm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82424A4B-73FF-4152-BE87-6B2B3E4798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73623" y="1266949"/>
                <a:ext cx="5779509" cy="548688"/>
              </a:xfrm>
              <a:prstGeom prst="rect">
                <a:avLst/>
              </a:pr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944D8816-F6F3-41AE-BD37-C8F07D7355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753878" y="-688625"/>
                <a:ext cx="7114649" cy="2213040"/>
              </a:xfrm>
              <a:prstGeom prst="rect">
                <a:avLst/>
              </a:prstGeom>
            </p:spPr>
          </p:pic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886E009E-269C-4728-9FBD-E39474C37D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765005" y="1268356"/>
                <a:ext cx="4596782" cy="646232"/>
              </a:xfrm>
              <a:prstGeom prst="rect">
                <a:avLst/>
              </a:prstGeom>
            </p:spPr>
          </p:pic>
        </p:grp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5E8B48-970F-4951-B75D-3E03D00E5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00E53E-2CBD-4CFC-8442-E0CB2D432A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AA5CD00-5BAA-4898-B535-B9D280F0F3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DA4D1-41F3-40A5-B68A-CCD570D0A7BF}" type="datetimeFigureOut">
              <a:rPr lang="zh-CN" altLang="en-US" smtClean="0"/>
              <a:t>2022/3/9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9D1DD2-893A-470B-A5FB-DA52B441E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BC753B-C382-4A06-83A5-246699EA1F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775BA-1AF2-4E59-92BB-A15AA2B8A6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926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75944" y="3429000"/>
            <a:ext cx="5776685" cy="551744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F14892-C121-4B9E-B77E-F58AFBCFF151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F57316-0D32-41C5-8378-FFD53AF4B5A0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45005FE-5A69-4D82-A808-1718178FDB97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B40C385-FE5F-4604-BE94-B18A1DECC30C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854272-1929-4728-8172-2255730D247B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4089D2-075B-4537-B5FB-6F7AC0C37BE7}"/>
              </a:ext>
            </a:extLst>
          </p:cNvPr>
          <p:cNvSpPr txBox="1"/>
          <p:nvPr/>
        </p:nvSpPr>
        <p:spPr>
          <a:xfrm>
            <a:off x="2657292" y="1473478"/>
            <a:ext cx="710963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i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254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诚信</a:t>
            </a:r>
            <a:r>
              <a:rPr lang="en-US" altLang="zh-CN" sz="13800" i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254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315 </a:t>
            </a:r>
            <a:endParaRPr lang="zh-CN" altLang="en-US" sz="13800" i="1" dirty="0">
              <a:blipFill>
                <a:blip r:embed="rId4"/>
                <a:stretch>
                  <a:fillRect/>
                </a:stretch>
              </a:blipFill>
              <a:effectLst>
                <a:outerShdw blurRad="25400" dist="38100" dir="2700000" algn="tl" rotWithShape="0">
                  <a:prstClr val="black">
                    <a:alpha val="16000"/>
                  </a:prstClr>
                </a:outerShdw>
              </a:effectLst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5B8697-3ACC-4F9C-A2B1-98E2D34071A9}"/>
              </a:ext>
            </a:extLst>
          </p:cNvPr>
          <p:cNvSpPr txBox="1"/>
          <p:nvPr/>
        </p:nvSpPr>
        <p:spPr>
          <a:xfrm>
            <a:off x="3760579" y="3473419"/>
            <a:ext cx="4407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消费者权益保护日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ADB5DD7-4E2A-4A34-98B7-E3AE725E271F}"/>
              </a:ext>
            </a:extLst>
          </p:cNvPr>
          <p:cNvSpPr/>
          <p:nvPr/>
        </p:nvSpPr>
        <p:spPr>
          <a:xfrm>
            <a:off x="4831124" y="4399742"/>
            <a:ext cx="2266362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  <a:tileRect/>
          </a:gradFill>
          <a:ln w="12700">
            <a:noFill/>
            <a:prstDash val="solid"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29412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消费者权利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CONSUMER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4A1108CB-E30C-4B71-95D8-98754B5DC9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347" y="1898771"/>
            <a:ext cx="8419306" cy="1530229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F0568FAD-EFB1-439A-A954-B8E4EA135D42}"/>
              </a:ext>
            </a:extLst>
          </p:cNvPr>
          <p:cNvGrpSpPr/>
          <p:nvPr/>
        </p:nvGrpSpPr>
        <p:grpSpPr>
          <a:xfrm>
            <a:off x="1595131" y="3965984"/>
            <a:ext cx="9025244" cy="1559881"/>
            <a:chOff x="1595131" y="4089089"/>
            <a:chExt cx="9025244" cy="1559881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5A43D0F-0A05-4892-8196-71D2D991F2B5}"/>
                </a:ext>
              </a:extLst>
            </p:cNvPr>
            <p:cNvCxnSpPr/>
            <p:nvPr/>
          </p:nvCxnSpPr>
          <p:spPr>
            <a:xfrm>
              <a:off x="1665319" y="4573075"/>
              <a:ext cx="8955056" cy="0"/>
            </a:xfrm>
            <a:prstGeom prst="line">
              <a:avLst/>
            </a:prstGeom>
            <a:noFill/>
            <a:ln w="9525" cap="rnd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98A8520-B481-4AA6-9006-08502077B54C}"/>
                </a:ext>
              </a:extLst>
            </p:cNvPr>
            <p:cNvSpPr txBox="1"/>
            <p:nvPr/>
          </p:nvSpPr>
          <p:spPr>
            <a:xfrm>
              <a:off x="1595132" y="4089089"/>
              <a:ext cx="40622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gradFill flip="none" rotWithShape="1"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C2A58E-D2A2-44FC-8918-FCF788093308}"/>
                </a:ext>
              </a:extLst>
            </p:cNvPr>
            <p:cNvSpPr txBox="1"/>
            <p:nvPr/>
          </p:nvSpPr>
          <p:spPr>
            <a:xfrm>
              <a:off x="1595131" y="4618239"/>
              <a:ext cx="9025244" cy="10307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8FE5F8BC-BE93-4F2F-B76B-FCA2BA647B6E}"/>
              </a:ext>
            </a:extLst>
          </p:cNvPr>
          <p:cNvSpPr/>
          <p:nvPr/>
        </p:nvSpPr>
        <p:spPr>
          <a:xfrm>
            <a:off x="5657418" y="189141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17C68D0-DAEE-4CEE-95A8-795CEBE319D7}"/>
              </a:ext>
            </a:extLst>
          </p:cNvPr>
          <p:cNvSpPr/>
          <p:nvPr/>
        </p:nvSpPr>
        <p:spPr>
          <a:xfrm>
            <a:off x="2190318" y="189141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6F2A822-8D51-4B86-AD7C-AFE340B679AB}"/>
              </a:ext>
            </a:extLst>
          </p:cNvPr>
          <p:cNvSpPr/>
          <p:nvPr/>
        </p:nvSpPr>
        <p:spPr>
          <a:xfrm>
            <a:off x="9124518" y="189141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457200">
              <a:defRPr/>
            </a:pPr>
            <a:r>
              <a:rPr lang="zh-CN" altLang="en-US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26E17CB-5F9D-4E79-98A1-A482FFC3ADAE}"/>
              </a:ext>
            </a:extLst>
          </p:cNvPr>
          <p:cNvSpPr txBox="1"/>
          <p:nvPr/>
        </p:nvSpPr>
        <p:spPr>
          <a:xfrm>
            <a:off x="4272034" y="3975768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3961617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C42546D-5138-4D1F-A206-8E6F8A7EB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t="16209" r="23053" b="43383"/>
          <a:stretch/>
        </p:blipFill>
        <p:spPr>
          <a:xfrm>
            <a:off x="8972202" y="1598459"/>
            <a:ext cx="2280832" cy="27711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9C306D4-15C7-4321-BABD-58200F512F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9" r="35382"/>
          <a:stretch/>
        </p:blipFill>
        <p:spPr>
          <a:xfrm>
            <a:off x="6298644" y="1598459"/>
            <a:ext cx="2276122" cy="275379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13AD417-4BCC-4C4A-AC7D-04C109F055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43"/>
          <a:stretch/>
        </p:blipFill>
        <p:spPr>
          <a:xfrm>
            <a:off x="3614880" y="1598459"/>
            <a:ext cx="2279262" cy="281093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CD084BF-F448-4136-B367-5EA69093036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61" r="22754"/>
          <a:stretch/>
        </p:blipFill>
        <p:spPr>
          <a:xfrm>
            <a:off x="936612" y="1599195"/>
            <a:ext cx="2280832" cy="2770435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消费者权利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CONSUMER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ADB9586-BFAB-4962-B20A-5688DFA95A46}"/>
              </a:ext>
            </a:extLst>
          </p:cNvPr>
          <p:cNvGrpSpPr/>
          <p:nvPr/>
        </p:nvGrpSpPr>
        <p:grpSpPr>
          <a:xfrm>
            <a:off x="938182" y="4352258"/>
            <a:ext cx="2280832" cy="628650"/>
            <a:chOff x="1325963" y="4809458"/>
            <a:chExt cx="2280832" cy="62865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0571E7B-F6A8-459F-982B-38B863EAB40C}"/>
                </a:ext>
              </a:extLst>
            </p:cNvPr>
            <p:cNvSpPr/>
            <p:nvPr/>
          </p:nvSpPr>
          <p:spPr>
            <a:xfrm>
              <a:off x="1325963" y="4809458"/>
              <a:ext cx="2280832" cy="628650"/>
            </a:xfrm>
            <a:prstGeom prst="rect">
              <a:avLst/>
            </a:prstGeom>
            <a:gradFill flip="none" rotWithShape="1">
              <a:gsLst>
                <a:gs pos="100000">
                  <a:srgbClr val="C00000"/>
                </a:gs>
                <a:gs pos="0">
                  <a:srgbClr val="FF0000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7816020-C932-453D-B37C-E9E29A137644}"/>
                </a:ext>
              </a:extLst>
            </p:cNvPr>
            <p:cNvSpPr txBox="1"/>
            <p:nvPr/>
          </p:nvSpPr>
          <p:spPr>
            <a:xfrm>
              <a:off x="1326356" y="4923728"/>
              <a:ext cx="22800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A609270-3357-4F53-AF95-15297A94B184}"/>
              </a:ext>
            </a:extLst>
          </p:cNvPr>
          <p:cNvSpPr/>
          <p:nvPr/>
        </p:nvSpPr>
        <p:spPr>
          <a:xfrm>
            <a:off x="3616450" y="4352258"/>
            <a:ext cx="2280832" cy="628650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B9A146B-8F95-4F61-825D-09B5F7185F9C}"/>
              </a:ext>
            </a:extLst>
          </p:cNvPr>
          <p:cNvSpPr txBox="1"/>
          <p:nvPr/>
        </p:nvSpPr>
        <p:spPr>
          <a:xfrm>
            <a:off x="3616843" y="446652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92AD2C4-AEE4-4AF4-ACA7-73D1B738767B}"/>
              </a:ext>
            </a:extLst>
          </p:cNvPr>
          <p:cNvSpPr/>
          <p:nvPr/>
        </p:nvSpPr>
        <p:spPr>
          <a:xfrm>
            <a:off x="6294718" y="4352258"/>
            <a:ext cx="2280832" cy="628650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3BAEA9E-7C24-471B-8339-A99B16EBFB75}"/>
              </a:ext>
            </a:extLst>
          </p:cNvPr>
          <p:cNvSpPr txBox="1"/>
          <p:nvPr/>
        </p:nvSpPr>
        <p:spPr>
          <a:xfrm>
            <a:off x="6295111" y="446652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CDD2D9C-D5B9-48C2-9C20-2C4974F610F1}"/>
              </a:ext>
            </a:extLst>
          </p:cNvPr>
          <p:cNvSpPr/>
          <p:nvPr/>
        </p:nvSpPr>
        <p:spPr>
          <a:xfrm>
            <a:off x="8972986" y="4352258"/>
            <a:ext cx="2280832" cy="628650"/>
          </a:xfrm>
          <a:prstGeom prst="rect">
            <a:avLst/>
          </a:prstGeom>
          <a:gradFill flip="none" rotWithShape="1">
            <a:gsLst>
              <a:gs pos="100000">
                <a:srgbClr val="C00000"/>
              </a:gs>
              <a:gs pos="0">
                <a:srgbClr val="FF0000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5310958-0F49-4CBF-8733-D82A10124C45}"/>
              </a:ext>
            </a:extLst>
          </p:cNvPr>
          <p:cNvSpPr txBox="1"/>
          <p:nvPr/>
        </p:nvSpPr>
        <p:spPr>
          <a:xfrm>
            <a:off x="8973379" y="4466528"/>
            <a:ext cx="2280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39764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消费者权利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CONSUMER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90FA60-BED3-4A25-8049-875F0E683569}"/>
              </a:ext>
            </a:extLst>
          </p:cNvPr>
          <p:cNvGrpSpPr/>
          <p:nvPr/>
        </p:nvGrpSpPr>
        <p:grpSpPr>
          <a:xfrm>
            <a:off x="862429" y="2053721"/>
            <a:ext cx="3891048" cy="1052114"/>
            <a:chOff x="862429" y="2053721"/>
            <a:chExt cx="3891048" cy="105211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28FDE9D-85E7-4732-A4C3-0B16DC011F89}"/>
                </a:ext>
              </a:extLst>
            </p:cNvPr>
            <p:cNvSpPr txBox="1"/>
            <p:nvPr/>
          </p:nvSpPr>
          <p:spPr>
            <a:xfrm>
              <a:off x="2286001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EA5C06-A39A-44B1-8392-A5AF52AF1F3F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BCF9E9A8-FC5B-4342-81DA-C2371DD4B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791" y="1891335"/>
            <a:ext cx="2426418" cy="385910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B632100-5D0E-47E4-92FD-8AC97DD71FCF}"/>
              </a:ext>
            </a:extLst>
          </p:cNvPr>
          <p:cNvSpPr txBox="1"/>
          <p:nvPr/>
        </p:nvSpPr>
        <p:spPr>
          <a:xfrm>
            <a:off x="5490353" y="2474893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D81D77-CCDF-4A3C-A647-468EDD7D36B7}"/>
              </a:ext>
            </a:extLst>
          </p:cNvPr>
          <p:cNvSpPr txBox="1"/>
          <p:nvPr/>
        </p:nvSpPr>
        <p:spPr>
          <a:xfrm>
            <a:off x="5490353" y="4037865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1D888EC-0C0B-4A56-A50F-5D937BA00B5E}"/>
              </a:ext>
            </a:extLst>
          </p:cNvPr>
          <p:cNvGrpSpPr/>
          <p:nvPr/>
        </p:nvGrpSpPr>
        <p:grpSpPr>
          <a:xfrm>
            <a:off x="862429" y="4274407"/>
            <a:ext cx="3891048" cy="1052114"/>
            <a:chOff x="862429" y="2053721"/>
            <a:chExt cx="3891048" cy="10521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02F37E-8F9B-47F6-98FF-02D1DFF2E8C3}"/>
                </a:ext>
              </a:extLst>
            </p:cNvPr>
            <p:cNvSpPr txBox="1"/>
            <p:nvPr/>
          </p:nvSpPr>
          <p:spPr>
            <a:xfrm>
              <a:off x="2286001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1C055A6-2BB5-478E-93AE-7A562C4E5D45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58A014-0925-4902-90CF-7D22F06830BF}"/>
              </a:ext>
            </a:extLst>
          </p:cNvPr>
          <p:cNvGrpSpPr/>
          <p:nvPr/>
        </p:nvGrpSpPr>
        <p:grpSpPr>
          <a:xfrm>
            <a:off x="7438524" y="2053721"/>
            <a:ext cx="3891047" cy="1052114"/>
            <a:chOff x="862429" y="2053721"/>
            <a:chExt cx="3891047" cy="105211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243E982-E10B-4D8E-9994-68D5DD5E6FE1}"/>
                </a:ext>
              </a:extLst>
            </p:cNvPr>
            <p:cNvSpPr txBox="1"/>
            <p:nvPr/>
          </p:nvSpPr>
          <p:spPr>
            <a:xfrm>
              <a:off x="862429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3AE327-266D-43C1-96E4-3997230C97E4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D4ABE9A-C035-4D81-B4E4-24EB5C052455}"/>
              </a:ext>
            </a:extLst>
          </p:cNvPr>
          <p:cNvGrpSpPr/>
          <p:nvPr/>
        </p:nvGrpSpPr>
        <p:grpSpPr>
          <a:xfrm>
            <a:off x="7438524" y="4274407"/>
            <a:ext cx="3891047" cy="1052114"/>
            <a:chOff x="862429" y="2053721"/>
            <a:chExt cx="3891047" cy="105211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681ED0E-F61A-4A76-B75E-7397F20ABA41}"/>
                </a:ext>
              </a:extLst>
            </p:cNvPr>
            <p:cNvSpPr txBox="1"/>
            <p:nvPr/>
          </p:nvSpPr>
          <p:spPr>
            <a:xfrm>
              <a:off x="862429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C94CBE-50E6-4E2C-BD80-2E87D87E3FD5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120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467B41D-7E86-448A-84E7-959CC179459A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CD9EA66-59E4-40C1-8007-45CA78FDA799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11514A-72CD-4AC4-BC3D-EA0BAAE34523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6DEA877-1E33-4115-95AE-4AC8C0F345A5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68F8E4-3991-4C1E-AAF5-A85C295668F0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05452" y="2237645"/>
            <a:ext cx="5776685" cy="551744"/>
          </a:xfrm>
          <a:prstGeom prst="parallelogram">
            <a:avLst/>
          </a:prstGeom>
          <a:gradFill>
            <a:gsLst>
              <a:gs pos="0">
                <a:srgbClr val="FF0000"/>
              </a:gs>
              <a:gs pos="100000">
                <a:srgbClr val="FF0000">
                  <a:alpha val="6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D47167-5CC5-463F-9DB4-917A6F946E55}"/>
              </a:ext>
            </a:extLst>
          </p:cNvPr>
          <p:cNvGrpSpPr/>
          <p:nvPr/>
        </p:nvGrpSpPr>
        <p:grpSpPr>
          <a:xfrm>
            <a:off x="5241305" y="1703043"/>
            <a:ext cx="1199242" cy="661762"/>
            <a:chOff x="3179914" y="2061773"/>
            <a:chExt cx="1199242" cy="66176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D9C7184-3B0F-4484-96AA-AE98610A211E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DDFE3247-01AB-46C7-8A5C-36C84B71D8C8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E8DB67-6666-427E-A8B3-CF602B009408}"/>
                </a:ext>
              </a:extLst>
            </p:cNvPr>
            <p:cNvSpPr txBox="1"/>
            <p:nvPr/>
          </p:nvSpPr>
          <p:spPr>
            <a:xfrm>
              <a:off x="3407345" y="2132017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C9C1EAE9-2181-4365-ABCD-18387571A6F7}"/>
              </a:ext>
            </a:extLst>
          </p:cNvPr>
          <p:cNvSpPr txBox="1"/>
          <p:nvPr/>
        </p:nvSpPr>
        <p:spPr>
          <a:xfrm>
            <a:off x="3989647" y="2958077"/>
            <a:ext cx="407801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1E7079D-EF2C-41DE-9EA8-1150EF295BC6}"/>
              </a:ext>
            </a:extLst>
          </p:cNvPr>
          <p:cNvGrpSpPr/>
          <p:nvPr/>
        </p:nvGrpSpPr>
        <p:grpSpPr>
          <a:xfrm>
            <a:off x="4387351" y="2385024"/>
            <a:ext cx="3417298" cy="369332"/>
            <a:chOff x="8016941" y="4527979"/>
            <a:chExt cx="3417298" cy="369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01A3224-3604-493C-AF57-3FD8FD5DA975}"/>
                </a:ext>
              </a:extLst>
            </p:cNvPr>
            <p:cNvSpPr txBox="1"/>
            <p:nvPr/>
          </p:nvSpPr>
          <p:spPr>
            <a:xfrm>
              <a:off x="8016941" y="4527979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维权的方式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A76BFF5-97CA-4C1D-AF65-E0D484C0C85C}"/>
                </a:ext>
              </a:extLst>
            </p:cNvPr>
            <p:cNvSpPr txBox="1"/>
            <p:nvPr/>
          </p:nvSpPr>
          <p:spPr>
            <a:xfrm>
              <a:off x="9421684" y="4669291"/>
              <a:ext cx="201255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WAYS OF SAFEGUARDING RIGHTS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6217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维权的方式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WAYS OF SAFEGUARDING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E90FA60-BED3-4A25-8049-875F0E683569}"/>
              </a:ext>
            </a:extLst>
          </p:cNvPr>
          <p:cNvGrpSpPr/>
          <p:nvPr/>
        </p:nvGrpSpPr>
        <p:grpSpPr>
          <a:xfrm>
            <a:off x="862429" y="2053721"/>
            <a:ext cx="3891048" cy="1052114"/>
            <a:chOff x="862429" y="2053721"/>
            <a:chExt cx="3891048" cy="105211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28FDE9D-85E7-4732-A4C3-0B16DC011F89}"/>
                </a:ext>
              </a:extLst>
            </p:cNvPr>
            <p:cNvSpPr txBox="1"/>
            <p:nvPr/>
          </p:nvSpPr>
          <p:spPr>
            <a:xfrm>
              <a:off x="2286001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AEA5C06-A39A-44B1-8392-A5AF52AF1F3F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BCF9E9A8-FC5B-4342-81DA-C2371DD4BD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791" y="1891335"/>
            <a:ext cx="2426418" cy="385910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B632100-5D0E-47E4-92FD-8AC97DD71FCF}"/>
              </a:ext>
            </a:extLst>
          </p:cNvPr>
          <p:cNvSpPr txBox="1"/>
          <p:nvPr/>
        </p:nvSpPr>
        <p:spPr>
          <a:xfrm>
            <a:off x="5490353" y="2474893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0D81D77-CCDF-4A3C-A647-468EDD7D36B7}"/>
              </a:ext>
            </a:extLst>
          </p:cNvPr>
          <p:cNvSpPr txBox="1"/>
          <p:nvPr/>
        </p:nvSpPr>
        <p:spPr>
          <a:xfrm>
            <a:off x="5490353" y="4037865"/>
            <a:ext cx="121129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标题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 defTabSz="457200"/>
            <a:r>
              <a:rPr lang="zh-CN" altLang="en-US" sz="28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文字</a:t>
            </a:r>
            <a:endParaRPr lang="en-US" altLang="zh-CN" sz="28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1D888EC-0C0B-4A56-A50F-5D937BA00B5E}"/>
              </a:ext>
            </a:extLst>
          </p:cNvPr>
          <p:cNvGrpSpPr/>
          <p:nvPr/>
        </p:nvGrpSpPr>
        <p:grpSpPr>
          <a:xfrm>
            <a:off x="862429" y="4274407"/>
            <a:ext cx="3891048" cy="1052114"/>
            <a:chOff x="862429" y="2053721"/>
            <a:chExt cx="3891048" cy="105211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402F37E-8F9B-47F6-98FF-02D1DFF2E8C3}"/>
                </a:ext>
              </a:extLst>
            </p:cNvPr>
            <p:cNvSpPr txBox="1"/>
            <p:nvPr/>
          </p:nvSpPr>
          <p:spPr>
            <a:xfrm>
              <a:off x="2286001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r"/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1C055A6-2BB5-478E-93AE-7A562C4E5D45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58A014-0925-4902-90CF-7D22F06830BF}"/>
              </a:ext>
            </a:extLst>
          </p:cNvPr>
          <p:cNvGrpSpPr/>
          <p:nvPr/>
        </p:nvGrpSpPr>
        <p:grpSpPr>
          <a:xfrm>
            <a:off x="7438524" y="2053721"/>
            <a:ext cx="3891047" cy="1052114"/>
            <a:chOff x="862429" y="2053721"/>
            <a:chExt cx="3891047" cy="105211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243E982-E10B-4D8E-9994-68D5DD5E6FE1}"/>
                </a:ext>
              </a:extLst>
            </p:cNvPr>
            <p:cNvSpPr txBox="1"/>
            <p:nvPr/>
          </p:nvSpPr>
          <p:spPr>
            <a:xfrm>
              <a:off x="862429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83AE327-266D-43C1-96E4-3997230C97E4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D4ABE9A-C035-4D81-B4E4-24EB5C052455}"/>
              </a:ext>
            </a:extLst>
          </p:cNvPr>
          <p:cNvGrpSpPr/>
          <p:nvPr/>
        </p:nvGrpSpPr>
        <p:grpSpPr>
          <a:xfrm>
            <a:off x="7438524" y="4274407"/>
            <a:ext cx="3891047" cy="1052114"/>
            <a:chOff x="862429" y="2053721"/>
            <a:chExt cx="3891047" cy="105211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681ED0E-F61A-4A76-B75E-7397F20ABA41}"/>
                </a:ext>
              </a:extLst>
            </p:cNvPr>
            <p:cNvSpPr txBox="1"/>
            <p:nvPr/>
          </p:nvSpPr>
          <p:spPr>
            <a:xfrm>
              <a:off x="862429" y="2053721"/>
              <a:ext cx="2467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defTabSz="457200">
                <a:defRPr sz="2800" kern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C94CBE-50E6-4E2C-BD80-2E87D87E3FD5}"/>
                </a:ext>
              </a:extLst>
            </p:cNvPr>
            <p:cNvSpPr txBox="1"/>
            <p:nvPr/>
          </p:nvSpPr>
          <p:spPr>
            <a:xfrm>
              <a:off x="862429" y="2398269"/>
              <a:ext cx="3891047" cy="70756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  <a:endPara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081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维权的方式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WAYS OF SAFEGUARDING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B2F8AAB-AD2A-4B9C-89E6-B4B39B530891}"/>
              </a:ext>
            </a:extLst>
          </p:cNvPr>
          <p:cNvGrpSpPr/>
          <p:nvPr/>
        </p:nvGrpSpPr>
        <p:grpSpPr>
          <a:xfrm>
            <a:off x="1219202" y="1918335"/>
            <a:ext cx="9776432" cy="3694616"/>
            <a:chOff x="1219202" y="1918335"/>
            <a:chExt cx="9776432" cy="3694616"/>
          </a:xfrm>
        </p:grpSpPr>
        <p:sp>
          <p:nvSpPr>
            <p:cNvPr id="35" name="RelativeShape5">
              <a:extLst>
                <a:ext uri="{FF2B5EF4-FFF2-40B4-BE49-F238E27FC236}">
                  <a16:creationId xmlns:a16="http://schemas.microsoft.com/office/drawing/2014/main" id="{0D578CA0-FA20-4E75-B6A3-68E38CBAB035}"/>
                </a:ext>
              </a:extLst>
            </p:cNvPr>
            <p:cNvSpPr/>
            <p:nvPr/>
          </p:nvSpPr>
          <p:spPr bwMode="auto">
            <a:xfrm flipV="1">
              <a:off x="8117924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RelativeShape4">
              <a:extLst>
                <a:ext uri="{FF2B5EF4-FFF2-40B4-BE49-F238E27FC236}">
                  <a16:creationId xmlns:a16="http://schemas.microsoft.com/office/drawing/2014/main" id="{428269C2-0D02-4F5B-8F60-0A5125B6C3C3}"/>
                </a:ext>
              </a:extLst>
            </p:cNvPr>
            <p:cNvSpPr/>
            <p:nvPr/>
          </p:nvSpPr>
          <p:spPr bwMode="auto">
            <a:xfrm flipV="1">
              <a:off x="6506216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RelativeShape3">
              <a:extLst>
                <a:ext uri="{FF2B5EF4-FFF2-40B4-BE49-F238E27FC236}">
                  <a16:creationId xmlns:a16="http://schemas.microsoft.com/office/drawing/2014/main" id="{CB03160D-C74C-4FA2-80A6-2A324377049C}"/>
                </a:ext>
              </a:extLst>
            </p:cNvPr>
            <p:cNvSpPr/>
            <p:nvPr/>
          </p:nvSpPr>
          <p:spPr bwMode="auto">
            <a:xfrm flipV="1">
              <a:off x="4867361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RelativeShape2">
              <a:extLst>
                <a:ext uri="{FF2B5EF4-FFF2-40B4-BE49-F238E27FC236}">
                  <a16:creationId xmlns:a16="http://schemas.microsoft.com/office/drawing/2014/main" id="{4246678C-5304-4B5B-9981-23EA581466C6}"/>
                </a:ext>
              </a:extLst>
            </p:cNvPr>
            <p:cNvSpPr/>
            <p:nvPr/>
          </p:nvSpPr>
          <p:spPr bwMode="auto">
            <a:xfrm flipV="1">
              <a:off x="3282802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RelativeShape1">
              <a:extLst>
                <a:ext uri="{FF2B5EF4-FFF2-40B4-BE49-F238E27FC236}">
                  <a16:creationId xmlns:a16="http://schemas.microsoft.com/office/drawing/2014/main" id="{8EAA0DBC-9FE8-4E23-855F-9663A1EB2763}"/>
                </a:ext>
              </a:extLst>
            </p:cNvPr>
            <p:cNvSpPr/>
            <p:nvPr/>
          </p:nvSpPr>
          <p:spPr bwMode="auto">
            <a:xfrm flipV="1">
              <a:off x="1619983" y="2414910"/>
              <a:ext cx="2428604" cy="31980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0" name="ValueBack">
              <a:extLst>
                <a:ext uri="{FF2B5EF4-FFF2-40B4-BE49-F238E27FC236}">
                  <a16:creationId xmlns:a16="http://schemas.microsoft.com/office/drawing/2014/main" id="{10CE7DED-34B1-4645-B32C-454506382A00}"/>
                </a:ext>
              </a:extLst>
            </p:cNvPr>
            <p:cNvCxnSpPr/>
            <p:nvPr/>
          </p:nvCxnSpPr>
          <p:spPr>
            <a:xfrm flipV="1">
              <a:off x="1219202" y="2384547"/>
              <a:ext cx="9776432" cy="0"/>
            </a:xfrm>
            <a:prstGeom prst="line">
              <a:avLst/>
            </a:prstGeom>
            <a:noFill/>
            <a:ln w="57150" cap="flat" cmpd="sng" algn="ctr">
              <a:solidFill>
                <a:srgbClr val="FFFFFF">
                  <a:lumMod val="85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41" name="CustomText2">
              <a:extLst>
                <a:ext uri="{FF2B5EF4-FFF2-40B4-BE49-F238E27FC236}">
                  <a16:creationId xmlns:a16="http://schemas.microsoft.com/office/drawing/2014/main" id="{C4C43010-6E7C-4D2F-B42C-17ECAC5B0FF6}"/>
                </a:ext>
              </a:extLst>
            </p:cNvPr>
            <p:cNvSpPr/>
            <p:nvPr/>
          </p:nvSpPr>
          <p:spPr bwMode="auto">
            <a:xfrm>
              <a:off x="2008030" y="1918335"/>
              <a:ext cx="1560118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42" name="ValueShape1">
              <a:extLst>
                <a:ext uri="{FF2B5EF4-FFF2-40B4-BE49-F238E27FC236}">
                  <a16:creationId xmlns:a16="http://schemas.microsoft.com/office/drawing/2014/main" id="{2BCD24AD-5C87-47F9-B46F-E5A33735F4DB}"/>
                </a:ext>
              </a:extLst>
            </p:cNvPr>
            <p:cNvSpPr/>
            <p:nvPr/>
          </p:nvSpPr>
          <p:spPr bwMode="auto">
            <a:xfrm flipV="1">
              <a:off x="1619983" y="2414910"/>
              <a:ext cx="2428604" cy="17909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ValueShape2">
              <a:extLst>
                <a:ext uri="{FF2B5EF4-FFF2-40B4-BE49-F238E27FC236}">
                  <a16:creationId xmlns:a16="http://schemas.microsoft.com/office/drawing/2014/main" id="{AED96F41-CA04-425F-BEFD-917E334D8B5B}"/>
                </a:ext>
              </a:extLst>
            </p:cNvPr>
            <p:cNvSpPr/>
            <p:nvPr/>
          </p:nvSpPr>
          <p:spPr bwMode="auto">
            <a:xfrm flipV="1">
              <a:off x="3282802" y="2414910"/>
              <a:ext cx="2428604" cy="7995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CustomText3">
              <a:extLst>
                <a:ext uri="{FF2B5EF4-FFF2-40B4-BE49-F238E27FC236}">
                  <a16:creationId xmlns:a16="http://schemas.microsoft.com/office/drawing/2014/main" id="{E620B75F-3374-400E-BC2B-A5FCE7DA80C9}"/>
                </a:ext>
              </a:extLst>
            </p:cNvPr>
            <p:cNvSpPr/>
            <p:nvPr/>
          </p:nvSpPr>
          <p:spPr bwMode="auto">
            <a:xfrm>
              <a:off x="3969788" y="1918335"/>
              <a:ext cx="1054630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45" name="CustomText4">
              <a:extLst>
                <a:ext uri="{FF2B5EF4-FFF2-40B4-BE49-F238E27FC236}">
                  <a16:creationId xmlns:a16="http://schemas.microsoft.com/office/drawing/2014/main" id="{F7649BDB-C9C4-4F60-8AA3-30518F9174B8}"/>
                </a:ext>
              </a:extLst>
            </p:cNvPr>
            <p:cNvSpPr/>
            <p:nvPr/>
          </p:nvSpPr>
          <p:spPr bwMode="auto">
            <a:xfrm>
              <a:off x="5582161" y="1918335"/>
              <a:ext cx="1053302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46" name="ValueShape3">
              <a:extLst>
                <a:ext uri="{FF2B5EF4-FFF2-40B4-BE49-F238E27FC236}">
                  <a16:creationId xmlns:a16="http://schemas.microsoft.com/office/drawing/2014/main" id="{67141C30-98C3-480B-AD12-345C560F84C0}"/>
                </a:ext>
              </a:extLst>
            </p:cNvPr>
            <p:cNvSpPr/>
            <p:nvPr/>
          </p:nvSpPr>
          <p:spPr bwMode="auto">
            <a:xfrm flipV="1">
              <a:off x="4867361" y="2414910"/>
              <a:ext cx="2428604" cy="19827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CustomText5">
              <a:extLst>
                <a:ext uri="{FF2B5EF4-FFF2-40B4-BE49-F238E27FC236}">
                  <a16:creationId xmlns:a16="http://schemas.microsoft.com/office/drawing/2014/main" id="{2BB971B8-025C-48B6-ADA8-47A4419F28A9}"/>
                </a:ext>
              </a:extLst>
            </p:cNvPr>
            <p:cNvSpPr/>
            <p:nvPr/>
          </p:nvSpPr>
          <p:spPr bwMode="auto">
            <a:xfrm>
              <a:off x="7193867" y="1918335"/>
              <a:ext cx="1053302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48" name="ValueShape4">
              <a:extLst>
                <a:ext uri="{FF2B5EF4-FFF2-40B4-BE49-F238E27FC236}">
                  <a16:creationId xmlns:a16="http://schemas.microsoft.com/office/drawing/2014/main" id="{B92C68DE-8041-4524-813F-0741D61EFABE}"/>
                </a:ext>
              </a:extLst>
            </p:cNvPr>
            <p:cNvSpPr/>
            <p:nvPr/>
          </p:nvSpPr>
          <p:spPr bwMode="auto">
            <a:xfrm flipV="1">
              <a:off x="6506216" y="2414910"/>
              <a:ext cx="2428604" cy="10553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CustomText6">
              <a:extLst>
                <a:ext uri="{FF2B5EF4-FFF2-40B4-BE49-F238E27FC236}">
                  <a16:creationId xmlns:a16="http://schemas.microsoft.com/office/drawing/2014/main" id="{D2B664B6-F5E6-46A7-B768-A53412B69C53}"/>
                </a:ext>
              </a:extLst>
            </p:cNvPr>
            <p:cNvSpPr/>
            <p:nvPr/>
          </p:nvSpPr>
          <p:spPr bwMode="auto">
            <a:xfrm>
              <a:off x="8804911" y="1918335"/>
              <a:ext cx="1054630" cy="31671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7200">
                <a:defRPr/>
              </a:pPr>
              <a:r>
                <a:rPr lang="zh-CN" altLang="en-US" sz="20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50" name="ValueShape5">
              <a:extLst>
                <a:ext uri="{FF2B5EF4-FFF2-40B4-BE49-F238E27FC236}">
                  <a16:creationId xmlns:a16="http://schemas.microsoft.com/office/drawing/2014/main" id="{2A5AFFC4-462D-4997-9F08-608BCF1A3ABA}"/>
                </a:ext>
              </a:extLst>
            </p:cNvPr>
            <p:cNvSpPr/>
            <p:nvPr/>
          </p:nvSpPr>
          <p:spPr bwMode="auto">
            <a:xfrm flipV="1">
              <a:off x="8117924" y="2414910"/>
              <a:ext cx="2428604" cy="201476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SorbShape1">
              <a:extLst>
                <a:ext uri="{FF2B5EF4-FFF2-40B4-BE49-F238E27FC236}">
                  <a16:creationId xmlns:a16="http://schemas.microsoft.com/office/drawing/2014/main" id="{24CE24D1-5892-4745-A43C-12E063F33ED6}"/>
                </a:ext>
              </a:extLst>
            </p:cNvPr>
            <p:cNvSpPr/>
            <p:nvPr/>
          </p:nvSpPr>
          <p:spPr bwMode="auto">
            <a:xfrm>
              <a:off x="2791280" y="4260891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ValueText1">
              <a:extLst>
                <a:ext uri="{FF2B5EF4-FFF2-40B4-BE49-F238E27FC236}">
                  <a16:creationId xmlns:a16="http://schemas.microsoft.com/office/drawing/2014/main" id="{386FF04D-DBC2-4066-8867-8A055FA88F9C}"/>
                </a:ext>
              </a:extLst>
            </p:cNvPr>
            <p:cNvSpPr txBox="1"/>
            <p:nvPr/>
          </p:nvSpPr>
          <p:spPr>
            <a:xfrm>
              <a:off x="2450595" y="4523316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56%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E5323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SorbShape2">
              <a:extLst>
                <a:ext uri="{FF2B5EF4-FFF2-40B4-BE49-F238E27FC236}">
                  <a16:creationId xmlns:a16="http://schemas.microsoft.com/office/drawing/2014/main" id="{C168F686-4D31-4569-AB65-19EF89EB5027}"/>
                </a:ext>
              </a:extLst>
            </p:cNvPr>
            <p:cNvSpPr/>
            <p:nvPr/>
          </p:nvSpPr>
          <p:spPr bwMode="auto">
            <a:xfrm>
              <a:off x="4454099" y="3866474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ValueText2">
              <a:extLst>
                <a:ext uri="{FF2B5EF4-FFF2-40B4-BE49-F238E27FC236}">
                  <a16:creationId xmlns:a16="http://schemas.microsoft.com/office/drawing/2014/main" id="{F2423539-6873-429C-9ABA-126B98138023}"/>
                </a:ext>
              </a:extLst>
            </p:cNvPr>
            <p:cNvSpPr txBox="1"/>
            <p:nvPr/>
          </p:nvSpPr>
          <p:spPr>
            <a:xfrm>
              <a:off x="4113415" y="4080951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78495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55" name="SorbShape3">
              <a:extLst>
                <a:ext uri="{FF2B5EF4-FFF2-40B4-BE49-F238E27FC236}">
                  <a16:creationId xmlns:a16="http://schemas.microsoft.com/office/drawing/2014/main" id="{272BDC41-06F8-48D2-B53B-BE476D8C974B}"/>
                </a:ext>
              </a:extLst>
            </p:cNvPr>
            <p:cNvSpPr/>
            <p:nvPr/>
          </p:nvSpPr>
          <p:spPr bwMode="auto">
            <a:xfrm>
              <a:off x="6038658" y="5049749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ValueText3">
              <a:extLst>
                <a:ext uri="{FF2B5EF4-FFF2-40B4-BE49-F238E27FC236}">
                  <a16:creationId xmlns:a16="http://schemas.microsoft.com/office/drawing/2014/main" id="{4A5D33DD-EC82-4D1F-9DCA-7F54316D6250}"/>
                </a:ext>
              </a:extLst>
            </p:cNvPr>
            <p:cNvSpPr txBox="1"/>
            <p:nvPr/>
          </p:nvSpPr>
          <p:spPr>
            <a:xfrm>
              <a:off x="5697975" y="5264226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62%</a:t>
              </a:r>
            </a:p>
          </p:txBody>
        </p:sp>
        <p:sp>
          <p:nvSpPr>
            <p:cNvPr id="57" name="SorbShape4">
              <a:extLst>
                <a:ext uri="{FF2B5EF4-FFF2-40B4-BE49-F238E27FC236}">
                  <a16:creationId xmlns:a16="http://schemas.microsoft.com/office/drawing/2014/main" id="{F1800D01-724A-453B-B6EF-8C33461143EB}"/>
                </a:ext>
              </a:extLst>
            </p:cNvPr>
            <p:cNvSpPr/>
            <p:nvPr/>
          </p:nvSpPr>
          <p:spPr bwMode="auto">
            <a:xfrm>
              <a:off x="7677513" y="4122318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ValueText4">
              <a:extLst>
                <a:ext uri="{FF2B5EF4-FFF2-40B4-BE49-F238E27FC236}">
                  <a16:creationId xmlns:a16="http://schemas.microsoft.com/office/drawing/2014/main" id="{17B2CA23-7CF5-48B4-91AE-1352053C0EE3}"/>
                </a:ext>
              </a:extLst>
            </p:cNvPr>
            <p:cNvSpPr txBox="1"/>
            <p:nvPr/>
          </p:nvSpPr>
          <p:spPr>
            <a:xfrm>
              <a:off x="7336830" y="4336795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78495">
                      <a:lumMod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33%</a:t>
              </a:r>
            </a:p>
          </p:txBody>
        </p:sp>
        <p:sp>
          <p:nvSpPr>
            <p:cNvPr id="63" name="SorbShape5">
              <a:extLst>
                <a:ext uri="{FF2B5EF4-FFF2-40B4-BE49-F238E27FC236}">
                  <a16:creationId xmlns:a16="http://schemas.microsoft.com/office/drawing/2014/main" id="{43A7251B-437C-4B78-9384-FA1F2B4F04BA}"/>
                </a:ext>
              </a:extLst>
            </p:cNvPr>
            <p:cNvSpPr/>
            <p:nvPr/>
          </p:nvSpPr>
          <p:spPr bwMode="auto">
            <a:xfrm>
              <a:off x="9289221" y="4484754"/>
              <a:ext cx="86009" cy="55078"/>
            </a:xfrm>
            <a:prstGeom prst="triangle">
              <a:avLst/>
            </a:prstGeom>
            <a:solidFill>
              <a:srgbClr val="FFFFFF">
                <a:lumMod val="7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ValueText5">
              <a:extLst>
                <a:ext uri="{FF2B5EF4-FFF2-40B4-BE49-F238E27FC236}">
                  <a16:creationId xmlns:a16="http://schemas.microsoft.com/office/drawing/2014/main" id="{7E5D76FA-83A5-4987-8CFA-093BC3E52315}"/>
                </a:ext>
              </a:extLst>
            </p:cNvPr>
            <p:cNvSpPr txBox="1"/>
            <p:nvPr/>
          </p:nvSpPr>
          <p:spPr>
            <a:xfrm>
              <a:off x="8948538" y="4747179"/>
              <a:ext cx="767377" cy="345578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E53238"/>
                  </a:solidFill>
                  <a:effectLst/>
                  <a:uLnTx/>
                  <a:uFillTx/>
                  <a:cs typeface="+mn-ea"/>
                  <a:sym typeface="+mn-lt"/>
                </a:rPr>
                <a:t>63%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02221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维权的方式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WAYS OF SAFEGUARDING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093326E-1D99-4C52-AAB3-C61B8C06467A}"/>
              </a:ext>
            </a:extLst>
          </p:cNvPr>
          <p:cNvGrpSpPr/>
          <p:nvPr/>
        </p:nvGrpSpPr>
        <p:grpSpPr>
          <a:xfrm>
            <a:off x="1374484" y="1791925"/>
            <a:ext cx="2723294" cy="3875459"/>
            <a:chOff x="1374484" y="2009639"/>
            <a:chExt cx="2723294" cy="3875459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1AA217AD-606E-4BD7-B570-EBC644E13FAF}"/>
                </a:ext>
              </a:extLst>
            </p:cNvPr>
            <p:cNvGrpSpPr/>
            <p:nvPr/>
          </p:nvGrpSpPr>
          <p:grpSpPr>
            <a:xfrm>
              <a:off x="1780508" y="2009639"/>
              <a:ext cx="2317270" cy="2315576"/>
              <a:chOff x="1780508" y="2009639"/>
              <a:chExt cx="2317270" cy="2315576"/>
            </a:xfrm>
          </p:grpSpPr>
          <p:sp>
            <p:nvSpPr>
              <p:cNvPr id="69" name="ValueShape1">
                <a:extLst>
                  <a:ext uri="{FF2B5EF4-FFF2-40B4-BE49-F238E27FC236}">
                    <a16:creationId xmlns:a16="http://schemas.microsoft.com/office/drawing/2014/main" id="{54B49AC0-1D69-40A3-973B-02AF939CDD51}"/>
                  </a:ext>
                </a:extLst>
              </p:cNvPr>
              <p:cNvSpPr/>
              <p:nvPr/>
            </p:nvSpPr>
            <p:spPr>
              <a:xfrm rot="6576035">
                <a:off x="1780508" y="2406234"/>
                <a:ext cx="1918981" cy="1918982"/>
              </a:xfrm>
              <a:prstGeom prst="arc">
                <a:avLst>
                  <a:gd name="adj1" fmla="val 4173600"/>
                  <a:gd name="adj2" fmla="val 16200000"/>
                </a:avLst>
              </a:prstGeom>
              <a:noFill/>
              <a:ln w="165100" cap="rnd" cmpd="sng" algn="ctr">
                <a:solidFill>
                  <a:srgbClr val="E53238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8E61A75F-FB47-4E09-A231-F0F70CEB9072}"/>
                  </a:ext>
                </a:extLst>
              </p:cNvPr>
              <p:cNvGrpSpPr/>
              <p:nvPr/>
            </p:nvGrpSpPr>
            <p:grpSpPr>
              <a:xfrm>
                <a:off x="2050095" y="2009639"/>
                <a:ext cx="2047683" cy="2032352"/>
                <a:chOff x="2050095" y="2009639"/>
                <a:chExt cx="2047683" cy="2032352"/>
              </a:xfrm>
            </p:grpSpPr>
            <p:sp>
              <p:nvSpPr>
                <p:cNvPr id="75" name="ValueBack1">
                  <a:extLst>
                    <a:ext uri="{FF2B5EF4-FFF2-40B4-BE49-F238E27FC236}">
                      <a16:creationId xmlns:a16="http://schemas.microsoft.com/office/drawing/2014/main" id="{16DAF571-1397-4B1B-984A-4EFD4185D805}"/>
                    </a:ext>
                  </a:extLst>
                </p:cNvPr>
                <p:cNvSpPr/>
                <p:nvPr/>
              </p:nvSpPr>
              <p:spPr bwMode="auto">
                <a:xfrm>
                  <a:off x="2364191" y="2990524"/>
                  <a:ext cx="517625" cy="375202"/>
                </a:xfrm>
                <a:custGeom>
                  <a:avLst/>
                  <a:gdLst>
                    <a:gd name="T0" fmla="*/ 353 w 486"/>
                    <a:gd name="T1" fmla="*/ 0 h 353"/>
                    <a:gd name="T2" fmla="*/ 0 w 486"/>
                    <a:gd name="T3" fmla="*/ 353 h 353"/>
                    <a:gd name="T4" fmla="*/ 30 w 486"/>
                    <a:gd name="T5" fmla="*/ 323 h 353"/>
                    <a:gd name="T6" fmla="*/ 60 w 486"/>
                    <a:gd name="T7" fmla="*/ 353 h 353"/>
                    <a:gd name="T8" fmla="*/ 60 w 486"/>
                    <a:gd name="T9" fmla="*/ 353 h 353"/>
                    <a:gd name="T10" fmla="*/ 353 w 486"/>
                    <a:gd name="T11" fmla="*/ 60 h 353"/>
                    <a:gd name="T12" fmla="*/ 443 w 486"/>
                    <a:gd name="T13" fmla="*/ 74 h 353"/>
                    <a:gd name="T14" fmla="*/ 453 w 486"/>
                    <a:gd name="T15" fmla="*/ 76 h 353"/>
                    <a:gd name="T16" fmla="*/ 481 w 486"/>
                    <a:gd name="T17" fmla="*/ 55 h 353"/>
                    <a:gd name="T18" fmla="*/ 462 w 486"/>
                    <a:gd name="T19" fmla="*/ 17 h 353"/>
                    <a:gd name="T20" fmla="*/ 353 w 486"/>
                    <a:gd name="T21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6" h="353">
                      <a:moveTo>
                        <a:pt x="353" y="0"/>
                      </a:moveTo>
                      <a:cubicBezTo>
                        <a:pt x="158" y="0"/>
                        <a:pt x="0" y="158"/>
                        <a:pt x="0" y="353"/>
                      </a:cubicBezTo>
                      <a:cubicBezTo>
                        <a:pt x="0" y="337"/>
                        <a:pt x="13" y="323"/>
                        <a:pt x="30" y="323"/>
                      </a:cubicBezTo>
                      <a:cubicBezTo>
                        <a:pt x="46" y="323"/>
                        <a:pt x="60" y="337"/>
                        <a:pt x="60" y="353"/>
                      </a:cubicBezTo>
                      <a:cubicBezTo>
                        <a:pt x="60" y="353"/>
                        <a:pt x="60" y="353"/>
                        <a:pt x="60" y="353"/>
                      </a:cubicBezTo>
                      <a:cubicBezTo>
                        <a:pt x="60" y="192"/>
                        <a:pt x="191" y="60"/>
                        <a:pt x="353" y="60"/>
                      </a:cubicBezTo>
                      <a:cubicBezTo>
                        <a:pt x="384" y="60"/>
                        <a:pt x="414" y="65"/>
                        <a:pt x="443" y="74"/>
                      </a:cubicBezTo>
                      <a:cubicBezTo>
                        <a:pt x="446" y="75"/>
                        <a:pt x="450" y="76"/>
                        <a:pt x="453" y="76"/>
                      </a:cubicBezTo>
                      <a:cubicBezTo>
                        <a:pt x="465" y="76"/>
                        <a:pt x="477" y="68"/>
                        <a:pt x="481" y="55"/>
                      </a:cubicBezTo>
                      <a:cubicBezTo>
                        <a:pt x="486" y="39"/>
                        <a:pt x="478" y="22"/>
                        <a:pt x="462" y="17"/>
                      </a:cubicBezTo>
                      <a:cubicBezTo>
                        <a:pt x="427" y="6"/>
                        <a:pt x="390" y="0"/>
                        <a:pt x="353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ValueBack22">
                  <a:extLst>
                    <a:ext uri="{FF2B5EF4-FFF2-40B4-BE49-F238E27FC236}">
                      <a16:creationId xmlns:a16="http://schemas.microsoft.com/office/drawing/2014/main" id="{04F6ED7A-76E0-4A81-B5CB-C3B2AA2D56A2}"/>
                    </a:ext>
                  </a:extLst>
                </p:cNvPr>
                <p:cNvSpPr/>
                <p:nvPr/>
              </p:nvSpPr>
              <p:spPr bwMode="auto">
                <a:xfrm>
                  <a:off x="2364191" y="3365725"/>
                  <a:ext cx="375968" cy="375968"/>
                </a:xfrm>
                <a:custGeom>
                  <a:avLst/>
                  <a:gdLst>
                    <a:gd name="T0" fmla="*/ 60 w 353"/>
                    <a:gd name="T1" fmla="*/ 0 h 353"/>
                    <a:gd name="T2" fmla="*/ 60 w 353"/>
                    <a:gd name="T3" fmla="*/ 0 h 353"/>
                    <a:gd name="T4" fmla="*/ 30 w 353"/>
                    <a:gd name="T5" fmla="*/ 30 h 353"/>
                    <a:gd name="T6" fmla="*/ 0 w 353"/>
                    <a:gd name="T7" fmla="*/ 0 h 353"/>
                    <a:gd name="T8" fmla="*/ 353 w 353"/>
                    <a:gd name="T9" fmla="*/ 353 h 353"/>
                    <a:gd name="T10" fmla="*/ 353 w 353"/>
                    <a:gd name="T11" fmla="*/ 353 h 353"/>
                    <a:gd name="T12" fmla="*/ 353 w 353"/>
                    <a:gd name="T13" fmla="*/ 353 h 353"/>
                    <a:gd name="T14" fmla="*/ 323 w 353"/>
                    <a:gd name="T15" fmla="*/ 323 h 353"/>
                    <a:gd name="T16" fmla="*/ 353 w 353"/>
                    <a:gd name="T17" fmla="*/ 293 h 353"/>
                    <a:gd name="T18" fmla="*/ 60 w 353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3" h="353">
                      <a:moveTo>
                        <a:pt x="6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17"/>
                        <a:pt x="46" y="30"/>
                        <a:pt x="30" y="30"/>
                      </a:cubicBezTo>
                      <a:cubicBezTo>
                        <a:pt x="13" y="30"/>
                        <a:pt x="0" y="17"/>
                        <a:pt x="0" y="0"/>
                      </a:cubicBezTo>
                      <a:cubicBezTo>
                        <a:pt x="0" y="195"/>
                        <a:pt x="158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36" y="353"/>
                        <a:pt x="323" y="340"/>
                        <a:pt x="323" y="323"/>
                      </a:cubicBezTo>
                      <a:cubicBezTo>
                        <a:pt x="323" y="307"/>
                        <a:pt x="336" y="293"/>
                        <a:pt x="353" y="293"/>
                      </a:cubicBezTo>
                      <a:cubicBezTo>
                        <a:pt x="191" y="293"/>
                        <a:pt x="60" y="162"/>
                        <a:pt x="60" y="0"/>
                      </a:cubicBezTo>
                    </a:path>
                  </a:pathLst>
                </a:custGeom>
                <a:solidFill>
                  <a:srgbClr val="595959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ValueBack2">
                  <a:extLst>
                    <a:ext uri="{FF2B5EF4-FFF2-40B4-BE49-F238E27FC236}">
                      <a16:creationId xmlns:a16="http://schemas.microsoft.com/office/drawing/2014/main" id="{2DE136A9-8006-4296-835E-E2BE2CEE520A}"/>
                    </a:ext>
                  </a:extLst>
                </p:cNvPr>
                <p:cNvSpPr/>
                <p:nvPr/>
              </p:nvSpPr>
              <p:spPr bwMode="auto">
                <a:xfrm>
                  <a:off x="2364191" y="3333565"/>
                  <a:ext cx="63555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0 w 60"/>
                    <a:gd name="T5" fmla="*/ 30 h 60"/>
                    <a:gd name="T6" fmla="*/ 0 w 60"/>
                    <a:gd name="T7" fmla="*/ 3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60 w 60"/>
                    <a:gd name="T13" fmla="*/ 30 h 60"/>
                    <a:gd name="T14" fmla="*/ 60 w 60"/>
                    <a:gd name="T15" fmla="*/ 30 h 60"/>
                    <a:gd name="T16" fmla="*/ 30 w 60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46" y="60"/>
                        <a:pt x="60" y="47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ValueBack2">
                  <a:extLst>
                    <a:ext uri="{FF2B5EF4-FFF2-40B4-BE49-F238E27FC236}">
                      <a16:creationId xmlns:a16="http://schemas.microsoft.com/office/drawing/2014/main" id="{3E410DE0-8A00-42A4-838B-98A03906AF75}"/>
                    </a:ext>
                  </a:extLst>
                </p:cNvPr>
                <p:cNvSpPr/>
                <p:nvPr/>
              </p:nvSpPr>
              <p:spPr bwMode="auto">
                <a:xfrm>
                  <a:off x="2740160" y="3224068"/>
                  <a:ext cx="375968" cy="517626"/>
                </a:xfrm>
                <a:custGeom>
                  <a:avLst/>
                  <a:gdLst>
                    <a:gd name="T0" fmla="*/ 307 w 353"/>
                    <a:gd name="T1" fmla="*/ 0 h 486"/>
                    <a:gd name="T2" fmla="*/ 297 w 353"/>
                    <a:gd name="T3" fmla="*/ 2 h 486"/>
                    <a:gd name="T4" fmla="*/ 278 w 353"/>
                    <a:gd name="T5" fmla="*/ 40 h 486"/>
                    <a:gd name="T6" fmla="*/ 293 w 353"/>
                    <a:gd name="T7" fmla="*/ 133 h 486"/>
                    <a:gd name="T8" fmla="*/ 0 w 353"/>
                    <a:gd name="T9" fmla="*/ 426 h 486"/>
                    <a:gd name="T10" fmla="*/ 0 w 353"/>
                    <a:gd name="T11" fmla="*/ 426 h 486"/>
                    <a:gd name="T12" fmla="*/ 0 w 353"/>
                    <a:gd name="T13" fmla="*/ 426 h 486"/>
                    <a:gd name="T14" fmla="*/ 30 w 353"/>
                    <a:gd name="T15" fmla="*/ 456 h 486"/>
                    <a:gd name="T16" fmla="*/ 0 w 353"/>
                    <a:gd name="T17" fmla="*/ 486 h 486"/>
                    <a:gd name="T18" fmla="*/ 353 w 353"/>
                    <a:gd name="T19" fmla="*/ 133 h 486"/>
                    <a:gd name="T20" fmla="*/ 335 w 353"/>
                    <a:gd name="T21" fmla="*/ 21 h 486"/>
                    <a:gd name="T22" fmla="*/ 307 w 353"/>
                    <a:gd name="T23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3" h="486">
                      <a:moveTo>
                        <a:pt x="307" y="0"/>
                      </a:moveTo>
                      <a:cubicBezTo>
                        <a:pt x="303" y="0"/>
                        <a:pt x="300" y="1"/>
                        <a:pt x="297" y="2"/>
                      </a:cubicBezTo>
                      <a:cubicBezTo>
                        <a:pt x="281" y="7"/>
                        <a:pt x="273" y="24"/>
                        <a:pt x="278" y="40"/>
                      </a:cubicBezTo>
                      <a:cubicBezTo>
                        <a:pt x="288" y="70"/>
                        <a:pt x="293" y="101"/>
                        <a:pt x="293" y="133"/>
                      </a:cubicBezTo>
                      <a:cubicBezTo>
                        <a:pt x="293" y="295"/>
                        <a:pt x="162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17" y="426"/>
                        <a:pt x="30" y="440"/>
                        <a:pt x="30" y="456"/>
                      </a:cubicBezTo>
                      <a:cubicBezTo>
                        <a:pt x="30" y="473"/>
                        <a:pt x="17" y="486"/>
                        <a:pt x="0" y="486"/>
                      </a:cubicBezTo>
                      <a:cubicBezTo>
                        <a:pt x="195" y="486"/>
                        <a:pt x="353" y="328"/>
                        <a:pt x="353" y="133"/>
                      </a:cubicBezTo>
                      <a:cubicBezTo>
                        <a:pt x="353" y="95"/>
                        <a:pt x="347" y="57"/>
                        <a:pt x="335" y="21"/>
                      </a:cubicBezTo>
                      <a:cubicBezTo>
                        <a:pt x="331" y="8"/>
                        <a:pt x="319" y="0"/>
                        <a:pt x="307" y="0"/>
                      </a:cubicBezTo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ValueBack1">
                  <a:extLst>
                    <a:ext uri="{FF2B5EF4-FFF2-40B4-BE49-F238E27FC236}">
                      <a16:creationId xmlns:a16="http://schemas.microsoft.com/office/drawing/2014/main" id="{B76FBFDB-47B2-429E-8662-937C54B0F30A}"/>
                    </a:ext>
                  </a:extLst>
                </p:cNvPr>
                <p:cNvSpPr/>
                <p:nvPr/>
              </p:nvSpPr>
              <p:spPr bwMode="auto">
                <a:xfrm>
                  <a:off x="2707999" y="3677373"/>
                  <a:ext cx="64320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30 w 60"/>
                    <a:gd name="T5" fmla="*/ 60 h 60"/>
                    <a:gd name="T6" fmla="*/ 30 w 60"/>
                    <a:gd name="T7" fmla="*/ 60 h 60"/>
                    <a:gd name="T8" fmla="*/ 60 w 60"/>
                    <a:gd name="T9" fmla="*/ 30 h 60"/>
                    <a:gd name="T10" fmla="*/ 30 w 60"/>
                    <a:gd name="T11" fmla="*/ 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solidFill>
                  <a:srgbClr val="E53238"/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ExtraShape1">
                  <a:extLst>
                    <a:ext uri="{FF2B5EF4-FFF2-40B4-BE49-F238E27FC236}">
                      <a16:creationId xmlns:a16="http://schemas.microsoft.com/office/drawing/2014/main" id="{353FC576-B643-4D1C-9937-3F66C35BD179}"/>
                    </a:ext>
                  </a:extLst>
                </p:cNvPr>
                <p:cNvSpPr/>
                <p:nvPr/>
              </p:nvSpPr>
              <p:spPr bwMode="auto">
                <a:xfrm>
                  <a:off x="3399443" y="2240120"/>
                  <a:ext cx="473214" cy="467854"/>
                </a:xfrm>
                <a:custGeom>
                  <a:avLst/>
                  <a:gdLst>
                    <a:gd name="T0" fmla="*/ 389 w 444"/>
                    <a:gd name="T1" fmla="*/ 0 h 440"/>
                    <a:gd name="T2" fmla="*/ 354 w 444"/>
                    <a:gd name="T3" fmla="*/ 15 h 440"/>
                    <a:gd name="T4" fmla="*/ 0 w 444"/>
                    <a:gd name="T5" fmla="*/ 369 h 440"/>
                    <a:gd name="T6" fmla="*/ 35 w 444"/>
                    <a:gd name="T7" fmla="*/ 354 h 440"/>
                    <a:gd name="T8" fmla="*/ 70 w 444"/>
                    <a:gd name="T9" fmla="*/ 369 h 440"/>
                    <a:gd name="T10" fmla="*/ 70 w 444"/>
                    <a:gd name="T11" fmla="*/ 440 h 440"/>
                    <a:gd name="T12" fmla="*/ 70 w 444"/>
                    <a:gd name="T13" fmla="*/ 440 h 440"/>
                    <a:gd name="T14" fmla="*/ 70 w 444"/>
                    <a:gd name="T15" fmla="*/ 440 h 440"/>
                    <a:gd name="T16" fmla="*/ 424 w 444"/>
                    <a:gd name="T17" fmla="*/ 86 h 440"/>
                    <a:gd name="T18" fmla="*/ 424 w 444"/>
                    <a:gd name="T19" fmla="*/ 15 h 440"/>
                    <a:gd name="T20" fmla="*/ 389 w 444"/>
                    <a:gd name="T21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440">
                      <a:moveTo>
                        <a:pt x="389" y="0"/>
                      </a:moveTo>
                      <a:cubicBezTo>
                        <a:pt x="376" y="0"/>
                        <a:pt x="363" y="5"/>
                        <a:pt x="354" y="15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9" y="359"/>
                        <a:pt x="22" y="354"/>
                        <a:pt x="35" y="354"/>
                      </a:cubicBezTo>
                      <a:cubicBezTo>
                        <a:pt x="48" y="354"/>
                        <a:pt x="61" y="359"/>
                        <a:pt x="70" y="369"/>
                      </a:cubicBezTo>
                      <a:cubicBezTo>
                        <a:pt x="90" y="388"/>
                        <a:pt x="90" y="42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424" y="86"/>
                        <a:pt x="424" y="86"/>
                        <a:pt x="424" y="86"/>
                      </a:cubicBezTo>
                      <a:cubicBezTo>
                        <a:pt x="444" y="66"/>
                        <a:pt x="444" y="34"/>
                        <a:pt x="424" y="15"/>
                      </a:cubicBezTo>
                      <a:cubicBezTo>
                        <a:pt x="415" y="5"/>
                        <a:pt x="402" y="0"/>
                        <a:pt x="389" y="0"/>
                      </a:cubicBezTo>
                    </a:path>
                  </a:pathLst>
                </a:custGeom>
                <a:solidFill>
                  <a:srgbClr val="E53238">
                    <a:lumMod val="75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ExtraShape2">
                  <a:extLst>
                    <a:ext uri="{FF2B5EF4-FFF2-40B4-BE49-F238E27FC236}">
                      <a16:creationId xmlns:a16="http://schemas.microsoft.com/office/drawing/2014/main" id="{CAFDE8D8-6292-4FD1-8519-1B2070B1A31F}"/>
                    </a:ext>
                  </a:extLst>
                </p:cNvPr>
                <p:cNvSpPr/>
                <p:nvPr/>
              </p:nvSpPr>
              <p:spPr bwMode="auto">
                <a:xfrm>
                  <a:off x="2681199" y="2632934"/>
                  <a:ext cx="793284" cy="786393"/>
                </a:xfrm>
                <a:custGeom>
                  <a:avLst/>
                  <a:gdLst>
                    <a:gd name="T0" fmla="*/ 674 w 744"/>
                    <a:gd name="T1" fmla="*/ 0 h 739"/>
                    <a:gd name="T2" fmla="*/ 674 w 744"/>
                    <a:gd name="T3" fmla="*/ 0 h 739"/>
                    <a:gd name="T4" fmla="*/ 20 w 744"/>
                    <a:gd name="T5" fmla="*/ 654 h 739"/>
                    <a:gd name="T6" fmla="*/ 20 w 744"/>
                    <a:gd name="T7" fmla="*/ 725 h 739"/>
                    <a:gd name="T8" fmla="*/ 55 w 744"/>
                    <a:gd name="T9" fmla="*/ 739 h 739"/>
                    <a:gd name="T10" fmla="*/ 90 w 744"/>
                    <a:gd name="T11" fmla="*/ 725 h 739"/>
                    <a:gd name="T12" fmla="*/ 744 w 744"/>
                    <a:gd name="T13" fmla="*/ 71 h 739"/>
                    <a:gd name="T14" fmla="*/ 709 w 744"/>
                    <a:gd name="T15" fmla="*/ 85 h 739"/>
                    <a:gd name="T16" fmla="*/ 674 w 744"/>
                    <a:gd name="T17" fmla="*/ 71 h 739"/>
                    <a:gd name="T18" fmla="*/ 674 w 744"/>
                    <a:gd name="T19" fmla="*/ 0 h 739"/>
                    <a:gd name="T20" fmla="*/ 674 w 744"/>
                    <a:gd name="T21" fmla="*/ 0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739">
                      <a:moveTo>
                        <a:pt x="674" y="0"/>
                      </a:moveTo>
                      <a:cubicBezTo>
                        <a:pt x="674" y="0"/>
                        <a:pt x="674" y="0"/>
                        <a:pt x="674" y="0"/>
                      </a:cubicBezTo>
                      <a:cubicBezTo>
                        <a:pt x="20" y="654"/>
                        <a:pt x="20" y="654"/>
                        <a:pt x="20" y="654"/>
                      </a:cubicBezTo>
                      <a:cubicBezTo>
                        <a:pt x="0" y="673"/>
                        <a:pt x="0" y="705"/>
                        <a:pt x="20" y="725"/>
                      </a:cubicBezTo>
                      <a:cubicBezTo>
                        <a:pt x="29" y="734"/>
                        <a:pt x="42" y="739"/>
                        <a:pt x="55" y="739"/>
                      </a:cubicBezTo>
                      <a:cubicBezTo>
                        <a:pt x="68" y="739"/>
                        <a:pt x="81" y="734"/>
                        <a:pt x="90" y="725"/>
                      </a:cubicBezTo>
                      <a:cubicBezTo>
                        <a:pt x="744" y="71"/>
                        <a:pt x="744" y="71"/>
                        <a:pt x="744" y="71"/>
                      </a:cubicBezTo>
                      <a:cubicBezTo>
                        <a:pt x="735" y="80"/>
                        <a:pt x="722" y="85"/>
                        <a:pt x="709" y="85"/>
                      </a:cubicBezTo>
                      <a:cubicBezTo>
                        <a:pt x="696" y="85"/>
                        <a:pt x="683" y="80"/>
                        <a:pt x="674" y="71"/>
                      </a:cubicBezTo>
                      <a:cubicBezTo>
                        <a:pt x="654" y="51"/>
                        <a:pt x="654" y="19"/>
                        <a:pt x="674" y="0"/>
                      </a:cubicBezTo>
                      <a:cubicBezTo>
                        <a:pt x="674" y="0"/>
                        <a:pt x="674" y="0"/>
                        <a:pt x="674" y="0"/>
                      </a:cubicBezTo>
                    </a:path>
                  </a:pathLst>
                </a:custGeom>
                <a:solidFill>
                  <a:srgbClr val="E53238">
                    <a:lumMod val="40000"/>
                    <a:lumOff val="6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ExtraShape3">
                  <a:extLst>
                    <a:ext uri="{FF2B5EF4-FFF2-40B4-BE49-F238E27FC236}">
                      <a16:creationId xmlns:a16="http://schemas.microsoft.com/office/drawing/2014/main" id="{5ACF4C0F-A53D-40BE-92AD-94D1439E1641}"/>
                    </a:ext>
                  </a:extLst>
                </p:cNvPr>
                <p:cNvSpPr/>
                <p:nvPr/>
              </p:nvSpPr>
              <p:spPr bwMode="auto">
                <a:xfrm>
                  <a:off x="3378769" y="2616853"/>
                  <a:ext cx="117155" cy="106435"/>
                </a:xfrm>
                <a:custGeom>
                  <a:avLst/>
                  <a:gdLst>
                    <a:gd name="T0" fmla="*/ 55 w 110"/>
                    <a:gd name="T1" fmla="*/ 0 h 100"/>
                    <a:gd name="T2" fmla="*/ 20 w 110"/>
                    <a:gd name="T3" fmla="*/ 15 h 100"/>
                    <a:gd name="T4" fmla="*/ 20 w 110"/>
                    <a:gd name="T5" fmla="*/ 15 h 100"/>
                    <a:gd name="T6" fmla="*/ 20 w 110"/>
                    <a:gd name="T7" fmla="*/ 86 h 100"/>
                    <a:gd name="T8" fmla="*/ 55 w 110"/>
                    <a:gd name="T9" fmla="*/ 100 h 100"/>
                    <a:gd name="T10" fmla="*/ 90 w 110"/>
                    <a:gd name="T11" fmla="*/ 86 h 100"/>
                    <a:gd name="T12" fmla="*/ 90 w 110"/>
                    <a:gd name="T13" fmla="*/ 86 h 100"/>
                    <a:gd name="T14" fmla="*/ 90 w 110"/>
                    <a:gd name="T15" fmla="*/ 15 h 100"/>
                    <a:gd name="T16" fmla="*/ 55 w 11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00">
                      <a:moveTo>
                        <a:pt x="55" y="0"/>
                      </a:moveTo>
                      <a:cubicBezTo>
                        <a:pt x="42" y="0"/>
                        <a:pt x="29" y="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0" y="34"/>
                        <a:pt x="0" y="66"/>
                        <a:pt x="20" y="86"/>
                      </a:cubicBezTo>
                      <a:cubicBezTo>
                        <a:pt x="29" y="95"/>
                        <a:pt x="42" y="100"/>
                        <a:pt x="55" y="100"/>
                      </a:cubicBezTo>
                      <a:cubicBezTo>
                        <a:pt x="68" y="100"/>
                        <a:pt x="81" y="95"/>
                        <a:pt x="90" y="86"/>
                      </a:cubicBezTo>
                      <a:cubicBezTo>
                        <a:pt x="90" y="86"/>
                        <a:pt x="90" y="86"/>
                        <a:pt x="90" y="86"/>
                      </a:cubicBezTo>
                      <a:cubicBezTo>
                        <a:pt x="110" y="66"/>
                        <a:pt x="110" y="34"/>
                        <a:pt x="90" y="15"/>
                      </a:cubicBezTo>
                      <a:cubicBezTo>
                        <a:pt x="81" y="5"/>
                        <a:pt x="68" y="0"/>
                        <a:pt x="55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ExtraShape4">
                  <a:extLst>
                    <a:ext uri="{FF2B5EF4-FFF2-40B4-BE49-F238E27FC236}">
                      <a16:creationId xmlns:a16="http://schemas.microsoft.com/office/drawing/2014/main" id="{D0712978-F51F-4759-83C8-B3D38DAC3A84}"/>
                    </a:ext>
                  </a:extLst>
                </p:cNvPr>
                <p:cNvSpPr/>
                <p:nvPr/>
              </p:nvSpPr>
              <p:spPr bwMode="auto">
                <a:xfrm>
                  <a:off x="3637581" y="2009639"/>
                  <a:ext cx="63555" cy="315475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ExtraShape5">
                  <a:extLst>
                    <a:ext uri="{FF2B5EF4-FFF2-40B4-BE49-F238E27FC236}">
                      <a16:creationId xmlns:a16="http://schemas.microsoft.com/office/drawing/2014/main" id="{0BEA00E5-DB51-4797-B877-B99E486A945F}"/>
                    </a:ext>
                  </a:extLst>
                </p:cNvPr>
                <p:cNvSpPr/>
                <p:nvPr/>
              </p:nvSpPr>
              <p:spPr bwMode="auto">
                <a:xfrm>
                  <a:off x="3551055" y="2096165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ExtraShape6">
                  <a:extLst>
                    <a:ext uri="{FF2B5EF4-FFF2-40B4-BE49-F238E27FC236}">
                      <a16:creationId xmlns:a16="http://schemas.microsoft.com/office/drawing/2014/main" id="{6797C8A2-D7B6-480B-A83A-0B69D8778437}"/>
                    </a:ext>
                  </a:extLst>
                </p:cNvPr>
                <p:cNvSpPr/>
                <p:nvPr/>
              </p:nvSpPr>
              <p:spPr bwMode="auto">
                <a:xfrm>
                  <a:off x="3464529" y="2182691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ExtraShape7">
                  <a:extLst>
                    <a:ext uri="{FF2B5EF4-FFF2-40B4-BE49-F238E27FC236}">
                      <a16:creationId xmlns:a16="http://schemas.microsoft.com/office/drawing/2014/main" id="{C8A51B95-F04B-4CBC-A9D6-7D638E32D451}"/>
                    </a:ext>
                  </a:extLst>
                </p:cNvPr>
                <p:cNvSpPr/>
                <p:nvPr/>
              </p:nvSpPr>
              <p:spPr bwMode="auto">
                <a:xfrm>
                  <a:off x="3782302" y="2405515"/>
                  <a:ext cx="315476" cy="64320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ExtraShape8">
                  <a:extLst>
                    <a:ext uri="{FF2B5EF4-FFF2-40B4-BE49-F238E27FC236}">
                      <a16:creationId xmlns:a16="http://schemas.microsoft.com/office/drawing/2014/main" id="{8FFE2247-4149-4B0D-9AA6-0813E32DCF56}"/>
                    </a:ext>
                  </a:extLst>
                </p:cNvPr>
                <p:cNvSpPr/>
                <p:nvPr/>
              </p:nvSpPr>
              <p:spPr bwMode="auto">
                <a:xfrm>
                  <a:off x="3849685" y="2492041"/>
                  <a:ext cx="161567" cy="63555"/>
                </a:xfrm>
                <a:custGeom>
                  <a:avLst/>
                  <a:gdLst>
                    <a:gd name="T0" fmla="*/ 122 w 152"/>
                    <a:gd name="T1" fmla="*/ 0 h 60"/>
                    <a:gd name="T2" fmla="*/ 0 w 152"/>
                    <a:gd name="T3" fmla="*/ 0 h 60"/>
                    <a:gd name="T4" fmla="*/ 30 w 152"/>
                    <a:gd name="T5" fmla="*/ 30 h 60"/>
                    <a:gd name="T6" fmla="*/ 0 w 152"/>
                    <a:gd name="T7" fmla="*/ 60 h 60"/>
                    <a:gd name="T8" fmla="*/ 0 w 152"/>
                    <a:gd name="T9" fmla="*/ 60 h 60"/>
                    <a:gd name="T10" fmla="*/ 0 w 152"/>
                    <a:gd name="T11" fmla="*/ 60 h 60"/>
                    <a:gd name="T12" fmla="*/ 122 w 152"/>
                    <a:gd name="T13" fmla="*/ 60 h 60"/>
                    <a:gd name="T14" fmla="*/ 152 w 152"/>
                    <a:gd name="T15" fmla="*/ 30 h 60"/>
                    <a:gd name="T16" fmla="*/ 122 w 152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60">
                      <a:moveTo>
                        <a:pt x="1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7" y="0"/>
                        <a:pt x="30" y="14"/>
                        <a:pt x="30" y="30"/>
                      </a:cubicBezTo>
                      <a:cubicBezTo>
                        <a:pt x="30" y="47"/>
                        <a:pt x="17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22" y="60"/>
                        <a:pt x="122" y="60"/>
                        <a:pt x="122" y="60"/>
                      </a:cubicBezTo>
                      <a:cubicBezTo>
                        <a:pt x="139" y="60"/>
                        <a:pt x="152" y="47"/>
                        <a:pt x="152" y="30"/>
                      </a:cubicBezTo>
                      <a:cubicBezTo>
                        <a:pt x="152" y="14"/>
                        <a:pt x="139" y="0"/>
                        <a:pt x="122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ExtraShape9">
                  <a:extLst>
                    <a:ext uri="{FF2B5EF4-FFF2-40B4-BE49-F238E27FC236}">
                      <a16:creationId xmlns:a16="http://schemas.microsoft.com/office/drawing/2014/main" id="{C6133A3C-E249-4997-BBD2-32A221571A71}"/>
                    </a:ext>
                  </a:extLst>
                </p:cNvPr>
                <p:cNvSpPr/>
                <p:nvPr/>
              </p:nvSpPr>
              <p:spPr bwMode="auto">
                <a:xfrm>
                  <a:off x="3695776" y="2492041"/>
                  <a:ext cx="153909" cy="63555"/>
                </a:xfrm>
                <a:custGeom>
                  <a:avLst/>
                  <a:gdLst>
                    <a:gd name="T0" fmla="*/ 144 w 144"/>
                    <a:gd name="T1" fmla="*/ 0 h 60"/>
                    <a:gd name="T2" fmla="*/ 30 w 144"/>
                    <a:gd name="T3" fmla="*/ 0 h 60"/>
                    <a:gd name="T4" fmla="*/ 0 w 144"/>
                    <a:gd name="T5" fmla="*/ 30 h 60"/>
                    <a:gd name="T6" fmla="*/ 30 w 144"/>
                    <a:gd name="T7" fmla="*/ 60 h 60"/>
                    <a:gd name="T8" fmla="*/ 144 w 144"/>
                    <a:gd name="T9" fmla="*/ 60 h 60"/>
                    <a:gd name="T10" fmla="*/ 114 w 144"/>
                    <a:gd name="T11" fmla="*/ 30 h 60"/>
                    <a:gd name="T12" fmla="*/ 144 w 144"/>
                    <a:gd name="T13" fmla="*/ 0 h 60"/>
                    <a:gd name="T14" fmla="*/ 144 w 144"/>
                    <a:gd name="T15" fmla="*/ 0 h 60"/>
                    <a:gd name="T16" fmla="*/ 144 w 144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60">
                      <a:moveTo>
                        <a:pt x="144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144" y="60"/>
                        <a:pt x="144" y="60"/>
                        <a:pt x="144" y="60"/>
                      </a:cubicBezTo>
                      <a:cubicBezTo>
                        <a:pt x="128" y="60"/>
                        <a:pt x="114" y="47"/>
                        <a:pt x="114" y="30"/>
                      </a:cubicBezTo>
                      <a:cubicBezTo>
                        <a:pt x="114" y="14"/>
                        <a:pt x="128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ExtraShape10">
                  <a:extLst>
                    <a:ext uri="{FF2B5EF4-FFF2-40B4-BE49-F238E27FC236}">
                      <a16:creationId xmlns:a16="http://schemas.microsoft.com/office/drawing/2014/main" id="{1C34E1C4-37F3-4101-9D06-852D292514FD}"/>
                    </a:ext>
                  </a:extLst>
                </p:cNvPr>
                <p:cNvSpPr/>
                <p:nvPr/>
              </p:nvSpPr>
              <p:spPr bwMode="auto">
                <a:xfrm>
                  <a:off x="3817525" y="2492041"/>
                  <a:ext cx="63555" cy="63555"/>
                </a:xfrm>
                <a:custGeom>
                  <a:avLst/>
                  <a:gdLst>
                    <a:gd name="T0" fmla="*/ 30 w 60"/>
                    <a:gd name="T1" fmla="*/ 0 h 60"/>
                    <a:gd name="T2" fmla="*/ 30 w 60"/>
                    <a:gd name="T3" fmla="*/ 0 h 60"/>
                    <a:gd name="T4" fmla="*/ 0 w 60"/>
                    <a:gd name="T5" fmla="*/ 30 h 60"/>
                    <a:gd name="T6" fmla="*/ 30 w 60"/>
                    <a:gd name="T7" fmla="*/ 6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ExtraShape11">
                  <a:extLst>
                    <a:ext uri="{FF2B5EF4-FFF2-40B4-BE49-F238E27FC236}">
                      <a16:creationId xmlns:a16="http://schemas.microsoft.com/office/drawing/2014/main" id="{65752648-5E7B-4D6D-AFEA-9E0157E310BC}"/>
                    </a:ext>
                  </a:extLst>
                </p:cNvPr>
                <p:cNvSpPr/>
                <p:nvPr/>
              </p:nvSpPr>
              <p:spPr bwMode="auto">
                <a:xfrm>
                  <a:off x="3610016" y="2578567"/>
                  <a:ext cx="315476" cy="63555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ValueShape2">
                  <a:extLst>
                    <a:ext uri="{FF2B5EF4-FFF2-40B4-BE49-F238E27FC236}">
                      <a16:creationId xmlns:a16="http://schemas.microsoft.com/office/drawing/2014/main" id="{7FC4DB97-D0EA-4604-8CE3-2F13F5C7C91D}"/>
                    </a:ext>
                  </a:extLst>
                </p:cNvPr>
                <p:cNvSpPr/>
                <p:nvPr/>
              </p:nvSpPr>
              <p:spPr>
                <a:xfrm rot="6576035">
                  <a:off x="2050095" y="2669919"/>
                  <a:ext cx="1372072" cy="1372072"/>
                </a:xfrm>
                <a:prstGeom prst="arc">
                  <a:avLst>
                    <a:gd name="adj1" fmla="val 16344000"/>
                    <a:gd name="adj2" fmla="val 9000000"/>
                  </a:avLst>
                </a:prstGeom>
                <a:noFill/>
                <a:ln w="127000" cap="rnd" cmpd="sng" algn="ctr">
                  <a:solidFill>
                    <a:srgbClr val="E53238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ValueText1">
                  <a:extLst>
                    <a:ext uri="{FF2B5EF4-FFF2-40B4-BE49-F238E27FC236}">
                      <a16:creationId xmlns:a16="http://schemas.microsoft.com/office/drawing/2014/main" id="{EC2AADBD-C32C-484F-95B9-05E2C2F70BE7}"/>
                    </a:ext>
                  </a:extLst>
                </p:cNvPr>
                <p:cNvSpPr/>
                <p:nvPr/>
              </p:nvSpPr>
              <p:spPr>
                <a:xfrm>
                  <a:off x="3458460" y="3328142"/>
                  <a:ext cx="411318" cy="411318"/>
                </a:xfrm>
                <a:prstGeom prst="ellipse">
                  <a:avLst/>
                </a:prstGeom>
                <a:solidFill>
                  <a:srgbClr val="E53238"/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54</a:t>
                  </a:r>
                </a:p>
              </p:txBody>
            </p:sp>
            <p:sp>
              <p:nvSpPr>
                <p:cNvPr id="93" name="ValueText2">
                  <a:extLst>
                    <a:ext uri="{FF2B5EF4-FFF2-40B4-BE49-F238E27FC236}">
                      <a16:creationId xmlns:a16="http://schemas.microsoft.com/office/drawing/2014/main" id="{FC65E980-C530-47AB-B0E7-06371E604021}"/>
                    </a:ext>
                  </a:extLst>
                </p:cNvPr>
                <p:cNvSpPr/>
                <p:nvPr/>
              </p:nvSpPr>
              <p:spPr>
                <a:xfrm>
                  <a:off x="2584461" y="2514635"/>
                  <a:ext cx="347124" cy="347124"/>
                </a:xfrm>
                <a:prstGeom prst="ellipse">
                  <a:avLst/>
                </a:prstGeom>
                <a:solidFill>
                  <a:srgbClr val="E53238">
                    <a:lumMod val="60000"/>
                    <a:lumOff val="40000"/>
                  </a:srgbClr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72</a:t>
                  </a:r>
                </a:p>
              </p:txBody>
            </p:sp>
          </p:grpSp>
        </p:grp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981613F-A4CF-4AF8-AAB3-25429CA9101C}"/>
                </a:ext>
              </a:extLst>
            </p:cNvPr>
            <p:cNvSpPr txBox="1"/>
            <p:nvPr/>
          </p:nvSpPr>
          <p:spPr>
            <a:xfrm>
              <a:off x="1669241" y="4403386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EE2BA761-B347-42B0-9C20-BF2E1C29EBCF}"/>
                </a:ext>
              </a:extLst>
            </p:cNvPr>
            <p:cNvSpPr txBox="1"/>
            <p:nvPr/>
          </p:nvSpPr>
          <p:spPr>
            <a:xfrm>
              <a:off x="1374484" y="4823269"/>
              <a:ext cx="272329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02EB886B-7D23-448F-807A-AE96797BF18B}"/>
              </a:ext>
            </a:extLst>
          </p:cNvPr>
          <p:cNvGrpSpPr/>
          <p:nvPr/>
        </p:nvGrpSpPr>
        <p:grpSpPr>
          <a:xfrm>
            <a:off x="4539076" y="1791925"/>
            <a:ext cx="2723294" cy="3875459"/>
            <a:chOff x="4539076" y="2009639"/>
            <a:chExt cx="2723294" cy="3875459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77A3FD1-EDF2-4DCC-B897-429208C2B2F2}"/>
                </a:ext>
              </a:extLst>
            </p:cNvPr>
            <p:cNvGrpSpPr/>
            <p:nvPr/>
          </p:nvGrpSpPr>
          <p:grpSpPr>
            <a:xfrm>
              <a:off x="4937365" y="2009639"/>
              <a:ext cx="2317270" cy="2315576"/>
              <a:chOff x="4937365" y="2009639"/>
              <a:chExt cx="2317270" cy="2315576"/>
            </a:xfrm>
          </p:grpSpPr>
          <p:sp>
            <p:nvSpPr>
              <p:cNvPr id="98" name="ValueShape1">
                <a:extLst>
                  <a:ext uri="{FF2B5EF4-FFF2-40B4-BE49-F238E27FC236}">
                    <a16:creationId xmlns:a16="http://schemas.microsoft.com/office/drawing/2014/main" id="{F3722211-CBE1-4ECA-A1CB-4E01F9ADF689}"/>
                  </a:ext>
                </a:extLst>
              </p:cNvPr>
              <p:cNvSpPr/>
              <p:nvPr/>
            </p:nvSpPr>
            <p:spPr>
              <a:xfrm rot="6576035">
                <a:off x="4937365" y="2406234"/>
                <a:ext cx="1918981" cy="1918982"/>
              </a:xfrm>
              <a:prstGeom prst="arc">
                <a:avLst>
                  <a:gd name="adj1" fmla="val 4375201"/>
                  <a:gd name="adj2" fmla="val 16200000"/>
                </a:avLst>
              </a:prstGeom>
              <a:noFill/>
              <a:ln w="165100" cap="rnd" cmpd="sng" algn="ctr">
                <a:solidFill>
                  <a:srgbClr val="E53238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867C23B5-8A0F-4A40-9807-384DABE575F1}"/>
                  </a:ext>
                </a:extLst>
              </p:cNvPr>
              <p:cNvGrpSpPr/>
              <p:nvPr/>
            </p:nvGrpSpPr>
            <p:grpSpPr>
              <a:xfrm>
                <a:off x="5206952" y="2009639"/>
                <a:ext cx="2047683" cy="2032352"/>
                <a:chOff x="5206952" y="2009639"/>
                <a:chExt cx="2047683" cy="2032352"/>
              </a:xfrm>
            </p:grpSpPr>
            <p:sp>
              <p:nvSpPr>
                <p:cNvPr id="100" name="ValueBack1">
                  <a:extLst>
                    <a:ext uri="{FF2B5EF4-FFF2-40B4-BE49-F238E27FC236}">
                      <a16:creationId xmlns:a16="http://schemas.microsoft.com/office/drawing/2014/main" id="{A7315E97-1A87-4CE1-A645-938136949F33}"/>
                    </a:ext>
                  </a:extLst>
                </p:cNvPr>
                <p:cNvSpPr/>
                <p:nvPr/>
              </p:nvSpPr>
              <p:spPr bwMode="auto">
                <a:xfrm>
                  <a:off x="5521048" y="2990524"/>
                  <a:ext cx="517625" cy="375202"/>
                </a:xfrm>
                <a:custGeom>
                  <a:avLst/>
                  <a:gdLst>
                    <a:gd name="T0" fmla="*/ 353 w 486"/>
                    <a:gd name="T1" fmla="*/ 0 h 353"/>
                    <a:gd name="T2" fmla="*/ 0 w 486"/>
                    <a:gd name="T3" fmla="*/ 353 h 353"/>
                    <a:gd name="T4" fmla="*/ 30 w 486"/>
                    <a:gd name="T5" fmla="*/ 323 h 353"/>
                    <a:gd name="T6" fmla="*/ 60 w 486"/>
                    <a:gd name="T7" fmla="*/ 353 h 353"/>
                    <a:gd name="T8" fmla="*/ 60 w 486"/>
                    <a:gd name="T9" fmla="*/ 353 h 353"/>
                    <a:gd name="T10" fmla="*/ 353 w 486"/>
                    <a:gd name="T11" fmla="*/ 60 h 353"/>
                    <a:gd name="T12" fmla="*/ 443 w 486"/>
                    <a:gd name="T13" fmla="*/ 74 h 353"/>
                    <a:gd name="T14" fmla="*/ 453 w 486"/>
                    <a:gd name="T15" fmla="*/ 76 h 353"/>
                    <a:gd name="T16" fmla="*/ 481 w 486"/>
                    <a:gd name="T17" fmla="*/ 55 h 353"/>
                    <a:gd name="T18" fmla="*/ 462 w 486"/>
                    <a:gd name="T19" fmla="*/ 17 h 353"/>
                    <a:gd name="T20" fmla="*/ 353 w 486"/>
                    <a:gd name="T21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6" h="353">
                      <a:moveTo>
                        <a:pt x="353" y="0"/>
                      </a:moveTo>
                      <a:cubicBezTo>
                        <a:pt x="158" y="0"/>
                        <a:pt x="0" y="158"/>
                        <a:pt x="0" y="353"/>
                      </a:cubicBezTo>
                      <a:cubicBezTo>
                        <a:pt x="0" y="337"/>
                        <a:pt x="13" y="323"/>
                        <a:pt x="30" y="323"/>
                      </a:cubicBezTo>
                      <a:cubicBezTo>
                        <a:pt x="46" y="323"/>
                        <a:pt x="60" y="337"/>
                        <a:pt x="60" y="353"/>
                      </a:cubicBezTo>
                      <a:cubicBezTo>
                        <a:pt x="60" y="353"/>
                        <a:pt x="60" y="353"/>
                        <a:pt x="60" y="353"/>
                      </a:cubicBezTo>
                      <a:cubicBezTo>
                        <a:pt x="60" y="192"/>
                        <a:pt x="191" y="60"/>
                        <a:pt x="353" y="60"/>
                      </a:cubicBezTo>
                      <a:cubicBezTo>
                        <a:pt x="384" y="60"/>
                        <a:pt x="414" y="65"/>
                        <a:pt x="443" y="74"/>
                      </a:cubicBezTo>
                      <a:cubicBezTo>
                        <a:pt x="446" y="75"/>
                        <a:pt x="450" y="76"/>
                        <a:pt x="453" y="76"/>
                      </a:cubicBezTo>
                      <a:cubicBezTo>
                        <a:pt x="465" y="76"/>
                        <a:pt x="477" y="68"/>
                        <a:pt x="481" y="55"/>
                      </a:cubicBezTo>
                      <a:cubicBezTo>
                        <a:pt x="486" y="39"/>
                        <a:pt x="478" y="22"/>
                        <a:pt x="462" y="17"/>
                      </a:cubicBezTo>
                      <a:cubicBezTo>
                        <a:pt x="427" y="6"/>
                        <a:pt x="390" y="0"/>
                        <a:pt x="353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ValueBack22">
                  <a:extLst>
                    <a:ext uri="{FF2B5EF4-FFF2-40B4-BE49-F238E27FC236}">
                      <a16:creationId xmlns:a16="http://schemas.microsoft.com/office/drawing/2014/main" id="{5C27B467-9409-4C8B-B2C8-3C4C1BC7F064}"/>
                    </a:ext>
                  </a:extLst>
                </p:cNvPr>
                <p:cNvSpPr/>
                <p:nvPr/>
              </p:nvSpPr>
              <p:spPr bwMode="auto">
                <a:xfrm>
                  <a:off x="5521048" y="3365725"/>
                  <a:ext cx="375968" cy="375968"/>
                </a:xfrm>
                <a:custGeom>
                  <a:avLst/>
                  <a:gdLst>
                    <a:gd name="T0" fmla="*/ 60 w 353"/>
                    <a:gd name="T1" fmla="*/ 0 h 353"/>
                    <a:gd name="T2" fmla="*/ 60 w 353"/>
                    <a:gd name="T3" fmla="*/ 0 h 353"/>
                    <a:gd name="T4" fmla="*/ 30 w 353"/>
                    <a:gd name="T5" fmla="*/ 30 h 353"/>
                    <a:gd name="T6" fmla="*/ 0 w 353"/>
                    <a:gd name="T7" fmla="*/ 0 h 353"/>
                    <a:gd name="T8" fmla="*/ 353 w 353"/>
                    <a:gd name="T9" fmla="*/ 353 h 353"/>
                    <a:gd name="T10" fmla="*/ 353 w 353"/>
                    <a:gd name="T11" fmla="*/ 353 h 353"/>
                    <a:gd name="T12" fmla="*/ 353 w 353"/>
                    <a:gd name="T13" fmla="*/ 353 h 353"/>
                    <a:gd name="T14" fmla="*/ 323 w 353"/>
                    <a:gd name="T15" fmla="*/ 323 h 353"/>
                    <a:gd name="T16" fmla="*/ 353 w 353"/>
                    <a:gd name="T17" fmla="*/ 293 h 353"/>
                    <a:gd name="T18" fmla="*/ 60 w 353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3" h="353">
                      <a:moveTo>
                        <a:pt x="6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17"/>
                        <a:pt x="46" y="30"/>
                        <a:pt x="30" y="30"/>
                      </a:cubicBezTo>
                      <a:cubicBezTo>
                        <a:pt x="13" y="30"/>
                        <a:pt x="0" y="17"/>
                        <a:pt x="0" y="0"/>
                      </a:cubicBezTo>
                      <a:cubicBezTo>
                        <a:pt x="0" y="195"/>
                        <a:pt x="158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36" y="353"/>
                        <a:pt x="323" y="340"/>
                        <a:pt x="323" y="323"/>
                      </a:cubicBezTo>
                      <a:cubicBezTo>
                        <a:pt x="323" y="307"/>
                        <a:pt x="336" y="293"/>
                        <a:pt x="353" y="293"/>
                      </a:cubicBezTo>
                      <a:cubicBezTo>
                        <a:pt x="191" y="293"/>
                        <a:pt x="60" y="162"/>
                        <a:pt x="60" y="0"/>
                      </a:cubicBezTo>
                    </a:path>
                  </a:pathLst>
                </a:custGeom>
                <a:solidFill>
                  <a:srgbClr val="595959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ValueBack2">
                  <a:extLst>
                    <a:ext uri="{FF2B5EF4-FFF2-40B4-BE49-F238E27FC236}">
                      <a16:creationId xmlns:a16="http://schemas.microsoft.com/office/drawing/2014/main" id="{C7BCEEFE-B430-4B16-8305-0A5616E34FD9}"/>
                    </a:ext>
                  </a:extLst>
                </p:cNvPr>
                <p:cNvSpPr/>
                <p:nvPr/>
              </p:nvSpPr>
              <p:spPr bwMode="auto">
                <a:xfrm>
                  <a:off x="5521048" y="3333565"/>
                  <a:ext cx="63555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0 w 60"/>
                    <a:gd name="T5" fmla="*/ 30 h 60"/>
                    <a:gd name="T6" fmla="*/ 0 w 60"/>
                    <a:gd name="T7" fmla="*/ 3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60 w 60"/>
                    <a:gd name="T13" fmla="*/ 30 h 60"/>
                    <a:gd name="T14" fmla="*/ 60 w 60"/>
                    <a:gd name="T15" fmla="*/ 30 h 60"/>
                    <a:gd name="T16" fmla="*/ 30 w 60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46" y="60"/>
                        <a:pt x="60" y="47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ValueBack2">
                  <a:extLst>
                    <a:ext uri="{FF2B5EF4-FFF2-40B4-BE49-F238E27FC236}">
                      <a16:creationId xmlns:a16="http://schemas.microsoft.com/office/drawing/2014/main" id="{B262F5C8-FC5E-467F-A588-38E2312738A8}"/>
                    </a:ext>
                  </a:extLst>
                </p:cNvPr>
                <p:cNvSpPr/>
                <p:nvPr/>
              </p:nvSpPr>
              <p:spPr bwMode="auto">
                <a:xfrm>
                  <a:off x="5897017" y="3224068"/>
                  <a:ext cx="375968" cy="517626"/>
                </a:xfrm>
                <a:custGeom>
                  <a:avLst/>
                  <a:gdLst>
                    <a:gd name="T0" fmla="*/ 307 w 353"/>
                    <a:gd name="T1" fmla="*/ 0 h 486"/>
                    <a:gd name="T2" fmla="*/ 297 w 353"/>
                    <a:gd name="T3" fmla="*/ 2 h 486"/>
                    <a:gd name="T4" fmla="*/ 278 w 353"/>
                    <a:gd name="T5" fmla="*/ 40 h 486"/>
                    <a:gd name="T6" fmla="*/ 293 w 353"/>
                    <a:gd name="T7" fmla="*/ 133 h 486"/>
                    <a:gd name="T8" fmla="*/ 0 w 353"/>
                    <a:gd name="T9" fmla="*/ 426 h 486"/>
                    <a:gd name="T10" fmla="*/ 0 w 353"/>
                    <a:gd name="T11" fmla="*/ 426 h 486"/>
                    <a:gd name="T12" fmla="*/ 0 w 353"/>
                    <a:gd name="T13" fmla="*/ 426 h 486"/>
                    <a:gd name="T14" fmla="*/ 30 w 353"/>
                    <a:gd name="T15" fmla="*/ 456 h 486"/>
                    <a:gd name="T16" fmla="*/ 0 w 353"/>
                    <a:gd name="T17" fmla="*/ 486 h 486"/>
                    <a:gd name="T18" fmla="*/ 353 w 353"/>
                    <a:gd name="T19" fmla="*/ 133 h 486"/>
                    <a:gd name="T20" fmla="*/ 335 w 353"/>
                    <a:gd name="T21" fmla="*/ 21 h 486"/>
                    <a:gd name="T22" fmla="*/ 307 w 353"/>
                    <a:gd name="T23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3" h="486">
                      <a:moveTo>
                        <a:pt x="307" y="0"/>
                      </a:moveTo>
                      <a:cubicBezTo>
                        <a:pt x="303" y="0"/>
                        <a:pt x="300" y="1"/>
                        <a:pt x="297" y="2"/>
                      </a:cubicBezTo>
                      <a:cubicBezTo>
                        <a:pt x="281" y="7"/>
                        <a:pt x="273" y="24"/>
                        <a:pt x="278" y="40"/>
                      </a:cubicBezTo>
                      <a:cubicBezTo>
                        <a:pt x="288" y="70"/>
                        <a:pt x="293" y="101"/>
                        <a:pt x="293" y="133"/>
                      </a:cubicBezTo>
                      <a:cubicBezTo>
                        <a:pt x="293" y="295"/>
                        <a:pt x="162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17" y="426"/>
                        <a:pt x="30" y="440"/>
                        <a:pt x="30" y="456"/>
                      </a:cubicBezTo>
                      <a:cubicBezTo>
                        <a:pt x="30" y="473"/>
                        <a:pt x="17" y="486"/>
                        <a:pt x="0" y="486"/>
                      </a:cubicBezTo>
                      <a:cubicBezTo>
                        <a:pt x="195" y="486"/>
                        <a:pt x="353" y="328"/>
                        <a:pt x="353" y="133"/>
                      </a:cubicBezTo>
                      <a:cubicBezTo>
                        <a:pt x="353" y="95"/>
                        <a:pt x="347" y="57"/>
                        <a:pt x="335" y="21"/>
                      </a:cubicBezTo>
                      <a:cubicBezTo>
                        <a:pt x="331" y="8"/>
                        <a:pt x="319" y="0"/>
                        <a:pt x="307" y="0"/>
                      </a:cubicBezTo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ValueBack1">
                  <a:extLst>
                    <a:ext uri="{FF2B5EF4-FFF2-40B4-BE49-F238E27FC236}">
                      <a16:creationId xmlns:a16="http://schemas.microsoft.com/office/drawing/2014/main" id="{5BAD17B0-0800-44FE-832F-382CE3182E60}"/>
                    </a:ext>
                  </a:extLst>
                </p:cNvPr>
                <p:cNvSpPr/>
                <p:nvPr/>
              </p:nvSpPr>
              <p:spPr bwMode="auto">
                <a:xfrm>
                  <a:off x="5864856" y="3677373"/>
                  <a:ext cx="64320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30 w 60"/>
                    <a:gd name="T5" fmla="*/ 60 h 60"/>
                    <a:gd name="T6" fmla="*/ 30 w 60"/>
                    <a:gd name="T7" fmla="*/ 60 h 60"/>
                    <a:gd name="T8" fmla="*/ 60 w 60"/>
                    <a:gd name="T9" fmla="*/ 30 h 60"/>
                    <a:gd name="T10" fmla="*/ 30 w 60"/>
                    <a:gd name="T11" fmla="*/ 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solidFill>
                  <a:srgbClr val="E53238"/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ExtraShape1">
                  <a:extLst>
                    <a:ext uri="{FF2B5EF4-FFF2-40B4-BE49-F238E27FC236}">
                      <a16:creationId xmlns:a16="http://schemas.microsoft.com/office/drawing/2014/main" id="{9772340C-07C1-4A40-A54C-12DB128AB437}"/>
                    </a:ext>
                  </a:extLst>
                </p:cNvPr>
                <p:cNvSpPr/>
                <p:nvPr/>
              </p:nvSpPr>
              <p:spPr bwMode="auto">
                <a:xfrm>
                  <a:off x="6556300" y="2240120"/>
                  <a:ext cx="473214" cy="467854"/>
                </a:xfrm>
                <a:custGeom>
                  <a:avLst/>
                  <a:gdLst>
                    <a:gd name="T0" fmla="*/ 389 w 444"/>
                    <a:gd name="T1" fmla="*/ 0 h 440"/>
                    <a:gd name="T2" fmla="*/ 354 w 444"/>
                    <a:gd name="T3" fmla="*/ 15 h 440"/>
                    <a:gd name="T4" fmla="*/ 0 w 444"/>
                    <a:gd name="T5" fmla="*/ 369 h 440"/>
                    <a:gd name="T6" fmla="*/ 35 w 444"/>
                    <a:gd name="T7" fmla="*/ 354 h 440"/>
                    <a:gd name="T8" fmla="*/ 70 w 444"/>
                    <a:gd name="T9" fmla="*/ 369 h 440"/>
                    <a:gd name="T10" fmla="*/ 70 w 444"/>
                    <a:gd name="T11" fmla="*/ 440 h 440"/>
                    <a:gd name="T12" fmla="*/ 70 w 444"/>
                    <a:gd name="T13" fmla="*/ 440 h 440"/>
                    <a:gd name="T14" fmla="*/ 70 w 444"/>
                    <a:gd name="T15" fmla="*/ 440 h 440"/>
                    <a:gd name="T16" fmla="*/ 424 w 444"/>
                    <a:gd name="T17" fmla="*/ 86 h 440"/>
                    <a:gd name="T18" fmla="*/ 424 w 444"/>
                    <a:gd name="T19" fmla="*/ 15 h 440"/>
                    <a:gd name="T20" fmla="*/ 389 w 444"/>
                    <a:gd name="T21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440">
                      <a:moveTo>
                        <a:pt x="389" y="0"/>
                      </a:moveTo>
                      <a:cubicBezTo>
                        <a:pt x="376" y="0"/>
                        <a:pt x="363" y="5"/>
                        <a:pt x="354" y="15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9" y="359"/>
                        <a:pt x="22" y="354"/>
                        <a:pt x="35" y="354"/>
                      </a:cubicBezTo>
                      <a:cubicBezTo>
                        <a:pt x="48" y="354"/>
                        <a:pt x="61" y="359"/>
                        <a:pt x="70" y="369"/>
                      </a:cubicBezTo>
                      <a:cubicBezTo>
                        <a:pt x="90" y="388"/>
                        <a:pt x="90" y="42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424" y="86"/>
                        <a:pt x="424" y="86"/>
                        <a:pt x="424" y="86"/>
                      </a:cubicBezTo>
                      <a:cubicBezTo>
                        <a:pt x="444" y="66"/>
                        <a:pt x="444" y="34"/>
                        <a:pt x="424" y="15"/>
                      </a:cubicBezTo>
                      <a:cubicBezTo>
                        <a:pt x="415" y="5"/>
                        <a:pt x="402" y="0"/>
                        <a:pt x="389" y="0"/>
                      </a:cubicBezTo>
                    </a:path>
                  </a:pathLst>
                </a:custGeom>
                <a:solidFill>
                  <a:srgbClr val="E53238">
                    <a:lumMod val="75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ExtraShape2">
                  <a:extLst>
                    <a:ext uri="{FF2B5EF4-FFF2-40B4-BE49-F238E27FC236}">
                      <a16:creationId xmlns:a16="http://schemas.microsoft.com/office/drawing/2014/main" id="{355A52D5-E4AB-4435-BE11-C48D04B106A1}"/>
                    </a:ext>
                  </a:extLst>
                </p:cNvPr>
                <p:cNvSpPr/>
                <p:nvPr/>
              </p:nvSpPr>
              <p:spPr bwMode="auto">
                <a:xfrm>
                  <a:off x="5838056" y="2632934"/>
                  <a:ext cx="793284" cy="786393"/>
                </a:xfrm>
                <a:custGeom>
                  <a:avLst/>
                  <a:gdLst>
                    <a:gd name="T0" fmla="*/ 674 w 744"/>
                    <a:gd name="T1" fmla="*/ 0 h 739"/>
                    <a:gd name="T2" fmla="*/ 674 w 744"/>
                    <a:gd name="T3" fmla="*/ 0 h 739"/>
                    <a:gd name="T4" fmla="*/ 20 w 744"/>
                    <a:gd name="T5" fmla="*/ 654 h 739"/>
                    <a:gd name="T6" fmla="*/ 20 w 744"/>
                    <a:gd name="T7" fmla="*/ 725 h 739"/>
                    <a:gd name="T8" fmla="*/ 55 w 744"/>
                    <a:gd name="T9" fmla="*/ 739 h 739"/>
                    <a:gd name="T10" fmla="*/ 90 w 744"/>
                    <a:gd name="T11" fmla="*/ 725 h 739"/>
                    <a:gd name="T12" fmla="*/ 744 w 744"/>
                    <a:gd name="T13" fmla="*/ 71 h 739"/>
                    <a:gd name="T14" fmla="*/ 709 w 744"/>
                    <a:gd name="T15" fmla="*/ 85 h 739"/>
                    <a:gd name="T16" fmla="*/ 674 w 744"/>
                    <a:gd name="T17" fmla="*/ 71 h 739"/>
                    <a:gd name="T18" fmla="*/ 674 w 744"/>
                    <a:gd name="T19" fmla="*/ 0 h 739"/>
                    <a:gd name="T20" fmla="*/ 674 w 744"/>
                    <a:gd name="T21" fmla="*/ 0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739">
                      <a:moveTo>
                        <a:pt x="674" y="0"/>
                      </a:moveTo>
                      <a:cubicBezTo>
                        <a:pt x="674" y="0"/>
                        <a:pt x="674" y="0"/>
                        <a:pt x="674" y="0"/>
                      </a:cubicBezTo>
                      <a:cubicBezTo>
                        <a:pt x="20" y="654"/>
                        <a:pt x="20" y="654"/>
                        <a:pt x="20" y="654"/>
                      </a:cubicBezTo>
                      <a:cubicBezTo>
                        <a:pt x="0" y="673"/>
                        <a:pt x="0" y="705"/>
                        <a:pt x="20" y="725"/>
                      </a:cubicBezTo>
                      <a:cubicBezTo>
                        <a:pt x="29" y="734"/>
                        <a:pt x="42" y="739"/>
                        <a:pt x="55" y="739"/>
                      </a:cubicBezTo>
                      <a:cubicBezTo>
                        <a:pt x="68" y="739"/>
                        <a:pt x="81" y="734"/>
                        <a:pt x="90" y="725"/>
                      </a:cubicBezTo>
                      <a:cubicBezTo>
                        <a:pt x="744" y="71"/>
                        <a:pt x="744" y="71"/>
                        <a:pt x="744" y="71"/>
                      </a:cubicBezTo>
                      <a:cubicBezTo>
                        <a:pt x="735" y="80"/>
                        <a:pt x="722" y="85"/>
                        <a:pt x="709" y="85"/>
                      </a:cubicBezTo>
                      <a:cubicBezTo>
                        <a:pt x="696" y="85"/>
                        <a:pt x="683" y="80"/>
                        <a:pt x="674" y="71"/>
                      </a:cubicBezTo>
                      <a:cubicBezTo>
                        <a:pt x="654" y="51"/>
                        <a:pt x="654" y="19"/>
                        <a:pt x="674" y="0"/>
                      </a:cubicBezTo>
                      <a:cubicBezTo>
                        <a:pt x="674" y="0"/>
                        <a:pt x="674" y="0"/>
                        <a:pt x="674" y="0"/>
                      </a:cubicBezTo>
                    </a:path>
                  </a:pathLst>
                </a:custGeom>
                <a:solidFill>
                  <a:srgbClr val="E53238">
                    <a:lumMod val="40000"/>
                    <a:lumOff val="6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ExtraShape3">
                  <a:extLst>
                    <a:ext uri="{FF2B5EF4-FFF2-40B4-BE49-F238E27FC236}">
                      <a16:creationId xmlns:a16="http://schemas.microsoft.com/office/drawing/2014/main" id="{EE190065-AEE7-47A2-93C4-BB730029D177}"/>
                    </a:ext>
                  </a:extLst>
                </p:cNvPr>
                <p:cNvSpPr/>
                <p:nvPr/>
              </p:nvSpPr>
              <p:spPr bwMode="auto">
                <a:xfrm>
                  <a:off x="6535626" y="2616853"/>
                  <a:ext cx="117155" cy="106435"/>
                </a:xfrm>
                <a:custGeom>
                  <a:avLst/>
                  <a:gdLst>
                    <a:gd name="T0" fmla="*/ 55 w 110"/>
                    <a:gd name="T1" fmla="*/ 0 h 100"/>
                    <a:gd name="T2" fmla="*/ 20 w 110"/>
                    <a:gd name="T3" fmla="*/ 15 h 100"/>
                    <a:gd name="T4" fmla="*/ 20 w 110"/>
                    <a:gd name="T5" fmla="*/ 15 h 100"/>
                    <a:gd name="T6" fmla="*/ 20 w 110"/>
                    <a:gd name="T7" fmla="*/ 86 h 100"/>
                    <a:gd name="T8" fmla="*/ 55 w 110"/>
                    <a:gd name="T9" fmla="*/ 100 h 100"/>
                    <a:gd name="T10" fmla="*/ 90 w 110"/>
                    <a:gd name="T11" fmla="*/ 86 h 100"/>
                    <a:gd name="T12" fmla="*/ 90 w 110"/>
                    <a:gd name="T13" fmla="*/ 86 h 100"/>
                    <a:gd name="T14" fmla="*/ 90 w 110"/>
                    <a:gd name="T15" fmla="*/ 15 h 100"/>
                    <a:gd name="T16" fmla="*/ 55 w 11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00">
                      <a:moveTo>
                        <a:pt x="55" y="0"/>
                      </a:moveTo>
                      <a:cubicBezTo>
                        <a:pt x="42" y="0"/>
                        <a:pt x="29" y="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0" y="34"/>
                        <a:pt x="0" y="66"/>
                        <a:pt x="20" y="86"/>
                      </a:cubicBezTo>
                      <a:cubicBezTo>
                        <a:pt x="29" y="95"/>
                        <a:pt x="42" y="100"/>
                        <a:pt x="55" y="100"/>
                      </a:cubicBezTo>
                      <a:cubicBezTo>
                        <a:pt x="68" y="100"/>
                        <a:pt x="81" y="95"/>
                        <a:pt x="90" y="86"/>
                      </a:cubicBezTo>
                      <a:cubicBezTo>
                        <a:pt x="90" y="86"/>
                        <a:pt x="90" y="86"/>
                        <a:pt x="90" y="86"/>
                      </a:cubicBezTo>
                      <a:cubicBezTo>
                        <a:pt x="110" y="66"/>
                        <a:pt x="110" y="34"/>
                        <a:pt x="90" y="15"/>
                      </a:cubicBezTo>
                      <a:cubicBezTo>
                        <a:pt x="81" y="5"/>
                        <a:pt x="68" y="0"/>
                        <a:pt x="55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ExtraShape4">
                  <a:extLst>
                    <a:ext uri="{FF2B5EF4-FFF2-40B4-BE49-F238E27FC236}">
                      <a16:creationId xmlns:a16="http://schemas.microsoft.com/office/drawing/2014/main" id="{11DC6FF7-25C9-484D-AFF9-2C5A9B6F8ABF}"/>
                    </a:ext>
                  </a:extLst>
                </p:cNvPr>
                <p:cNvSpPr/>
                <p:nvPr/>
              </p:nvSpPr>
              <p:spPr bwMode="auto">
                <a:xfrm>
                  <a:off x="6794438" y="2009639"/>
                  <a:ext cx="63555" cy="315475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ExtraShape5">
                  <a:extLst>
                    <a:ext uri="{FF2B5EF4-FFF2-40B4-BE49-F238E27FC236}">
                      <a16:creationId xmlns:a16="http://schemas.microsoft.com/office/drawing/2014/main" id="{1EBE3C93-DA16-4520-8178-086DFEC5F785}"/>
                    </a:ext>
                  </a:extLst>
                </p:cNvPr>
                <p:cNvSpPr/>
                <p:nvPr/>
              </p:nvSpPr>
              <p:spPr bwMode="auto">
                <a:xfrm>
                  <a:off x="6707912" y="2096165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ExtraShape6">
                  <a:extLst>
                    <a:ext uri="{FF2B5EF4-FFF2-40B4-BE49-F238E27FC236}">
                      <a16:creationId xmlns:a16="http://schemas.microsoft.com/office/drawing/2014/main" id="{CBCA2D91-8F7E-44D1-8ADC-564DBC578B4B}"/>
                    </a:ext>
                  </a:extLst>
                </p:cNvPr>
                <p:cNvSpPr/>
                <p:nvPr/>
              </p:nvSpPr>
              <p:spPr bwMode="auto">
                <a:xfrm>
                  <a:off x="6621386" y="2182691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ExtraShape7">
                  <a:extLst>
                    <a:ext uri="{FF2B5EF4-FFF2-40B4-BE49-F238E27FC236}">
                      <a16:creationId xmlns:a16="http://schemas.microsoft.com/office/drawing/2014/main" id="{B0BBBD08-EF66-4B0F-AFF2-A8C380CF5E26}"/>
                    </a:ext>
                  </a:extLst>
                </p:cNvPr>
                <p:cNvSpPr/>
                <p:nvPr/>
              </p:nvSpPr>
              <p:spPr bwMode="auto">
                <a:xfrm>
                  <a:off x="6939159" y="2405515"/>
                  <a:ext cx="315476" cy="64320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ExtraShape8">
                  <a:extLst>
                    <a:ext uri="{FF2B5EF4-FFF2-40B4-BE49-F238E27FC236}">
                      <a16:creationId xmlns:a16="http://schemas.microsoft.com/office/drawing/2014/main" id="{F83C986F-7D35-4EC6-A852-25EC0C8606B7}"/>
                    </a:ext>
                  </a:extLst>
                </p:cNvPr>
                <p:cNvSpPr/>
                <p:nvPr/>
              </p:nvSpPr>
              <p:spPr bwMode="auto">
                <a:xfrm>
                  <a:off x="7006542" y="2492041"/>
                  <a:ext cx="161567" cy="63555"/>
                </a:xfrm>
                <a:custGeom>
                  <a:avLst/>
                  <a:gdLst>
                    <a:gd name="T0" fmla="*/ 122 w 152"/>
                    <a:gd name="T1" fmla="*/ 0 h 60"/>
                    <a:gd name="T2" fmla="*/ 0 w 152"/>
                    <a:gd name="T3" fmla="*/ 0 h 60"/>
                    <a:gd name="T4" fmla="*/ 30 w 152"/>
                    <a:gd name="T5" fmla="*/ 30 h 60"/>
                    <a:gd name="T6" fmla="*/ 0 w 152"/>
                    <a:gd name="T7" fmla="*/ 60 h 60"/>
                    <a:gd name="T8" fmla="*/ 0 w 152"/>
                    <a:gd name="T9" fmla="*/ 60 h 60"/>
                    <a:gd name="T10" fmla="*/ 0 w 152"/>
                    <a:gd name="T11" fmla="*/ 60 h 60"/>
                    <a:gd name="T12" fmla="*/ 122 w 152"/>
                    <a:gd name="T13" fmla="*/ 60 h 60"/>
                    <a:gd name="T14" fmla="*/ 152 w 152"/>
                    <a:gd name="T15" fmla="*/ 30 h 60"/>
                    <a:gd name="T16" fmla="*/ 122 w 152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60">
                      <a:moveTo>
                        <a:pt x="1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7" y="0"/>
                        <a:pt x="30" y="14"/>
                        <a:pt x="30" y="30"/>
                      </a:cubicBezTo>
                      <a:cubicBezTo>
                        <a:pt x="30" y="47"/>
                        <a:pt x="17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22" y="60"/>
                        <a:pt x="122" y="60"/>
                        <a:pt x="122" y="60"/>
                      </a:cubicBezTo>
                      <a:cubicBezTo>
                        <a:pt x="139" y="60"/>
                        <a:pt x="152" y="47"/>
                        <a:pt x="152" y="30"/>
                      </a:cubicBezTo>
                      <a:cubicBezTo>
                        <a:pt x="152" y="14"/>
                        <a:pt x="139" y="0"/>
                        <a:pt x="122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ExtraShape9">
                  <a:extLst>
                    <a:ext uri="{FF2B5EF4-FFF2-40B4-BE49-F238E27FC236}">
                      <a16:creationId xmlns:a16="http://schemas.microsoft.com/office/drawing/2014/main" id="{044E12A7-B8C0-4FC5-B061-A2450E859D36}"/>
                    </a:ext>
                  </a:extLst>
                </p:cNvPr>
                <p:cNvSpPr/>
                <p:nvPr/>
              </p:nvSpPr>
              <p:spPr bwMode="auto">
                <a:xfrm>
                  <a:off x="6852633" y="2492041"/>
                  <a:ext cx="153909" cy="63555"/>
                </a:xfrm>
                <a:custGeom>
                  <a:avLst/>
                  <a:gdLst>
                    <a:gd name="T0" fmla="*/ 144 w 144"/>
                    <a:gd name="T1" fmla="*/ 0 h 60"/>
                    <a:gd name="T2" fmla="*/ 30 w 144"/>
                    <a:gd name="T3" fmla="*/ 0 h 60"/>
                    <a:gd name="T4" fmla="*/ 0 w 144"/>
                    <a:gd name="T5" fmla="*/ 30 h 60"/>
                    <a:gd name="T6" fmla="*/ 30 w 144"/>
                    <a:gd name="T7" fmla="*/ 60 h 60"/>
                    <a:gd name="T8" fmla="*/ 144 w 144"/>
                    <a:gd name="T9" fmla="*/ 60 h 60"/>
                    <a:gd name="T10" fmla="*/ 114 w 144"/>
                    <a:gd name="T11" fmla="*/ 30 h 60"/>
                    <a:gd name="T12" fmla="*/ 144 w 144"/>
                    <a:gd name="T13" fmla="*/ 0 h 60"/>
                    <a:gd name="T14" fmla="*/ 144 w 144"/>
                    <a:gd name="T15" fmla="*/ 0 h 60"/>
                    <a:gd name="T16" fmla="*/ 144 w 144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60">
                      <a:moveTo>
                        <a:pt x="144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144" y="60"/>
                        <a:pt x="144" y="60"/>
                        <a:pt x="144" y="60"/>
                      </a:cubicBezTo>
                      <a:cubicBezTo>
                        <a:pt x="128" y="60"/>
                        <a:pt x="114" y="47"/>
                        <a:pt x="114" y="30"/>
                      </a:cubicBezTo>
                      <a:cubicBezTo>
                        <a:pt x="114" y="14"/>
                        <a:pt x="128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ExtraShape10">
                  <a:extLst>
                    <a:ext uri="{FF2B5EF4-FFF2-40B4-BE49-F238E27FC236}">
                      <a16:creationId xmlns:a16="http://schemas.microsoft.com/office/drawing/2014/main" id="{F995078A-7E12-428C-9B38-E480648B490C}"/>
                    </a:ext>
                  </a:extLst>
                </p:cNvPr>
                <p:cNvSpPr/>
                <p:nvPr/>
              </p:nvSpPr>
              <p:spPr bwMode="auto">
                <a:xfrm>
                  <a:off x="6974382" y="2492041"/>
                  <a:ext cx="63555" cy="63555"/>
                </a:xfrm>
                <a:custGeom>
                  <a:avLst/>
                  <a:gdLst>
                    <a:gd name="T0" fmla="*/ 30 w 60"/>
                    <a:gd name="T1" fmla="*/ 0 h 60"/>
                    <a:gd name="T2" fmla="*/ 30 w 60"/>
                    <a:gd name="T3" fmla="*/ 0 h 60"/>
                    <a:gd name="T4" fmla="*/ 0 w 60"/>
                    <a:gd name="T5" fmla="*/ 30 h 60"/>
                    <a:gd name="T6" fmla="*/ 30 w 60"/>
                    <a:gd name="T7" fmla="*/ 6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ExtraShape11">
                  <a:extLst>
                    <a:ext uri="{FF2B5EF4-FFF2-40B4-BE49-F238E27FC236}">
                      <a16:creationId xmlns:a16="http://schemas.microsoft.com/office/drawing/2014/main" id="{AB8EB14A-BE56-49F8-B90E-0825A9AAA881}"/>
                    </a:ext>
                  </a:extLst>
                </p:cNvPr>
                <p:cNvSpPr/>
                <p:nvPr/>
              </p:nvSpPr>
              <p:spPr bwMode="auto">
                <a:xfrm>
                  <a:off x="6766873" y="2578567"/>
                  <a:ext cx="315476" cy="63555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ValueShape2">
                  <a:extLst>
                    <a:ext uri="{FF2B5EF4-FFF2-40B4-BE49-F238E27FC236}">
                      <a16:creationId xmlns:a16="http://schemas.microsoft.com/office/drawing/2014/main" id="{1FD69EBB-95F1-4822-92B0-3C2175BE259B}"/>
                    </a:ext>
                  </a:extLst>
                </p:cNvPr>
                <p:cNvSpPr/>
                <p:nvPr/>
              </p:nvSpPr>
              <p:spPr>
                <a:xfrm rot="6576035">
                  <a:off x="5206952" y="2669919"/>
                  <a:ext cx="1372072" cy="1372072"/>
                </a:xfrm>
                <a:prstGeom prst="arc">
                  <a:avLst>
                    <a:gd name="adj1" fmla="val 14364000"/>
                    <a:gd name="adj2" fmla="val 9000000"/>
                  </a:avLst>
                </a:prstGeom>
                <a:noFill/>
                <a:ln w="127000" cap="rnd" cmpd="sng" algn="ctr">
                  <a:solidFill>
                    <a:srgbClr val="E53238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ValueText1">
                  <a:extLst>
                    <a:ext uri="{FF2B5EF4-FFF2-40B4-BE49-F238E27FC236}">
                      <a16:creationId xmlns:a16="http://schemas.microsoft.com/office/drawing/2014/main" id="{9514A47A-238E-429F-837C-909973936416}"/>
                    </a:ext>
                  </a:extLst>
                </p:cNvPr>
                <p:cNvSpPr/>
                <p:nvPr/>
              </p:nvSpPr>
              <p:spPr>
                <a:xfrm>
                  <a:off x="6615317" y="3328142"/>
                  <a:ext cx="411318" cy="411318"/>
                </a:xfrm>
                <a:prstGeom prst="ellipse">
                  <a:avLst/>
                </a:prstGeom>
                <a:solidFill>
                  <a:srgbClr val="E53238"/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53</a:t>
                  </a:r>
                </a:p>
              </p:txBody>
            </p:sp>
            <p:sp>
              <p:nvSpPr>
                <p:cNvPr id="118" name="ValueText2">
                  <a:extLst>
                    <a:ext uri="{FF2B5EF4-FFF2-40B4-BE49-F238E27FC236}">
                      <a16:creationId xmlns:a16="http://schemas.microsoft.com/office/drawing/2014/main" id="{F4ADC903-7002-470C-921E-D9C6E6DC5428}"/>
                    </a:ext>
                  </a:extLst>
                </p:cNvPr>
                <p:cNvSpPr/>
                <p:nvPr/>
              </p:nvSpPr>
              <p:spPr>
                <a:xfrm>
                  <a:off x="5741318" y="2514635"/>
                  <a:ext cx="347124" cy="347124"/>
                </a:xfrm>
                <a:prstGeom prst="ellipse">
                  <a:avLst/>
                </a:prstGeom>
                <a:solidFill>
                  <a:srgbClr val="E53238">
                    <a:lumMod val="60000"/>
                    <a:lumOff val="40000"/>
                  </a:srgbClr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82</a:t>
                  </a:r>
                </a:p>
              </p:txBody>
            </p:sp>
          </p:grpSp>
        </p:grp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ECC28D04-9CDA-4D82-B5F3-4F62A92BE04B}"/>
                </a:ext>
              </a:extLst>
            </p:cNvPr>
            <p:cNvSpPr txBox="1"/>
            <p:nvPr/>
          </p:nvSpPr>
          <p:spPr>
            <a:xfrm>
              <a:off x="4833833" y="4403386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41945AB8-7134-4920-9DC3-5C5DFAF74B46}"/>
                </a:ext>
              </a:extLst>
            </p:cNvPr>
            <p:cNvSpPr txBox="1"/>
            <p:nvPr/>
          </p:nvSpPr>
          <p:spPr>
            <a:xfrm>
              <a:off x="4539076" y="4823269"/>
              <a:ext cx="272329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7E70E08-7852-4C67-8420-08564BA6FDD9}"/>
              </a:ext>
            </a:extLst>
          </p:cNvPr>
          <p:cNvGrpSpPr/>
          <p:nvPr/>
        </p:nvGrpSpPr>
        <p:grpSpPr>
          <a:xfrm>
            <a:off x="7710090" y="1791925"/>
            <a:ext cx="2723294" cy="3875459"/>
            <a:chOff x="7710090" y="2009639"/>
            <a:chExt cx="2723294" cy="3875459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420C409B-1C6D-49F4-981F-75D20AC438FB}"/>
                </a:ext>
              </a:extLst>
            </p:cNvPr>
            <p:cNvGrpSpPr/>
            <p:nvPr/>
          </p:nvGrpSpPr>
          <p:grpSpPr>
            <a:xfrm>
              <a:off x="8094222" y="2009639"/>
              <a:ext cx="2317270" cy="2315576"/>
              <a:chOff x="8094222" y="2009639"/>
              <a:chExt cx="2317270" cy="2315576"/>
            </a:xfrm>
          </p:grpSpPr>
          <p:sp>
            <p:nvSpPr>
              <p:cNvPr id="123" name="ValueShape1">
                <a:extLst>
                  <a:ext uri="{FF2B5EF4-FFF2-40B4-BE49-F238E27FC236}">
                    <a16:creationId xmlns:a16="http://schemas.microsoft.com/office/drawing/2014/main" id="{AA2444C4-9872-42EE-A7CE-51754EE4068B}"/>
                  </a:ext>
                </a:extLst>
              </p:cNvPr>
              <p:cNvSpPr/>
              <p:nvPr/>
            </p:nvSpPr>
            <p:spPr>
              <a:xfrm rot="6576035">
                <a:off x="8094222" y="2406234"/>
                <a:ext cx="1918981" cy="1918982"/>
              </a:xfrm>
              <a:prstGeom prst="arc">
                <a:avLst>
                  <a:gd name="adj1" fmla="val 2157599"/>
                  <a:gd name="adj2" fmla="val 16200000"/>
                </a:avLst>
              </a:prstGeom>
              <a:noFill/>
              <a:ln w="165100" cap="rnd" cmpd="sng" algn="ctr">
                <a:solidFill>
                  <a:srgbClr val="E53238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24" name="组合 123">
                <a:extLst>
                  <a:ext uri="{FF2B5EF4-FFF2-40B4-BE49-F238E27FC236}">
                    <a16:creationId xmlns:a16="http://schemas.microsoft.com/office/drawing/2014/main" id="{A4D1C956-B5C3-4FB5-A073-A30FEA92E7CC}"/>
                  </a:ext>
                </a:extLst>
              </p:cNvPr>
              <p:cNvGrpSpPr/>
              <p:nvPr/>
            </p:nvGrpSpPr>
            <p:grpSpPr>
              <a:xfrm>
                <a:off x="8363809" y="2009639"/>
                <a:ext cx="2047683" cy="2032352"/>
                <a:chOff x="8363809" y="2009639"/>
                <a:chExt cx="2047683" cy="2032352"/>
              </a:xfrm>
            </p:grpSpPr>
            <p:sp>
              <p:nvSpPr>
                <p:cNvPr id="125" name="ValueBack1">
                  <a:extLst>
                    <a:ext uri="{FF2B5EF4-FFF2-40B4-BE49-F238E27FC236}">
                      <a16:creationId xmlns:a16="http://schemas.microsoft.com/office/drawing/2014/main" id="{AF2BFFA7-36C5-4FF7-A1F7-98F9C4174CD0}"/>
                    </a:ext>
                  </a:extLst>
                </p:cNvPr>
                <p:cNvSpPr/>
                <p:nvPr/>
              </p:nvSpPr>
              <p:spPr bwMode="auto">
                <a:xfrm>
                  <a:off x="8677905" y="2990524"/>
                  <a:ext cx="517625" cy="375202"/>
                </a:xfrm>
                <a:custGeom>
                  <a:avLst/>
                  <a:gdLst>
                    <a:gd name="T0" fmla="*/ 353 w 486"/>
                    <a:gd name="T1" fmla="*/ 0 h 353"/>
                    <a:gd name="T2" fmla="*/ 0 w 486"/>
                    <a:gd name="T3" fmla="*/ 353 h 353"/>
                    <a:gd name="T4" fmla="*/ 30 w 486"/>
                    <a:gd name="T5" fmla="*/ 323 h 353"/>
                    <a:gd name="T6" fmla="*/ 60 w 486"/>
                    <a:gd name="T7" fmla="*/ 353 h 353"/>
                    <a:gd name="T8" fmla="*/ 60 w 486"/>
                    <a:gd name="T9" fmla="*/ 353 h 353"/>
                    <a:gd name="T10" fmla="*/ 353 w 486"/>
                    <a:gd name="T11" fmla="*/ 60 h 353"/>
                    <a:gd name="T12" fmla="*/ 443 w 486"/>
                    <a:gd name="T13" fmla="*/ 74 h 353"/>
                    <a:gd name="T14" fmla="*/ 453 w 486"/>
                    <a:gd name="T15" fmla="*/ 76 h 353"/>
                    <a:gd name="T16" fmla="*/ 481 w 486"/>
                    <a:gd name="T17" fmla="*/ 55 h 353"/>
                    <a:gd name="T18" fmla="*/ 462 w 486"/>
                    <a:gd name="T19" fmla="*/ 17 h 353"/>
                    <a:gd name="T20" fmla="*/ 353 w 486"/>
                    <a:gd name="T21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86" h="353">
                      <a:moveTo>
                        <a:pt x="353" y="0"/>
                      </a:moveTo>
                      <a:cubicBezTo>
                        <a:pt x="158" y="0"/>
                        <a:pt x="0" y="158"/>
                        <a:pt x="0" y="353"/>
                      </a:cubicBezTo>
                      <a:cubicBezTo>
                        <a:pt x="0" y="337"/>
                        <a:pt x="13" y="323"/>
                        <a:pt x="30" y="323"/>
                      </a:cubicBezTo>
                      <a:cubicBezTo>
                        <a:pt x="46" y="323"/>
                        <a:pt x="60" y="337"/>
                        <a:pt x="60" y="353"/>
                      </a:cubicBezTo>
                      <a:cubicBezTo>
                        <a:pt x="60" y="353"/>
                        <a:pt x="60" y="353"/>
                        <a:pt x="60" y="353"/>
                      </a:cubicBezTo>
                      <a:cubicBezTo>
                        <a:pt x="60" y="192"/>
                        <a:pt x="191" y="60"/>
                        <a:pt x="353" y="60"/>
                      </a:cubicBezTo>
                      <a:cubicBezTo>
                        <a:pt x="384" y="60"/>
                        <a:pt x="414" y="65"/>
                        <a:pt x="443" y="74"/>
                      </a:cubicBezTo>
                      <a:cubicBezTo>
                        <a:pt x="446" y="75"/>
                        <a:pt x="450" y="76"/>
                        <a:pt x="453" y="76"/>
                      </a:cubicBezTo>
                      <a:cubicBezTo>
                        <a:pt x="465" y="76"/>
                        <a:pt x="477" y="68"/>
                        <a:pt x="481" y="55"/>
                      </a:cubicBezTo>
                      <a:cubicBezTo>
                        <a:pt x="486" y="39"/>
                        <a:pt x="478" y="22"/>
                        <a:pt x="462" y="17"/>
                      </a:cubicBezTo>
                      <a:cubicBezTo>
                        <a:pt x="427" y="6"/>
                        <a:pt x="390" y="0"/>
                        <a:pt x="353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ValueBack22">
                  <a:extLst>
                    <a:ext uri="{FF2B5EF4-FFF2-40B4-BE49-F238E27FC236}">
                      <a16:creationId xmlns:a16="http://schemas.microsoft.com/office/drawing/2014/main" id="{4609B78F-A923-4754-966B-E908BADBF467}"/>
                    </a:ext>
                  </a:extLst>
                </p:cNvPr>
                <p:cNvSpPr/>
                <p:nvPr/>
              </p:nvSpPr>
              <p:spPr bwMode="auto">
                <a:xfrm>
                  <a:off x="8677905" y="3365725"/>
                  <a:ext cx="375968" cy="375968"/>
                </a:xfrm>
                <a:custGeom>
                  <a:avLst/>
                  <a:gdLst>
                    <a:gd name="T0" fmla="*/ 60 w 353"/>
                    <a:gd name="T1" fmla="*/ 0 h 353"/>
                    <a:gd name="T2" fmla="*/ 60 w 353"/>
                    <a:gd name="T3" fmla="*/ 0 h 353"/>
                    <a:gd name="T4" fmla="*/ 30 w 353"/>
                    <a:gd name="T5" fmla="*/ 30 h 353"/>
                    <a:gd name="T6" fmla="*/ 0 w 353"/>
                    <a:gd name="T7" fmla="*/ 0 h 353"/>
                    <a:gd name="T8" fmla="*/ 353 w 353"/>
                    <a:gd name="T9" fmla="*/ 353 h 353"/>
                    <a:gd name="T10" fmla="*/ 353 w 353"/>
                    <a:gd name="T11" fmla="*/ 353 h 353"/>
                    <a:gd name="T12" fmla="*/ 353 w 353"/>
                    <a:gd name="T13" fmla="*/ 353 h 353"/>
                    <a:gd name="T14" fmla="*/ 323 w 353"/>
                    <a:gd name="T15" fmla="*/ 323 h 353"/>
                    <a:gd name="T16" fmla="*/ 353 w 353"/>
                    <a:gd name="T17" fmla="*/ 293 h 353"/>
                    <a:gd name="T18" fmla="*/ 60 w 353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3" h="353">
                      <a:moveTo>
                        <a:pt x="60" y="0"/>
                      </a:move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60" y="17"/>
                        <a:pt x="46" y="30"/>
                        <a:pt x="30" y="30"/>
                      </a:cubicBezTo>
                      <a:cubicBezTo>
                        <a:pt x="13" y="30"/>
                        <a:pt x="0" y="17"/>
                        <a:pt x="0" y="0"/>
                      </a:cubicBezTo>
                      <a:cubicBezTo>
                        <a:pt x="0" y="195"/>
                        <a:pt x="158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53" y="353"/>
                        <a:pt x="353" y="353"/>
                        <a:pt x="353" y="353"/>
                      </a:cubicBezTo>
                      <a:cubicBezTo>
                        <a:pt x="336" y="353"/>
                        <a:pt x="323" y="340"/>
                        <a:pt x="323" y="323"/>
                      </a:cubicBezTo>
                      <a:cubicBezTo>
                        <a:pt x="323" y="307"/>
                        <a:pt x="336" y="293"/>
                        <a:pt x="353" y="293"/>
                      </a:cubicBezTo>
                      <a:cubicBezTo>
                        <a:pt x="191" y="293"/>
                        <a:pt x="60" y="162"/>
                        <a:pt x="60" y="0"/>
                      </a:cubicBezTo>
                    </a:path>
                  </a:pathLst>
                </a:custGeom>
                <a:solidFill>
                  <a:srgbClr val="595959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ValueBack2">
                  <a:extLst>
                    <a:ext uri="{FF2B5EF4-FFF2-40B4-BE49-F238E27FC236}">
                      <a16:creationId xmlns:a16="http://schemas.microsoft.com/office/drawing/2014/main" id="{12C2091F-29A9-46CA-9491-912179ABAA54}"/>
                    </a:ext>
                  </a:extLst>
                </p:cNvPr>
                <p:cNvSpPr/>
                <p:nvPr/>
              </p:nvSpPr>
              <p:spPr bwMode="auto">
                <a:xfrm>
                  <a:off x="8677905" y="3333565"/>
                  <a:ext cx="63555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0 w 60"/>
                    <a:gd name="T5" fmla="*/ 30 h 60"/>
                    <a:gd name="T6" fmla="*/ 0 w 60"/>
                    <a:gd name="T7" fmla="*/ 3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60 w 60"/>
                    <a:gd name="T13" fmla="*/ 30 h 60"/>
                    <a:gd name="T14" fmla="*/ 60 w 60"/>
                    <a:gd name="T15" fmla="*/ 30 h 60"/>
                    <a:gd name="T16" fmla="*/ 30 w 60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46" y="60"/>
                        <a:pt x="60" y="47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6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ValueBack2">
                  <a:extLst>
                    <a:ext uri="{FF2B5EF4-FFF2-40B4-BE49-F238E27FC236}">
                      <a16:creationId xmlns:a16="http://schemas.microsoft.com/office/drawing/2014/main" id="{01C4BDF7-9A93-4874-9B6D-9447FEFFB193}"/>
                    </a:ext>
                  </a:extLst>
                </p:cNvPr>
                <p:cNvSpPr/>
                <p:nvPr/>
              </p:nvSpPr>
              <p:spPr bwMode="auto">
                <a:xfrm>
                  <a:off x="9053874" y="3224068"/>
                  <a:ext cx="375968" cy="517626"/>
                </a:xfrm>
                <a:custGeom>
                  <a:avLst/>
                  <a:gdLst>
                    <a:gd name="T0" fmla="*/ 307 w 353"/>
                    <a:gd name="T1" fmla="*/ 0 h 486"/>
                    <a:gd name="T2" fmla="*/ 297 w 353"/>
                    <a:gd name="T3" fmla="*/ 2 h 486"/>
                    <a:gd name="T4" fmla="*/ 278 w 353"/>
                    <a:gd name="T5" fmla="*/ 40 h 486"/>
                    <a:gd name="T6" fmla="*/ 293 w 353"/>
                    <a:gd name="T7" fmla="*/ 133 h 486"/>
                    <a:gd name="T8" fmla="*/ 0 w 353"/>
                    <a:gd name="T9" fmla="*/ 426 h 486"/>
                    <a:gd name="T10" fmla="*/ 0 w 353"/>
                    <a:gd name="T11" fmla="*/ 426 h 486"/>
                    <a:gd name="T12" fmla="*/ 0 w 353"/>
                    <a:gd name="T13" fmla="*/ 426 h 486"/>
                    <a:gd name="T14" fmla="*/ 30 w 353"/>
                    <a:gd name="T15" fmla="*/ 456 h 486"/>
                    <a:gd name="T16" fmla="*/ 0 w 353"/>
                    <a:gd name="T17" fmla="*/ 486 h 486"/>
                    <a:gd name="T18" fmla="*/ 353 w 353"/>
                    <a:gd name="T19" fmla="*/ 133 h 486"/>
                    <a:gd name="T20" fmla="*/ 335 w 353"/>
                    <a:gd name="T21" fmla="*/ 21 h 486"/>
                    <a:gd name="T22" fmla="*/ 307 w 353"/>
                    <a:gd name="T23" fmla="*/ 0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53" h="486">
                      <a:moveTo>
                        <a:pt x="307" y="0"/>
                      </a:moveTo>
                      <a:cubicBezTo>
                        <a:pt x="303" y="0"/>
                        <a:pt x="300" y="1"/>
                        <a:pt x="297" y="2"/>
                      </a:cubicBezTo>
                      <a:cubicBezTo>
                        <a:pt x="281" y="7"/>
                        <a:pt x="273" y="24"/>
                        <a:pt x="278" y="40"/>
                      </a:cubicBezTo>
                      <a:cubicBezTo>
                        <a:pt x="288" y="70"/>
                        <a:pt x="293" y="101"/>
                        <a:pt x="293" y="133"/>
                      </a:cubicBezTo>
                      <a:cubicBezTo>
                        <a:pt x="293" y="295"/>
                        <a:pt x="162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0" y="426"/>
                        <a:pt x="0" y="426"/>
                        <a:pt x="0" y="426"/>
                      </a:cubicBezTo>
                      <a:cubicBezTo>
                        <a:pt x="17" y="426"/>
                        <a:pt x="30" y="440"/>
                        <a:pt x="30" y="456"/>
                      </a:cubicBezTo>
                      <a:cubicBezTo>
                        <a:pt x="30" y="473"/>
                        <a:pt x="17" y="486"/>
                        <a:pt x="0" y="486"/>
                      </a:cubicBezTo>
                      <a:cubicBezTo>
                        <a:pt x="195" y="486"/>
                        <a:pt x="353" y="328"/>
                        <a:pt x="353" y="133"/>
                      </a:cubicBezTo>
                      <a:cubicBezTo>
                        <a:pt x="353" y="95"/>
                        <a:pt x="347" y="57"/>
                        <a:pt x="335" y="21"/>
                      </a:cubicBezTo>
                      <a:cubicBezTo>
                        <a:pt x="331" y="8"/>
                        <a:pt x="319" y="0"/>
                        <a:pt x="307" y="0"/>
                      </a:cubicBezTo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ValueBack1">
                  <a:extLst>
                    <a:ext uri="{FF2B5EF4-FFF2-40B4-BE49-F238E27FC236}">
                      <a16:creationId xmlns:a16="http://schemas.microsoft.com/office/drawing/2014/main" id="{8A194D84-2826-4933-A68E-35FB7FDC089F}"/>
                    </a:ext>
                  </a:extLst>
                </p:cNvPr>
                <p:cNvSpPr/>
                <p:nvPr/>
              </p:nvSpPr>
              <p:spPr bwMode="auto">
                <a:xfrm>
                  <a:off x="9021713" y="3677373"/>
                  <a:ext cx="64320" cy="64320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30 w 60"/>
                    <a:gd name="T5" fmla="*/ 60 h 60"/>
                    <a:gd name="T6" fmla="*/ 30 w 60"/>
                    <a:gd name="T7" fmla="*/ 60 h 60"/>
                    <a:gd name="T8" fmla="*/ 60 w 60"/>
                    <a:gd name="T9" fmla="*/ 30 h 60"/>
                    <a:gd name="T10" fmla="*/ 30 w 60"/>
                    <a:gd name="T11" fmla="*/ 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  <a:cubicBezTo>
                        <a:pt x="30" y="0"/>
                        <a:pt x="30" y="0"/>
                        <a:pt x="30" y="0"/>
                      </a:cubicBezTo>
                    </a:path>
                  </a:pathLst>
                </a:custGeom>
                <a:solidFill>
                  <a:srgbClr val="E53238"/>
                </a:solidFill>
                <a:ln w="9525">
                  <a:solidFill>
                    <a:srgbClr val="FFFFFF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ExtraShape1">
                  <a:extLst>
                    <a:ext uri="{FF2B5EF4-FFF2-40B4-BE49-F238E27FC236}">
                      <a16:creationId xmlns:a16="http://schemas.microsoft.com/office/drawing/2014/main" id="{13F5276E-DAD7-4AC3-BCB7-4D34ED8F5211}"/>
                    </a:ext>
                  </a:extLst>
                </p:cNvPr>
                <p:cNvSpPr/>
                <p:nvPr/>
              </p:nvSpPr>
              <p:spPr bwMode="auto">
                <a:xfrm>
                  <a:off x="9713157" y="2240120"/>
                  <a:ext cx="473214" cy="467854"/>
                </a:xfrm>
                <a:custGeom>
                  <a:avLst/>
                  <a:gdLst>
                    <a:gd name="T0" fmla="*/ 389 w 444"/>
                    <a:gd name="T1" fmla="*/ 0 h 440"/>
                    <a:gd name="T2" fmla="*/ 354 w 444"/>
                    <a:gd name="T3" fmla="*/ 15 h 440"/>
                    <a:gd name="T4" fmla="*/ 0 w 444"/>
                    <a:gd name="T5" fmla="*/ 369 h 440"/>
                    <a:gd name="T6" fmla="*/ 35 w 444"/>
                    <a:gd name="T7" fmla="*/ 354 h 440"/>
                    <a:gd name="T8" fmla="*/ 70 w 444"/>
                    <a:gd name="T9" fmla="*/ 369 h 440"/>
                    <a:gd name="T10" fmla="*/ 70 w 444"/>
                    <a:gd name="T11" fmla="*/ 440 h 440"/>
                    <a:gd name="T12" fmla="*/ 70 w 444"/>
                    <a:gd name="T13" fmla="*/ 440 h 440"/>
                    <a:gd name="T14" fmla="*/ 70 w 444"/>
                    <a:gd name="T15" fmla="*/ 440 h 440"/>
                    <a:gd name="T16" fmla="*/ 424 w 444"/>
                    <a:gd name="T17" fmla="*/ 86 h 440"/>
                    <a:gd name="T18" fmla="*/ 424 w 444"/>
                    <a:gd name="T19" fmla="*/ 15 h 440"/>
                    <a:gd name="T20" fmla="*/ 389 w 444"/>
                    <a:gd name="T21" fmla="*/ 0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44" h="440">
                      <a:moveTo>
                        <a:pt x="389" y="0"/>
                      </a:moveTo>
                      <a:cubicBezTo>
                        <a:pt x="376" y="0"/>
                        <a:pt x="363" y="5"/>
                        <a:pt x="354" y="15"/>
                      </a:cubicBezTo>
                      <a:cubicBezTo>
                        <a:pt x="0" y="369"/>
                        <a:pt x="0" y="369"/>
                        <a:pt x="0" y="369"/>
                      </a:cubicBezTo>
                      <a:cubicBezTo>
                        <a:pt x="9" y="359"/>
                        <a:pt x="22" y="354"/>
                        <a:pt x="35" y="354"/>
                      </a:cubicBezTo>
                      <a:cubicBezTo>
                        <a:pt x="48" y="354"/>
                        <a:pt x="61" y="359"/>
                        <a:pt x="70" y="369"/>
                      </a:cubicBezTo>
                      <a:cubicBezTo>
                        <a:pt x="90" y="388"/>
                        <a:pt x="90" y="42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70" y="440"/>
                        <a:pt x="70" y="440"/>
                        <a:pt x="70" y="440"/>
                      </a:cubicBezTo>
                      <a:cubicBezTo>
                        <a:pt x="424" y="86"/>
                        <a:pt x="424" y="86"/>
                        <a:pt x="424" y="86"/>
                      </a:cubicBezTo>
                      <a:cubicBezTo>
                        <a:pt x="444" y="66"/>
                        <a:pt x="444" y="34"/>
                        <a:pt x="424" y="15"/>
                      </a:cubicBezTo>
                      <a:cubicBezTo>
                        <a:pt x="415" y="5"/>
                        <a:pt x="402" y="0"/>
                        <a:pt x="389" y="0"/>
                      </a:cubicBezTo>
                    </a:path>
                  </a:pathLst>
                </a:custGeom>
                <a:solidFill>
                  <a:srgbClr val="E53238">
                    <a:lumMod val="75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ExtraShape2">
                  <a:extLst>
                    <a:ext uri="{FF2B5EF4-FFF2-40B4-BE49-F238E27FC236}">
                      <a16:creationId xmlns:a16="http://schemas.microsoft.com/office/drawing/2014/main" id="{661F3D75-11EA-40EC-9E5A-BA32ED132E9A}"/>
                    </a:ext>
                  </a:extLst>
                </p:cNvPr>
                <p:cNvSpPr/>
                <p:nvPr/>
              </p:nvSpPr>
              <p:spPr bwMode="auto">
                <a:xfrm>
                  <a:off x="8994913" y="2632934"/>
                  <a:ext cx="793284" cy="786393"/>
                </a:xfrm>
                <a:custGeom>
                  <a:avLst/>
                  <a:gdLst>
                    <a:gd name="T0" fmla="*/ 674 w 744"/>
                    <a:gd name="T1" fmla="*/ 0 h 739"/>
                    <a:gd name="T2" fmla="*/ 674 w 744"/>
                    <a:gd name="T3" fmla="*/ 0 h 739"/>
                    <a:gd name="T4" fmla="*/ 20 w 744"/>
                    <a:gd name="T5" fmla="*/ 654 h 739"/>
                    <a:gd name="T6" fmla="*/ 20 w 744"/>
                    <a:gd name="T7" fmla="*/ 725 h 739"/>
                    <a:gd name="T8" fmla="*/ 55 w 744"/>
                    <a:gd name="T9" fmla="*/ 739 h 739"/>
                    <a:gd name="T10" fmla="*/ 90 w 744"/>
                    <a:gd name="T11" fmla="*/ 725 h 739"/>
                    <a:gd name="T12" fmla="*/ 744 w 744"/>
                    <a:gd name="T13" fmla="*/ 71 h 739"/>
                    <a:gd name="T14" fmla="*/ 709 w 744"/>
                    <a:gd name="T15" fmla="*/ 85 h 739"/>
                    <a:gd name="T16" fmla="*/ 674 w 744"/>
                    <a:gd name="T17" fmla="*/ 71 h 739"/>
                    <a:gd name="T18" fmla="*/ 674 w 744"/>
                    <a:gd name="T19" fmla="*/ 0 h 739"/>
                    <a:gd name="T20" fmla="*/ 674 w 744"/>
                    <a:gd name="T21" fmla="*/ 0 h 7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744" h="739">
                      <a:moveTo>
                        <a:pt x="674" y="0"/>
                      </a:moveTo>
                      <a:cubicBezTo>
                        <a:pt x="674" y="0"/>
                        <a:pt x="674" y="0"/>
                        <a:pt x="674" y="0"/>
                      </a:cubicBezTo>
                      <a:cubicBezTo>
                        <a:pt x="20" y="654"/>
                        <a:pt x="20" y="654"/>
                        <a:pt x="20" y="654"/>
                      </a:cubicBezTo>
                      <a:cubicBezTo>
                        <a:pt x="0" y="673"/>
                        <a:pt x="0" y="705"/>
                        <a:pt x="20" y="725"/>
                      </a:cubicBezTo>
                      <a:cubicBezTo>
                        <a:pt x="29" y="734"/>
                        <a:pt x="42" y="739"/>
                        <a:pt x="55" y="739"/>
                      </a:cubicBezTo>
                      <a:cubicBezTo>
                        <a:pt x="68" y="739"/>
                        <a:pt x="81" y="734"/>
                        <a:pt x="90" y="725"/>
                      </a:cubicBezTo>
                      <a:cubicBezTo>
                        <a:pt x="744" y="71"/>
                        <a:pt x="744" y="71"/>
                        <a:pt x="744" y="71"/>
                      </a:cubicBezTo>
                      <a:cubicBezTo>
                        <a:pt x="735" y="80"/>
                        <a:pt x="722" y="85"/>
                        <a:pt x="709" y="85"/>
                      </a:cubicBezTo>
                      <a:cubicBezTo>
                        <a:pt x="696" y="85"/>
                        <a:pt x="683" y="80"/>
                        <a:pt x="674" y="71"/>
                      </a:cubicBezTo>
                      <a:cubicBezTo>
                        <a:pt x="654" y="51"/>
                        <a:pt x="654" y="19"/>
                        <a:pt x="674" y="0"/>
                      </a:cubicBezTo>
                      <a:cubicBezTo>
                        <a:pt x="674" y="0"/>
                        <a:pt x="674" y="0"/>
                        <a:pt x="674" y="0"/>
                      </a:cubicBezTo>
                    </a:path>
                  </a:pathLst>
                </a:custGeom>
                <a:solidFill>
                  <a:srgbClr val="E53238">
                    <a:lumMod val="40000"/>
                    <a:lumOff val="6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ExtraShape3">
                  <a:extLst>
                    <a:ext uri="{FF2B5EF4-FFF2-40B4-BE49-F238E27FC236}">
                      <a16:creationId xmlns:a16="http://schemas.microsoft.com/office/drawing/2014/main" id="{96E3922B-DBFD-47CE-A870-BBDF6EE2E22A}"/>
                    </a:ext>
                  </a:extLst>
                </p:cNvPr>
                <p:cNvSpPr/>
                <p:nvPr/>
              </p:nvSpPr>
              <p:spPr bwMode="auto">
                <a:xfrm>
                  <a:off x="9692483" y="2616853"/>
                  <a:ext cx="117155" cy="106435"/>
                </a:xfrm>
                <a:custGeom>
                  <a:avLst/>
                  <a:gdLst>
                    <a:gd name="T0" fmla="*/ 55 w 110"/>
                    <a:gd name="T1" fmla="*/ 0 h 100"/>
                    <a:gd name="T2" fmla="*/ 20 w 110"/>
                    <a:gd name="T3" fmla="*/ 15 h 100"/>
                    <a:gd name="T4" fmla="*/ 20 w 110"/>
                    <a:gd name="T5" fmla="*/ 15 h 100"/>
                    <a:gd name="T6" fmla="*/ 20 w 110"/>
                    <a:gd name="T7" fmla="*/ 86 h 100"/>
                    <a:gd name="T8" fmla="*/ 55 w 110"/>
                    <a:gd name="T9" fmla="*/ 100 h 100"/>
                    <a:gd name="T10" fmla="*/ 90 w 110"/>
                    <a:gd name="T11" fmla="*/ 86 h 100"/>
                    <a:gd name="T12" fmla="*/ 90 w 110"/>
                    <a:gd name="T13" fmla="*/ 86 h 100"/>
                    <a:gd name="T14" fmla="*/ 90 w 110"/>
                    <a:gd name="T15" fmla="*/ 15 h 100"/>
                    <a:gd name="T16" fmla="*/ 55 w 11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100">
                      <a:moveTo>
                        <a:pt x="55" y="0"/>
                      </a:moveTo>
                      <a:cubicBezTo>
                        <a:pt x="42" y="0"/>
                        <a:pt x="29" y="5"/>
                        <a:pt x="20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0" y="34"/>
                        <a:pt x="0" y="66"/>
                        <a:pt x="20" y="86"/>
                      </a:cubicBezTo>
                      <a:cubicBezTo>
                        <a:pt x="29" y="95"/>
                        <a:pt x="42" y="100"/>
                        <a:pt x="55" y="100"/>
                      </a:cubicBezTo>
                      <a:cubicBezTo>
                        <a:pt x="68" y="100"/>
                        <a:pt x="81" y="95"/>
                        <a:pt x="90" y="86"/>
                      </a:cubicBezTo>
                      <a:cubicBezTo>
                        <a:pt x="90" y="86"/>
                        <a:pt x="90" y="86"/>
                        <a:pt x="90" y="86"/>
                      </a:cubicBezTo>
                      <a:cubicBezTo>
                        <a:pt x="110" y="66"/>
                        <a:pt x="110" y="34"/>
                        <a:pt x="90" y="15"/>
                      </a:cubicBezTo>
                      <a:cubicBezTo>
                        <a:pt x="81" y="5"/>
                        <a:pt x="68" y="0"/>
                        <a:pt x="55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ExtraShape4">
                  <a:extLst>
                    <a:ext uri="{FF2B5EF4-FFF2-40B4-BE49-F238E27FC236}">
                      <a16:creationId xmlns:a16="http://schemas.microsoft.com/office/drawing/2014/main" id="{3FFACEEF-30FC-42A6-882F-52D57C44295E}"/>
                    </a:ext>
                  </a:extLst>
                </p:cNvPr>
                <p:cNvSpPr/>
                <p:nvPr/>
              </p:nvSpPr>
              <p:spPr bwMode="auto">
                <a:xfrm>
                  <a:off x="9951295" y="2009639"/>
                  <a:ext cx="63555" cy="315475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ExtraShape5">
                  <a:extLst>
                    <a:ext uri="{FF2B5EF4-FFF2-40B4-BE49-F238E27FC236}">
                      <a16:creationId xmlns:a16="http://schemas.microsoft.com/office/drawing/2014/main" id="{EBBCB828-7D44-437E-B589-51815CFE120E}"/>
                    </a:ext>
                  </a:extLst>
                </p:cNvPr>
                <p:cNvSpPr/>
                <p:nvPr/>
              </p:nvSpPr>
              <p:spPr bwMode="auto">
                <a:xfrm>
                  <a:off x="9864769" y="2096165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ExtraShape6">
                  <a:extLst>
                    <a:ext uri="{FF2B5EF4-FFF2-40B4-BE49-F238E27FC236}">
                      <a16:creationId xmlns:a16="http://schemas.microsoft.com/office/drawing/2014/main" id="{237B1E0A-8BF4-4642-B9A2-64EB21646285}"/>
                    </a:ext>
                  </a:extLst>
                </p:cNvPr>
                <p:cNvSpPr/>
                <p:nvPr/>
              </p:nvSpPr>
              <p:spPr bwMode="auto">
                <a:xfrm>
                  <a:off x="9778243" y="2182691"/>
                  <a:ext cx="64320" cy="314710"/>
                </a:xfrm>
                <a:custGeom>
                  <a:avLst/>
                  <a:gdLst>
                    <a:gd name="T0" fmla="*/ 30 w 60"/>
                    <a:gd name="T1" fmla="*/ 0 h 296"/>
                    <a:gd name="T2" fmla="*/ 0 w 60"/>
                    <a:gd name="T3" fmla="*/ 30 h 296"/>
                    <a:gd name="T4" fmla="*/ 0 w 60"/>
                    <a:gd name="T5" fmla="*/ 266 h 296"/>
                    <a:gd name="T6" fmla="*/ 30 w 60"/>
                    <a:gd name="T7" fmla="*/ 296 h 296"/>
                    <a:gd name="T8" fmla="*/ 60 w 60"/>
                    <a:gd name="T9" fmla="*/ 266 h 296"/>
                    <a:gd name="T10" fmla="*/ 60 w 60"/>
                    <a:gd name="T11" fmla="*/ 30 h 296"/>
                    <a:gd name="T12" fmla="*/ 30 w 60"/>
                    <a:gd name="T13" fmla="*/ 0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296">
                      <a:moveTo>
                        <a:pt x="30" y="0"/>
                      </a:move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266"/>
                        <a:pt x="0" y="266"/>
                        <a:pt x="0" y="266"/>
                      </a:cubicBezTo>
                      <a:cubicBezTo>
                        <a:pt x="0" y="283"/>
                        <a:pt x="13" y="296"/>
                        <a:pt x="30" y="296"/>
                      </a:cubicBezTo>
                      <a:cubicBezTo>
                        <a:pt x="47" y="296"/>
                        <a:pt x="60" y="283"/>
                        <a:pt x="60" y="266"/>
                      </a:cubicBezTo>
                      <a:cubicBezTo>
                        <a:pt x="60" y="30"/>
                        <a:pt x="60" y="30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ExtraShape7">
                  <a:extLst>
                    <a:ext uri="{FF2B5EF4-FFF2-40B4-BE49-F238E27FC236}">
                      <a16:creationId xmlns:a16="http://schemas.microsoft.com/office/drawing/2014/main" id="{6BCB5461-7145-42B0-8D1B-11ECD79FD493}"/>
                    </a:ext>
                  </a:extLst>
                </p:cNvPr>
                <p:cNvSpPr/>
                <p:nvPr/>
              </p:nvSpPr>
              <p:spPr bwMode="auto">
                <a:xfrm>
                  <a:off x="10096016" y="2405515"/>
                  <a:ext cx="315476" cy="64320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E53238">
                    <a:lumMod val="20000"/>
                    <a:lumOff val="8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ExtraShape8">
                  <a:extLst>
                    <a:ext uri="{FF2B5EF4-FFF2-40B4-BE49-F238E27FC236}">
                      <a16:creationId xmlns:a16="http://schemas.microsoft.com/office/drawing/2014/main" id="{05F45C44-5428-4EF6-9956-683647D37F8C}"/>
                    </a:ext>
                  </a:extLst>
                </p:cNvPr>
                <p:cNvSpPr/>
                <p:nvPr/>
              </p:nvSpPr>
              <p:spPr bwMode="auto">
                <a:xfrm>
                  <a:off x="10163399" y="2492041"/>
                  <a:ext cx="161567" cy="63555"/>
                </a:xfrm>
                <a:custGeom>
                  <a:avLst/>
                  <a:gdLst>
                    <a:gd name="T0" fmla="*/ 122 w 152"/>
                    <a:gd name="T1" fmla="*/ 0 h 60"/>
                    <a:gd name="T2" fmla="*/ 0 w 152"/>
                    <a:gd name="T3" fmla="*/ 0 h 60"/>
                    <a:gd name="T4" fmla="*/ 30 w 152"/>
                    <a:gd name="T5" fmla="*/ 30 h 60"/>
                    <a:gd name="T6" fmla="*/ 0 w 152"/>
                    <a:gd name="T7" fmla="*/ 60 h 60"/>
                    <a:gd name="T8" fmla="*/ 0 w 152"/>
                    <a:gd name="T9" fmla="*/ 60 h 60"/>
                    <a:gd name="T10" fmla="*/ 0 w 152"/>
                    <a:gd name="T11" fmla="*/ 60 h 60"/>
                    <a:gd name="T12" fmla="*/ 122 w 152"/>
                    <a:gd name="T13" fmla="*/ 60 h 60"/>
                    <a:gd name="T14" fmla="*/ 152 w 152"/>
                    <a:gd name="T15" fmla="*/ 30 h 60"/>
                    <a:gd name="T16" fmla="*/ 122 w 152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2" h="60">
                      <a:moveTo>
                        <a:pt x="122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7" y="0"/>
                        <a:pt x="30" y="14"/>
                        <a:pt x="30" y="30"/>
                      </a:cubicBezTo>
                      <a:cubicBezTo>
                        <a:pt x="30" y="47"/>
                        <a:pt x="17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122" y="60"/>
                        <a:pt x="122" y="60"/>
                        <a:pt x="122" y="60"/>
                      </a:cubicBezTo>
                      <a:cubicBezTo>
                        <a:pt x="139" y="60"/>
                        <a:pt x="152" y="47"/>
                        <a:pt x="152" y="30"/>
                      </a:cubicBezTo>
                      <a:cubicBezTo>
                        <a:pt x="152" y="14"/>
                        <a:pt x="139" y="0"/>
                        <a:pt x="122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ExtraShape9">
                  <a:extLst>
                    <a:ext uri="{FF2B5EF4-FFF2-40B4-BE49-F238E27FC236}">
                      <a16:creationId xmlns:a16="http://schemas.microsoft.com/office/drawing/2014/main" id="{EE859299-FEF5-4A76-AB4E-0F44C455F121}"/>
                    </a:ext>
                  </a:extLst>
                </p:cNvPr>
                <p:cNvSpPr/>
                <p:nvPr/>
              </p:nvSpPr>
              <p:spPr bwMode="auto">
                <a:xfrm>
                  <a:off x="10009490" y="2492041"/>
                  <a:ext cx="153909" cy="63555"/>
                </a:xfrm>
                <a:custGeom>
                  <a:avLst/>
                  <a:gdLst>
                    <a:gd name="T0" fmla="*/ 144 w 144"/>
                    <a:gd name="T1" fmla="*/ 0 h 60"/>
                    <a:gd name="T2" fmla="*/ 30 w 144"/>
                    <a:gd name="T3" fmla="*/ 0 h 60"/>
                    <a:gd name="T4" fmla="*/ 0 w 144"/>
                    <a:gd name="T5" fmla="*/ 30 h 60"/>
                    <a:gd name="T6" fmla="*/ 30 w 144"/>
                    <a:gd name="T7" fmla="*/ 60 h 60"/>
                    <a:gd name="T8" fmla="*/ 144 w 144"/>
                    <a:gd name="T9" fmla="*/ 60 h 60"/>
                    <a:gd name="T10" fmla="*/ 114 w 144"/>
                    <a:gd name="T11" fmla="*/ 30 h 60"/>
                    <a:gd name="T12" fmla="*/ 144 w 144"/>
                    <a:gd name="T13" fmla="*/ 0 h 60"/>
                    <a:gd name="T14" fmla="*/ 144 w 144"/>
                    <a:gd name="T15" fmla="*/ 0 h 60"/>
                    <a:gd name="T16" fmla="*/ 144 w 144"/>
                    <a:gd name="T17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4" h="60">
                      <a:moveTo>
                        <a:pt x="144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144" y="60"/>
                        <a:pt x="144" y="60"/>
                        <a:pt x="144" y="60"/>
                      </a:cubicBezTo>
                      <a:cubicBezTo>
                        <a:pt x="128" y="60"/>
                        <a:pt x="114" y="47"/>
                        <a:pt x="114" y="30"/>
                      </a:cubicBezTo>
                      <a:cubicBezTo>
                        <a:pt x="114" y="14"/>
                        <a:pt x="128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44" y="0"/>
                        <a:pt x="144" y="0"/>
                        <a:pt x="144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ExtraShape10">
                  <a:extLst>
                    <a:ext uri="{FF2B5EF4-FFF2-40B4-BE49-F238E27FC236}">
                      <a16:creationId xmlns:a16="http://schemas.microsoft.com/office/drawing/2014/main" id="{36A2FDE9-E30B-4005-A0D4-A6D6E7660905}"/>
                    </a:ext>
                  </a:extLst>
                </p:cNvPr>
                <p:cNvSpPr/>
                <p:nvPr/>
              </p:nvSpPr>
              <p:spPr bwMode="auto">
                <a:xfrm>
                  <a:off x="10131239" y="2492041"/>
                  <a:ext cx="63555" cy="63555"/>
                </a:xfrm>
                <a:custGeom>
                  <a:avLst/>
                  <a:gdLst>
                    <a:gd name="T0" fmla="*/ 30 w 60"/>
                    <a:gd name="T1" fmla="*/ 0 h 60"/>
                    <a:gd name="T2" fmla="*/ 30 w 60"/>
                    <a:gd name="T3" fmla="*/ 0 h 60"/>
                    <a:gd name="T4" fmla="*/ 0 w 60"/>
                    <a:gd name="T5" fmla="*/ 30 h 60"/>
                    <a:gd name="T6" fmla="*/ 30 w 60"/>
                    <a:gd name="T7" fmla="*/ 60 h 60"/>
                    <a:gd name="T8" fmla="*/ 30 w 60"/>
                    <a:gd name="T9" fmla="*/ 60 h 60"/>
                    <a:gd name="T10" fmla="*/ 60 w 60"/>
                    <a:gd name="T11" fmla="*/ 30 h 60"/>
                    <a:gd name="T12" fmla="*/ 30 w 60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4" y="0"/>
                        <a:pt x="0" y="14"/>
                        <a:pt x="0" y="30"/>
                      </a:cubicBezTo>
                      <a:cubicBezTo>
                        <a:pt x="0" y="47"/>
                        <a:pt x="14" y="60"/>
                        <a:pt x="30" y="60"/>
                      </a:cubicBezTo>
                      <a:cubicBezTo>
                        <a:pt x="30" y="60"/>
                        <a:pt x="30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4"/>
                        <a:pt x="47" y="0"/>
                        <a:pt x="30" y="0"/>
                      </a:cubicBezTo>
                    </a:path>
                  </a:pathLst>
                </a:custGeom>
                <a:solidFill>
                  <a:srgbClr val="E53238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ExtraShape11">
                  <a:extLst>
                    <a:ext uri="{FF2B5EF4-FFF2-40B4-BE49-F238E27FC236}">
                      <a16:creationId xmlns:a16="http://schemas.microsoft.com/office/drawing/2014/main" id="{5AC35928-CFC7-4242-8D8B-0042A38B8999}"/>
                    </a:ext>
                  </a:extLst>
                </p:cNvPr>
                <p:cNvSpPr/>
                <p:nvPr/>
              </p:nvSpPr>
              <p:spPr bwMode="auto">
                <a:xfrm>
                  <a:off x="9923730" y="2578567"/>
                  <a:ext cx="315476" cy="63555"/>
                </a:xfrm>
                <a:custGeom>
                  <a:avLst/>
                  <a:gdLst>
                    <a:gd name="T0" fmla="*/ 266 w 296"/>
                    <a:gd name="T1" fmla="*/ 0 h 60"/>
                    <a:gd name="T2" fmla="*/ 30 w 296"/>
                    <a:gd name="T3" fmla="*/ 0 h 60"/>
                    <a:gd name="T4" fmla="*/ 0 w 296"/>
                    <a:gd name="T5" fmla="*/ 30 h 60"/>
                    <a:gd name="T6" fmla="*/ 30 w 296"/>
                    <a:gd name="T7" fmla="*/ 60 h 60"/>
                    <a:gd name="T8" fmla="*/ 266 w 296"/>
                    <a:gd name="T9" fmla="*/ 60 h 60"/>
                    <a:gd name="T10" fmla="*/ 296 w 296"/>
                    <a:gd name="T11" fmla="*/ 30 h 60"/>
                    <a:gd name="T12" fmla="*/ 266 w 296"/>
                    <a:gd name="T13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6" h="60">
                      <a:moveTo>
                        <a:pt x="266" y="0"/>
                      </a:move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13" y="0"/>
                        <a:pt x="0" y="14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266" y="60"/>
                        <a:pt x="266" y="60"/>
                        <a:pt x="266" y="60"/>
                      </a:cubicBezTo>
                      <a:cubicBezTo>
                        <a:pt x="283" y="60"/>
                        <a:pt x="296" y="47"/>
                        <a:pt x="296" y="30"/>
                      </a:cubicBezTo>
                      <a:cubicBezTo>
                        <a:pt x="296" y="14"/>
                        <a:pt x="283" y="0"/>
                        <a:pt x="266" y="0"/>
                      </a:cubicBezTo>
                    </a:path>
                  </a:pathLst>
                </a:custGeom>
                <a:solidFill>
                  <a:srgbClr val="595959"/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ValueShape2">
                  <a:extLst>
                    <a:ext uri="{FF2B5EF4-FFF2-40B4-BE49-F238E27FC236}">
                      <a16:creationId xmlns:a16="http://schemas.microsoft.com/office/drawing/2014/main" id="{E7AC3E26-30A1-42AA-9E3E-B857CFEF8989}"/>
                    </a:ext>
                  </a:extLst>
                </p:cNvPr>
                <p:cNvSpPr/>
                <p:nvPr/>
              </p:nvSpPr>
              <p:spPr>
                <a:xfrm rot="6576035">
                  <a:off x="8363809" y="2669919"/>
                  <a:ext cx="1372072" cy="1372072"/>
                </a:xfrm>
                <a:prstGeom prst="arc">
                  <a:avLst>
                    <a:gd name="adj1" fmla="val 288000"/>
                    <a:gd name="adj2" fmla="val 9000000"/>
                  </a:avLst>
                </a:prstGeom>
                <a:noFill/>
                <a:ln w="127000" cap="rnd" cmpd="sng" algn="ctr">
                  <a:solidFill>
                    <a:srgbClr val="E53238">
                      <a:lumMod val="60000"/>
                      <a:lumOff val="4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4572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ValueText1">
                  <a:extLst>
                    <a:ext uri="{FF2B5EF4-FFF2-40B4-BE49-F238E27FC236}">
                      <a16:creationId xmlns:a16="http://schemas.microsoft.com/office/drawing/2014/main" id="{8C8C389D-6048-412C-8C21-2A928E8B980A}"/>
                    </a:ext>
                  </a:extLst>
                </p:cNvPr>
                <p:cNvSpPr/>
                <p:nvPr/>
              </p:nvSpPr>
              <p:spPr>
                <a:xfrm>
                  <a:off x="9772174" y="3328142"/>
                  <a:ext cx="411318" cy="411318"/>
                </a:xfrm>
                <a:prstGeom prst="ellipse">
                  <a:avLst/>
                </a:prstGeom>
                <a:solidFill>
                  <a:srgbClr val="E53238"/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64</a:t>
                  </a:r>
                </a:p>
              </p:txBody>
            </p:sp>
            <p:sp>
              <p:nvSpPr>
                <p:cNvPr id="143" name="ValueText2">
                  <a:extLst>
                    <a:ext uri="{FF2B5EF4-FFF2-40B4-BE49-F238E27FC236}">
                      <a16:creationId xmlns:a16="http://schemas.microsoft.com/office/drawing/2014/main" id="{0E7666B1-96DC-416A-A15C-033902428424}"/>
                    </a:ext>
                  </a:extLst>
                </p:cNvPr>
                <p:cNvSpPr/>
                <p:nvPr/>
              </p:nvSpPr>
              <p:spPr>
                <a:xfrm>
                  <a:off x="8898175" y="2514635"/>
                  <a:ext cx="347124" cy="347124"/>
                </a:xfrm>
                <a:prstGeom prst="ellipse">
                  <a:avLst/>
                </a:prstGeom>
                <a:solidFill>
                  <a:srgbClr val="E53238">
                    <a:lumMod val="60000"/>
                    <a:lumOff val="40000"/>
                  </a:srgbClr>
                </a:solidFill>
                <a:ln w="34925" cap="flat" cmpd="sng" algn="ctr">
                  <a:solidFill>
                    <a:srgbClr val="FFFFFF">
                      <a:alpha val="70000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lIns="0" tIns="0" rIns="0" bIns="0" anchor="ctr"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cs typeface="+mn-ea"/>
                      <a:sym typeface="+mn-lt"/>
                    </a:rPr>
                    <a:t>44</a:t>
                  </a:r>
                </a:p>
              </p:txBody>
            </p:sp>
          </p:grpSp>
        </p:grp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5572E73E-1327-4593-A84A-4E92FDEFAB43}"/>
                </a:ext>
              </a:extLst>
            </p:cNvPr>
            <p:cNvSpPr txBox="1"/>
            <p:nvPr/>
          </p:nvSpPr>
          <p:spPr>
            <a:xfrm>
              <a:off x="8004847" y="4403386"/>
              <a:ext cx="21337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4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E4DD2766-DD53-4708-938E-3FF0B2BF6AAF}"/>
                </a:ext>
              </a:extLst>
            </p:cNvPr>
            <p:cNvSpPr txBox="1"/>
            <p:nvPr/>
          </p:nvSpPr>
          <p:spPr>
            <a:xfrm>
              <a:off x="7710090" y="4823269"/>
              <a:ext cx="2723294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4229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维权的方式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WAYS OF SAFEGUARDING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10" name="AutoShape 3">
            <a:extLst>
              <a:ext uri="{FF2B5EF4-FFF2-40B4-BE49-F238E27FC236}">
                <a16:creationId xmlns:a16="http://schemas.microsoft.com/office/drawing/2014/main" id="{66255336-50F0-448A-8D21-DB08789D36C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52135" y="2371224"/>
            <a:ext cx="8495267" cy="3503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0597DD18-0508-455F-84B4-E0F99EBEA1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600" y="5166563"/>
            <a:ext cx="8497152" cy="52742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50DF833-1E25-4821-AD85-6AD97A2E3D1A}"/>
              </a:ext>
            </a:extLst>
          </p:cNvPr>
          <p:cNvGrpSpPr/>
          <p:nvPr/>
        </p:nvGrpSpPr>
        <p:grpSpPr>
          <a:xfrm>
            <a:off x="1612165" y="1990726"/>
            <a:ext cx="2133781" cy="3806677"/>
            <a:chOff x="1612165" y="1990726"/>
            <a:chExt cx="2133781" cy="3806677"/>
          </a:xfrm>
        </p:grpSpPr>
        <p:sp>
          <p:nvSpPr>
            <p:cNvPr id="13" name="ValueShape1">
              <a:extLst>
                <a:ext uri="{FF2B5EF4-FFF2-40B4-BE49-F238E27FC236}">
                  <a16:creationId xmlns:a16="http://schemas.microsoft.com/office/drawing/2014/main" id="{7B7AEB1B-40DE-4081-AC4B-48974075A857}"/>
                </a:ext>
              </a:extLst>
            </p:cNvPr>
            <p:cNvSpPr/>
            <p:nvPr/>
          </p:nvSpPr>
          <p:spPr bwMode="auto">
            <a:xfrm>
              <a:off x="1865321" y="2363689"/>
              <a:ext cx="1635009" cy="2429911"/>
            </a:xfrm>
            <a:custGeom>
              <a:avLst/>
              <a:gdLst>
                <a:gd name="T0" fmla="*/ 0 w 868"/>
                <a:gd name="T1" fmla="*/ 0 h 1290"/>
                <a:gd name="T2" fmla="*/ 0 w 868"/>
                <a:gd name="T3" fmla="*/ 1169 h 1290"/>
                <a:gd name="T4" fmla="*/ 304 w 868"/>
                <a:gd name="T5" fmla="*/ 1169 h 1290"/>
                <a:gd name="T6" fmla="*/ 436 w 868"/>
                <a:gd name="T7" fmla="*/ 1290 h 1290"/>
                <a:gd name="T8" fmla="*/ 564 w 868"/>
                <a:gd name="T9" fmla="*/ 1169 h 1290"/>
                <a:gd name="T10" fmla="*/ 868 w 868"/>
                <a:gd name="T11" fmla="*/ 1169 h 1290"/>
                <a:gd name="T12" fmla="*/ 868 w 868"/>
                <a:gd name="T13" fmla="*/ 0 h 1290"/>
                <a:gd name="T14" fmla="*/ 0 w 868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8" h="1290">
                  <a:moveTo>
                    <a:pt x="0" y="0"/>
                  </a:moveTo>
                  <a:lnTo>
                    <a:pt x="0" y="1169"/>
                  </a:lnTo>
                  <a:lnTo>
                    <a:pt x="304" y="1169"/>
                  </a:lnTo>
                  <a:lnTo>
                    <a:pt x="436" y="1290"/>
                  </a:lnTo>
                  <a:lnTo>
                    <a:pt x="564" y="1169"/>
                  </a:lnTo>
                  <a:lnTo>
                    <a:pt x="868" y="1169"/>
                  </a:lnTo>
                  <a:lnTo>
                    <a:pt x="868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100000">
                  <a:srgbClr val="F2F2F2"/>
                </a:gs>
                <a:gs pos="70000">
                  <a:srgbClr val="E53238">
                    <a:lumMod val="100000"/>
                  </a:srgbClr>
                </a:gs>
                <a:gs pos="70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BackShape1">
              <a:extLst>
                <a:ext uri="{FF2B5EF4-FFF2-40B4-BE49-F238E27FC236}">
                  <a16:creationId xmlns:a16="http://schemas.microsoft.com/office/drawing/2014/main" id="{D1A3A304-3684-4173-AEDD-E4AA73BC6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133" y="5038475"/>
              <a:ext cx="301384" cy="308919"/>
            </a:xfrm>
            <a:prstGeom prst="ellipse">
              <a:avLst/>
            </a:prstGeom>
            <a:solidFill>
              <a:srgbClr val="E53238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EF812102-84F3-4113-89B1-75D4511DA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0582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F2F2F2"/>
                    </a:gs>
                    <a:gs pos="83000">
                      <a:srgbClr val="E53238">
                        <a:lumMod val="100000"/>
                      </a:srgbClr>
                    </a:gs>
                    <a:gs pos="83100">
                      <a:srgbClr val="F2F2F2"/>
                    </a:gs>
                  </a:gsLst>
                  <a:lin ang="162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ValueText1">
              <a:extLst>
                <a:ext uri="{FF2B5EF4-FFF2-40B4-BE49-F238E27FC236}">
                  <a16:creationId xmlns:a16="http://schemas.microsoft.com/office/drawing/2014/main" id="{901D4FCC-9031-4EB3-B151-57F90CB96AF1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2460932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06C6808-8E08-4AA9-8743-D3EC9993E41D}"/>
                </a:ext>
              </a:extLst>
            </p:cNvPr>
            <p:cNvSpPr txBox="1"/>
            <p:nvPr/>
          </p:nvSpPr>
          <p:spPr>
            <a:xfrm>
              <a:off x="1612165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B068170-2812-482B-97FE-3977752C9267}"/>
              </a:ext>
            </a:extLst>
          </p:cNvPr>
          <p:cNvGrpSpPr/>
          <p:nvPr/>
        </p:nvGrpSpPr>
        <p:grpSpPr>
          <a:xfrm>
            <a:off x="3883107" y="1990726"/>
            <a:ext cx="2133781" cy="3806677"/>
            <a:chOff x="3883107" y="1990726"/>
            <a:chExt cx="2133781" cy="3806677"/>
          </a:xfrm>
        </p:grpSpPr>
        <p:sp>
          <p:nvSpPr>
            <p:cNvPr id="19" name="BackShape2">
              <a:extLst>
                <a:ext uri="{FF2B5EF4-FFF2-40B4-BE49-F238E27FC236}">
                  <a16:creationId xmlns:a16="http://schemas.microsoft.com/office/drawing/2014/main" id="{7010AA25-9CF8-4967-8DDC-118D7E556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1351" y="5038475"/>
              <a:ext cx="303268" cy="308919"/>
            </a:xfrm>
            <a:prstGeom prst="ellipse">
              <a:avLst/>
            </a:prstGeom>
            <a:solidFill>
              <a:srgbClr val="595959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ValueShape2">
              <a:extLst>
                <a:ext uri="{FF2B5EF4-FFF2-40B4-BE49-F238E27FC236}">
                  <a16:creationId xmlns:a16="http://schemas.microsoft.com/office/drawing/2014/main" id="{9D19F41A-5CC1-480E-A0AD-443C76EAF137}"/>
                </a:ext>
              </a:extLst>
            </p:cNvPr>
            <p:cNvSpPr/>
            <p:nvPr/>
          </p:nvSpPr>
          <p:spPr bwMode="auto">
            <a:xfrm>
              <a:off x="4146422" y="2363689"/>
              <a:ext cx="1633126" cy="2429911"/>
            </a:xfrm>
            <a:custGeom>
              <a:avLst/>
              <a:gdLst>
                <a:gd name="T0" fmla="*/ 0 w 867"/>
                <a:gd name="T1" fmla="*/ 0 h 1290"/>
                <a:gd name="T2" fmla="*/ 0 w 867"/>
                <a:gd name="T3" fmla="*/ 1169 h 1290"/>
                <a:gd name="T4" fmla="*/ 303 w 867"/>
                <a:gd name="T5" fmla="*/ 1169 h 1290"/>
                <a:gd name="T6" fmla="*/ 432 w 867"/>
                <a:gd name="T7" fmla="*/ 1290 h 1290"/>
                <a:gd name="T8" fmla="*/ 564 w 867"/>
                <a:gd name="T9" fmla="*/ 1169 h 1290"/>
                <a:gd name="T10" fmla="*/ 867 w 867"/>
                <a:gd name="T11" fmla="*/ 1169 h 1290"/>
                <a:gd name="T12" fmla="*/ 867 w 867"/>
                <a:gd name="T13" fmla="*/ 0 h 1290"/>
                <a:gd name="T14" fmla="*/ 0 w 867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1290">
                  <a:moveTo>
                    <a:pt x="0" y="0"/>
                  </a:moveTo>
                  <a:lnTo>
                    <a:pt x="0" y="1169"/>
                  </a:lnTo>
                  <a:lnTo>
                    <a:pt x="303" y="1169"/>
                  </a:lnTo>
                  <a:lnTo>
                    <a:pt x="432" y="1290"/>
                  </a:lnTo>
                  <a:lnTo>
                    <a:pt x="564" y="1169"/>
                  </a:lnTo>
                  <a:lnTo>
                    <a:pt x="867" y="1169"/>
                  </a:lnTo>
                  <a:lnTo>
                    <a:pt x="867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95959">
                    <a:lumMod val="100000"/>
                  </a:srgbClr>
                </a:gs>
                <a:gs pos="100000">
                  <a:srgbClr val="F2F2F2"/>
                </a:gs>
                <a:gs pos="59000">
                  <a:srgbClr val="595959">
                    <a:lumMod val="100000"/>
                  </a:srgbClr>
                </a:gs>
                <a:gs pos="59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1225D973-49E5-4254-A0BE-AFE9D37CA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2986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cs typeface="+mn-ea"/>
                  <a:sym typeface="+mn-lt"/>
                </a:rPr>
                <a:t>2021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ValueText2">
              <a:extLst>
                <a:ext uri="{FF2B5EF4-FFF2-40B4-BE49-F238E27FC236}">
                  <a16:creationId xmlns:a16="http://schemas.microsoft.com/office/drawing/2014/main" id="{285F03B6-4AA7-4DD0-AD48-4978E575EBEC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4741407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59%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5C56F3E-89D6-476C-ACDC-184888E9D370}"/>
                </a:ext>
              </a:extLst>
            </p:cNvPr>
            <p:cNvSpPr txBox="1"/>
            <p:nvPr/>
          </p:nvSpPr>
          <p:spPr>
            <a:xfrm>
              <a:off x="3883107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2FC266A-DC1C-45BB-8004-0EA40BAA4427}"/>
              </a:ext>
            </a:extLst>
          </p:cNvPr>
          <p:cNvGrpSpPr/>
          <p:nvPr/>
        </p:nvGrpSpPr>
        <p:grpSpPr>
          <a:xfrm>
            <a:off x="6154049" y="1990726"/>
            <a:ext cx="2133781" cy="3806677"/>
            <a:chOff x="6154049" y="1990726"/>
            <a:chExt cx="2133781" cy="3806677"/>
          </a:xfrm>
        </p:grpSpPr>
        <p:sp>
          <p:nvSpPr>
            <p:cNvPr id="25" name="BackShape3">
              <a:extLst>
                <a:ext uri="{FF2B5EF4-FFF2-40B4-BE49-F238E27FC236}">
                  <a16:creationId xmlns:a16="http://schemas.microsoft.com/office/drawing/2014/main" id="{C4F8C24E-C0D8-4CE4-A9BD-D6EFCA0790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4918" y="5038475"/>
              <a:ext cx="308919" cy="308919"/>
            </a:xfrm>
            <a:prstGeom prst="ellipse">
              <a:avLst/>
            </a:prstGeom>
            <a:solidFill>
              <a:srgbClr val="E53238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ValueShape3">
              <a:extLst>
                <a:ext uri="{FF2B5EF4-FFF2-40B4-BE49-F238E27FC236}">
                  <a16:creationId xmlns:a16="http://schemas.microsoft.com/office/drawing/2014/main" id="{FC112938-7D6F-49D9-A638-6959ABCC1EB0}"/>
                </a:ext>
              </a:extLst>
            </p:cNvPr>
            <p:cNvSpPr/>
            <p:nvPr/>
          </p:nvSpPr>
          <p:spPr bwMode="auto">
            <a:xfrm>
              <a:off x="6425640" y="2363689"/>
              <a:ext cx="1635009" cy="2429911"/>
            </a:xfrm>
            <a:custGeom>
              <a:avLst/>
              <a:gdLst>
                <a:gd name="T0" fmla="*/ 0 w 868"/>
                <a:gd name="T1" fmla="*/ 0 h 1290"/>
                <a:gd name="T2" fmla="*/ 0 w 868"/>
                <a:gd name="T3" fmla="*/ 1169 h 1290"/>
                <a:gd name="T4" fmla="*/ 300 w 868"/>
                <a:gd name="T5" fmla="*/ 1169 h 1290"/>
                <a:gd name="T6" fmla="*/ 432 w 868"/>
                <a:gd name="T7" fmla="*/ 1290 h 1290"/>
                <a:gd name="T8" fmla="*/ 564 w 868"/>
                <a:gd name="T9" fmla="*/ 1169 h 1290"/>
                <a:gd name="T10" fmla="*/ 868 w 868"/>
                <a:gd name="T11" fmla="*/ 1169 h 1290"/>
                <a:gd name="T12" fmla="*/ 868 w 868"/>
                <a:gd name="T13" fmla="*/ 0 h 1290"/>
                <a:gd name="T14" fmla="*/ 0 w 868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8" h="1290">
                  <a:moveTo>
                    <a:pt x="0" y="0"/>
                  </a:moveTo>
                  <a:lnTo>
                    <a:pt x="0" y="1169"/>
                  </a:lnTo>
                  <a:lnTo>
                    <a:pt x="300" y="1169"/>
                  </a:lnTo>
                  <a:lnTo>
                    <a:pt x="432" y="1290"/>
                  </a:lnTo>
                  <a:lnTo>
                    <a:pt x="564" y="1169"/>
                  </a:lnTo>
                  <a:lnTo>
                    <a:pt x="868" y="1169"/>
                  </a:lnTo>
                  <a:lnTo>
                    <a:pt x="868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/>
                </a:gs>
                <a:gs pos="100000">
                  <a:srgbClr val="F2F2F2"/>
                </a:gs>
                <a:gs pos="83000">
                  <a:srgbClr val="E53238">
                    <a:lumMod val="100000"/>
                  </a:srgbClr>
                </a:gs>
                <a:gs pos="83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Rectangle 17">
              <a:extLst>
                <a:ext uri="{FF2B5EF4-FFF2-40B4-BE49-F238E27FC236}">
                  <a16:creationId xmlns:a16="http://schemas.microsoft.com/office/drawing/2014/main" id="{CBFE534F-E614-4308-9DC9-9C1F30491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553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C00000"/>
                      </a:gs>
                      <a:gs pos="100000">
                        <a:srgbClr val="F2F2F2"/>
                      </a:gs>
                      <a:gs pos="83000">
                        <a:srgbClr val="E53238">
                          <a:lumMod val="100000"/>
                        </a:srgbClr>
                      </a:gs>
                      <a:gs pos="83100">
                        <a:srgbClr val="F2F2F2"/>
                      </a:gs>
                    </a:gsLst>
                    <a:lin ang="162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2022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F2F2F2"/>
                    </a:gs>
                    <a:gs pos="83000">
                      <a:srgbClr val="E53238">
                        <a:lumMod val="100000"/>
                      </a:srgbClr>
                    </a:gs>
                    <a:gs pos="83100">
                      <a:srgbClr val="F2F2F2"/>
                    </a:gs>
                  </a:gsLst>
                  <a:lin ang="162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ValueText3">
              <a:extLst>
                <a:ext uri="{FF2B5EF4-FFF2-40B4-BE49-F238E27FC236}">
                  <a16:creationId xmlns:a16="http://schemas.microsoft.com/office/drawing/2014/main" id="{72BCB656-C4DB-419C-959A-5B8DE550AD50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7021881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83%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B4CADEC-6702-46B6-842E-2869B77A2B70}"/>
                </a:ext>
              </a:extLst>
            </p:cNvPr>
            <p:cNvSpPr txBox="1"/>
            <p:nvPr/>
          </p:nvSpPr>
          <p:spPr>
            <a:xfrm>
              <a:off x="6154049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56D9C7-5829-4782-BBE2-EC3A111070F0}"/>
              </a:ext>
            </a:extLst>
          </p:cNvPr>
          <p:cNvGrpSpPr/>
          <p:nvPr/>
        </p:nvGrpSpPr>
        <p:grpSpPr>
          <a:xfrm>
            <a:off x="8452828" y="1990726"/>
            <a:ext cx="2133781" cy="3806677"/>
            <a:chOff x="8452828" y="1990726"/>
            <a:chExt cx="2133781" cy="3806677"/>
          </a:xfrm>
        </p:grpSpPr>
        <p:sp>
          <p:nvSpPr>
            <p:cNvPr id="31" name="BackShape4">
              <a:extLst>
                <a:ext uri="{FF2B5EF4-FFF2-40B4-BE49-F238E27FC236}">
                  <a16:creationId xmlns:a16="http://schemas.microsoft.com/office/drawing/2014/main" id="{0756E0FC-0B35-4D75-943F-449DC207A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66020" y="5038475"/>
              <a:ext cx="308919" cy="308919"/>
            </a:xfrm>
            <a:prstGeom prst="ellipse">
              <a:avLst/>
            </a:prstGeom>
            <a:solidFill>
              <a:srgbClr val="595959">
                <a:lumMod val="10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ValueShape4">
              <a:extLst>
                <a:ext uri="{FF2B5EF4-FFF2-40B4-BE49-F238E27FC236}">
                  <a16:creationId xmlns:a16="http://schemas.microsoft.com/office/drawing/2014/main" id="{F180BED3-24E4-4D01-A92E-97F8875CEFF1}"/>
                </a:ext>
              </a:extLst>
            </p:cNvPr>
            <p:cNvSpPr/>
            <p:nvPr/>
          </p:nvSpPr>
          <p:spPr bwMode="auto">
            <a:xfrm>
              <a:off x="8699208" y="2363689"/>
              <a:ext cx="1642544" cy="2429911"/>
            </a:xfrm>
            <a:custGeom>
              <a:avLst/>
              <a:gdLst>
                <a:gd name="T0" fmla="*/ 0 w 872"/>
                <a:gd name="T1" fmla="*/ 0 h 1290"/>
                <a:gd name="T2" fmla="*/ 0 w 872"/>
                <a:gd name="T3" fmla="*/ 1169 h 1290"/>
                <a:gd name="T4" fmla="*/ 304 w 872"/>
                <a:gd name="T5" fmla="*/ 1169 h 1290"/>
                <a:gd name="T6" fmla="*/ 436 w 872"/>
                <a:gd name="T7" fmla="*/ 1290 h 1290"/>
                <a:gd name="T8" fmla="*/ 568 w 872"/>
                <a:gd name="T9" fmla="*/ 1169 h 1290"/>
                <a:gd name="T10" fmla="*/ 872 w 872"/>
                <a:gd name="T11" fmla="*/ 1169 h 1290"/>
                <a:gd name="T12" fmla="*/ 872 w 872"/>
                <a:gd name="T13" fmla="*/ 0 h 1290"/>
                <a:gd name="T14" fmla="*/ 0 w 872"/>
                <a:gd name="T15" fmla="*/ 0 h 1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2" h="1290">
                  <a:moveTo>
                    <a:pt x="0" y="0"/>
                  </a:moveTo>
                  <a:lnTo>
                    <a:pt x="0" y="1169"/>
                  </a:lnTo>
                  <a:lnTo>
                    <a:pt x="304" y="1169"/>
                  </a:lnTo>
                  <a:lnTo>
                    <a:pt x="436" y="1290"/>
                  </a:lnTo>
                  <a:lnTo>
                    <a:pt x="568" y="1169"/>
                  </a:lnTo>
                  <a:lnTo>
                    <a:pt x="872" y="1169"/>
                  </a:lnTo>
                  <a:lnTo>
                    <a:pt x="872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95959">
                    <a:lumMod val="100000"/>
                  </a:srgbClr>
                </a:gs>
                <a:gs pos="100000">
                  <a:srgbClr val="F2F2F2"/>
                </a:gs>
                <a:gs pos="70000">
                  <a:srgbClr val="595959">
                    <a:lumMod val="100000"/>
                  </a:srgbClr>
                </a:gs>
                <a:gs pos="70100">
                  <a:srgbClr val="F2F2F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 18">
              <a:extLst>
                <a:ext uri="{FF2B5EF4-FFF2-40B4-BE49-F238E27FC236}">
                  <a16:creationId xmlns:a16="http://schemas.microsoft.com/office/drawing/2014/main" id="{2B5DF7C8-E8DD-4222-AD56-D917A73F7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7932" y="5443460"/>
              <a:ext cx="654025" cy="353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cs typeface="+mn-ea"/>
                  <a:sym typeface="+mn-lt"/>
                </a:rPr>
                <a:t>2023</a:t>
              </a: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ValueText4">
              <a:extLst>
                <a:ext uri="{FF2B5EF4-FFF2-40B4-BE49-F238E27FC236}">
                  <a16:creationId xmlns:a16="http://schemas.microsoft.com/office/drawing/2014/main" id="{C01C1DF4-0F40-44A9-B35D-B8E31236A38F}"/>
                </a:ext>
              </a:extLst>
            </p:cNvPr>
            <p:cNvSpPr txBox="1">
              <a:spLocks noChangeArrowheads="1"/>
            </p:cNvSpPr>
            <p:nvPr/>
          </p:nvSpPr>
          <p:spPr>
            <a:xfrm>
              <a:off x="9302356" y="1990726"/>
              <a:ext cx="436248" cy="250526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92500" lnSpcReduction="10000"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B8750E1C-B53D-49D6-BDB8-2A307DA9DDA7}"/>
                </a:ext>
              </a:extLst>
            </p:cNvPr>
            <p:cNvSpPr txBox="1"/>
            <p:nvPr/>
          </p:nvSpPr>
          <p:spPr>
            <a:xfrm>
              <a:off x="8452828" y="4072220"/>
              <a:ext cx="21337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kern="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7901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维权的方式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WAYS OF SAFEGUARDING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6" name="îṣľîḋê">
            <a:extLst>
              <a:ext uri="{FF2B5EF4-FFF2-40B4-BE49-F238E27FC236}">
                <a16:creationId xmlns:a16="http://schemas.microsoft.com/office/drawing/2014/main" id="{64110DEA-166A-470E-AA5A-254528D70362}"/>
              </a:ext>
            </a:extLst>
          </p:cNvPr>
          <p:cNvSpPr/>
          <p:nvPr/>
        </p:nvSpPr>
        <p:spPr>
          <a:xfrm>
            <a:off x="2775381" y="2168293"/>
            <a:ext cx="6645552" cy="1874070"/>
          </a:xfrm>
          <a:prstGeom prst="rect">
            <a:avLst/>
          </a:prstGeom>
          <a:noFill/>
          <a:ln w="12700" cap="flat" cmpd="sng" algn="ctr">
            <a:solidFill>
              <a:srgbClr val="000000">
                <a:lumMod val="20000"/>
                <a:lumOff val="80000"/>
              </a:srgbClr>
            </a:solidFill>
            <a:prstDash val="dash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7B8403C-5F31-4C87-9E8D-FB538139C5DB}"/>
              </a:ext>
            </a:extLst>
          </p:cNvPr>
          <p:cNvGrpSpPr/>
          <p:nvPr/>
        </p:nvGrpSpPr>
        <p:grpSpPr>
          <a:xfrm>
            <a:off x="4471537" y="1280364"/>
            <a:ext cx="3253238" cy="1225538"/>
            <a:chOff x="4471537" y="1280364"/>
            <a:chExt cx="3253238" cy="122553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57EBC7-02C5-406A-B9B3-C2FD64455D08}"/>
                </a:ext>
              </a:extLst>
            </p:cNvPr>
            <p:cNvSpPr txBox="1"/>
            <p:nvPr/>
          </p:nvSpPr>
          <p:spPr>
            <a:xfrm>
              <a:off x="4891052" y="1280364"/>
              <a:ext cx="24142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R="0" lvl="0" indent="0" algn="ctr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DD09849-561A-4401-938B-8C6A9E559C46}"/>
                </a:ext>
              </a:extLst>
            </p:cNvPr>
            <p:cNvSpPr txBox="1"/>
            <p:nvPr/>
          </p:nvSpPr>
          <p:spPr>
            <a:xfrm>
              <a:off x="4471537" y="1886245"/>
              <a:ext cx="3253238" cy="6196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713AFED-FEFC-4A4C-B10B-DDA5A604425C}"/>
              </a:ext>
            </a:extLst>
          </p:cNvPr>
          <p:cNvGrpSpPr/>
          <p:nvPr/>
        </p:nvGrpSpPr>
        <p:grpSpPr>
          <a:xfrm>
            <a:off x="1800185" y="3963904"/>
            <a:ext cx="1929846" cy="1964179"/>
            <a:chOff x="1800185" y="3963904"/>
            <a:chExt cx="1929846" cy="1964179"/>
          </a:xfrm>
        </p:grpSpPr>
        <p:sp>
          <p:nvSpPr>
            <p:cNvPr id="41" name="图标">
              <a:extLst>
                <a:ext uri="{FF2B5EF4-FFF2-40B4-BE49-F238E27FC236}">
                  <a16:creationId xmlns:a16="http://schemas.microsoft.com/office/drawing/2014/main" id="{5F609B60-DAAE-4DE8-84FE-572E119204D2}"/>
                </a:ext>
              </a:extLst>
            </p:cNvPr>
            <p:cNvSpPr/>
            <p:nvPr/>
          </p:nvSpPr>
          <p:spPr>
            <a:xfrm rot="2700000">
              <a:off x="2350892" y="3963905"/>
              <a:ext cx="828431" cy="828430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图标">
              <a:extLst>
                <a:ext uri="{FF2B5EF4-FFF2-40B4-BE49-F238E27FC236}">
                  <a16:creationId xmlns:a16="http://schemas.microsoft.com/office/drawing/2014/main" id="{57FB193E-CE01-4B7E-B666-E320D77084DB}"/>
                </a:ext>
              </a:extLst>
            </p:cNvPr>
            <p:cNvSpPr/>
            <p:nvPr/>
          </p:nvSpPr>
          <p:spPr>
            <a:xfrm>
              <a:off x="2742642" y="4012498"/>
              <a:ext cx="60414" cy="60414"/>
            </a:xfrm>
            <a:prstGeom prst="ellipse">
              <a:avLst/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23CC4F22-490C-4E6B-9B66-E96BB545283F}"/>
                </a:ext>
              </a:extLst>
            </p:cNvPr>
            <p:cNvSpPr txBox="1"/>
            <p:nvPr/>
          </p:nvSpPr>
          <p:spPr>
            <a:xfrm>
              <a:off x="1800185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231C4D-93A0-47B9-BF21-9E333161F13C}"/>
                </a:ext>
              </a:extLst>
            </p:cNvPr>
            <p:cNvSpPr txBox="1"/>
            <p:nvPr/>
          </p:nvSpPr>
          <p:spPr>
            <a:xfrm>
              <a:off x="1810457" y="5098432"/>
              <a:ext cx="1909300" cy="829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1189BDC-0611-4A61-B98E-6E97AAB259E0}"/>
              </a:ext>
            </a:extLst>
          </p:cNvPr>
          <p:cNvGrpSpPr/>
          <p:nvPr/>
        </p:nvGrpSpPr>
        <p:grpSpPr>
          <a:xfrm>
            <a:off x="8456011" y="3942511"/>
            <a:ext cx="1929846" cy="1985572"/>
            <a:chOff x="8456011" y="3942511"/>
            <a:chExt cx="1929846" cy="1985572"/>
          </a:xfrm>
        </p:grpSpPr>
        <p:sp>
          <p:nvSpPr>
            <p:cNvPr id="46" name="图标">
              <a:extLst>
                <a:ext uri="{FF2B5EF4-FFF2-40B4-BE49-F238E27FC236}">
                  <a16:creationId xmlns:a16="http://schemas.microsoft.com/office/drawing/2014/main" id="{055579E2-DCE9-4163-A0AE-65A466742706}"/>
                </a:ext>
              </a:extLst>
            </p:cNvPr>
            <p:cNvSpPr/>
            <p:nvPr/>
          </p:nvSpPr>
          <p:spPr>
            <a:xfrm rot="2700000">
              <a:off x="8994513" y="3942511"/>
              <a:ext cx="873387" cy="873387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图标">
              <a:extLst>
                <a:ext uri="{FF2B5EF4-FFF2-40B4-BE49-F238E27FC236}">
                  <a16:creationId xmlns:a16="http://schemas.microsoft.com/office/drawing/2014/main" id="{29FA7035-5615-486B-9973-9BBC7A6D75E6}"/>
                </a:ext>
              </a:extLst>
            </p:cNvPr>
            <p:cNvSpPr/>
            <p:nvPr/>
          </p:nvSpPr>
          <p:spPr>
            <a:xfrm>
              <a:off x="9390726" y="4012498"/>
              <a:ext cx="60414" cy="60414"/>
            </a:xfrm>
            <a:prstGeom prst="ellipse">
              <a:avLst/>
            </a:prstGeom>
            <a:solidFill>
              <a:srgbClr val="000000">
                <a:lumMod val="60000"/>
                <a:lumOff val="40000"/>
              </a:srgbClr>
            </a:solidFill>
            <a:ln w="12700" cap="flat" cmpd="sng" algn="ctr">
              <a:solidFill>
                <a:srgbClr val="000000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DD1D15F-784B-4F62-B0B1-90D43867FDD2}"/>
                </a:ext>
              </a:extLst>
            </p:cNvPr>
            <p:cNvSpPr txBox="1"/>
            <p:nvPr/>
          </p:nvSpPr>
          <p:spPr>
            <a:xfrm>
              <a:off x="8456011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4FA69B8-C676-4B3B-9278-1CE5A277E7FD}"/>
                </a:ext>
              </a:extLst>
            </p:cNvPr>
            <p:cNvSpPr txBox="1"/>
            <p:nvPr/>
          </p:nvSpPr>
          <p:spPr>
            <a:xfrm>
              <a:off x="8466283" y="5098432"/>
              <a:ext cx="1909300" cy="829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9BE0B03-F21B-4CFD-A3C6-95768901D104}"/>
              </a:ext>
            </a:extLst>
          </p:cNvPr>
          <p:cNvGrpSpPr/>
          <p:nvPr/>
        </p:nvGrpSpPr>
        <p:grpSpPr>
          <a:xfrm>
            <a:off x="5131078" y="3571825"/>
            <a:ext cx="1929846" cy="2356258"/>
            <a:chOff x="5131078" y="3571825"/>
            <a:chExt cx="1929846" cy="2356258"/>
          </a:xfrm>
        </p:grpSpPr>
        <p:sp>
          <p:nvSpPr>
            <p:cNvPr id="51" name="图标">
              <a:extLst>
                <a:ext uri="{FF2B5EF4-FFF2-40B4-BE49-F238E27FC236}">
                  <a16:creationId xmlns:a16="http://schemas.microsoft.com/office/drawing/2014/main" id="{96D8510C-2290-4DC5-A28D-8A972545CE50}"/>
                </a:ext>
              </a:extLst>
            </p:cNvPr>
            <p:cNvSpPr/>
            <p:nvPr/>
          </p:nvSpPr>
          <p:spPr>
            <a:xfrm rot="2700000">
              <a:off x="5150409" y="3571825"/>
              <a:ext cx="1895496" cy="1895495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E5323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图标">
              <a:extLst>
                <a:ext uri="{FF2B5EF4-FFF2-40B4-BE49-F238E27FC236}">
                  <a16:creationId xmlns:a16="http://schemas.microsoft.com/office/drawing/2014/main" id="{66BB3F02-5CC3-40F6-9474-1B04A745B8B2}"/>
                </a:ext>
              </a:extLst>
            </p:cNvPr>
            <p:cNvSpPr/>
            <p:nvPr/>
          </p:nvSpPr>
          <p:spPr>
            <a:xfrm rot="2700000">
              <a:off x="5896077" y="3705104"/>
              <a:ext cx="404159" cy="404159"/>
            </a:xfrm>
            <a:prstGeom prst="halfFrame">
              <a:avLst>
                <a:gd name="adj1" fmla="val 13900"/>
                <a:gd name="adj2" fmla="val 13902"/>
              </a:avLst>
            </a:prstGeom>
            <a:solidFill>
              <a:srgbClr val="E5323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E4A376C-A4CF-4DF5-A698-6F3DA4687B49}"/>
                </a:ext>
              </a:extLst>
            </p:cNvPr>
            <p:cNvSpPr txBox="1"/>
            <p:nvPr/>
          </p:nvSpPr>
          <p:spPr>
            <a:xfrm>
              <a:off x="5131078" y="4624188"/>
              <a:ext cx="19298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457200"/>
              <a:r>
                <a:rPr lang="zh-CN" altLang="en-US" sz="2000" kern="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EA37D81-0667-4850-B00E-B3EB638DC7CB}"/>
                </a:ext>
              </a:extLst>
            </p:cNvPr>
            <p:cNvSpPr txBox="1"/>
            <p:nvPr/>
          </p:nvSpPr>
          <p:spPr>
            <a:xfrm>
              <a:off x="5141350" y="5098432"/>
              <a:ext cx="1909300" cy="8296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2695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467B41D-7E86-448A-84E7-959CC179459A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CD9EA66-59E4-40C1-8007-45CA78FDA799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11514A-72CD-4AC4-BC3D-EA0BAAE34523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6DEA877-1E33-4115-95AE-4AC8C0F345A5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68F8E4-3991-4C1E-AAF5-A85C295668F0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05452" y="2237645"/>
            <a:ext cx="5776685" cy="551744"/>
          </a:xfrm>
          <a:prstGeom prst="parallelogram">
            <a:avLst/>
          </a:prstGeom>
          <a:gradFill>
            <a:gsLst>
              <a:gs pos="0">
                <a:srgbClr val="FF0000"/>
              </a:gs>
              <a:gs pos="100000">
                <a:srgbClr val="FF0000">
                  <a:alpha val="6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D47167-5CC5-463F-9DB4-917A6F946E55}"/>
              </a:ext>
            </a:extLst>
          </p:cNvPr>
          <p:cNvGrpSpPr/>
          <p:nvPr/>
        </p:nvGrpSpPr>
        <p:grpSpPr>
          <a:xfrm>
            <a:off x="5241305" y="1703043"/>
            <a:ext cx="1199242" cy="661762"/>
            <a:chOff x="3179914" y="2061773"/>
            <a:chExt cx="1199242" cy="66176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D9C7184-3B0F-4484-96AA-AE98610A211E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DDFE3247-01AB-46C7-8A5C-36C84B71D8C8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E8DB67-6666-427E-A8B3-CF602B009408}"/>
                </a:ext>
              </a:extLst>
            </p:cNvPr>
            <p:cNvSpPr txBox="1"/>
            <p:nvPr/>
          </p:nvSpPr>
          <p:spPr>
            <a:xfrm>
              <a:off x="3407345" y="2132017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C9C1EAE9-2181-4365-ABCD-18387571A6F7}"/>
              </a:ext>
            </a:extLst>
          </p:cNvPr>
          <p:cNvSpPr txBox="1"/>
          <p:nvPr/>
        </p:nvSpPr>
        <p:spPr>
          <a:xfrm>
            <a:off x="3989647" y="2958077"/>
            <a:ext cx="407801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22D1528-3443-4DCE-8EBD-4957AC03F0F0}"/>
              </a:ext>
            </a:extLst>
          </p:cNvPr>
          <p:cNvGrpSpPr/>
          <p:nvPr/>
        </p:nvGrpSpPr>
        <p:grpSpPr>
          <a:xfrm>
            <a:off x="4478337" y="2380187"/>
            <a:ext cx="3235325" cy="369332"/>
            <a:chOff x="8016941" y="5394316"/>
            <a:chExt cx="3235325" cy="36933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1C87A97-520B-4866-870C-E691D0A59F03}"/>
                </a:ext>
              </a:extLst>
            </p:cNvPr>
            <p:cNvSpPr txBox="1"/>
            <p:nvPr/>
          </p:nvSpPr>
          <p:spPr>
            <a:xfrm>
              <a:off x="8016941" y="5394316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新案例分析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D897111-A806-44A9-993C-D4AEA44E7D7D}"/>
                </a:ext>
              </a:extLst>
            </p:cNvPr>
            <p:cNvSpPr txBox="1"/>
            <p:nvPr/>
          </p:nvSpPr>
          <p:spPr>
            <a:xfrm>
              <a:off x="9421685" y="5535628"/>
              <a:ext cx="18305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NEW CASE ANALYSIS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27761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AD12DF-26BA-43AD-AF84-968FAE1A1CD6}"/>
              </a:ext>
            </a:extLst>
          </p:cNvPr>
          <p:cNvGrpSpPr/>
          <p:nvPr/>
        </p:nvGrpSpPr>
        <p:grpSpPr>
          <a:xfrm>
            <a:off x="3516900" y="1430258"/>
            <a:ext cx="5776685" cy="727616"/>
            <a:chOff x="2943679" y="1728788"/>
            <a:chExt cx="5776685" cy="727616"/>
          </a:xfrm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A8BCDA58-B972-4DF8-9B3E-8AD220A77E55}"/>
                </a:ext>
              </a:extLst>
            </p:cNvPr>
            <p:cNvSpPr/>
            <p:nvPr/>
          </p:nvSpPr>
          <p:spPr>
            <a:xfrm>
              <a:off x="2943679" y="1904660"/>
              <a:ext cx="5776685" cy="551744"/>
            </a:xfrm>
            <a:prstGeom prst="parallelogram">
              <a:avLst/>
            </a:prstGeom>
            <a:gradFill>
              <a:gsLst>
                <a:gs pos="0">
                  <a:srgbClr val="FF0000"/>
                </a:gs>
                <a:gs pos="100000">
                  <a:srgbClr val="FF0000">
                    <a:alpha val="69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D9C7184-3B0F-4484-96AA-AE98610A211E}"/>
                </a:ext>
              </a:extLst>
            </p:cNvPr>
            <p:cNvSpPr/>
            <p:nvPr/>
          </p:nvSpPr>
          <p:spPr>
            <a:xfrm>
              <a:off x="3983985" y="1728788"/>
              <a:ext cx="333398" cy="17587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DDFE3247-01AB-46C7-8A5C-36C84B71D8C8}"/>
                </a:ext>
              </a:extLst>
            </p:cNvPr>
            <p:cNvSpPr/>
            <p:nvPr/>
          </p:nvSpPr>
          <p:spPr>
            <a:xfrm>
              <a:off x="3118141" y="1730763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E8DB67-6666-427E-A8B3-CF602B009408}"/>
                </a:ext>
              </a:extLst>
            </p:cNvPr>
            <p:cNvSpPr txBox="1"/>
            <p:nvPr/>
          </p:nvSpPr>
          <p:spPr>
            <a:xfrm>
              <a:off x="3345572" y="1799032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D2EC31FF-B725-44F5-91D8-5A6A99EA3BBE}"/>
              </a:ext>
            </a:extLst>
          </p:cNvPr>
          <p:cNvGrpSpPr/>
          <p:nvPr/>
        </p:nvGrpSpPr>
        <p:grpSpPr>
          <a:xfrm>
            <a:off x="3516900" y="2410413"/>
            <a:ext cx="5776685" cy="727616"/>
            <a:chOff x="2943679" y="1728788"/>
            <a:chExt cx="5776685" cy="727616"/>
          </a:xfrm>
        </p:grpSpPr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ABBB2FCC-2C46-488A-A3A5-D0F3A1B0C654}"/>
                </a:ext>
              </a:extLst>
            </p:cNvPr>
            <p:cNvSpPr/>
            <p:nvPr/>
          </p:nvSpPr>
          <p:spPr>
            <a:xfrm>
              <a:off x="2943679" y="1904660"/>
              <a:ext cx="5776685" cy="551744"/>
            </a:xfrm>
            <a:prstGeom prst="parallelogram">
              <a:avLst/>
            </a:prstGeom>
            <a:gradFill>
              <a:gsLst>
                <a:gs pos="0">
                  <a:srgbClr val="FF0000"/>
                </a:gs>
                <a:gs pos="100000">
                  <a:srgbClr val="FF0000">
                    <a:alpha val="69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9CD9A64C-C904-471A-842D-1469D8C7A7AA}"/>
                </a:ext>
              </a:extLst>
            </p:cNvPr>
            <p:cNvSpPr/>
            <p:nvPr/>
          </p:nvSpPr>
          <p:spPr>
            <a:xfrm>
              <a:off x="3983985" y="1728788"/>
              <a:ext cx="333398" cy="17587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平行四边形 73">
              <a:extLst>
                <a:ext uri="{FF2B5EF4-FFF2-40B4-BE49-F238E27FC236}">
                  <a16:creationId xmlns:a16="http://schemas.microsoft.com/office/drawing/2014/main" id="{54A3815C-1465-4383-9058-CC415FEC6E70}"/>
                </a:ext>
              </a:extLst>
            </p:cNvPr>
            <p:cNvSpPr/>
            <p:nvPr/>
          </p:nvSpPr>
          <p:spPr>
            <a:xfrm>
              <a:off x="3118141" y="1730763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C0FB70E6-0C7C-48A8-B808-39B7D2A38445}"/>
                </a:ext>
              </a:extLst>
            </p:cNvPr>
            <p:cNvSpPr txBox="1"/>
            <p:nvPr/>
          </p:nvSpPr>
          <p:spPr>
            <a:xfrm>
              <a:off x="3280464" y="1788703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932B732-E400-4349-967A-968E5292D7BE}"/>
              </a:ext>
            </a:extLst>
          </p:cNvPr>
          <p:cNvGrpSpPr/>
          <p:nvPr/>
        </p:nvGrpSpPr>
        <p:grpSpPr>
          <a:xfrm>
            <a:off x="3516900" y="3390568"/>
            <a:ext cx="5776685" cy="727616"/>
            <a:chOff x="2943679" y="1728788"/>
            <a:chExt cx="5776685" cy="727616"/>
          </a:xfrm>
        </p:grpSpPr>
        <p:sp>
          <p:nvSpPr>
            <p:cNvPr id="77" name="平行四边形 76">
              <a:extLst>
                <a:ext uri="{FF2B5EF4-FFF2-40B4-BE49-F238E27FC236}">
                  <a16:creationId xmlns:a16="http://schemas.microsoft.com/office/drawing/2014/main" id="{385F631D-0F1D-4791-A0D9-550E09E1349B}"/>
                </a:ext>
              </a:extLst>
            </p:cNvPr>
            <p:cNvSpPr/>
            <p:nvPr/>
          </p:nvSpPr>
          <p:spPr>
            <a:xfrm>
              <a:off x="2943679" y="1904660"/>
              <a:ext cx="5776685" cy="551744"/>
            </a:xfrm>
            <a:prstGeom prst="parallelogram">
              <a:avLst/>
            </a:prstGeom>
            <a:gradFill>
              <a:gsLst>
                <a:gs pos="0">
                  <a:srgbClr val="FF0000"/>
                </a:gs>
                <a:gs pos="100000">
                  <a:srgbClr val="FF0000">
                    <a:alpha val="69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89DDF79C-6C96-4714-A488-FCAA72BA4CC3}"/>
                </a:ext>
              </a:extLst>
            </p:cNvPr>
            <p:cNvSpPr/>
            <p:nvPr/>
          </p:nvSpPr>
          <p:spPr>
            <a:xfrm>
              <a:off x="3983985" y="1728788"/>
              <a:ext cx="333398" cy="17587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平行四边形 78">
              <a:extLst>
                <a:ext uri="{FF2B5EF4-FFF2-40B4-BE49-F238E27FC236}">
                  <a16:creationId xmlns:a16="http://schemas.microsoft.com/office/drawing/2014/main" id="{F0E7A447-97B8-4725-AC0F-064704B223AA}"/>
                </a:ext>
              </a:extLst>
            </p:cNvPr>
            <p:cNvSpPr/>
            <p:nvPr/>
          </p:nvSpPr>
          <p:spPr>
            <a:xfrm>
              <a:off x="3118141" y="1730763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80942A5E-CFBF-4A4E-89CF-0B6AD58AE1A7}"/>
                </a:ext>
              </a:extLst>
            </p:cNvPr>
            <p:cNvSpPr txBox="1"/>
            <p:nvPr/>
          </p:nvSpPr>
          <p:spPr>
            <a:xfrm>
              <a:off x="3293741" y="1776674"/>
              <a:ext cx="77617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85141338-CF45-4DEF-B23B-8B4D73681FF5}"/>
              </a:ext>
            </a:extLst>
          </p:cNvPr>
          <p:cNvGrpSpPr/>
          <p:nvPr/>
        </p:nvGrpSpPr>
        <p:grpSpPr>
          <a:xfrm>
            <a:off x="3516900" y="4370723"/>
            <a:ext cx="5776685" cy="727616"/>
            <a:chOff x="2943679" y="1728788"/>
            <a:chExt cx="5776685" cy="727616"/>
          </a:xfrm>
        </p:grpSpPr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739DD371-07CC-491C-9D21-A802897D5E6A}"/>
                </a:ext>
              </a:extLst>
            </p:cNvPr>
            <p:cNvSpPr/>
            <p:nvPr/>
          </p:nvSpPr>
          <p:spPr>
            <a:xfrm>
              <a:off x="2943679" y="1904660"/>
              <a:ext cx="5776685" cy="551744"/>
            </a:xfrm>
            <a:prstGeom prst="parallelogram">
              <a:avLst/>
            </a:prstGeom>
            <a:gradFill>
              <a:gsLst>
                <a:gs pos="0">
                  <a:srgbClr val="FF0000"/>
                </a:gs>
                <a:gs pos="100000">
                  <a:srgbClr val="FF0000">
                    <a:alpha val="6900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0466050-AC41-4D4B-8312-3C68B5823BCE}"/>
                </a:ext>
              </a:extLst>
            </p:cNvPr>
            <p:cNvSpPr/>
            <p:nvPr/>
          </p:nvSpPr>
          <p:spPr>
            <a:xfrm>
              <a:off x="3983985" y="1728788"/>
              <a:ext cx="333398" cy="17587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平行四边形 83">
              <a:extLst>
                <a:ext uri="{FF2B5EF4-FFF2-40B4-BE49-F238E27FC236}">
                  <a16:creationId xmlns:a16="http://schemas.microsoft.com/office/drawing/2014/main" id="{AD7B6494-0449-41A1-A1FE-62DFC5202B98}"/>
                </a:ext>
              </a:extLst>
            </p:cNvPr>
            <p:cNvSpPr/>
            <p:nvPr/>
          </p:nvSpPr>
          <p:spPr>
            <a:xfrm>
              <a:off x="3118141" y="1730763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2D1ECA0-8341-426F-B97D-859C67C534C4}"/>
                </a:ext>
              </a:extLst>
            </p:cNvPr>
            <p:cNvSpPr txBox="1"/>
            <p:nvPr/>
          </p:nvSpPr>
          <p:spPr>
            <a:xfrm>
              <a:off x="3271277" y="1775506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F14892-C121-4B9E-B77E-F58AFBCFF151}"/>
              </a:ext>
            </a:extLst>
          </p:cNvPr>
          <p:cNvGrpSpPr/>
          <p:nvPr/>
        </p:nvGrpSpPr>
        <p:grpSpPr>
          <a:xfrm>
            <a:off x="-2447730" y="148624"/>
            <a:ext cx="5347628" cy="6573206"/>
            <a:chOff x="3476992" y="45463"/>
            <a:chExt cx="4974908" cy="611506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F57316-0D32-41C5-8378-FFD53AF4B5A0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45005FE-5A69-4D82-A808-1718178FDB97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B40C385-FE5F-4604-BE94-B18A1DECC30C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854272-1929-4728-8172-2255730D247B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4089D2-075B-4537-B5FB-6F7AC0C37BE7}"/>
              </a:ext>
            </a:extLst>
          </p:cNvPr>
          <p:cNvSpPr txBox="1"/>
          <p:nvPr/>
        </p:nvSpPr>
        <p:spPr>
          <a:xfrm>
            <a:off x="-844186" y="2046722"/>
            <a:ext cx="46431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254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目</a:t>
            </a:r>
            <a:endParaRPr lang="en-US" altLang="zh-CN" sz="7200" dirty="0">
              <a:blipFill>
                <a:blip r:embed="rId5"/>
                <a:stretch>
                  <a:fillRect/>
                </a:stretch>
              </a:blipFill>
              <a:effectLst>
                <a:outerShdw blurRad="25400" dist="38100" dir="2700000" algn="tl" rotWithShape="0">
                  <a:prstClr val="black">
                    <a:alpha val="16000"/>
                  </a:prstClr>
                </a:outerShdw>
              </a:effectLst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7200" dirty="0">
                <a:blipFill>
                  <a:blip r:embed="rId5"/>
                  <a:stretch>
                    <a:fillRect/>
                  </a:stretch>
                </a:blipFill>
                <a:effectLst>
                  <a:outerShdw blurRad="254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录 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E9D059-B130-487E-9F93-FB5493C49F9F}"/>
              </a:ext>
            </a:extLst>
          </p:cNvPr>
          <p:cNvGrpSpPr/>
          <p:nvPr/>
        </p:nvGrpSpPr>
        <p:grpSpPr>
          <a:xfrm>
            <a:off x="5000501" y="1690466"/>
            <a:ext cx="3233895" cy="369332"/>
            <a:chOff x="8016942" y="2776932"/>
            <a:chExt cx="3233895" cy="36933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E9C1C2-9047-4ED2-8401-A7B4E7DC09CF}"/>
                </a:ext>
              </a:extLst>
            </p:cNvPr>
            <p:cNvSpPr txBox="1"/>
            <p:nvPr/>
          </p:nvSpPr>
          <p:spPr>
            <a:xfrm>
              <a:off x="8016942" y="2776932"/>
              <a:ext cx="1539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权益日简介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37A3D28-E964-4FBB-BFFD-4E6B364F8E0F}"/>
                </a:ext>
              </a:extLst>
            </p:cNvPr>
            <p:cNvSpPr txBox="1"/>
            <p:nvPr/>
          </p:nvSpPr>
          <p:spPr>
            <a:xfrm>
              <a:off x="9421685" y="2918244"/>
              <a:ext cx="18291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INTRODUCTION TO EQUITY DAY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8724C7D-7268-4270-8FF4-E34D1E0A2552}"/>
              </a:ext>
            </a:extLst>
          </p:cNvPr>
          <p:cNvGrpSpPr/>
          <p:nvPr/>
        </p:nvGrpSpPr>
        <p:grpSpPr>
          <a:xfrm>
            <a:off x="4945834" y="2660653"/>
            <a:ext cx="3233895" cy="369332"/>
            <a:chOff x="8016942" y="3658044"/>
            <a:chExt cx="3233895" cy="36933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71E63C9-8729-421B-91ED-B5AD2C300364}"/>
                </a:ext>
              </a:extLst>
            </p:cNvPr>
            <p:cNvSpPr txBox="1"/>
            <p:nvPr/>
          </p:nvSpPr>
          <p:spPr>
            <a:xfrm>
              <a:off x="8016942" y="3658044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消费者权利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01138B4-A0C1-4CC4-846E-56BE477A336E}"/>
                </a:ext>
              </a:extLst>
            </p:cNvPr>
            <p:cNvSpPr txBox="1"/>
            <p:nvPr/>
          </p:nvSpPr>
          <p:spPr>
            <a:xfrm>
              <a:off x="9421685" y="3799356"/>
              <a:ext cx="18291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CONSUMER RIGHTS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E188E41-7C4C-48F9-A9EA-D8F28CEAB3D6}"/>
              </a:ext>
            </a:extLst>
          </p:cNvPr>
          <p:cNvGrpSpPr/>
          <p:nvPr/>
        </p:nvGrpSpPr>
        <p:grpSpPr>
          <a:xfrm>
            <a:off x="4945834" y="3648091"/>
            <a:ext cx="3417298" cy="369332"/>
            <a:chOff x="8016941" y="4527979"/>
            <a:chExt cx="3417298" cy="369332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8768A91-D181-4D5F-AFD8-6C21AE4E40FE}"/>
                </a:ext>
              </a:extLst>
            </p:cNvPr>
            <p:cNvSpPr txBox="1"/>
            <p:nvPr/>
          </p:nvSpPr>
          <p:spPr>
            <a:xfrm>
              <a:off x="8016941" y="4527979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维权的方式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593A99D-C7A1-41C5-8A42-9539B27C3009}"/>
                </a:ext>
              </a:extLst>
            </p:cNvPr>
            <p:cNvSpPr txBox="1"/>
            <p:nvPr/>
          </p:nvSpPr>
          <p:spPr>
            <a:xfrm>
              <a:off x="9421684" y="4669291"/>
              <a:ext cx="201255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WAYS OF SAFEGUARDING RIGHTS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442347A-7F11-48FF-94F2-A54FB00536DF}"/>
              </a:ext>
            </a:extLst>
          </p:cNvPr>
          <p:cNvGrpSpPr/>
          <p:nvPr/>
        </p:nvGrpSpPr>
        <p:grpSpPr>
          <a:xfrm>
            <a:off x="4944404" y="4627425"/>
            <a:ext cx="3235325" cy="369332"/>
            <a:chOff x="8016941" y="5394316"/>
            <a:chExt cx="3235325" cy="369332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466F6644-6DCC-4CCD-A577-3549F629F885}"/>
                </a:ext>
              </a:extLst>
            </p:cNvPr>
            <p:cNvSpPr txBox="1"/>
            <p:nvPr/>
          </p:nvSpPr>
          <p:spPr>
            <a:xfrm>
              <a:off x="8016941" y="5394316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新案例分析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838D981-BB17-4ACD-95CF-2BAA386FE845}"/>
                </a:ext>
              </a:extLst>
            </p:cNvPr>
            <p:cNvSpPr txBox="1"/>
            <p:nvPr/>
          </p:nvSpPr>
          <p:spPr>
            <a:xfrm>
              <a:off x="9421685" y="5535628"/>
              <a:ext cx="18305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NEW CASE ANALYSIS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E6BA5690-AA35-4696-95BD-A2AC042FD54F}"/>
              </a:ext>
            </a:extLst>
          </p:cNvPr>
          <p:cNvSpPr txBox="1"/>
          <p:nvPr/>
        </p:nvSpPr>
        <p:spPr>
          <a:xfrm>
            <a:off x="1197428" y="-35955123"/>
            <a:ext cx="73297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 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3772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新案例分析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NEW CASE ANALYSIS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31" name="Freeform 192">
            <a:extLst>
              <a:ext uri="{FF2B5EF4-FFF2-40B4-BE49-F238E27FC236}">
                <a16:creationId xmlns:a16="http://schemas.microsoft.com/office/drawing/2014/main" id="{83A101CF-1759-4356-8370-8B307436A8E5}"/>
              </a:ext>
            </a:extLst>
          </p:cNvPr>
          <p:cNvSpPr>
            <a:spLocks noEditPoints="1"/>
          </p:cNvSpPr>
          <p:nvPr/>
        </p:nvSpPr>
        <p:spPr bwMode="auto">
          <a:xfrm>
            <a:off x="864493" y="2945178"/>
            <a:ext cx="1153054" cy="272433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rgbClr val="1F1F1F">
              <a:lumMod val="65000"/>
              <a:lumOff val="35000"/>
            </a:srgb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id-ID" sz="2400" kern="0">
              <a:solidFill>
                <a:srgbClr val="F6AC19"/>
              </a:solidFill>
              <a:cs typeface="+mn-ea"/>
              <a:sym typeface="+mn-lt"/>
            </a:endParaRPr>
          </a:p>
        </p:txBody>
      </p:sp>
      <p:sp>
        <p:nvSpPr>
          <p:cNvPr id="32" name="Oval 12">
            <a:extLst>
              <a:ext uri="{FF2B5EF4-FFF2-40B4-BE49-F238E27FC236}">
                <a16:creationId xmlns:a16="http://schemas.microsoft.com/office/drawing/2014/main" id="{31DC13D8-8FD5-4344-8F17-5ED59979A2C6}"/>
              </a:ext>
            </a:extLst>
          </p:cNvPr>
          <p:cNvSpPr/>
          <p:nvPr/>
        </p:nvSpPr>
        <p:spPr>
          <a:xfrm>
            <a:off x="1908563" y="3239089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Oval 13">
            <a:extLst>
              <a:ext uri="{FF2B5EF4-FFF2-40B4-BE49-F238E27FC236}">
                <a16:creationId xmlns:a16="http://schemas.microsoft.com/office/drawing/2014/main" id="{3807DBD9-D29A-41A0-BB29-275D2639505B}"/>
              </a:ext>
            </a:extLst>
          </p:cNvPr>
          <p:cNvSpPr/>
          <p:nvPr/>
        </p:nvSpPr>
        <p:spPr>
          <a:xfrm>
            <a:off x="3314618" y="2390003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Oval 14">
            <a:extLst>
              <a:ext uri="{FF2B5EF4-FFF2-40B4-BE49-F238E27FC236}">
                <a16:creationId xmlns:a16="http://schemas.microsoft.com/office/drawing/2014/main" id="{18683A35-95F5-475A-8DD2-ADE6F9D5CB83}"/>
              </a:ext>
            </a:extLst>
          </p:cNvPr>
          <p:cNvSpPr/>
          <p:nvPr/>
        </p:nvSpPr>
        <p:spPr>
          <a:xfrm>
            <a:off x="4633940" y="2912394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Oval 15">
            <a:extLst>
              <a:ext uri="{FF2B5EF4-FFF2-40B4-BE49-F238E27FC236}">
                <a16:creationId xmlns:a16="http://schemas.microsoft.com/office/drawing/2014/main" id="{2CE9535B-541A-4A23-A4F8-8611361CE11B}"/>
              </a:ext>
            </a:extLst>
          </p:cNvPr>
          <p:cNvSpPr/>
          <p:nvPr/>
        </p:nvSpPr>
        <p:spPr>
          <a:xfrm>
            <a:off x="6092626" y="1883877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Oval 16">
            <a:extLst>
              <a:ext uri="{FF2B5EF4-FFF2-40B4-BE49-F238E27FC236}">
                <a16:creationId xmlns:a16="http://schemas.microsoft.com/office/drawing/2014/main" id="{A93D0EAE-0961-45CE-9AC5-94D448324ABD}"/>
              </a:ext>
            </a:extLst>
          </p:cNvPr>
          <p:cNvSpPr/>
          <p:nvPr/>
        </p:nvSpPr>
        <p:spPr>
          <a:xfrm>
            <a:off x="7397494" y="194393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Oval 17">
            <a:extLst>
              <a:ext uri="{FF2B5EF4-FFF2-40B4-BE49-F238E27FC236}">
                <a16:creationId xmlns:a16="http://schemas.microsoft.com/office/drawing/2014/main" id="{6F7D7771-BB0D-4F6F-8762-0F95434455A1}"/>
              </a:ext>
            </a:extLst>
          </p:cNvPr>
          <p:cNvSpPr/>
          <p:nvPr/>
        </p:nvSpPr>
        <p:spPr>
          <a:xfrm>
            <a:off x="8649351" y="280341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1F1F1F">
                <a:lumMod val="65000"/>
                <a:lumOff val="3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Oval 18">
            <a:extLst>
              <a:ext uri="{FF2B5EF4-FFF2-40B4-BE49-F238E27FC236}">
                <a16:creationId xmlns:a16="http://schemas.microsoft.com/office/drawing/2014/main" id="{2072F580-9216-4D58-8A88-2077CCFFF032}"/>
              </a:ext>
            </a:extLst>
          </p:cNvPr>
          <p:cNvSpPr/>
          <p:nvPr/>
        </p:nvSpPr>
        <p:spPr>
          <a:xfrm>
            <a:off x="10561590" y="1665910"/>
            <a:ext cx="217967" cy="217967"/>
          </a:xfrm>
          <a:prstGeom prst="ellipse">
            <a:avLst/>
          </a:prstGeom>
          <a:noFill/>
          <a:ln w="38100" cap="flat" cmpd="sng" algn="ctr">
            <a:solidFill>
              <a:srgbClr val="BA0B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62" name="Straight Connector 20">
            <a:extLst>
              <a:ext uri="{FF2B5EF4-FFF2-40B4-BE49-F238E27FC236}">
                <a16:creationId xmlns:a16="http://schemas.microsoft.com/office/drawing/2014/main" id="{E8DA2D86-9A11-4525-926E-023FB92085B7}"/>
              </a:ext>
            </a:extLst>
          </p:cNvPr>
          <p:cNvCxnSpPr>
            <a:stCxn id="32" idx="7"/>
            <a:endCxn id="33" idx="3"/>
          </p:cNvCxnSpPr>
          <p:nvPr/>
        </p:nvCxnSpPr>
        <p:spPr>
          <a:xfrm flipV="1">
            <a:off x="2094609" y="2576049"/>
            <a:ext cx="1251930" cy="694961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63" name="Straight Connector 23">
            <a:extLst>
              <a:ext uri="{FF2B5EF4-FFF2-40B4-BE49-F238E27FC236}">
                <a16:creationId xmlns:a16="http://schemas.microsoft.com/office/drawing/2014/main" id="{40C1CF05-AC6E-4678-9BE5-FF0095E97BB8}"/>
              </a:ext>
            </a:extLst>
          </p:cNvPr>
          <p:cNvCxnSpPr>
            <a:stCxn id="33" idx="5"/>
            <a:endCxn id="34" idx="2"/>
          </p:cNvCxnSpPr>
          <p:nvPr/>
        </p:nvCxnSpPr>
        <p:spPr>
          <a:xfrm>
            <a:off x="3500664" y="2576049"/>
            <a:ext cx="1133276" cy="445329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64" name="Straight Connector 25">
            <a:extLst>
              <a:ext uri="{FF2B5EF4-FFF2-40B4-BE49-F238E27FC236}">
                <a16:creationId xmlns:a16="http://schemas.microsoft.com/office/drawing/2014/main" id="{44394B68-E8EE-4791-9AB0-E4F0CC45F288}"/>
              </a:ext>
            </a:extLst>
          </p:cNvPr>
          <p:cNvCxnSpPr>
            <a:stCxn id="34" idx="7"/>
            <a:endCxn id="35" idx="3"/>
          </p:cNvCxnSpPr>
          <p:nvPr/>
        </p:nvCxnSpPr>
        <p:spPr>
          <a:xfrm flipV="1">
            <a:off x="4819986" y="2069923"/>
            <a:ext cx="1304561" cy="874392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65" name="Straight Connector 27">
            <a:extLst>
              <a:ext uri="{FF2B5EF4-FFF2-40B4-BE49-F238E27FC236}">
                <a16:creationId xmlns:a16="http://schemas.microsoft.com/office/drawing/2014/main" id="{DDC101D2-F340-47C1-BB87-F9627F7447B8}"/>
              </a:ext>
            </a:extLst>
          </p:cNvPr>
          <p:cNvCxnSpPr>
            <a:stCxn id="35" idx="6"/>
            <a:endCxn id="55" idx="2"/>
          </p:cNvCxnSpPr>
          <p:nvPr/>
        </p:nvCxnSpPr>
        <p:spPr>
          <a:xfrm>
            <a:off x="6310593" y="1992861"/>
            <a:ext cx="1086901" cy="60053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66" name="Straight Connector 29">
            <a:extLst>
              <a:ext uri="{FF2B5EF4-FFF2-40B4-BE49-F238E27FC236}">
                <a16:creationId xmlns:a16="http://schemas.microsoft.com/office/drawing/2014/main" id="{DE39163C-0B7F-4ED9-8139-D18A11F3B999}"/>
              </a:ext>
            </a:extLst>
          </p:cNvPr>
          <p:cNvCxnSpPr>
            <a:stCxn id="55" idx="5"/>
            <a:endCxn id="56" idx="1"/>
          </p:cNvCxnSpPr>
          <p:nvPr/>
        </p:nvCxnSpPr>
        <p:spPr>
          <a:xfrm>
            <a:off x="7583540" y="2129976"/>
            <a:ext cx="1097732" cy="705355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cxnSp>
        <p:nvCxnSpPr>
          <p:cNvPr id="67" name="Straight Connector 31">
            <a:extLst>
              <a:ext uri="{FF2B5EF4-FFF2-40B4-BE49-F238E27FC236}">
                <a16:creationId xmlns:a16="http://schemas.microsoft.com/office/drawing/2014/main" id="{93D1CE46-E38A-48F2-B728-2079E3416AFA}"/>
              </a:ext>
            </a:extLst>
          </p:cNvPr>
          <p:cNvCxnSpPr>
            <a:stCxn id="56" idx="6"/>
            <a:endCxn id="57" idx="3"/>
          </p:cNvCxnSpPr>
          <p:nvPr/>
        </p:nvCxnSpPr>
        <p:spPr>
          <a:xfrm flipV="1">
            <a:off x="8867318" y="1851956"/>
            <a:ext cx="1726193" cy="1060438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</a:ln>
          <a:effectLst/>
        </p:spPr>
      </p:cxnSp>
      <p:sp>
        <p:nvSpPr>
          <p:cNvPr id="68" name="TextBox 78">
            <a:extLst>
              <a:ext uri="{FF2B5EF4-FFF2-40B4-BE49-F238E27FC236}">
                <a16:creationId xmlns:a16="http://schemas.microsoft.com/office/drawing/2014/main" id="{14E40A26-CDE3-4770-A5DB-D32C0A1BC3BC}"/>
              </a:ext>
            </a:extLst>
          </p:cNvPr>
          <p:cNvSpPr txBox="1"/>
          <p:nvPr/>
        </p:nvSpPr>
        <p:spPr>
          <a:xfrm>
            <a:off x="2972196" y="208084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79">
            <a:extLst>
              <a:ext uri="{FF2B5EF4-FFF2-40B4-BE49-F238E27FC236}">
                <a16:creationId xmlns:a16="http://schemas.microsoft.com/office/drawing/2014/main" id="{703A9C49-0E45-49B1-B374-4400AD841A06}"/>
              </a:ext>
            </a:extLst>
          </p:cNvPr>
          <p:cNvSpPr txBox="1"/>
          <p:nvPr/>
        </p:nvSpPr>
        <p:spPr>
          <a:xfrm>
            <a:off x="1948618" y="358956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4" name="TextBox 80">
            <a:extLst>
              <a:ext uri="{FF2B5EF4-FFF2-40B4-BE49-F238E27FC236}">
                <a16:creationId xmlns:a16="http://schemas.microsoft.com/office/drawing/2014/main" id="{E22D022D-9A5C-46D7-9607-EAB5A0879357}"/>
              </a:ext>
            </a:extLst>
          </p:cNvPr>
          <p:cNvSpPr txBox="1"/>
          <p:nvPr/>
        </p:nvSpPr>
        <p:spPr>
          <a:xfrm>
            <a:off x="4291519" y="329108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5" name="TextBox 81">
            <a:extLst>
              <a:ext uri="{FF2B5EF4-FFF2-40B4-BE49-F238E27FC236}">
                <a16:creationId xmlns:a16="http://schemas.microsoft.com/office/drawing/2014/main" id="{0C154E47-DF2F-4AFE-81A2-026D95DC7710}"/>
              </a:ext>
            </a:extLst>
          </p:cNvPr>
          <p:cNvSpPr txBox="1"/>
          <p:nvPr/>
        </p:nvSpPr>
        <p:spPr>
          <a:xfrm>
            <a:off x="5745444" y="153710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添加标题</a:t>
            </a:r>
            <a:endParaRPr lang="en-US" sz="1400" b="1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76" name="TextBox 82">
            <a:extLst>
              <a:ext uri="{FF2B5EF4-FFF2-40B4-BE49-F238E27FC236}">
                <a16:creationId xmlns:a16="http://schemas.microsoft.com/office/drawing/2014/main" id="{8F4EAD63-D301-490A-B8F0-14D600213C19}"/>
              </a:ext>
            </a:extLst>
          </p:cNvPr>
          <p:cNvSpPr txBox="1"/>
          <p:nvPr/>
        </p:nvSpPr>
        <p:spPr>
          <a:xfrm>
            <a:off x="7055073" y="1537104"/>
            <a:ext cx="9028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7" name="TextBox 83">
            <a:extLst>
              <a:ext uri="{FF2B5EF4-FFF2-40B4-BE49-F238E27FC236}">
                <a16:creationId xmlns:a16="http://schemas.microsoft.com/office/drawing/2014/main" id="{51BE7A42-BFC4-422C-81A4-821EE85EBFD8}"/>
              </a:ext>
            </a:extLst>
          </p:cNvPr>
          <p:cNvSpPr txBox="1"/>
          <p:nvPr/>
        </p:nvSpPr>
        <p:spPr>
          <a:xfrm>
            <a:off x="8306930" y="31359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8" name="TextBox 84">
            <a:extLst>
              <a:ext uri="{FF2B5EF4-FFF2-40B4-BE49-F238E27FC236}">
                <a16:creationId xmlns:a16="http://schemas.microsoft.com/office/drawing/2014/main" id="{171A01EC-FB72-4D35-B2A4-FDB838CA2028}"/>
              </a:ext>
            </a:extLst>
          </p:cNvPr>
          <p:cNvSpPr txBox="1"/>
          <p:nvPr/>
        </p:nvSpPr>
        <p:spPr>
          <a:xfrm>
            <a:off x="9484258" y="16498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400" b="1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9" name="TextBox 85">
            <a:extLst>
              <a:ext uri="{FF2B5EF4-FFF2-40B4-BE49-F238E27FC236}">
                <a16:creationId xmlns:a16="http://schemas.microsoft.com/office/drawing/2014/main" id="{B95513B6-1DCA-4304-B788-FD264D1AA3A8}"/>
              </a:ext>
            </a:extLst>
          </p:cNvPr>
          <p:cNvSpPr txBox="1"/>
          <p:nvPr/>
        </p:nvSpPr>
        <p:spPr>
          <a:xfrm>
            <a:off x="3154937" y="2790426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80" name="TextBox 86">
            <a:extLst>
              <a:ext uri="{FF2B5EF4-FFF2-40B4-BE49-F238E27FC236}">
                <a16:creationId xmlns:a16="http://schemas.microsoft.com/office/drawing/2014/main" id="{38E83092-3C0D-48AC-8ABC-4F585673AECD}"/>
              </a:ext>
            </a:extLst>
          </p:cNvPr>
          <p:cNvSpPr txBox="1"/>
          <p:nvPr/>
        </p:nvSpPr>
        <p:spPr>
          <a:xfrm>
            <a:off x="4474259" y="245426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81" name="TextBox 87">
            <a:extLst>
              <a:ext uri="{FF2B5EF4-FFF2-40B4-BE49-F238E27FC236}">
                <a16:creationId xmlns:a16="http://schemas.microsoft.com/office/drawing/2014/main" id="{350157F6-A62A-48B7-8942-591E9251E0E2}"/>
              </a:ext>
            </a:extLst>
          </p:cNvPr>
          <p:cNvSpPr txBox="1"/>
          <p:nvPr/>
        </p:nvSpPr>
        <p:spPr>
          <a:xfrm>
            <a:off x="5928185" y="226662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55%</a:t>
            </a:r>
          </a:p>
        </p:txBody>
      </p:sp>
      <p:sp>
        <p:nvSpPr>
          <p:cNvPr id="82" name="TextBox 88">
            <a:extLst>
              <a:ext uri="{FF2B5EF4-FFF2-40B4-BE49-F238E27FC236}">
                <a16:creationId xmlns:a16="http://schemas.microsoft.com/office/drawing/2014/main" id="{746FF138-D03B-43FD-A64C-6DF26D8A17B3}"/>
              </a:ext>
            </a:extLst>
          </p:cNvPr>
          <p:cNvSpPr txBox="1"/>
          <p:nvPr/>
        </p:nvSpPr>
        <p:spPr>
          <a:xfrm>
            <a:off x="7242575" y="231813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83" name="TextBox 89">
            <a:extLst>
              <a:ext uri="{FF2B5EF4-FFF2-40B4-BE49-F238E27FC236}">
                <a16:creationId xmlns:a16="http://schemas.microsoft.com/office/drawing/2014/main" id="{9A0A28BE-8FCD-4DA1-B7E9-A2A3DF2412A6}"/>
              </a:ext>
            </a:extLst>
          </p:cNvPr>
          <p:cNvSpPr txBox="1"/>
          <p:nvPr/>
        </p:nvSpPr>
        <p:spPr>
          <a:xfrm>
            <a:off x="8494432" y="233209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84" name="TextBox 90">
            <a:extLst>
              <a:ext uri="{FF2B5EF4-FFF2-40B4-BE49-F238E27FC236}">
                <a16:creationId xmlns:a16="http://schemas.microsoft.com/office/drawing/2014/main" id="{F02C71C8-944C-4FAA-A78D-E0959D69069B}"/>
              </a:ext>
            </a:extLst>
          </p:cNvPr>
          <p:cNvSpPr txBox="1"/>
          <p:nvPr/>
        </p:nvSpPr>
        <p:spPr>
          <a:xfrm>
            <a:off x="10401909" y="206909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85" name="TextBox 91">
            <a:extLst>
              <a:ext uri="{FF2B5EF4-FFF2-40B4-BE49-F238E27FC236}">
                <a16:creationId xmlns:a16="http://schemas.microsoft.com/office/drawing/2014/main" id="{128C45A7-EDFD-4836-90FE-BE1E51D926AD}"/>
              </a:ext>
            </a:extLst>
          </p:cNvPr>
          <p:cNvSpPr txBox="1"/>
          <p:nvPr/>
        </p:nvSpPr>
        <p:spPr>
          <a:xfrm>
            <a:off x="1748882" y="275850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30%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8C128E5-7920-461F-A971-994206326B02}"/>
              </a:ext>
            </a:extLst>
          </p:cNvPr>
          <p:cNvGrpSpPr/>
          <p:nvPr/>
        </p:nvGrpSpPr>
        <p:grpSpPr>
          <a:xfrm>
            <a:off x="3595091" y="4230758"/>
            <a:ext cx="1430881" cy="1411295"/>
            <a:chOff x="3830471" y="4471629"/>
            <a:chExt cx="1430881" cy="1411295"/>
          </a:xfrm>
        </p:grpSpPr>
        <p:sp>
          <p:nvSpPr>
            <p:cNvPr id="88" name="Oval 47">
              <a:extLst>
                <a:ext uri="{FF2B5EF4-FFF2-40B4-BE49-F238E27FC236}">
                  <a16:creationId xmlns:a16="http://schemas.microsoft.com/office/drawing/2014/main" id="{377F4DA4-F62F-4D15-A785-4EB3A2E24529}"/>
                </a:ext>
              </a:extLst>
            </p:cNvPr>
            <p:cNvSpPr/>
            <p:nvPr/>
          </p:nvSpPr>
          <p:spPr>
            <a:xfrm>
              <a:off x="3830471" y="4471629"/>
              <a:ext cx="1407757" cy="1407757"/>
            </a:xfrm>
            <a:prstGeom prst="ellipse">
              <a:avLst/>
            </a:prstGeom>
            <a:noFill/>
            <a:ln w="1016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400" b="1" kern="0" dirty="0">
                  <a:solidFill>
                    <a:srgbClr val="BA0B31"/>
                  </a:solidFill>
                  <a:cs typeface="+mn-ea"/>
                  <a:sym typeface="+mn-lt"/>
                </a:rPr>
                <a:t>85%</a:t>
              </a:r>
            </a:p>
            <a:p>
              <a:pPr algn="ctr">
                <a:defRPr/>
              </a:pPr>
              <a:r>
                <a:rPr lang="zh-CN" altLang="en-US" sz="1400" kern="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添加标题</a:t>
              </a:r>
              <a:endParaRPr lang="en-US" sz="1400" kern="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endParaRPr>
            </a:p>
          </p:txBody>
        </p:sp>
        <p:sp>
          <p:nvSpPr>
            <p:cNvPr id="89" name="Arc 48">
              <a:extLst>
                <a:ext uri="{FF2B5EF4-FFF2-40B4-BE49-F238E27FC236}">
                  <a16:creationId xmlns:a16="http://schemas.microsoft.com/office/drawing/2014/main" id="{60FC07B6-6D61-4064-9A5B-303A4F71A641}"/>
                </a:ext>
              </a:extLst>
            </p:cNvPr>
            <p:cNvSpPr/>
            <p:nvPr/>
          </p:nvSpPr>
          <p:spPr>
            <a:xfrm>
              <a:off x="3853176" y="4474748"/>
              <a:ext cx="1408176" cy="1408176"/>
            </a:xfrm>
            <a:prstGeom prst="arc">
              <a:avLst>
                <a:gd name="adj1" fmla="val 16200000"/>
                <a:gd name="adj2" fmla="val 11287514"/>
              </a:avLst>
            </a:prstGeom>
            <a:noFill/>
            <a:ln w="101600" cap="rnd" cmpd="sng" algn="ctr">
              <a:solidFill>
                <a:srgbClr val="FF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rgbClr val="1F1F1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3BCB9D47-0BD7-495E-B9FD-BA18F2E9A687}"/>
              </a:ext>
            </a:extLst>
          </p:cNvPr>
          <p:cNvGrpSpPr/>
          <p:nvPr/>
        </p:nvGrpSpPr>
        <p:grpSpPr>
          <a:xfrm>
            <a:off x="5411863" y="4022670"/>
            <a:ext cx="5790134" cy="1883047"/>
            <a:chOff x="1595131" y="4089089"/>
            <a:chExt cx="5790134" cy="1883047"/>
          </a:xfrm>
        </p:grpSpPr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E33E66F3-D252-44DA-83DF-382D18CF2871}"/>
                </a:ext>
              </a:extLst>
            </p:cNvPr>
            <p:cNvCxnSpPr>
              <a:cxnSpLocks/>
            </p:cNvCxnSpPr>
            <p:nvPr/>
          </p:nvCxnSpPr>
          <p:spPr>
            <a:xfrm>
              <a:off x="1665319" y="4573075"/>
              <a:ext cx="5533953" cy="0"/>
            </a:xfrm>
            <a:prstGeom prst="line">
              <a:avLst/>
            </a:prstGeom>
            <a:noFill/>
            <a:ln w="9525" cap="rnd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FF7427B-BC08-4F44-9605-A9ED789A0EC1}"/>
                </a:ext>
              </a:extLst>
            </p:cNvPr>
            <p:cNvSpPr txBox="1"/>
            <p:nvPr/>
          </p:nvSpPr>
          <p:spPr>
            <a:xfrm>
              <a:off x="1595132" y="4089089"/>
              <a:ext cx="40622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gradFill flip="none" rotWithShape="1"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5400000" scaled="1"/>
                    <a:tileRect/>
                  </a:gradFill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AD7C4892-CA30-4CC3-827A-18535A61D4DC}"/>
                </a:ext>
              </a:extLst>
            </p:cNvPr>
            <p:cNvSpPr txBox="1"/>
            <p:nvPr/>
          </p:nvSpPr>
          <p:spPr>
            <a:xfrm>
              <a:off x="1595131" y="4618239"/>
              <a:ext cx="5790134" cy="13538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38D51BA3-7C94-436F-8441-961F977EC547}"/>
              </a:ext>
            </a:extLst>
          </p:cNvPr>
          <p:cNvSpPr txBox="1"/>
          <p:nvPr/>
        </p:nvSpPr>
        <p:spPr>
          <a:xfrm>
            <a:off x="8088766" y="4032454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</p:spTree>
    <p:extLst>
      <p:ext uri="{BB962C8B-B14F-4D97-AF65-F5344CB8AC3E}">
        <p14:creationId xmlns:p14="http://schemas.microsoft.com/office/powerpoint/2010/main" val="1217225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55" grpId="0" animBg="1"/>
      <p:bldP spid="56" grpId="0" animBg="1"/>
      <p:bldP spid="57" grpId="0" animBg="1"/>
      <p:bldP spid="68" grpId="0"/>
      <p:bldP spid="69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新案例分析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NEW CASE ANALYSIS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aphicFrame>
        <p:nvGraphicFramePr>
          <p:cNvPr id="10" name="Chart 28">
            <a:extLst>
              <a:ext uri="{FF2B5EF4-FFF2-40B4-BE49-F238E27FC236}">
                <a16:creationId xmlns:a16="http://schemas.microsoft.com/office/drawing/2014/main" id="{0E93515C-BECA-4904-9245-875CC50AB4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1482015"/>
              </p:ext>
            </p:extLst>
          </p:nvPr>
        </p:nvGraphicFramePr>
        <p:xfrm>
          <a:off x="1233708" y="1548391"/>
          <a:ext cx="4921103" cy="2822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ounded Rectangle 29">
            <a:extLst>
              <a:ext uri="{FF2B5EF4-FFF2-40B4-BE49-F238E27FC236}">
                <a16:creationId xmlns:a16="http://schemas.microsoft.com/office/drawing/2014/main" id="{CD8F6C3F-FE4C-4E3A-A9B6-15AD2EB9867C}"/>
              </a:ext>
            </a:extLst>
          </p:cNvPr>
          <p:cNvSpPr/>
          <p:nvPr/>
        </p:nvSpPr>
        <p:spPr>
          <a:xfrm>
            <a:off x="1233708" y="4993337"/>
            <a:ext cx="632639" cy="632639"/>
          </a:xfrm>
          <a:prstGeom prst="roundRect">
            <a:avLst/>
          </a:pr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2" name="Rounded Rectangle 30">
            <a:extLst>
              <a:ext uri="{FF2B5EF4-FFF2-40B4-BE49-F238E27FC236}">
                <a16:creationId xmlns:a16="http://schemas.microsoft.com/office/drawing/2014/main" id="{E272719A-49D7-4CE3-9341-E4AE5FE96BDF}"/>
              </a:ext>
            </a:extLst>
          </p:cNvPr>
          <p:cNvSpPr/>
          <p:nvPr/>
        </p:nvSpPr>
        <p:spPr>
          <a:xfrm>
            <a:off x="3670869" y="4993337"/>
            <a:ext cx="632639" cy="632639"/>
          </a:xfrm>
          <a:prstGeom prst="roundRect">
            <a:avLst/>
          </a:pr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4ECC0BD2-E04D-47B2-A529-45D227E99584}"/>
              </a:ext>
            </a:extLst>
          </p:cNvPr>
          <p:cNvSpPr/>
          <p:nvPr/>
        </p:nvSpPr>
        <p:spPr>
          <a:xfrm>
            <a:off x="2046095" y="4993337"/>
            <a:ext cx="632639" cy="632639"/>
          </a:xfrm>
          <a:prstGeom prst="roundRect">
            <a:avLst/>
          </a:pr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4" name="Rounded Rectangle 32">
            <a:extLst>
              <a:ext uri="{FF2B5EF4-FFF2-40B4-BE49-F238E27FC236}">
                <a16:creationId xmlns:a16="http://schemas.microsoft.com/office/drawing/2014/main" id="{71C96A98-6804-4DB9-BD0E-EA38A1EA6936}"/>
              </a:ext>
            </a:extLst>
          </p:cNvPr>
          <p:cNvSpPr/>
          <p:nvPr/>
        </p:nvSpPr>
        <p:spPr>
          <a:xfrm>
            <a:off x="2858482" y="4993337"/>
            <a:ext cx="632639" cy="632639"/>
          </a:xfrm>
          <a:prstGeom prst="roundRect">
            <a:avLst/>
          </a:pr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6C3B1A4D-3749-4BD6-A106-CF53E9EFDF42}"/>
              </a:ext>
            </a:extLst>
          </p:cNvPr>
          <p:cNvSpPr txBox="1"/>
          <p:nvPr/>
        </p:nvSpPr>
        <p:spPr>
          <a:xfrm>
            <a:off x="4483256" y="5032657"/>
            <a:ext cx="19320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rgbClr val="1F1F1F">
                    <a:lumMod val="50000"/>
                    <a:lumOff val="50000"/>
                  </a:srgbClr>
                </a:solidFill>
                <a:cs typeface="+mn-ea"/>
                <a:sym typeface="+mn-lt"/>
              </a:rPr>
              <a:t>……</a:t>
            </a:r>
            <a:endParaRPr lang="en-US" sz="1000" dirty="0">
              <a:solidFill>
                <a:srgbClr val="1F1F1F">
                  <a:lumMod val="50000"/>
                  <a:lumOff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19" name="TextBox 20">
            <a:extLst>
              <a:ext uri="{FF2B5EF4-FFF2-40B4-BE49-F238E27FC236}">
                <a16:creationId xmlns:a16="http://schemas.microsoft.com/office/drawing/2014/main" id="{F0A6223E-36D3-4BD5-ABE0-BB33CAD1196A}"/>
              </a:ext>
            </a:extLst>
          </p:cNvPr>
          <p:cNvSpPr txBox="1"/>
          <p:nvPr/>
        </p:nvSpPr>
        <p:spPr>
          <a:xfrm>
            <a:off x="6788973" y="1650724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24">
            <a:extLst>
              <a:ext uri="{FF2B5EF4-FFF2-40B4-BE49-F238E27FC236}">
                <a16:creationId xmlns:a16="http://schemas.microsoft.com/office/drawing/2014/main" id="{026C8D3C-9F7F-484C-BFE1-1ED6A95D01C8}"/>
              </a:ext>
            </a:extLst>
          </p:cNvPr>
          <p:cNvSpPr txBox="1"/>
          <p:nvPr/>
        </p:nvSpPr>
        <p:spPr>
          <a:xfrm>
            <a:off x="6639114" y="3565105"/>
            <a:ext cx="4532170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8513D1E-A3C3-4B0D-9CC6-C343D36492B3}"/>
              </a:ext>
            </a:extLst>
          </p:cNvPr>
          <p:cNvSpPr txBox="1"/>
          <p:nvPr/>
        </p:nvSpPr>
        <p:spPr>
          <a:xfrm>
            <a:off x="6788973" y="2435564"/>
            <a:ext cx="4532170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4815DFA-D356-4766-AA7D-19FE3958F4BC}"/>
              </a:ext>
            </a:extLst>
          </p:cNvPr>
          <p:cNvSpPr txBox="1"/>
          <p:nvPr/>
        </p:nvSpPr>
        <p:spPr>
          <a:xfrm>
            <a:off x="6788973" y="1955383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</a:p>
        </p:txBody>
      </p:sp>
      <p:sp>
        <p:nvSpPr>
          <p:cNvPr id="23" name="TextBox 24">
            <a:extLst>
              <a:ext uri="{FF2B5EF4-FFF2-40B4-BE49-F238E27FC236}">
                <a16:creationId xmlns:a16="http://schemas.microsoft.com/office/drawing/2014/main" id="{7E2E84B8-4794-48F9-BB2F-EE5EF99822AC}"/>
              </a:ext>
            </a:extLst>
          </p:cNvPr>
          <p:cNvSpPr txBox="1"/>
          <p:nvPr/>
        </p:nvSpPr>
        <p:spPr>
          <a:xfrm>
            <a:off x="6639114" y="4357028"/>
            <a:ext cx="4532170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TextBox 24">
            <a:extLst>
              <a:ext uri="{FF2B5EF4-FFF2-40B4-BE49-F238E27FC236}">
                <a16:creationId xmlns:a16="http://schemas.microsoft.com/office/drawing/2014/main" id="{774E7906-C4B4-4A77-85DA-50AC77C727CF}"/>
              </a:ext>
            </a:extLst>
          </p:cNvPr>
          <p:cNvSpPr txBox="1"/>
          <p:nvPr/>
        </p:nvSpPr>
        <p:spPr>
          <a:xfrm>
            <a:off x="6639114" y="5148951"/>
            <a:ext cx="4532170" cy="7075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945670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新案例分析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NEW CASE ANALYSIS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157361E-E538-40AF-B089-C0B248E219D5}"/>
              </a:ext>
            </a:extLst>
          </p:cNvPr>
          <p:cNvGrpSpPr/>
          <p:nvPr/>
        </p:nvGrpSpPr>
        <p:grpSpPr>
          <a:xfrm>
            <a:off x="1341026" y="1903362"/>
            <a:ext cx="1371600" cy="1507165"/>
            <a:chOff x="1341026" y="1903362"/>
            <a:chExt cx="1371600" cy="1507165"/>
          </a:xfrm>
        </p:grpSpPr>
        <p:sp>
          <p:nvSpPr>
            <p:cNvPr id="26" name="Oval 6">
              <a:extLst>
                <a:ext uri="{FF2B5EF4-FFF2-40B4-BE49-F238E27FC236}">
                  <a16:creationId xmlns:a16="http://schemas.microsoft.com/office/drawing/2014/main" id="{1CF9D9AB-2D05-4EF7-85A1-99F9FB1D2FE8}"/>
                </a:ext>
              </a:extLst>
            </p:cNvPr>
            <p:cNvSpPr/>
            <p:nvPr/>
          </p:nvSpPr>
          <p:spPr>
            <a:xfrm>
              <a:off x="1399505" y="1961841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27" name="Oval 7">
              <a:extLst>
                <a:ext uri="{FF2B5EF4-FFF2-40B4-BE49-F238E27FC236}">
                  <a16:creationId xmlns:a16="http://schemas.microsoft.com/office/drawing/2014/main" id="{D747AC5E-6677-43C3-A3E3-385A558EDAC6}"/>
                </a:ext>
              </a:extLst>
            </p:cNvPr>
            <p:cNvSpPr/>
            <p:nvPr/>
          </p:nvSpPr>
          <p:spPr>
            <a:xfrm>
              <a:off x="1341026" y="1903362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8">
              <a:extLst>
                <a:ext uri="{FF2B5EF4-FFF2-40B4-BE49-F238E27FC236}">
                  <a16:creationId xmlns:a16="http://schemas.microsoft.com/office/drawing/2014/main" id="{33EAFA93-0023-459F-B59C-204A6A6979A4}"/>
                </a:ext>
              </a:extLst>
            </p:cNvPr>
            <p:cNvSpPr/>
            <p:nvPr/>
          </p:nvSpPr>
          <p:spPr>
            <a:xfrm>
              <a:off x="2159734" y="3022439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50D300A-3DEB-4DFE-B3B0-86A4C3E3B225}"/>
              </a:ext>
            </a:extLst>
          </p:cNvPr>
          <p:cNvGrpSpPr/>
          <p:nvPr/>
        </p:nvGrpSpPr>
        <p:grpSpPr>
          <a:xfrm>
            <a:off x="2869457" y="1994270"/>
            <a:ext cx="2249933" cy="1010390"/>
            <a:chOff x="2771105" y="1994270"/>
            <a:chExt cx="2249933" cy="1010390"/>
          </a:xfrm>
        </p:grpSpPr>
        <p:sp>
          <p:nvSpPr>
            <p:cNvPr id="29" name="TextBox 57">
              <a:extLst>
                <a:ext uri="{FF2B5EF4-FFF2-40B4-BE49-F238E27FC236}">
                  <a16:creationId xmlns:a16="http://schemas.microsoft.com/office/drawing/2014/main" id="{3DB514EC-F30E-44C0-84C7-3BDB7255BA75}"/>
                </a:ext>
              </a:extLst>
            </p:cNvPr>
            <p:cNvSpPr txBox="1"/>
            <p:nvPr/>
          </p:nvSpPr>
          <p:spPr>
            <a:xfrm>
              <a:off x="2771105" y="199427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58">
              <a:extLst>
                <a:ext uri="{FF2B5EF4-FFF2-40B4-BE49-F238E27FC236}">
                  <a16:creationId xmlns:a16="http://schemas.microsoft.com/office/drawing/2014/main" id="{68CCA406-7EB3-4B2D-A1B3-5A7F55C3ACF6}"/>
                </a:ext>
              </a:extLst>
            </p:cNvPr>
            <p:cNvSpPr txBox="1"/>
            <p:nvPr/>
          </p:nvSpPr>
          <p:spPr>
            <a:xfrm>
              <a:off x="2771105" y="2358329"/>
              <a:ext cx="2249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68CD6EE-BFF2-41E6-8F99-9EF9C00AD21F}"/>
              </a:ext>
            </a:extLst>
          </p:cNvPr>
          <p:cNvGrpSpPr/>
          <p:nvPr/>
        </p:nvGrpSpPr>
        <p:grpSpPr>
          <a:xfrm>
            <a:off x="2989448" y="4033418"/>
            <a:ext cx="1371600" cy="1507165"/>
            <a:chOff x="2989448" y="4033418"/>
            <a:chExt cx="1371600" cy="1507165"/>
          </a:xfrm>
        </p:grpSpPr>
        <p:sp>
          <p:nvSpPr>
            <p:cNvPr id="32" name="Oval 11">
              <a:extLst>
                <a:ext uri="{FF2B5EF4-FFF2-40B4-BE49-F238E27FC236}">
                  <a16:creationId xmlns:a16="http://schemas.microsoft.com/office/drawing/2014/main" id="{07B51989-1A48-4238-B834-E6B9CB72A74D}"/>
                </a:ext>
              </a:extLst>
            </p:cNvPr>
            <p:cNvSpPr/>
            <p:nvPr/>
          </p:nvSpPr>
          <p:spPr>
            <a:xfrm>
              <a:off x="3047927" y="4091897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3" name="Oval 12">
              <a:extLst>
                <a:ext uri="{FF2B5EF4-FFF2-40B4-BE49-F238E27FC236}">
                  <a16:creationId xmlns:a16="http://schemas.microsoft.com/office/drawing/2014/main" id="{5AE64DA5-E2CA-4853-9247-4ABE3810936D}"/>
                </a:ext>
              </a:extLst>
            </p:cNvPr>
            <p:cNvSpPr/>
            <p:nvPr/>
          </p:nvSpPr>
          <p:spPr>
            <a:xfrm>
              <a:off x="2989448" y="4033418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Oval 13">
              <a:extLst>
                <a:ext uri="{FF2B5EF4-FFF2-40B4-BE49-F238E27FC236}">
                  <a16:creationId xmlns:a16="http://schemas.microsoft.com/office/drawing/2014/main" id="{6621465E-6D4F-4CA5-B08C-436D5760B5DF}"/>
                </a:ext>
              </a:extLst>
            </p:cNvPr>
            <p:cNvSpPr/>
            <p:nvPr/>
          </p:nvSpPr>
          <p:spPr>
            <a:xfrm>
              <a:off x="3808156" y="5152495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C204364-698E-4283-A642-94EA3227C79F}"/>
              </a:ext>
            </a:extLst>
          </p:cNvPr>
          <p:cNvGrpSpPr/>
          <p:nvPr/>
        </p:nvGrpSpPr>
        <p:grpSpPr>
          <a:xfrm>
            <a:off x="5747598" y="1903362"/>
            <a:ext cx="1371600" cy="1507165"/>
            <a:chOff x="5747598" y="1903362"/>
            <a:chExt cx="1371600" cy="1507165"/>
          </a:xfrm>
        </p:grpSpPr>
        <p:sp>
          <p:nvSpPr>
            <p:cNvPr id="38" name="Oval 16">
              <a:extLst>
                <a:ext uri="{FF2B5EF4-FFF2-40B4-BE49-F238E27FC236}">
                  <a16:creationId xmlns:a16="http://schemas.microsoft.com/office/drawing/2014/main" id="{0D941571-3B8B-4637-965F-00A0871E29A2}"/>
                </a:ext>
              </a:extLst>
            </p:cNvPr>
            <p:cNvSpPr/>
            <p:nvPr/>
          </p:nvSpPr>
          <p:spPr>
            <a:xfrm>
              <a:off x="5806077" y="1961841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E53238"/>
                </a:gs>
                <a:gs pos="50000">
                  <a:srgbClr val="E53238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39" name="Oval 17">
              <a:extLst>
                <a:ext uri="{FF2B5EF4-FFF2-40B4-BE49-F238E27FC236}">
                  <a16:creationId xmlns:a16="http://schemas.microsoft.com/office/drawing/2014/main" id="{7638F9AE-773D-482C-A863-91E057CE62D2}"/>
                </a:ext>
              </a:extLst>
            </p:cNvPr>
            <p:cNvSpPr/>
            <p:nvPr/>
          </p:nvSpPr>
          <p:spPr>
            <a:xfrm>
              <a:off x="5747598" y="1903362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Oval 18">
              <a:extLst>
                <a:ext uri="{FF2B5EF4-FFF2-40B4-BE49-F238E27FC236}">
                  <a16:creationId xmlns:a16="http://schemas.microsoft.com/office/drawing/2014/main" id="{75BB663E-05E9-47CA-8282-D9005670019E}"/>
                </a:ext>
              </a:extLst>
            </p:cNvPr>
            <p:cNvSpPr/>
            <p:nvPr/>
          </p:nvSpPr>
          <p:spPr>
            <a:xfrm>
              <a:off x="6566306" y="3022439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CA17A02-7B81-4108-BD96-8A0CAE9A87D7}"/>
              </a:ext>
            </a:extLst>
          </p:cNvPr>
          <p:cNvGrpSpPr/>
          <p:nvPr/>
        </p:nvGrpSpPr>
        <p:grpSpPr>
          <a:xfrm>
            <a:off x="7653597" y="4033418"/>
            <a:ext cx="1371600" cy="1507165"/>
            <a:chOff x="7653597" y="4033418"/>
            <a:chExt cx="1371600" cy="1507165"/>
          </a:xfrm>
        </p:grpSpPr>
        <p:sp>
          <p:nvSpPr>
            <p:cNvPr id="44" name="Oval 21">
              <a:extLst>
                <a:ext uri="{FF2B5EF4-FFF2-40B4-BE49-F238E27FC236}">
                  <a16:creationId xmlns:a16="http://schemas.microsoft.com/office/drawing/2014/main" id="{6794C6B7-0AEB-49CA-B552-70C1100DEE79}"/>
                </a:ext>
              </a:extLst>
            </p:cNvPr>
            <p:cNvSpPr/>
            <p:nvPr/>
          </p:nvSpPr>
          <p:spPr>
            <a:xfrm>
              <a:off x="7712076" y="4091897"/>
              <a:ext cx="1254642" cy="1254642"/>
            </a:xfrm>
            <a:prstGeom prst="ellipse">
              <a:avLst/>
            </a:prstGeom>
            <a:gradFill>
              <a:gsLst>
                <a:gs pos="50000">
                  <a:srgbClr val="595959"/>
                </a:gs>
                <a:gs pos="50000">
                  <a:srgbClr val="595959">
                    <a:lumMod val="75000"/>
                  </a:srgbClr>
                </a:gs>
              </a:gsLst>
              <a:lin ang="2700000" scaled="1"/>
            </a:gradFill>
            <a:ln>
              <a:noFill/>
            </a:ln>
            <a:effectLst/>
          </p:spPr>
          <p:txBody>
            <a:bodyPr anchor="ctr"/>
            <a:lstStyle/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ker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457200"/>
              <a:r>
                <a:rPr lang="zh-CN" altLang="en-US" ker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45" name="Oval 22">
              <a:extLst>
                <a:ext uri="{FF2B5EF4-FFF2-40B4-BE49-F238E27FC236}">
                  <a16:creationId xmlns:a16="http://schemas.microsoft.com/office/drawing/2014/main" id="{3D89F7B4-2E97-4905-925B-26BBFD057E8F}"/>
                </a:ext>
              </a:extLst>
            </p:cNvPr>
            <p:cNvSpPr/>
            <p:nvPr/>
          </p:nvSpPr>
          <p:spPr>
            <a:xfrm>
              <a:off x="7653597" y="4033418"/>
              <a:ext cx="1371600" cy="137160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Oval 23">
              <a:extLst>
                <a:ext uri="{FF2B5EF4-FFF2-40B4-BE49-F238E27FC236}">
                  <a16:creationId xmlns:a16="http://schemas.microsoft.com/office/drawing/2014/main" id="{BBE26B95-8247-485F-9321-5F27EBCA3DC3}"/>
                </a:ext>
              </a:extLst>
            </p:cNvPr>
            <p:cNvSpPr/>
            <p:nvPr/>
          </p:nvSpPr>
          <p:spPr>
            <a:xfrm>
              <a:off x="8472305" y="5152495"/>
              <a:ext cx="388088" cy="388088"/>
            </a:xfrm>
            <a:prstGeom prst="ellipse">
              <a:avLst/>
            </a:prstGeom>
            <a:solidFill>
              <a:srgbClr val="1F1F1F">
                <a:lumMod val="65000"/>
                <a:lumOff val="3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</a:p>
          </p:txBody>
        </p:sp>
      </p:grpSp>
      <p:cxnSp>
        <p:nvCxnSpPr>
          <p:cNvPr id="49" name="Straight Arrow Connector 26">
            <a:extLst>
              <a:ext uri="{FF2B5EF4-FFF2-40B4-BE49-F238E27FC236}">
                <a16:creationId xmlns:a16="http://schemas.microsoft.com/office/drawing/2014/main" id="{F3DAA357-B66A-4D06-86EE-297E4B9A430A}"/>
              </a:ext>
            </a:extLst>
          </p:cNvPr>
          <p:cNvCxnSpPr>
            <a:stCxn id="28" idx="5"/>
            <a:endCxn id="33" idx="1"/>
          </p:cNvCxnSpPr>
          <p:nvPr/>
        </p:nvCxnSpPr>
        <p:spPr>
          <a:xfrm>
            <a:off x="2490988" y="3353693"/>
            <a:ext cx="699326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50" name="Straight Arrow Connector 27">
            <a:extLst>
              <a:ext uri="{FF2B5EF4-FFF2-40B4-BE49-F238E27FC236}">
                <a16:creationId xmlns:a16="http://schemas.microsoft.com/office/drawing/2014/main" id="{44920BCE-E2BF-4681-ACD8-7F3A45A38949}"/>
              </a:ext>
            </a:extLst>
          </p:cNvPr>
          <p:cNvCxnSpPr>
            <a:stCxn id="33" idx="7"/>
            <a:endCxn id="39" idx="3"/>
          </p:cNvCxnSpPr>
          <p:nvPr/>
        </p:nvCxnSpPr>
        <p:spPr>
          <a:xfrm flipV="1">
            <a:off x="4160182" y="3074096"/>
            <a:ext cx="1788282" cy="1160188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cxnSp>
        <p:nvCxnSpPr>
          <p:cNvPr id="51" name="Straight Arrow Connector 28">
            <a:extLst>
              <a:ext uri="{FF2B5EF4-FFF2-40B4-BE49-F238E27FC236}">
                <a16:creationId xmlns:a16="http://schemas.microsoft.com/office/drawing/2014/main" id="{F78E5C34-29AF-44EC-977E-F131BD9FCA97}"/>
              </a:ext>
            </a:extLst>
          </p:cNvPr>
          <p:cNvCxnSpPr>
            <a:stCxn id="40" idx="5"/>
            <a:endCxn id="45" idx="1"/>
          </p:cNvCxnSpPr>
          <p:nvPr/>
        </p:nvCxnSpPr>
        <p:spPr>
          <a:xfrm>
            <a:off x="6897560" y="3353693"/>
            <a:ext cx="956903" cy="880591"/>
          </a:xfrm>
          <a:prstGeom prst="straightConnector1">
            <a:avLst/>
          </a:prstGeom>
          <a:noFill/>
          <a:ln w="6350" cap="flat" cmpd="sng" algn="ctr">
            <a:solidFill>
              <a:srgbClr val="7F8C8D"/>
            </a:solidFill>
            <a:prstDash val="dash"/>
            <a:miter lim="800000"/>
            <a:tailEnd type="triangle"/>
          </a:ln>
          <a:effectLst/>
        </p:spPr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AD06CB14-9413-42BF-BD94-572DD18C486F}"/>
              </a:ext>
            </a:extLst>
          </p:cNvPr>
          <p:cNvGrpSpPr/>
          <p:nvPr/>
        </p:nvGrpSpPr>
        <p:grpSpPr>
          <a:xfrm>
            <a:off x="7276029" y="1994270"/>
            <a:ext cx="2249933" cy="1010390"/>
            <a:chOff x="2771105" y="1994270"/>
            <a:chExt cx="2249933" cy="1010390"/>
          </a:xfrm>
        </p:grpSpPr>
        <p:sp>
          <p:nvSpPr>
            <p:cNvPr id="53" name="TextBox 57">
              <a:extLst>
                <a:ext uri="{FF2B5EF4-FFF2-40B4-BE49-F238E27FC236}">
                  <a16:creationId xmlns:a16="http://schemas.microsoft.com/office/drawing/2014/main" id="{974D5C38-DBF2-4CDA-9AC8-0272F62C0E86}"/>
                </a:ext>
              </a:extLst>
            </p:cNvPr>
            <p:cNvSpPr txBox="1"/>
            <p:nvPr/>
          </p:nvSpPr>
          <p:spPr>
            <a:xfrm>
              <a:off x="2771105" y="199427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TextBox 58">
              <a:extLst>
                <a:ext uri="{FF2B5EF4-FFF2-40B4-BE49-F238E27FC236}">
                  <a16:creationId xmlns:a16="http://schemas.microsoft.com/office/drawing/2014/main" id="{DCD38FE7-40EC-46A7-839D-60E3E85561DA}"/>
                </a:ext>
              </a:extLst>
            </p:cNvPr>
            <p:cNvSpPr txBox="1"/>
            <p:nvPr/>
          </p:nvSpPr>
          <p:spPr>
            <a:xfrm>
              <a:off x="2771105" y="2358329"/>
              <a:ext cx="2249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66CC83F-89BD-471A-A71A-DDF43A18AFE7}"/>
              </a:ext>
            </a:extLst>
          </p:cNvPr>
          <p:cNvGrpSpPr/>
          <p:nvPr/>
        </p:nvGrpSpPr>
        <p:grpSpPr>
          <a:xfrm>
            <a:off x="4467026" y="4252652"/>
            <a:ext cx="2249933" cy="1010390"/>
            <a:chOff x="2771105" y="1994270"/>
            <a:chExt cx="2249933" cy="1010390"/>
          </a:xfrm>
        </p:grpSpPr>
        <p:sp>
          <p:nvSpPr>
            <p:cNvPr id="56" name="TextBox 57">
              <a:extLst>
                <a:ext uri="{FF2B5EF4-FFF2-40B4-BE49-F238E27FC236}">
                  <a16:creationId xmlns:a16="http://schemas.microsoft.com/office/drawing/2014/main" id="{8BF3A576-6A9C-4A48-AD01-A0707835E018}"/>
                </a:ext>
              </a:extLst>
            </p:cNvPr>
            <p:cNvSpPr txBox="1"/>
            <p:nvPr/>
          </p:nvSpPr>
          <p:spPr>
            <a:xfrm>
              <a:off x="2771105" y="199427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8">
              <a:extLst>
                <a:ext uri="{FF2B5EF4-FFF2-40B4-BE49-F238E27FC236}">
                  <a16:creationId xmlns:a16="http://schemas.microsoft.com/office/drawing/2014/main" id="{6DAB6618-42E0-440F-B4D2-4AC74D26E2A4}"/>
                </a:ext>
              </a:extLst>
            </p:cNvPr>
            <p:cNvSpPr txBox="1"/>
            <p:nvPr/>
          </p:nvSpPr>
          <p:spPr>
            <a:xfrm>
              <a:off x="2771105" y="2358329"/>
              <a:ext cx="2249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91217AE-5178-4B60-8A89-BD1B0EE6112D}"/>
              </a:ext>
            </a:extLst>
          </p:cNvPr>
          <p:cNvGrpSpPr/>
          <p:nvPr/>
        </p:nvGrpSpPr>
        <p:grpSpPr>
          <a:xfrm>
            <a:off x="9153238" y="4252652"/>
            <a:ext cx="2249933" cy="1010390"/>
            <a:chOff x="2771105" y="1994270"/>
            <a:chExt cx="2249933" cy="1010390"/>
          </a:xfrm>
        </p:grpSpPr>
        <p:sp>
          <p:nvSpPr>
            <p:cNvPr id="63" name="TextBox 57">
              <a:extLst>
                <a:ext uri="{FF2B5EF4-FFF2-40B4-BE49-F238E27FC236}">
                  <a16:creationId xmlns:a16="http://schemas.microsoft.com/office/drawing/2014/main" id="{79878DED-FCD0-486A-91A4-C4947ECA3317}"/>
                </a:ext>
              </a:extLst>
            </p:cNvPr>
            <p:cNvSpPr txBox="1"/>
            <p:nvPr/>
          </p:nvSpPr>
          <p:spPr>
            <a:xfrm>
              <a:off x="2771105" y="199427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添加描述文本</a:t>
              </a:r>
              <a:endPara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4" name="TextBox 58">
              <a:extLst>
                <a:ext uri="{FF2B5EF4-FFF2-40B4-BE49-F238E27FC236}">
                  <a16:creationId xmlns:a16="http://schemas.microsoft.com/office/drawing/2014/main" id="{9B2A6382-4CAB-4371-9045-1C41503BDA11}"/>
                </a:ext>
              </a:extLst>
            </p:cNvPr>
            <p:cNvSpPr txBox="1"/>
            <p:nvPr/>
          </p:nvSpPr>
          <p:spPr>
            <a:xfrm>
              <a:off x="2771105" y="2358329"/>
              <a:ext cx="2249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166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新案例分析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NEW CASE ANALYSIS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713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41" name="Freeform 8">
            <a:extLst>
              <a:ext uri="{FF2B5EF4-FFF2-40B4-BE49-F238E27FC236}">
                <a16:creationId xmlns:a16="http://schemas.microsoft.com/office/drawing/2014/main" id="{E35A1024-A48B-4AB6-9571-21681BA05C7C}"/>
              </a:ext>
            </a:extLst>
          </p:cNvPr>
          <p:cNvSpPr/>
          <p:nvPr/>
        </p:nvSpPr>
        <p:spPr>
          <a:xfrm>
            <a:off x="5734295" y="1707825"/>
            <a:ext cx="1282183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42" name="Freeform 10">
            <a:extLst>
              <a:ext uri="{FF2B5EF4-FFF2-40B4-BE49-F238E27FC236}">
                <a16:creationId xmlns:a16="http://schemas.microsoft.com/office/drawing/2014/main" id="{005BD676-8692-43D9-AF93-9834885311F7}"/>
              </a:ext>
            </a:extLst>
          </p:cNvPr>
          <p:cNvSpPr/>
          <p:nvPr/>
        </p:nvSpPr>
        <p:spPr>
          <a:xfrm>
            <a:off x="4349538" y="1707825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47" name="Freeform 11">
            <a:extLst>
              <a:ext uri="{FF2B5EF4-FFF2-40B4-BE49-F238E27FC236}">
                <a16:creationId xmlns:a16="http://schemas.microsoft.com/office/drawing/2014/main" id="{A9D8D6C2-CF48-49DF-9C08-B9762CCE1FDD}"/>
              </a:ext>
            </a:extLst>
          </p:cNvPr>
          <p:cNvSpPr/>
          <p:nvPr/>
        </p:nvSpPr>
        <p:spPr>
          <a:xfrm>
            <a:off x="5039264" y="295876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48" name="Freeform 13">
            <a:extLst>
              <a:ext uri="{FF2B5EF4-FFF2-40B4-BE49-F238E27FC236}">
                <a16:creationId xmlns:a16="http://schemas.microsoft.com/office/drawing/2014/main" id="{83004593-03F2-4FE4-B31D-123C5269CCC7}"/>
              </a:ext>
            </a:extLst>
          </p:cNvPr>
          <p:cNvSpPr/>
          <p:nvPr/>
        </p:nvSpPr>
        <p:spPr>
          <a:xfrm>
            <a:off x="6424021" y="2958764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60%</a:t>
            </a:r>
          </a:p>
        </p:txBody>
      </p:sp>
      <p:sp>
        <p:nvSpPr>
          <p:cNvPr id="65" name="Freeform 14">
            <a:extLst>
              <a:ext uri="{FF2B5EF4-FFF2-40B4-BE49-F238E27FC236}">
                <a16:creationId xmlns:a16="http://schemas.microsoft.com/office/drawing/2014/main" id="{FBB98F06-0BD1-4E1F-8F48-4F39451C34DB}"/>
              </a:ext>
            </a:extLst>
          </p:cNvPr>
          <p:cNvSpPr/>
          <p:nvPr/>
        </p:nvSpPr>
        <p:spPr>
          <a:xfrm>
            <a:off x="5734295" y="4209702"/>
            <a:ext cx="1282183" cy="1473773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595959"/>
              </a:gs>
              <a:gs pos="50000">
                <a:srgbClr val="595959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</a:p>
        </p:txBody>
      </p:sp>
      <p:sp>
        <p:nvSpPr>
          <p:cNvPr id="66" name="Freeform 16">
            <a:extLst>
              <a:ext uri="{FF2B5EF4-FFF2-40B4-BE49-F238E27FC236}">
                <a16:creationId xmlns:a16="http://schemas.microsoft.com/office/drawing/2014/main" id="{EAD94AE7-AC9F-4896-A6EA-4FDE31AFDA7C}"/>
              </a:ext>
            </a:extLst>
          </p:cNvPr>
          <p:cNvSpPr/>
          <p:nvPr/>
        </p:nvSpPr>
        <p:spPr>
          <a:xfrm>
            <a:off x="4349538" y="4209702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gradFill>
            <a:gsLst>
              <a:gs pos="50000">
                <a:srgbClr val="E53238"/>
              </a:gs>
              <a:gs pos="50000">
                <a:srgbClr val="E53238">
                  <a:lumMod val="75000"/>
                </a:srgbClr>
              </a:gs>
            </a:gsLst>
            <a:lin ang="2700000" scaled="1"/>
          </a:gradFill>
          <a:ln>
            <a:noFill/>
          </a:ln>
          <a:effectLst/>
        </p:spPr>
        <p:txBody>
          <a:bodyPr anchor="ctr"/>
          <a:lstStyle/>
          <a:p>
            <a:pPr algn="ctr" defTabSz="457200"/>
            <a:r>
              <a:rPr lang="en-US" kern="0">
                <a:solidFill>
                  <a:schemeClr val="bg1"/>
                </a:solidFill>
                <a:cs typeface="+mn-ea"/>
                <a:sym typeface="+mn-lt"/>
              </a:rPr>
              <a:t>80</a:t>
            </a:r>
          </a:p>
        </p:txBody>
      </p:sp>
      <p:cxnSp>
        <p:nvCxnSpPr>
          <p:cNvPr id="67" name="Straight Connector 20">
            <a:extLst>
              <a:ext uri="{FF2B5EF4-FFF2-40B4-BE49-F238E27FC236}">
                <a16:creationId xmlns:a16="http://schemas.microsoft.com/office/drawing/2014/main" id="{ED46DCA2-B2FA-4AC6-9431-8D23FE1EB609}"/>
              </a:ext>
            </a:extLst>
          </p:cNvPr>
          <p:cNvCxnSpPr/>
          <p:nvPr/>
        </p:nvCxnSpPr>
        <p:spPr>
          <a:xfrm>
            <a:off x="7055563" y="244471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68" name="Straight Connector 21">
            <a:extLst>
              <a:ext uri="{FF2B5EF4-FFF2-40B4-BE49-F238E27FC236}">
                <a16:creationId xmlns:a16="http://schemas.microsoft.com/office/drawing/2014/main" id="{42487D2B-D0D6-457B-A77A-A649DFBCA71A}"/>
              </a:ext>
            </a:extLst>
          </p:cNvPr>
          <p:cNvCxnSpPr/>
          <p:nvPr/>
        </p:nvCxnSpPr>
        <p:spPr>
          <a:xfrm>
            <a:off x="7055563" y="494658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69" name="Straight Connector 22">
            <a:extLst>
              <a:ext uri="{FF2B5EF4-FFF2-40B4-BE49-F238E27FC236}">
                <a16:creationId xmlns:a16="http://schemas.microsoft.com/office/drawing/2014/main" id="{72D40FA5-C537-401D-B1CC-1F7475471C32}"/>
              </a:ext>
            </a:extLst>
          </p:cNvPr>
          <p:cNvCxnSpPr/>
          <p:nvPr/>
        </p:nvCxnSpPr>
        <p:spPr>
          <a:xfrm>
            <a:off x="7736025" y="369565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tailEnd type="oval"/>
          </a:ln>
          <a:effectLst/>
        </p:spPr>
      </p:cxnSp>
      <p:cxnSp>
        <p:nvCxnSpPr>
          <p:cNvPr id="74" name="Straight Connector 23">
            <a:extLst>
              <a:ext uri="{FF2B5EF4-FFF2-40B4-BE49-F238E27FC236}">
                <a16:creationId xmlns:a16="http://schemas.microsoft.com/office/drawing/2014/main" id="{0732833E-D340-4CF7-99A7-B151E7A26237}"/>
              </a:ext>
            </a:extLst>
          </p:cNvPr>
          <p:cNvCxnSpPr/>
          <p:nvPr/>
        </p:nvCxnSpPr>
        <p:spPr>
          <a:xfrm>
            <a:off x="2509031" y="2444711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75" name="Straight Connector 24">
            <a:extLst>
              <a:ext uri="{FF2B5EF4-FFF2-40B4-BE49-F238E27FC236}">
                <a16:creationId xmlns:a16="http://schemas.microsoft.com/office/drawing/2014/main" id="{595FD9F1-017C-4ABF-A260-8653C394BD3E}"/>
              </a:ext>
            </a:extLst>
          </p:cNvPr>
          <p:cNvCxnSpPr/>
          <p:nvPr/>
        </p:nvCxnSpPr>
        <p:spPr>
          <a:xfrm>
            <a:off x="3239581" y="3695650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cxnSp>
        <p:nvCxnSpPr>
          <p:cNvPr id="76" name="Straight Connector 25">
            <a:extLst>
              <a:ext uri="{FF2B5EF4-FFF2-40B4-BE49-F238E27FC236}">
                <a16:creationId xmlns:a16="http://schemas.microsoft.com/office/drawing/2014/main" id="{73A51745-FA88-480D-B6F6-76E08A8BE846}"/>
              </a:ext>
            </a:extLst>
          </p:cNvPr>
          <p:cNvCxnSpPr/>
          <p:nvPr/>
        </p:nvCxnSpPr>
        <p:spPr>
          <a:xfrm>
            <a:off x="2568667" y="4946588"/>
            <a:ext cx="1751048" cy="0"/>
          </a:xfrm>
          <a:prstGeom prst="line">
            <a:avLst/>
          </a:prstGeom>
          <a:noFill/>
          <a:ln w="3175" cap="flat" cmpd="sng" algn="ctr">
            <a:solidFill>
              <a:srgbClr val="7F8C8D"/>
            </a:solidFill>
            <a:prstDash val="dash"/>
            <a:miter lim="800000"/>
            <a:headEnd type="oval"/>
            <a:tailEnd type="none"/>
          </a:ln>
          <a:effectLst/>
        </p:spPr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C4402A7C-C488-4449-909A-56F329B85DC1}"/>
              </a:ext>
            </a:extLst>
          </p:cNvPr>
          <p:cNvGrpSpPr/>
          <p:nvPr/>
        </p:nvGrpSpPr>
        <p:grpSpPr>
          <a:xfrm>
            <a:off x="1611086" y="2046969"/>
            <a:ext cx="2598179" cy="881103"/>
            <a:chOff x="1611086" y="2046969"/>
            <a:chExt cx="2598179" cy="881103"/>
          </a:xfrm>
        </p:grpSpPr>
        <p:sp>
          <p:nvSpPr>
            <p:cNvPr id="80" name="TextBox 97">
              <a:extLst>
                <a:ext uri="{FF2B5EF4-FFF2-40B4-BE49-F238E27FC236}">
                  <a16:creationId xmlns:a16="http://schemas.microsoft.com/office/drawing/2014/main" id="{A4090F70-650E-4D68-B621-8F2CDAFE51DC}"/>
                </a:ext>
              </a:extLst>
            </p:cNvPr>
            <p:cNvSpPr txBox="1"/>
            <p:nvPr/>
          </p:nvSpPr>
          <p:spPr>
            <a:xfrm>
              <a:off x="2957839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6" name="TextBox 103">
              <a:extLst>
                <a:ext uri="{FF2B5EF4-FFF2-40B4-BE49-F238E27FC236}">
                  <a16:creationId xmlns:a16="http://schemas.microsoft.com/office/drawing/2014/main" id="{C8732A13-E100-4ECB-9349-91C44F1C0CBC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4A4FC3A1-C0BC-4EB4-B0EB-1DF5E868BE40}"/>
              </a:ext>
            </a:extLst>
          </p:cNvPr>
          <p:cNvGrpSpPr/>
          <p:nvPr/>
        </p:nvGrpSpPr>
        <p:grpSpPr>
          <a:xfrm>
            <a:off x="2254425" y="3314085"/>
            <a:ext cx="2598179" cy="881103"/>
            <a:chOff x="1611086" y="2046969"/>
            <a:chExt cx="2598179" cy="881103"/>
          </a:xfrm>
        </p:grpSpPr>
        <p:sp>
          <p:nvSpPr>
            <p:cNvPr id="90" name="TextBox 97">
              <a:extLst>
                <a:ext uri="{FF2B5EF4-FFF2-40B4-BE49-F238E27FC236}">
                  <a16:creationId xmlns:a16="http://schemas.microsoft.com/office/drawing/2014/main" id="{F9E7D9EE-EBF3-4D28-9106-DE676E9CC02A}"/>
                </a:ext>
              </a:extLst>
            </p:cNvPr>
            <p:cNvSpPr txBox="1"/>
            <p:nvPr/>
          </p:nvSpPr>
          <p:spPr>
            <a:xfrm>
              <a:off x="2957839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TextBox 103">
              <a:extLst>
                <a:ext uri="{FF2B5EF4-FFF2-40B4-BE49-F238E27FC236}">
                  <a16:creationId xmlns:a16="http://schemas.microsoft.com/office/drawing/2014/main" id="{DA9C80FD-DD10-4DE4-BEF5-FF509737C78F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352B4FCC-99BE-46D7-B2DC-CAF293C2EC93}"/>
              </a:ext>
            </a:extLst>
          </p:cNvPr>
          <p:cNvGrpSpPr/>
          <p:nvPr/>
        </p:nvGrpSpPr>
        <p:grpSpPr>
          <a:xfrm>
            <a:off x="1611086" y="4532856"/>
            <a:ext cx="2598179" cy="881103"/>
            <a:chOff x="1611086" y="2046969"/>
            <a:chExt cx="2598179" cy="881103"/>
          </a:xfrm>
        </p:grpSpPr>
        <p:sp>
          <p:nvSpPr>
            <p:cNvPr id="93" name="TextBox 97">
              <a:extLst>
                <a:ext uri="{FF2B5EF4-FFF2-40B4-BE49-F238E27FC236}">
                  <a16:creationId xmlns:a16="http://schemas.microsoft.com/office/drawing/2014/main" id="{B0023BE6-319A-4BA8-AE71-285449F39A21}"/>
                </a:ext>
              </a:extLst>
            </p:cNvPr>
            <p:cNvSpPr txBox="1"/>
            <p:nvPr/>
          </p:nvSpPr>
          <p:spPr>
            <a:xfrm>
              <a:off x="2957839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TextBox 103">
              <a:extLst>
                <a:ext uri="{FF2B5EF4-FFF2-40B4-BE49-F238E27FC236}">
                  <a16:creationId xmlns:a16="http://schemas.microsoft.com/office/drawing/2014/main" id="{A940742F-072B-4C96-B366-93EFAF7281AF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A2AF030B-9978-4AD6-9CE2-EC27BDB3F92F}"/>
              </a:ext>
            </a:extLst>
          </p:cNvPr>
          <p:cNvGrpSpPr/>
          <p:nvPr/>
        </p:nvGrpSpPr>
        <p:grpSpPr>
          <a:xfrm>
            <a:off x="7507521" y="2046969"/>
            <a:ext cx="2598179" cy="881103"/>
            <a:chOff x="1611086" y="2046969"/>
            <a:chExt cx="2598179" cy="881103"/>
          </a:xfrm>
        </p:grpSpPr>
        <p:sp>
          <p:nvSpPr>
            <p:cNvPr id="96" name="TextBox 97">
              <a:extLst>
                <a:ext uri="{FF2B5EF4-FFF2-40B4-BE49-F238E27FC236}">
                  <a16:creationId xmlns:a16="http://schemas.microsoft.com/office/drawing/2014/main" id="{CE9778C3-F36D-45E9-A031-1CA69900790B}"/>
                </a:ext>
              </a:extLst>
            </p:cNvPr>
            <p:cNvSpPr txBox="1"/>
            <p:nvPr/>
          </p:nvSpPr>
          <p:spPr>
            <a:xfrm>
              <a:off x="1614161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TextBox 103">
              <a:extLst>
                <a:ext uri="{FF2B5EF4-FFF2-40B4-BE49-F238E27FC236}">
                  <a16:creationId xmlns:a16="http://schemas.microsoft.com/office/drawing/2014/main" id="{FC1CA452-6921-4D53-8E4E-5829E9944D34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D5F7E969-8A65-49A3-B7B0-1A878894D4BF}"/>
              </a:ext>
            </a:extLst>
          </p:cNvPr>
          <p:cNvGrpSpPr/>
          <p:nvPr/>
        </p:nvGrpSpPr>
        <p:grpSpPr>
          <a:xfrm>
            <a:off x="7942040" y="3296142"/>
            <a:ext cx="2598179" cy="881103"/>
            <a:chOff x="1611086" y="2046969"/>
            <a:chExt cx="2598179" cy="881103"/>
          </a:xfrm>
        </p:grpSpPr>
        <p:sp>
          <p:nvSpPr>
            <p:cNvPr id="99" name="TextBox 97">
              <a:extLst>
                <a:ext uri="{FF2B5EF4-FFF2-40B4-BE49-F238E27FC236}">
                  <a16:creationId xmlns:a16="http://schemas.microsoft.com/office/drawing/2014/main" id="{2F80536B-EFC5-44F6-9EDD-94C2E3D59940}"/>
                </a:ext>
              </a:extLst>
            </p:cNvPr>
            <p:cNvSpPr txBox="1"/>
            <p:nvPr/>
          </p:nvSpPr>
          <p:spPr>
            <a:xfrm>
              <a:off x="1614161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TextBox 103">
              <a:extLst>
                <a:ext uri="{FF2B5EF4-FFF2-40B4-BE49-F238E27FC236}">
                  <a16:creationId xmlns:a16="http://schemas.microsoft.com/office/drawing/2014/main" id="{51FE81D6-9112-4251-925E-5442B60B9222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41FE2E5D-3AD8-4D7B-8027-918AE59561FF}"/>
              </a:ext>
            </a:extLst>
          </p:cNvPr>
          <p:cNvGrpSpPr/>
          <p:nvPr/>
        </p:nvGrpSpPr>
        <p:grpSpPr>
          <a:xfrm>
            <a:off x="7507521" y="4557909"/>
            <a:ext cx="2598179" cy="881103"/>
            <a:chOff x="1611086" y="2046969"/>
            <a:chExt cx="2598179" cy="881103"/>
          </a:xfrm>
        </p:grpSpPr>
        <p:sp>
          <p:nvSpPr>
            <p:cNvPr id="102" name="TextBox 97">
              <a:extLst>
                <a:ext uri="{FF2B5EF4-FFF2-40B4-BE49-F238E27FC236}">
                  <a16:creationId xmlns:a16="http://schemas.microsoft.com/office/drawing/2014/main" id="{D0DA5A59-74DC-48D0-95E1-D861E9C6FB04}"/>
                </a:ext>
              </a:extLst>
            </p:cNvPr>
            <p:cNvSpPr txBox="1"/>
            <p:nvPr/>
          </p:nvSpPr>
          <p:spPr>
            <a:xfrm>
              <a:off x="1614161" y="2046969"/>
              <a:ext cx="1191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3" name="TextBox 103">
              <a:extLst>
                <a:ext uri="{FF2B5EF4-FFF2-40B4-BE49-F238E27FC236}">
                  <a16:creationId xmlns:a16="http://schemas.microsoft.com/office/drawing/2014/main" id="{B5C66A10-183C-45F8-8300-A4AC39E7260C}"/>
                </a:ext>
              </a:extLst>
            </p:cNvPr>
            <p:cNvSpPr txBox="1"/>
            <p:nvPr/>
          </p:nvSpPr>
          <p:spPr>
            <a:xfrm>
              <a:off x="1611086" y="2512574"/>
              <a:ext cx="259817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1F1F1F">
                      <a:lumMod val="50000"/>
                      <a:lumOff val="50000"/>
                    </a:srgb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30134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5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25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5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125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5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25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5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125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5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125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5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25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7" grpId="0" animBg="1"/>
      <p:bldP spid="47" grpId="1" animBg="1"/>
      <p:bldP spid="48" grpId="0" animBg="1"/>
      <p:bldP spid="48" grpId="1" animBg="1"/>
      <p:bldP spid="65" grpId="0" animBg="1"/>
      <p:bldP spid="65" grpId="1" animBg="1"/>
      <p:bldP spid="66" grpId="0" animBg="1"/>
      <p:bldP spid="6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75944" y="3429000"/>
            <a:ext cx="5776685" cy="551744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F14892-C121-4B9E-B77E-F58AFBCFF151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8F57316-0D32-41C5-8378-FFD53AF4B5A0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45005FE-5A69-4D82-A808-1718178FDB97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B40C385-FE5F-4604-BE94-B18A1DECC30C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3854272-1929-4728-8172-2255730D247B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4089D2-075B-4537-B5FB-6F7AC0C37BE7}"/>
              </a:ext>
            </a:extLst>
          </p:cNvPr>
          <p:cNvSpPr txBox="1"/>
          <p:nvPr/>
        </p:nvSpPr>
        <p:spPr>
          <a:xfrm>
            <a:off x="2161600" y="1473478"/>
            <a:ext cx="824616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i="1" dirty="0">
                <a:blipFill>
                  <a:blip r:embed="rId4"/>
                  <a:stretch>
                    <a:fillRect/>
                  </a:stretch>
                </a:blipFill>
                <a:effectLst>
                  <a:outerShdw blurRad="254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庞门正道标题体" panose="02010600030101010101" pitchFamily="2" charset="-122"/>
                <a:ea typeface="庞门正道标题体" panose="02010600030101010101" pitchFamily="2" charset="-122"/>
                <a:cs typeface="+mn-ea"/>
                <a:sym typeface="+mn-lt"/>
              </a:rPr>
              <a:t>THANKS </a:t>
            </a:r>
            <a:endParaRPr lang="zh-CN" altLang="en-US" sz="13800" i="1" dirty="0">
              <a:blipFill>
                <a:blip r:embed="rId4"/>
                <a:stretch>
                  <a:fillRect/>
                </a:stretch>
              </a:blipFill>
              <a:effectLst>
                <a:outerShdw blurRad="25400" dist="38100" dir="2700000" algn="tl" rotWithShape="0">
                  <a:prstClr val="black">
                    <a:alpha val="16000"/>
                  </a:prstClr>
                </a:outerShdw>
              </a:effectLst>
              <a:latin typeface="庞门正道标题体" panose="02010600030101010101" pitchFamily="2" charset="-122"/>
              <a:ea typeface="庞门正道标题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05B8697-3ACC-4F9C-A2B1-98E2D34071A9}"/>
              </a:ext>
            </a:extLst>
          </p:cNvPr>
          <p:cNvSpPr txBox="1"/>
          <p:nvPr/>
        </p:nvSpPr>
        <p:spPr>
          <a:xfrm>
            <a:off x="3760579" y="3473419"/>
            <a:ext cx="4407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消费者权益保护日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9ADB5DD7-4E2A-4A34-98B7-E3AE725E271F}"/>
              </a:ext>
            </a:extLst>
          </p:cNvPr>
          <p:cNvSpPr/>
          <p:nvPr/>
        </p:nvSpPr>
        <p:spPr>
          <a:xfrm>
            <a:off x="4831124" y="4399742"/>
            <a:ext cx="2266362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  <a:tileRect/>
          </a:gradFill>
          <a:ln w="12700">
            <a:noFill/>
            <a:prstDash val="solid"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899286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>
            <a:extLst>
              <a:ext uri="{FF2B5EF4-FFF2-40B4-BE49-F238E27FC236}">
                <a16:creationId xmlns:a16="http://schemas.microsoft.com/office/drawing/2014/main" id="{3A16E597-B053-4693-88BD-7E32AF34A044}"/>
              </a:ext>
            </a:extLst>
          </p:cNvPr>
          <p:cNvSpPr/>
          <p:nvPr/>
        </p:nvSpPr>
        <p:spPr>
          <a:xfrm>
            <a:off x="1075694" y="3429000"/>
            <a:ext cx="5776685" cy="551744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3E0A2A2-0BDF-41C5-9189-6FA079824169}"/>
              </a:ext>
            </a:extLst>
          </p:cNvPr>
          <p:cNvGrpSpPr/>
          <p:nvPr/>
        </p:nvGrpSpPr>
        <p:grpSpPr>
          <a:xfrm>
            <a:off x="1476742" y="45463"/>
            <a:ext cx="4974908" cy="6115064"/>
            <a:chOff x="3476992" y="45463"/>
            <a:chExt cx="4974908" cy="611506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9D297E4-7ADD-4980-AFD3-5E04D9A32613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5B2C8BA-A6AE-4265-8E3B-57147FB12B26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364AEC4-2880-42F6-8810-E85F6D21D70D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29C90A2-DD6E-4FD9-BB4B-27E870522244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F9F80A4-C8FC-4227-BBDD-AFD301CE97E1}"/>
              </a:ext>
            </a:extLst>
          </p:cNvPr>
          <p:cNvSpPr txBox="1"/>
          <p:nvPr/>
        </p:nvSpPr>
        <p:spPr>
          <a:xfrm>
            <a:off x="1760329" y="3473419"/>
            <a:ext cx="4407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消费者权益保护日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6DCB3F2-7EA9-4DFF-850E-74DF9C90284B}"/>
              </a:ext>
            </a:extLst>
          </p:cNvPr>
          <p:cNvSpPr/>
          <p:nvPr/>
        </p:nvSpPr>
        <p:spPr>
          <a:xfrm>
            <a:off x="2830874" y="4399742"/>
            <a:ext cx="2266362" cy="461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  <a:tileRect/>
          </a:gradFill>
          <a:ln w="12700">
            <a:noFill/>
            <a:prstDash val="solid"/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</a:rPr>
              <a:t>模板网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E145E92-6CCB-4A1D-85D1-A70129153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85" y="1474953"/>
            <a:ext cx="7108552" cy="221304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59C5FA4C-5441-4D47-A438-9443D2AC3331}"/>
              </a:ext>
            </a:extLst>
          </p:cNvPr>
          <p:cNvGrpSpPr/>
          <p:nvPr/>
        </p:nvGrpSpPr>
        <p:grpSpPr>
          <a:xfrm>
            <a:off x="7090137" y="3663426"/>
            <a:ext cx="5238750" cy="2829602"/>
            <a:chOff x="9229580" y="-70932"/>
            <a:chExt cx="2421622" cy="1307988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754F4BA3-F7A6-44BD-B66C-70DED8EA9271}"/>
                </a:ext>
              </a:extLst>
            </p:cNvPr>
            <p:cNvSpPr/>
            <p:nvPr/>
          </p:nvSpPr>
          <p:spPr>
            <a:xfrm>
              <a:off x="9830491" y="-70932"/>
              <a:ext cx="1051094" cy="1307988"/>
            </a:xfrm>
            <a:custGeom>
              <a:avLst/>
              <a:gdLst>
                <a:gd name="connsiteX0" fmla="*/ 336988 w 674241"/>
                <a:gd name="connsiteY0" fmla="*/ 0 h 839032"/>
                <a:gd name="connsiteX1" fmla="*/ 367413 w 674241"/>
                <a:gd name="connsiteY1" fmla="*/ 21874 h 839032"/>
                <a:gd name="connsiteX2" fmla="*/ 486459 w 674241"/>
                <a:gd name="connsiteY2" fmla="*/ 84713 h 839032"/>
                <a:gd name="connsiteX3" fmla="*/ 623335 w 674241"/>
                <a:gd name="connsiteY3" fmla="*/ 114143 h 839032"/>
                <a:gd name="connsiteX4" fmla="*/ 674042 w 674241"/>
                <a:gd name="connsiteY4" fmla="*/ 114939 h 839032"/>
                <a:gd name="connsiteX5" fmla="*/ 674140 w 674241"/>
                <a:gd name="connsiteY5" fmla="*/ 281019 h 839032"/>
                <a:gd name="connsiteX6" fmla="*/ 674198 w 674241"/>
                <a:gd name="connsiteY6" fmla="*/ 281019 h 839032"/>
                <a:gd name="connsiteX7" fmla="*/ 674198 w 674241"/>
                <a:gd name="connsiteY7" fmla="*/ 379181 h 839032"/>
                <a:gd name="connsiteX8" fmla="*/ 674198 w 674241"/>
                <a:gd name="connsiteY8" fmla="*/ 417576 h 839032"/>
                <a:gd name="connsiteX9" fmla="*/ 674241 w 674241"/>
                <a:gd name="connsiteY9" fmla="*/ 490703 h 839032"/>
                <a:gd name="connsiteX10" fmla="*/ 337121 w 674241"/>
                <a:gd name="connsiteY10" fmla="*/ 839032 h 839032"/>
                <a:gd name="connsiteX11" fmla="*/ 0 w 674241"/>
                <a:gd name="connsiteY11" fmla="*/ 490703 h 839032"/>
                <a:gd name="connsiteX12" fmla="*/ 0 w 674241"/>
                <a:gd name="connsiteY12" fmla="*/ 450088 h 839032"/>
                <a:gd name="connsiteX13" fmla="*/ 0 w 674241"/>
                <a:gd name="connsiteY13" fmla="*/ 417354 h 839032"/>
                <a:gd name="connsiteX14" fmla="*/ 0 w 674241"/>
                <a:gd name="connsiteY14" fmla="*/ 379181 h 839032"/>
                <a:gd name="connsiteX15" fmla="*/ 0 w 674241"/>
                <a:gd name="connsiteY15" fmla="*/ 281019 h 839032"/>
                <a:gd name="connsiteX16" fmla="*/ 0 w 674241"/>
                <a:gd name="connsiteY16" fmla="*/ 114939 h 839032"/>
                <a:gd name="connsiteX17" fmla="*/ 50840 w 674241"/>
                <a:gd name="connsiteY17" fmla="*/ 114143 h 839032"/>
                <a:gd name="connsiteX18" fmla="*/ 187716 w 674241"/>
                <a:gd name="connsiteY18" fmla="*/ 84713 h 839032"/>
                <a:gd name="connsiteX19" fmla="*/ 306630 w 674241"/>
                <a:gd name="connsiteY19" fmla="*/ 21940 h 839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241" h="839032">
                  <a:moveTo>
                    <a:pt x="336988" y="0"/>
                  </a:moveTo>
                  <a:lnTo>
                    <a:pt x="367413" y="21874"/>
                  </a:lnTo>
                  <a:cubicBezTo>
                    <a:pt x="368009" y="22272"/>
                    <a:pt x="414540" y="55680"/>
                    <a:pt x="486459" y="84713"/>
                  </a:cubicBezTo>
                  <a:cubicBezTo>
                    <a:pt x="555527" y="112619"/>
                    <a:pt x="622672" y="114143"/>
                    <a:pt x="623335" y="114143"/>
                  </a:cubicBezTo>
                  <a:lnTo>
                    <a:pt x="674042" y="114939"/>
                  </a:lnTo>
                  <a:lnTo>
                    <a:pt x="674140" y="281019"/>
                  </a:lnTo>
                  <a:lnTo>
                    <a:pt x="674198" y="281019"/>
                  </a:lnTo>
                  <a:lnTo>
                    <a:pt x="674198" y="379181"/>
                  </a:lnTo>
                  <a:lnTo>
                    <a:pt x="674198" y="417576"/>
                  </a:lnTo>
                  <a:lnTo>
                    <a:pt x="674241" y="490703"/>
                  </a:lnTo>
                  <a:cubicBezTo>
                    <a:pt x="674241" y="663509"/>
                    <a:pt x="457956" y="839032"/>
                    <a:pt x="337121" y="839032"/>
                  </a:cubicBezTo>
                  <a:cubicBezTo>
                    <a:pt x="216285" y="839032"/>
                    <a:pt x="0" y="663509"/>
                    <a:pt x="0" y="490703"/>
                  </a:cubicBezTo>
                  <a:lnTo>
                    <a:pt x="0" y="450088"/>
                  </a:lnTo>
                  <a:lnTo>
                    <a:pt x="0" y="417354"/>
                  </a:lnTo>
                  <a:lnTo>
                    <a:pt x="0" y="379181"/>
                  </a:lnTo>
                  <a:lnTo>
                    <a:pt x="0" y="281019"/>
                  </a:lnTo>
                  <a:lnTo>
                    <a:pt x="0" y="114939"/>
                  </a:lnTo>
                  <a:lnTo>
                    <a:pt x="50840" y="114143"/>
                  </a:lnTo>
                  <a:cubicBezTo>
                    <a:pt x="51569" y="114143"/>
                    <a:pt x="118715" y="112553"/>
                    <a:pt x="187716" y="84713"/>
                  </a:cubicBezTo>
                  <a:cubicBezTo>
                    <a:pt x="259568" y="55680"/>
                    <a:pt x="306166" y="22272"/>
                    <a:pt x="306630" y="21940"/>
                  </a:cubicBezTo>
                  <a:close/>
                </a:path>
              </a:pathLst>
            </a:custGeom>
            <a:gradFill>
              <a:gsLst>
                <a:gs pos="60187">
                  <a:srgbClr val="FFC000">
                    <a:alpha val="10000"/>
                  </a:srgbClr>
                </a:gs>
                <a:gs pos="31000">
                  <a:srgbClr val="FFC000">
                    <a:alpha val="1000"/>
                  </a:srgbClr>
                </a:gs>
                <a:gs pos="0">
                  <a:srgbClr val="FF0000"/>
                </a:gs>
                <a:gs pos="100000">
                  <a:srgbClr val="FF0000"/>
                </a:gs>
              </a:gsLst>
              <a:lin ang="5400000" scaled="1"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9690CED-5039-407D-9883-D4B96697A7CB}"/>
                </a:ext>
              </a:extLst>
            </p:cNvPr>
            <p:cNvGrpSpPr/>
            <p:nvPr/>
          </p:nvGrpSpPr>
          <p:grpSpPr>
            <a:xfrm>
              <a:off x="9229580" y="125164"/>
              <a:ext cx="2421622" cy="886059"/>
              <a:chOff x="4753878" y="-688625"/>
              <a:chExt cx="7114649" cy="2603213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EE521A89-029F-4F9C-A141-DB1922AA9A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73623" y="1266949"/>
                <a:ext cx="5779509" cy="548688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2E923A12-A2CF-4F4C-84AC-C86473AC72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53878" y="-688625"/>
                <a:ext cx="7114649" cy="2213040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id="{218B59EC-AEC5-439F-8A27-ECFC1308C2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65005" y="1268356"/>
                <a:ext cx="4596782" cy="64623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4048298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3F9368-901A-445C-A97F-62551EA68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474A9B-D6DF-44E6-A89A-6176064F5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1767808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467B41D-7E86-448A-84E7-959CC179459A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CD9EA66-59E4-40C1-8007-45CA78FDA799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11514A-72CD-4AC4-BC3D-EA0BAAE34523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6DEA877-1E33-4115-95AE-4AC8C0F345A5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68F8E4-3991-4C1E-AAF5-A85C295668F0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05452" y="2237645"/>
            <a:ext cx="5776685" cy="551744"/>
          </a:xfrm>
          <a:prstGeom prst="parallelogram">
            <a:avLst/>
          </a:prstGeom>
          <a:gradFill>
            <a:gsLst>
              <a:gs pos="0">
                <a:srgbClr val="FF0000"/>
              </a:gs>
              <a:gs pos="100000">
                <a:srgbClr val="FF0000">
                  <a:alpha val="6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D47167-5CC5-463F-9DB4-917A6F946E55}"/>
              </a:ext>
            </a:extLst>
          </p:cNvPr>
          <p:cNvGrpSpPr/>
          <p:nvPr/>
        </p:nvGrpSpPr>
        <p:grpSpPr>
          <a:xfrm>
            <a:off x="5241305" y="1703043"/>
            <a:ext cx="1199242" cy="661762"/>
            <a:chOff x="3179914" y="2061773"/>
            <a:chExt cx="1199242" cy="66176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D9C7184-3B0F-4484-96AA-AE98610A211E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DDFE3247-01AB-46C7-8A5C-36C84B71D8C8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E8DB67-6666-427E-A8B3-CF602B009408}"/>
                </a:ext>
              </a:extLst>
            </p:cNvPr>
            <p:cNvSpPr txBox="1"/>
            <p:nvPr/>
          </p:nvSpPr>
          <p:spPr>
            <a:xfrm>
              <a:off x="3407345" y="213201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FE9D059-B130-487E-9F93-FB5493C49F9F}"/>
              </a:ext>
            </a:extLst>
          </p:cNvPr>
          <p:cNvGrpSpPr/>
          <p:nvPr/>
        </p:nvGrpSpPr>
        <p:grpSpPr>
          <a:xfrm>
            <a:off x="4489053" y="2352461"/>
            <a:ext cx="3233895" cy="369332"/>
            <a:chOff x="8016942" y="2776932"/>
            <a:chExt cx="3233895" cy="36933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CE9C1C2-9047-4ED2-8401-A7B4E7DC09CF}"/>
                </a:ext>
              </a:extLst>
            </p:cNvPr>
            <p:cNvSpPr txBox="1"/>
            <p:nvPr/>
          </p:nvSpPr>
          <p:spPr>
            <a:xfrm>
              <a:off x="8016942" y="2776932"/>
              <a:ext cx="15396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权益日简介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37A3D28-E964-4FBB-BFFD-4E6B364F8E0F}"/>
                </a:ext>
              </a:extLst>
            </p:cNvPr>
            <p:cNvSpPr txBox="1"/>
            <p:nvPr/>
          </p:nvSpPr>
          <p:spPr>
            <a:xfrm>
              <a:off x="9421685" y="2918244"/>
              <a:ext cx="18291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INTRODUCTION TO EQUITY DAY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C9C1EAE9-2181-4365-ABCD-18387571A6F7}"/>
              </a:ext>
            </a:extLst>
          </p:cNvPr>
          <p:cNvSpPr txBox="1"/>
          <p:nvPr/>
        </p:nvSpPr>
        <p:spPr>
          <a:xfrm>
            <a:off x="3989647" y="2958077"/>
            <a:ext cx="407801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234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>
            <a:extLst>
              <a:ext uri="{FF2B5EF4-FFF2-40B4-BE49-F238E27FC236}">
                <a16:creationId xmlns:a16="http://schemas.microsoft.com/office/drawing/2014/main" id="{DFD36C58-D8F1-4CDF-AD18-0C22C34FF3D4}"/>
              </a:ext>
            </a:extLst>
          </p:cNvPr>
          <p:cNvSpPr/>
          <p:nvPr/>
        </p:nvSpPr>
        <p:spPr>
          <a:xfrm>
            <a:off x="1473793" y="2427361"/>
            <a:ext cx="1668016" cy="166801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B778BAC5-8A3A-4F4A-B151-054AA16610E2}"/>
              </a:ext>
            </a:extLst>
          </p:cNvPr>
          <p:cNvSpPr/>
          <p:nvPr/>
        </p:nvSpPr>
        <p:spPr>
          <a:xfrm>
            <a:off x="9116271" y="2427361"/>
            <a:ext cx="1668016" cy="166801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0B26C32-C5B8-488C-BCAF-E711394FE571}"/>
              </a:ext>
            </a:extLst>
          </p:cNvPr>
          <p:cNvSpPr/>
          <p:nvPr/>
        </p:nvSpPr>
        <p:spPr>
          <a:xfrm>
            <a:off x="1917268" y="1845453"/>
            <a:ext cx="9684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标题一</a:t>
            </a:r>
            <a:endParaRPr lang="zh-CN" altLang="en-US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48C45BCD-CD38-417F-B070-7429D55A84C9}"/>
              </a:ext>
            </a:extLst>
          </p:cNvPr>
          <p:cNvSpPr txBox="1"/>
          <p:nvPr/>
        </p:nvSpPr>
        <p:spPr>
          <a:xfrm>
            <a:off x="1441204" y="4913191"/>
            <a:ext cx="1920561" cy="76258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 defTabSz="45720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131AEDA0-9D50-442A-9173-88A2B91E4D87}"/>
              </a:ext>
            </a:extLst>
          </p:cNvPr>
          <p:cNvSpPr txBox="1"/>
          <p:nvPr/>
        </p:nvSpPr>
        <p:spPr>
          <a:xfrm>
            <a:off x="1441818" y="4371120"/>
            <a:ext cx="1976790" cy="33855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lvl="0" algn="just" defTabSz="457200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19" name="Straight Connector 24">
            <a:extLst>
              <a:ext uri="{FF2B5EF4-FFF2-40B4-BE49-F238E27FC236}">
                <a16:creationId xmlns:a16="http://schemas.microsoft.com/office/drawing/2014/main" id="{401702FF-35E6-46F5-AC9A-3D5EC0F24559}"/>
              </a:ext>
            </a:extLst>
          </p:cNvPr>
          <p:cNvCxnSpPr>
            <a:cxnSpLocks/>
          </p:cNvCxnSpPr>
          <p:nvPr/>
        </p:nvCxnSpPr>
        <p:spPr bwMode="auto">
          <a:xfrm>
            <a:off x="1448429" y="4846775"/>
            <a:ext cx="98901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852FD62F-F3F2-4C4A-A6FF-827D700D9B7C}"/>
              </a:ext>
            </a:extLst>
          </p:cNvPr>
          <p:cNvSpPr/>
          <p:nvPr/>
        </p:nvSpPr>
        <p:spPr>
          <a:xfrm>
            <a:off x="9484066" y="1844021"/>
            <a:ext cx="9234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标题四</a:t>
            </a:r>
            <a:endParaRPr lang="zh-CN" altLang="en-US" sz="16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权益日简介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INTRODUCTION TO EQUITY DAY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407345" y="213201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4EA3DB1-A1D6-478B-8BDF-FB23DE1B1904}"/>
              </a:ext>
            </a:extLst>
          </p:cNvPr>
          <p:cNvGrpSpPr/>
          <p:nvPr/>
        </p:nvGrpSpPr>
        <p:grpSpPr>
          <a:xfrm>
            <a:off x="6582958" y="1840482"/>
            <a:ext cx="1977404" cy="3835290"/>
            <a:chOff x="4019797" y="1840482"/>
            <a:chExt cx="1977404" cy="3835290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06D6D579-1834-4CA6-BA3A-53E618FC224D}"/>
                </a:ext>
              </a:extLst>
            </p:cNvPr>
            <p:cNvSpPr/>
            <p:nvPr/>
          </p:nvSpPr>
          <p:spPr>
            <a:xfrm>
              <a:off x="4046785" y="2427361"/>
              <a:ext cx="1668016" cy="1668016"/>
            </a:xfrm>
            <a:prstGeom prst="rect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7E10234-C9B6-402C-88D9-67EC68AD0AEA}"/>
                </a:ext>
              </a:extLst>
            </p:cNvPr>
            <p:cNvGrpSpPr/>
            <p:nvPr/>
          </p:nvGrpSpPr>
          <p:grpSpPr>
            <a:xfrm>
              <a:off x="4042534" y="1840482"/>
              <a:ext cx="1668016" cy="2254895"/>
              <a:chOff x="4042534" y="1840482"/>
              <a:chExt cx="1668016" cy="2254895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CDB4FA05-7F44-4D7F-A0AD-A966996D303A}"/>
                  </a:ext>
                </a:extLst>
              </p:cNvPr>
              <p:cNvSpPr/>
              <p:nvPr/>
            </p:nvSpPr>
            <p:spPr>
              <a:xfrm>
                <a:off x="4454765" y="1840482"/>
                <a:ext cx="83193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gradFill flip="none" rotWithShape="1">
                      <a:gsLst>
                        <a:gs pos="0">
                          <a:srgbClr val="FF0000"/>
                        </a:gs>
                        <a:gs pos="100000">
                          <a:srgbClr val="C00000"/>
                        </a:gs>
                      </a:gsLst>
                      <a:lin ang="5400000" scaled="1"/>
                      <a:tileRect/>
                    </a:gradFill>
                    <a:cs typeface="+mn-ea"/>
                    <a:sym typeface="+mn-lt"/>
                  </a:rPr>
                  <a:t>标题三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BE608721-E44B-4413-8456-33BE69C79975}"/>
                  </a:ext>
                </a:extLst>
              </p:cNvPr>
              <p:cNvSpPr/>
              <p:nvPr/>
            </p:nvSpPr>
            <p:spPr>
              <a:xfrm>
                <a:off x="4042534" y="2427361"/>
                <a:ext cx="1668016" cy="1668016"/>
              </a:xfrm>
              <a:prstGeom prst="rect">
                <a:avLst/>
              </a:prstGeom>
              <a:gradFill>
                <a:gsLst>
                  <a:gs pos="0">
                    <a:srgbClr val="F0002D">
                      <a:alpha val="71000"/>
                    </a:srgbClr>
                  </a:gs>
                  <a:gs pos="100000">
                    <a:srgbClr val="B5021F">
                      <a:alpha val="80000"/>
                    </a:srgbClr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Freeform 905">
                <a:extLst>
                  <a:ext uri="{FF2B5EF4-FFF2-40B4-BE49-F238E27FC236}">
                    <a16:creationId xmlns:a16="http://schemas.microsoft.com/office/drawing/2014/main" id="{2E106057-5908-497A-B24A-1D831D9826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56383" y="3123959"/>
                <a:ext cx="274820" cy="274820"/>
              </a:xfrm>
              <a:custGeom>
                <a:avLst/>
                <a:gdLst>
                  <a:gd name="T0" fmla="*/ 176 w 179"/>
                  <a:gd name="T1" fmla="*/ 150 h 179"/>
                  <a:gd name="T2" fmla="*/ 175 w 179"/>
                  <a:gd name="T3" fmla="*/ 149 h 179"/>
                  <a:gd name="T4" fmla="*/ 175 w 179"/>
                  <a:gd name="T5" fmla="*/ 149 h 179"/>
                  <a:gd name="T6" fmla="*/ 132 w 179"/>
                  <a:gd name="T7" fmla="*/ 106 h 179"/>
                  <a:gd name="T8" fmla="*/ 141 w 179"/>
                  <a:gd name="T9" fmla="*/ 71 h 179"/>
                  <a:gd name="T10" fmla="*/ 71 w 179"/>
                  <a:gd name="T11" fmla="*/ 0 h 179"/>
                  <a:gd name="T12" fmla="*/ 70 w 179"/>
                  <a:gd name="T13" fmla="*/ 0 h 179"/>
                  <a:gd name="T14" fmla="*/ 0 w 179"/>
                  <a:gd name="T15" fmla="*/ 70 h 179"/>
                  <a:gd name="T16" fmla="*/ 70 w 179"/>
                  <a:gd name="T17" fmla="*/ 141 h 179"/>
                  <a:gd name="T18" fmla="*/ 71 w 179"/>
                  <a:gd name="T19" fmla="*/ 141 h 179"/>
                  <a:gd name="T20" fmla="*/ 106 w 179"/>
                  <a:gd name="T21" fmla="*/ 132 h 179"/>
                  <a:gd name="T22" fmla="*/ 149 w 179"/>
                  <a:gd name="T23" fmla="*/ 175 h 179"/>
                  <a:gd name="T24" fmla="*/ 149 w 179"/>
                  <a:gd name="T25" fmla="*/ 175 h 179"/>
                  <a:gd name="T26" fmla="*/ 150 w 179"/>
                  <a:gd name="T27" fmla="*/ 176 h 179"/>
                  <a:gd name="T28" fmla="*/ 162 w 179"/>
                  <a:gd name="T29" fmla="*/ 176 h 179"/>
                  <a:gd name="T30" fmla="*/ 176 w 179"/>
                  <a:gd name="T31" fmla="*/ 162 h 179"/>
                  <a:gd name="T32" fmla="*/ 176 w 179"/>
                  <a:gd name="T33" fmla="*/ 150 h 179"/>
                  <a:gd name="T34" fmla="*/ 108 w 179"/>
                  <a:gd name="T35" fmla="*/ 108 h 179"/>
                  <a:gd name="T36" fmla="*/ 71 w 179"/>
                  <a:gd name="T37" fmla="*/ 123 h 179"/>
                  <a:gd name="T38" fmla="*/ 70 w 179"/>
                  <a:gd name="T39" fmla="*/ 123 h 179"/>
                  <a:gd name="T40" fmla="*/ 18 w 179"/>
                  <a:gd name="T41" fmla="*/ 70 h 179"/>
                  <a:gd name="T42" fmla="*/ 33 w 179"/>
                  <a:gd name="T43" fmla="*/ 33 h 179"/>
                  <a:gd name="T44" fmla="*/ 70 w 179"/>
                  <a:gd name="T45" fmla="*/ 18 h 179"/>
                  <a:gd name="T46" fmla="*/ 71 w 179"/>
                  <a:gd name="T47" fmla="*/ 18 h 179"/>
                  <a:gd name="T48" fmla="*/ 108 w 179"/>
                  <a:gd name="T49" fmla="*/ 34 h 179"/>
                  <a:gd name="T50" fmla="*/ 123 w 179"/>
                  <a:gd name="T51" fmla="*/ 71 h 179"/>
                  <a:gd name="T52" fmla="*/ 108 w 179"/>
                  <a:gd name="T53" fmla="*/ 108 h 179"/>
                  <a:gd name="T54" fmla="*/ 82 w 179"/>
                  <a:gd name="T55" fmla="*/ 33 h 179"/>
                  <a:gd name="T56" fmla="*/ 61 w 179"/>
                  <a:gd name="T57" fmla="*/ 33 h 179"/>
                  <a:gd name="T58" fmla="*/ 61 w 179"/>
                  <a:gd name="T59" fmla="*/ 58 h 179"/>
                  <a:gd name="T60" fmla="*/ 36 w 179"/>
                  <a:gd name="T61" fmla="*/ 58 h 179"/>
                  <a:gd name="T62" fmla="*/ 36 w 179"/>
                  <a:gd name="T63" fmla="*/ 80 h 179"/>
                  <a:gd name="T64" fmla="*/ 61 w 179"/>
                  <a:gd name="T65" fmla="*/ 80 h 179"/>
                  <a:gd name="T66" fmla="*/ 61 w 179"/>
                  <a:gd name="T67" fmla="*/ 104 h 179"/>
                  <a:gd name="T68" fmla="*/ 82 w 179"/>
                  <a:gd name="T69" fmla="*/ 104 h 179"/>
                  <a:gd name="T70" fmla="*/ 82 w 179"/>
                  <a:gd name="T71" fmla="*/ 80 h 179"/>
                  <a:gd name="T72" fmla="*/ 107 w 179"/>
                  <a:gd name="T73" fmla="*/ 80 h 179"/>
                  <a:gd name="T74" fmla="*/ 107 w 179"/>
                  <a:gd name="T75" fmla="*/ 58 h 179"/>
                  <a:gd name="T76" fmla="*/ 82 w 179"/>
                  <a:gd name="T77" fmla="*/ 58 h 179"/>
                  <a:gd name="T78" fmla="*/ 82 w 179"/>
                  <a:gd name="T79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" h="179">
                    <a:moveTo>
                      <a:pt x="176" y="150"/>
                    </a:moveTo>
                    <a:cubicBezTo>
                      <a:pt x="175" y="149"/>
                      <a:pt x="175" y="149"/>
                      <a:pt x="175" y="149"/>
                    </a:cubicBezTo>
                    <a:cubicBezTo>
                      <a:pt x="175" y="149"/>
                      <a:pt x="175" y="149"/>
                      <a:pt x="175" y="149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8" y="96"/>
                      <a:pt x="141" y="84"/>
                      <a:pt x="141" y="71"/>
                    </a:cubicBezTo>
                    <a:cubicBezTo>
                      <a:pt x="141" y="32"/>
                      <a:pt x="110" y="0"/>
                      <a:pt x="71" y="0"/>
                    </a:cubicBezTo>
                    <a:cubicBezTo>
                      <a:pt x="71" y="0"/>
                      <a:pt x="71" y="0"/>
                      <a:pt x="70" y="0"/>
                    </a:cubicBezTo>
                    <a:cubicBezTo>
                      <a:pt x="32" y="0"/>
                      <a:pt x="0" y="31"/>
                      <a:pt x="0" y="70"/>
                    </a:cubicBezTo>
                    <a:cubicBezTo>
                      <a:pt x="0" y="109"/>
                      <a:pt x="31" y="141"/>
                      <a:pt x="70" y="141"/>
                    </a:cubicBezTo>
                    <a:cubicBezTo>
                      <a:pt x="70" y="141"/>
                      <a:pt x="70" y="141"/>
                      <a:pt x="71" y="141"/>
                    </a:cubicBezTo>
                    <a:cubicBezTo>
                      <a:pt x="83" y="141"/>
                      <a:pt x="96" y="138"/>
                      <a:pt x="106" y="132"/>
                    </a:cubicBezTo>
                    <a:cubicBezTo>
                      <a:pt x="149" y="175"/>
                      <a:pt x="149" y="175"/>
                      <a:pt x="149" y="175"/>
                    </a:cubicBezTo>
                    <a:cubicBezTo>
                      <a:pt x="149" y="175"/>
                      <a:pt x="149" y="175"/>
                      <a:pt x="149" y="175"/>
                    </a:cubicBezTo>
                    <a:cubicBezTo>
                      <a:pt x="150" y="176"/>
                      <a:pt x="150" y="176"/>
                      <a:pt x="150" y="176"/>
                    </a:cubicBezTo>
                    <a:cubicBezTo>
                      <a:pt x="153" y="179"/>
                      <a:pt x="159" y="179"/>
                      <a:pt x="162" y="176"/>
                    </a:cubicBezTo>
                    <a:cubicBezTo>
                      <a:pt x="176" y="162"/>
                      <a:pt x="176" y="162"/>
                      <a:pt x="176" y="162"/>
                    </a:cubicBezTo>
                    <a:cubicBezTo>
                      <a:pt x="179" y="159"/>
                      <a:pt x="179" y="153"/>
                      <a:pt x="176" y="150"/>
                    </a:cubicBezTo>
                    <a:close/>
                    <a:moveTo>
                      <a:pt x="108" y="108"/>
                    </a:moveTo>
                    <a:cubicBezTo>
                      <a:pt x="98" y="118"/>
                      <a:pt x="85" y="123"/>
                      <a:pt x="71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41" y="123"/>
                      <a:pt x="18" y="99"/>
                      <a:pt x="18" y="70"/>
                    </a:cubicBezTo>
                    <a:cubicBezTo>
                      <a:pt x="18" y="56"/>
                      <a:pt x="23" y="43"/>
                      <a:pt x="33" y="33"/>
                    </a:cubicBezTo>
                    <a:cubicBezTo>
                      <a:pt x="43" y="23"/>
                      <a:pt x="57" y="18"/>
                      <a:pt x="70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85" y="18"/>
                      <a:pt x="98" y="24"/>
                      <a:pt x="108" y="34"/>
                    </a:cubicBezTo>
                    <a:cubicBezTo>
                      <a:pt x="118" y="44"/>
                      <a:pt x="123" y="57"/>
                      <a:pt x="123" y="71"/>
                    </a:cubicBezTo>
                    <a:cubicBezTo>
                      <a:pt x="123" y="85"/>
                      <a:pt x="118" y="98"/>
                      <a:pt x="108" y="108"/>
                    </a:cubicBezTo>
                    <a:close/>
                    <a:moveTo>
                      <a:pt x="82" y="33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82" y="104"/>
                      <a:pt x="82" y="104"/>
                      <a:pt x="82" y="104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107" y="80"/>
                      <a:pt x="107" y="80"/>
                      <a:pt x="107" y="80"/>
                    </a:cubicBezTo>
                    <a:cubicBezTo>
                      <a:pt x="107" y="58"/>
                      <a:pt x="107" y="58"/>
                      <a:pt x="107" y="58"/>
                    </a:cubicBezTo>
                    <a:cubicBezTo>
                      <a:pt x="82" y="58"/>
                      <a:pt x="82" y="58"/>
                      <a:pt x="82" y="58"/>
                    </a:cubicBezTo>
                    <a:lnTo>
                      <a:pt x="82" y="3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AF72B7AF-ADF9-430D-9F95-78C690B0AA7F}"/>
                  </a:ext>
                </a:extLst>
              </p:cNvPr>
              <p:cNvCxnSpPr/>
              <p:nvPr/>
            </p:nvCxnSpPr>
            <p:spPr>
              <a:xfrm>
                <a:off x="4546734" y="2213353"/>
                <a:ext cx="648000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C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49C68D41-98D8-4D30-AD2A-252745E777AF}"/>
                </a:ext>
              </a:extLst>
            </p:cNvPr>
            <p:cNvGrpSpPr/>
            <p:nvPr/>
          </p:nvGrpSpPr>
          <p:grpSpPr>
            <a:xfrm>
              <a:off x="4019797" y="4371120"/>
              <a:ext cx="1977404" cy="1304652"/>
              <a:chOff x="1268214" y="2160151"/>
              <a:chExt cx="2606611" cy="1719790"/>
            </a:xfrm>
          </p:grpSpPr>
          <p:sp>
            <p:nvSpPr>
              <p:cNvPr id="75" name="TextBox 7">
                <a:extLst>
                  <a:ext uri="{FF2B5EF4-FFF2-40B4-BE49-F238E27FC236}">
                    <a16:creationId xmlns:a16="http://schemas.microsoft.com/office/drawing/2014/main" id="{DCC71725-9186-4614-936E-BB79B571516A}"/>
                  </a:ext>
                </a:extLst>
              </p:cNvPr>
              <p:cNvSpPr txBox="1"/>
              <p:nvPr/>
            </p:nvSpPr>
            <p:spPr>
              <a:xfrm>
                <a:off x="1268214" y="2874708"/>
                <a:ext cx="2531681" cy="1005233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algn="just" defTabSz="457200"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... ...</a:t>
                </a:r>
              </a:p>
            </p:txBody>
          </p:sp>
          <p:sp>
            <p:nvSpPr>
              <p:cNvPr id="76" name="TextBox 6">
                <a:extLst>
                  <a:ext uri="{FF2B5EF4-FFF2-40B4-BE49-F238E27FC236}">
                    <a16:creationId xmlns:a16="http://schemas.microsoft.com/office/drawing/2014/main" id="{28C39550-B343-4365-A946-2E9415AE78CF}"/>
                  </a:ext>
                </a:extLst>
              </p:cNvPr>
              <p:cNvSpPr txBox="1"/>
              <p:nvPr/>
            </p:nvSpPr>
            <p:spPr>
              <a:xfrm>
                <a:off x="1269023" y="2160151"/>
                <a:ext cx="2605802" cy="44628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 lvl="0" algn="just" defTabSz="457200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cxnSp>
            <p:nvCxnSpPr>
              <p:cNvPr id="77" name="Straight Connector 24">
                <a:extLst>
                  <a:ext uri="{FF2B5EF4-FFF2-40B4-BE49-F238E27FC236}">
                    <a16:creationId xmlns:a16="http://schemas.microsoft.com/office/drawing/2014/main" id="{D3F7B701-CCDD-47CE-892D-46C9DB4D056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1277738" y="2787159"/>
                <a:ext cx="1303711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83367D3-9305-4D9F-B161-0AD86062AEC3}"/>
              </a:ext>
            </a:extLst>
          </p:cNvPr>
          <p:cNvGrpSpPr/>
          <p:nvPr/>
        </p:nvGrpSpPr>
        <p:grpSpPr>
          <a:xfrm>
            <a:off x="3963111" y="1844021"/>
            <a:ext cx="1977404" cy="3831751"/>
            <a:chOff x="3913507" y="1844021"/>
            <a:chExt cx="1977404" cy="3831751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7F7C7372-3929-48C5-8263-2D3C916D9659}"/>
                </a:ext>
              </a:extLst>
            </p:cNvPr>
            <p:cNvSpPr/>
            <p:nvPr/>
          </p:nvSpPr>
          <p:spPr>
            <a:xfrm>
              <a:off x="3920732" y="2427361"/>
              <a:ext cx="1668016" cy="1668016"/>
            </a:xfrm>
            <a:prstGeom prst="rect">
              <a:avLst/>
            </a:prstGeom>
            <a:blipFill dpi="0" rotWithShape="1">
              <a:blip r:embed="rId6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4F9A86E-3FB6-447F-BE88-1220F3658B9A}"/>
                </a:ext>
              </a:extLst>
            </p:cNvPr>
            <p:cNvSpPr/>
            <p:nvPr/>
          </p:nvSpPr>
          <p:spPr>
            <a:xfrm>
              <a:off x="4293593" y="1844021"/>
              <a:ext cx="90784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+mn-ea"/>
                  <a:sym typeface="+mn-lt"/>
                </a:rPr>
                <a:t>标题二</a:t>
              </a: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TextBox 7">
              <a:extLst>
                <a:ext uri="{FF2B5EF4-FFF2-40B4-BE49-F238E27FC236}">
                  <a16:creationId xmlns:a16="http://schemas.microsoft.com/office/drawing/2014/main" id="{1FCB9E42-DEF8-42D3-82BD-B22DF35E429F}"/>
                </a:ext>
              </a:extLst>
            </p:cNvPr>
            <p:cNvSpPr txBox="1"/>
            <p:nvPr/>
          </p:nvSpPr>
          <p:spPr>
            <a:xfrm>
              <a:off x="3913507" y="4913191"/>
              <a:ext cx="1920561" cy="762581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algn="just" defTabSz="457200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0" name="TextBox 6">
              <a:extLst>
                <a:ext uri="{FF2B5EF4-FFF2-40B4-BE49-F238E27FC236}">
                  <a16:creationId xmlns:a16="http://schemas.microsoft.com/office/drawing/2014/main" id="{FA54912E-E42F-4AB5-B353-E66E3E9960BC}"/>
                </a:ext>
              </a:extLst>
            </p:cNvPr>
            <p:cNvSpPr txBox="1"/>
            <p:nvPr/>
          </p:nvSpPr>
          <p:spPr>
            <a:xfrm>
              <a:off x="3914121" y="4371120"/>
              <a:ext cx="1976790" cy="338554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 lvl="0" algn="just" defTabSz="4572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cxnSp>
          <p:nvCxnSpPr>
            <p:cNvPr id="81" name="Straight Connector 24">
              <a:extLst>
                <a:ext uri="{FF2B5EF4-FFF2-40B4-BE49-F238E27FC236}">
                  <a16:creationId xmlns:a16="http://schemas.microsoft.com/office/drawing/2014/main" id="{6D353BAF-23C2-4454-BE82-2C92828FA65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20732" y="4846775"/>
              <a:ext cx="98901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Box 7">
            <a:extLst>
              <a:ext uri="{FF2B5EF4-FFF2-40B4-BE49-F238E27FC236}">
                <a16:creationId xmlns:a16="http://schemas.microsoft.com/office/drawing/2014/main" id="{5C6C6E4B-E865-41D8-B4B6-4C44255BF8EB}"/>
              </a:ext>
            </a:extLst>
          </p:cNvPr>
          <p:cNvSpPr txBox="1"/>
          <p:nvPr/>
        </p:nvSpPr>
        <p:spPr>
          <a:xfrm>
            <a:off x="9119030" y="4913191"/>
            <a:ext cx="1920561" cy="76258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algn="just" defTabSz="45720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4" name="TextBox 6">
            <a:extLst>
              <a:ext uri="{FF2B5EF4-FFF2-40B4-BE49-F238E27FC236}">
                <a16:creationId xmlns:a16="http://schemas.microsoft.com/office/drawing/2014/main" id="{E085744E-F125-46F3-BCB7-188C4B077A1A}"/>
              </a:ext>
            </a:extLst>
          </p:cNvPr>
          <p:cNvSpPr txBox="1"/>
          <p:nvPr/>
        </p:nvSpPr>
        <p:spPr>
          <a:xfrm>
            <a:off x="9119644" y="4371120"/>
            <a:ext cx="1976790" cy="33855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lvl="0" algn="just" defTabSz="457200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85" name="Straight Connector 24">
            <a:extLst>
              <a:ext uri="{FF2B5EF4-FFF2-40B4-BE49-F238E27FC236}">
                <a16:creationId xmlns:a16="http://schemas.microsoft.com/office/drawing/2014/main" id="{B2D2221C-82B3-4C28-AB59-CDB675DD2538}"/>
              </a:ext>
            </a:extLst>
          </p:cNvPr>
          <p:cNvCxnSpPr>
            <a:cxnSpLocks/>
          </p:cNvCxnSpPr>
          <p:nvPr/>
        </p:nvCxnSpPr>
        <p:spPr bwMode="auto">
          <a:xfrm>
            <a:off x="9126255" y="4846775"/>
            <a:ext cx="989010" cy="0"/>
          </a:xfrm>
          <a:prstGeom prst="line">
            <a:avLst/>
          </a:prstGeom>
          <a:ln w="254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2860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权益日简介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INTRODUCTION TO EQUITY DAY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407345" y="213201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21B33082-1E00-4FC8-B469-CBFF83667076}"/>
              </a:ext>
            </a:extLst>
          </p:cNvPr>
          <p:cNvGrpSpPr/>
          <p:nvPr/>
        </p:nvGrpSpPr>
        <p:grpSpPr>
          <a:xfrm>
            <a:off x="1240893" y="1658178"/>
            <a:ext cx="2883018" cy="4105275"/>
            <a:chOff x="1250832" y="1866900"/>
            <a:chExt cx="2883018" cy="4105275"/>
          </a:xfrm>
        </p:grpSpPr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5E0E57C-9CAB-48C2-BBA6-3F24F507564C}"/>
                </a:ext>
              </a:extLst>
            </p:cNvPr>
            <p:cNvSpPr/>
            <p:nvPr/>
          </p:nvSpPr>
          <p:spPr>
            <a:xfrm>
              <a:off x="1253745" y="1866900"/>
              <a:ext cx="2877193" cy="4105275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078D0725-6E81-4E38-AA06-AD11C71887F4}"/>
                </a:ext>
              </a:extLst>
            </p:cNvPr>
            <p:cNvSpPr/>
            <p:nvPr/>
          </p:nvSpPr>
          <p:spPr>
            <a:xfrm>
              <a:off x="1250832" y="4533900"/>
              <a:ext cx="1511417" cy="381000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流程图: 手动输入 39">
              <a:extLst>
                <a:ext uri="{FF2B5EF4-FFF2-40B4-BE49-F238E27FC236}">
                  <a16:creationId xmlns:a16="http://schemas.microsoft.com/office/drawing/2014/main" id="{EE7FE221-F6EE-4657-BBB4-A597AB20E7E6}"/>
                </a:ext>
              </a:extLst>
            </p:cNvPr>
            <p:cNvSpPr/>
            <p:nvPr/>
          </p:nvSpPr>
          <p:spPr>
            <a:xfrm>
              <a:off x="1253745" y="4467225"/>
              <a:ext cx="2880105" cy="1504950"/>
            </a:xfrm>
            <a:prstGeom prst="flowChartManualInput">
              <a:avLst/>
            </a:pr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A35CB8E-F691-4E54-A339-FDCAEAF36EDB}"/>
                </a:ext>
              </a:extLst>
            </p:cNvPr>
            <p:cNvSpPr txBox="1"/>
            <p:nvPr/>
          </p:nvSpPr>
          <p:spPr>
            <a:xfrm>
              <a:off x="1771650" y="2120354"/>
              <a:ext cx="184138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gradFill>
                    <a:gsLst>
                      <a:gs pos="100000">
                        <a:srgbClr val="B5021F"/>
                      </a:gs>
                      <a:gs pos="0">
                        <a:srgbClr val="F0002D"/>
                      </a:gs>
                    </a:gsLst>
                    <a:lin ang="2700000" scaled="1"/>
                  </a:gra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7F1A2D04-3E29-4069-9926-4098F307FDEF}"/>
                </a:ext>
              </a:extLst>
            </p:cNvPr>
            <p:cNvSpPr/>
            <p:nvPr/>
          </p:nvSpPr>
          <p:spPr>
            <a:xfrm>
              <a:off x="1450857" y="2786397"/>
              <a:ext cx="2482968" cy="1173655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0A8D712-7E4E-42BF-9214-22CA662F5F56}"/>
              </a:ext>
            </a:extLst>
          </p:cNvPr>
          <p:cNvGrpSpPr/>
          <p:nvPr/>
        </p:nvGrpSpPr>
        <p:grpSpPr>
          <a:xfrm>
            <a:off x="4641640" y="1658178"/>
            <a:ext cx="2883017" cy="4105275"/>
            <a:chOff x="4651579" y="1866900"/>
            <a:chExt cx="2883017" cy="4105275"/>
          </a:xfrm>
        </p:grpSpPr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E9D8F011-0E3E-4C4F-B31D-B5C5D94BFFC5}"/>
                </a:ext>
              </a:extLst>
            </p:cNvPr>
            <p:cNvSpPr/>
            <p:nvPr/>
          </p:nvSpPr>
          <p:spPr>
            <a:xfrm>
              <a:off x="4651579" y="4533900"/>
              <a:ext cx="1511417" cy="381000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75B0B223-95C0-491A-B9B9-A836B8C0BC5B}"/>
                </a:ext>
              </a:extLst>
            </p:cNvPr>
            <p:cNvSpPr/>
            <p:nvPr/>
          </p:nvSpPr>
          <p:spPr>
            <a:xfrm>
              <a:off x="4657403" y="1866900"/>
              <a:ext cx="2877193" cy="4105275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流程图: 手动输入 46">
              <a:extLst>
                <a:ext uri="{FF2B5EF4-FFF2-40B4-BE49-F238E27FC236}">
                  <a16:creationId xmlns:a16="http://schemas.microsoft.com/office/drawing/2014/main" id="{1CDC73D7-7379-4B31-A601-502775C1714F}"/>
                </a:ext>
              </a:extLst>
            </p:cNvPr>
            <p:cNvSpPr/>
            <p:nvPr/>
          </p:nvSpPr>
          <p:spPr>
            <a:xfrm>
              <a:off x="4654491" y="4467225"/>
              <a:ext cx="2880105" cy="1504950"/>
            </a:xfrm>
            <a:prstGeom prst="flowChartManualInput">
              <a:avLst/>
            </a:pr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9E9EE15-4BB3-4AE8-B1EA-3E1B3ABB4702}"/>
                </a:ext>
              </a:extLst>
            </p:cNvPr>
            <p:cNvSpPr txBox="1"/>
            <p:nvPr/>
          </p:nvSpPr>
          <p:spPr>
            <a:xfrm>
              <a:off x="5173852" y="2151131"/>
              <a:ext cx="1841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866CF924-242F-49F9-B5ED-E0B167089645}"/>
                </a:ext>
              </a:extLst>
            </p:cNvPr>
            <p:cNvSpPr/>
            <p:nvPr/>
          </p:nvSpPr>
          <p:spPr>
            <a:xfrm>
              <a:off x="4853059" y="2786397"/>
              <a:ext cx="2482968" cy="1173655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727008F-4ED7-4526-92A7-F0CDE060CC70}"/>
              </a:ext>
            </a:extLst>
          </p:cNvPr>
          <p:cNvGrpSpPr/>
          <p:nvPr/>
        </p:nvGrpSpPr>
        <p:grpSpPr>
          <a:xfrm>
            <a:off x="8045298" y="1658178"/>
            <a:ext cx="2884472" cy="4105275"/>
            <a:chOff x="8055237" y="1866900"/>
            <a:chExt cx="2884472" cy="4105275"/>
          </a:xfrm>
        </p:grpSpPr>
        <p:sp>
          <p:nvSpPr>
            <p:cNvPr id="51" name="直角三角形 50">
              <a:extLst>
                <a:ext uri="{FF2B5EF4-FFF2-40B4-BE49-F238E27FC236}">
                  <a16:creationId xmlns:a16="http://schemas.microsoft.com/office/drawing/2014/main" id="{982FBA4A-E485-4658-9315-9DEF7939E551}"/>
                </a:ext>
              </a:extLst>
            </p:cNvPr>
            <p:cNvSpPr/>
            <p:nvPr/>
          </p:nvSpPr>
          <p:spPr>
            <a:xfrm>
              <a:off x="8055237" y="4533900"/>
              <a:ext cx="1511417" cy="381000"/>
            </a:xfrm>
            <a:prstGeom prst="rtTriangle">
              <a:avLst/>
            </a:prstGeom>
            <a:solidFill>
              <a:schemeClr val="tx1">
                <a:lumMod val="85000"/>
                <a:lumOff val="15000"/>
                <a:alpha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6EBF2204-8A64-47F9-BF18-BD06319E610A}"/>
                </a:ext>
              </a:extLst>
            </p:cNvPr>
            <p:cNvSpPr/>
            <p:nvPr/>
          </p:nvSpPr>
          <p:spPr>
            <a:xfrm>
              <a:off x="8061061" y="1866900"/>
              <a:ext cx="2877193" cy="4105275"/>
            </a:xfrm>
            <a:prstGeom prst="rect">
              <a:avLst/>
            </a:prstGeom>
            <a:noFill/>
            <a:ln w="1905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流程图: 手动输入 52">
              <a:extLst>
                <a:ext uri="{FF2B5EF4-FFF2-40B4-BE49-F238E27FC236}">
                  <a16:creationId xmlns:a16="http://schemas.microsoft.com/office/drawing/2014/main" id="{CF80FDD1-EB28-4B7A-AC10-8F3012B1B8FB}"/>
                </a:ext>
              </a:extLst>
            </p:cNvPr>
            <p:cNvSpPr/>
            <p:nvPr/>
          </p:nvSpPr>
          <p:spPr>
            <a:xfrm>
              <a:off x="8059604" y="4467225"/>
              <a:ext cx="2880105" cy="1504950"/>
            </a:xfrm>
            <a:prstGeom prst="flowChartManualInput">
              <a:avLst/>
            </a:pr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F9E9533-1F82-4F48-A87D-4C76F9C4CFE5}"/>
                </a:ext>
              </a:extLst>
            </p:cNvPr>
            <p:cNvSpPr txBox="1"/>
            <p:nvPr/>
          </p:nvSpPr>
          <p:spPr>
            <a:xfrm>
              <a:off x="8578968" y="2181909"/>
              <a:ext cx="18413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E189BAB5-8317-4387-83FF-E21457AF0863}"/>
                </a:ext>
              </a:extLst>
            </p:cNvPr>
            <p:cNvSpPr/>
            <p:nvPr/>
          </p:nvSpPr>
          <p:spPr>
            <a:xfrm>
              <a:off x="8258175" y="2786397"/>
              <a:ext cx="2482968" cy="1173655"/>
            </a:xfrm>
            <a:prstGeom prst="rect">
              <a:avLst/>
            </a:prstGeom>
            <a:noFill/>
            <a:effectLst>
              <a:outerShdw blurRad="381000" algn="ctr" rotWithShape="0">
                <a:prstClr val="black">
                  <a:alpha val="25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字以内</a:t>
              </a:r>
              <a:r>
                <a:rPr lang="en-US" altLang="zh-CN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…</a:t>
              </a:r>
              <a:endPara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形 2" descr="购物车 纯色填充">
            <a:extLst>
              <a:ext uri="{FF2B5EF4-FFF2-40B4-BE49-F238E27FC236}">
                <a16:creationId xmlns:a16="http://schemas.microsoft.com/office/drawing/2014/main" id="{DFD4B93F-67AE-420E-A637-68F85FBFE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24714" y="4613874"/>
            <a:ext cx="914400" cy="914400"/>
          </a:xfrm>
          <a:prstGeom prst="rect">
            <a:avLst/>
          </a:prstGeom>
        </p:spPr>
      </p:pic>
      <p:pic>
        <p:nvPicPr>
          <p:cNvPr id="5" name="图形 4" descr="时钟 纯色填充">
            <a:extLst>
              <a:ext uri="{FF2B5EF4-FFF2-40B4-BE49-F238E27FC236}">
                <a16:creationId xmlns:a16="http://schemas.microsoft.com/office/drawing/2014/main" id="{BC050937-33D5-461D-B68B-718AED1CF2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85452" y="4619013"/>
            <a:ext cx="914400" cy="914400"/>
          </a:xfrm>
          <a:prstGeom prst="rect">
            <a:avLst/>
          </a:prstGeom>
        </p:spPr>
      </p:pic>
      <p:pic>
        <p:nvPicPr>
          <p:cNvPr id="7" name="图形 6" descr="咖啡 纯色填充">
            <a:extLst>
              <a:ext uri="{FF2B5EF4-FFF2-40B4-BE49-F238E27FC236}">
                <a16:creationId xmlns:a16="http://schemas.microsoft.com/office/drawing/2014/main" id="{9986EC25-CE5A-483E-AA88-C382319A1C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32991" y="455377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706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权益日简介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INTRODUCTION TO EQUITY DAY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407345" y="213201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9E95C3C-96E1-41F1-8749-8CE8CC528AB1}"/>
              </a:ext>
            </a:extLst>
          </p:cNvPr>
          <p:cNvGrpSpPr/>
          <p:nvPr/>
        </p:nvGrpSpPr>
        <p:grpSpPr>
          <a:xfrm>
            <a:off x="7308896" y="3200119"/>
            <a:ext cx="4131043" cy="2474016"/>
            <a:chOff x="6968631" y="3304084"/>
            <a:chExt cx="4632714" cy="2774459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78A8ABA-FF0F-4098-86A1-5DC1A47304A7}"/>
                </a:ext>
              </a:extLst>
            </p:cNvPr>
            <p:cNvCxnSpPr/>
            <p:nvPr/>
          </p:nvCxnSpPr>
          <p:spPr>
            <a:xfrm>
              <a:off x="9122477" y="3317344"/>
              <a:ext cx="0" cy="2425611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EA0C8E7A-01B9-4647-BDFF-032B9AE7229D}"/>
                </a:ext>
              </a:extLst>
            </p:cNvPr>
            <p:cNvGrpSpPr/>
            <p:nvPr/>
          </p:nvGrpSpPr>
          <p:grpSpPr>
            <a:xfrm>
              <a:off x="7091634" y="3304084"/>
              <a:ext cx="2220114" cy="1480076"/>
              <a:chOff x="7222250" y="3374965"/>
              <a:chExt cx="2459789" cy="1639859"/>
            </a:xfrm>
          </p:grpSpPr>
          <p:graphicFrame>
            <p:nvGraphicFramePr>
              <p:cNvPr id="63" name="图表 62">
                <a:extLst>
                  <a:ext uri="{FF2B5EF4-FFF2-40B4-BE49-F238E27FC236}">
                    <a16:creationId xmlns:a16="http://schemas.microsoft.com/office/drawing/2014/main" id="{A5C4DBA7-D85A-4B5C-8492-463CB2D1DB8C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1249192"/>
                  </p:ext>
                </p:extLst>
              </p:nvPr>
            </p:nvGraphicFramePr>
            <p:xfrm>
              <a:off x="7222250" y="3374965"/>
              <a:ext cx="2459789" cy="16398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890FDCFB-3BC3-470F-923A-7A8ADE635083}"/>
                  </a:ext>
                </a:extLst>
              </p:cNvPr>
              <p:cNvSpPr txBox="1"/>
              <p:nvPr/>
            </p:nvSpPr>
            <p:spPr>
              <a:xfrm>
                <a:off x="7660848" y="3794217"/>
                <a:ext cx="1343521" cy="726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60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A65E5ADE-4BCA-4C0A-9AE0-B5536B8A093E}"/>
                </a:ext>
              </a:extLst>
            </p:cNvPr>
            <p:cNvGrpSpPr/>
            <p:nvPr/>
          </p:nvGrpSpPr>
          <p:grpSpPr>
            <a:xfrm>
              <a:off x="9381231" y="3304084"/>
              <a:ext cx="2220114" cy="1480076"/>
              <a:chOff x="9694071" y="3374965"/>
              <a:chExt cx="2459789" cy="1639859"/>
            </a:xfrm>
          </p:grpSpPr>
          <p:graphicFrame>
            <p:nvGraphicFramePr>
              <p:cNvPr id="57" name="图表 56">
                <a:extLst>
                  <a:ext uri="{FF2B5EF4-FFF2-40B4-BE49-F238E27FC236}">
                    <a16:creationId xmlns:a16="http://schemas.microsoft.com/office/drawing/2014/main" id="{6F9AC1F0-CBCC-44B2-A4EA-0B914CBF6DED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02439965"/>
                  </p:ext>
                </p:extLst>
              </p:nvPr>
            </p:nvGraphicFramePr>
            <p:xfrm>
              <a:off x="9694071" y="3374965"/>
              <a:ext cx="2459789" cy="163985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0DD85EAB-8A70-4252-B2F3-E7C3F1509143}"/>
                  </a:ext>
                </a:extLst>
              </p:cNvPr>
              <p:cNvSpPr txBox="1"/>
              <p:nvPr/>
            </p:nvSpPr>
            <p:spPr>
              <a:xfrm>
                <a:off x="10106486" y="3794216"/>
                <a:ext cx="1343521" cy="726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40</a:t>
                </a:r>
                <a:r>
                  <a:rPr lang="en-US" altLang="zh-CN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%</a:t>
                </a:r>
                <a:endPara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867B033-7761-4919-B274-EF2894FB9B02}"/>
                </a:ext>
              </a:extLst>
            </p:cNvPr>
            <p:cNvSpPr txBox="1"/>
            <p:nvPr/>
          </p:nvSpPr>
          <p:spPr>
            <a:xfrm>
              <a:off x="7011689" y="4768174"/>
              <a:ext cx="1941653" cy="41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rgbClr val="EC3A38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ctr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5FC014D-C67E-4341-9192-3CA18A1D2385}"/>
                </a:ext>
              </a:extLst>
            </p:cNvPr>
            <p:cNvSpPr txBox="1"/>
            <p:nvPr/>
          </p:nvSpPr>
          <p:spPr>
            <a:xfrm>
              <a:off x="9354806" y="4768174"/>
              <a:ext cx="1941653" cy="41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A0A4F8E-B43B-4AED-9D63-49529F94FDD8}"/>
                </a:ext>
              </a:extLst>
            </p:cNvPr>
            <p:cNvSpPr txBox="1"/>
            <p:nvPr/>
          </p:nvSpPr>
          <p:spPr>
            <a:xfrm>
              <a:off x="6968631" y="5120744"/>
              <a:ext cx="2027767" cy="93040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4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algn="ctr"/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A498BF2-4A3C-4243-BACA-98C26857529F}"/>
                </a:ext>
              </a:extLst>
            </p:cNvPr>
            <p:cNvSpPr txBox="1"/>
            <p:nvPr/>
          </p:nvSpPr>
          <p:spPr>
            <a:xfrm>
              <a:off x="9311748" y="5120744"/>
              <a:ext cx="2027767" cy="957799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lvl="0">
                <a:lnSpc>
                  <a:spcPct val="150000"/>
                </a:lnSpc>
                <a:defRPr sz="1400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pPr algn="ctr"/>
              <a:r>
                <a:rPr lang="zh-CN" altLang="en-US" sz="11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5EC9031-D32A-46C4-9855-F9988EE28D81}"/>
              </a:ext>
            </a:extLst>
          </p:cNvPr>
          <p:cNvGrpSpPr/>
          <p:nvPr/>
        </p:nvGrpSpPr>
        <p:grpSpPr>
          <a:xfrm>
            <a:off x="7231134" y="1413405"/>
            <a:ext cx="4208806" cy="1529651"/>
            <a:chOff x="5442635" y="1550934"/>
            <a:chExt cx="4208806" cy="1529651"/>
          </a:xfrm>
        </p:grpSpPr>
        <p:sp>
          <p:nvSpPr>
            <p:cNvPr id="80" name="TextBox 20">
              <a:extLst>
                <a:ext uri="{FF2B5EF4-FFF2-40B4-BE49-F238E27FC236}">
                  <a16:creationId xmlns:a16="http://schemas.microsoft.com/office/drawing/2014/main" id="{44143214-D1C6-49BB-8E93-5F754F78E29A}"/>
                </a:ext>
              </a:extLst>
            </p:cNvPr>
            <p:cNvSpPr txBox="1"/>
            <p:nvPr/>
          </p:nvSpPr>
          <p:spPr>
            <a:xfrm>
              <a:off x="5442635" y="1550934"/>
              <a:ext cx="359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C7C0B6D6-9F25-40F8-868F-F80FEEFA6C3C}"/>
                </a:ext>
              </a:extLst>
            </p:cNvPr>
            <p:cNvSpPr txBox="1"/>
            <p:nvPr/>
          </p:nvSpPr>
          <p:spPr>
            <a:xfrm>
              <a:off x="5442635" y="2183929"/>
              <a:ext cx="420880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F91BA17A-B137-4A74-AF30-5C5A05C47F7C}"/>
                </a:ext>
              </a:extLst>
            </p:cNvPr>
            <p:cNvSpPr txBox="1"/>
            <p:nvPr/>
          </p:nvSpPr>
          <p:spPr>
            <a:xfrm>
              <a:off x="5442635" y="1855593"/>
              <a:ext cx="31132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C0F27186-7FF2-4FE3-B724-282DC5068C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3109" y="1496008"/>
            <a:ext cx="5468991" cy="3620358"/>
          </a:xfrm>
          <a:prstGeom prst="rect">
            <a:avLst/>
          </a:prstGeom>
          <a:effectLst>
            <a:reflection stA="30000" endPos="19000" dist="381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65886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权益日简介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INTRODUCTION TO EQUITY DAY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407345" y="2132017"/>
              <a:ext cx="64633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B996CDE-9815-4E71-AFA1-178EC19AB079}"/>
              </a:ext>
            </a:extLst>
          </p:cNvPr>
          <p:cNvGrpSpPr/>
          <p:nvPr/>
        </p:nvGrpSpPr>
        <p:grpSpPr>
          <a:xfrm>
            <a:off x="1552606" y="1694572"/>
            <a:ext cx="4816642" cy="1088570"/>
            <a:chOff x="1552606" y="1694572"/>
            <a:chExt cx="4816642" cy="1088570"/>
          </a:xfrm>
        </p:grpSpPr>
        <p:sp>
          <p:nvSpPr>
            <p:cNvPr id="28" name="任意多边形 10">
              <a:extLst>
                <a:ext uri="{FF2B5EF4-FFF2-40B4-BE49-F238E27FC236}">
                  <a16:creationId xmlns:a16="http://schemas.microsoft.com/office/drawing/2014/main" id="{B15BE006-B6B5-4D64-AC9A-3798992C63BE}"/>
                </a:ext>
              </a:extLst>
            </p:cNvPr>
            <p:cNvSpPr/>
            <p:nvPr/>
          </p:nvSpPr>
          <p:spPr>
            <a:xfrm rot="1864238">
              <a:off x="5176165" y="1710190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6">
              <a:extLst>
                <a:ext uri="{FF2B5EF4-FFF2-40B4-BE49-F238E27FC236}">
                  <a16:creationId xmlns:a16="http://schemas.microsoft.com/office/drawing/2014/main" id="{DF3B55A8-FD7E-495D-B026-D228FFE105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7655" y="1861966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S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Box 6">
              <a:extLst>
                <a:ext uri="{FF2B5EF4-FFF2-40B4-BE49-F238E27FC236}">
                  <a16:creationId xmlns:a16="http://schemas.microsoft.com/office/drawing/2014/main" id="{5676CA36-73E4-4EAC-A970-48B736C4D1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2606" y="1694572"/>
              <a:ext cx="344670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algn="r"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DC8FD31-EDA6-48A2-BD38-E6D6909178EA}"/>
              </a:ext>
            </a:extLst>
          </p:cNvPr>
          <p:cNvGrpSpPr/>
          <p:nvPr/>
        </p:nvGrpSpPr>
        <p:grpSpPr>
          <a:xfrm>
            <a:off x="1552606" y="3668781"/>
            <a:ext cx="4816639" cy="1072952"/>
            <a:chOff x="1552606" y="3668781"/>
            <a:chExt cx="4816639" cy="1072952"/>
          </a:xfrm>
        </p:grpSpPr>
        <p:sp>
          <p:nvSpPr>
            <p:cNvPr id="39" name="任意多边形 21">
              <a:extLst>
                <a:ext uri="{FF2B5EF4-FFF2-40B4-BE49-F238E27FC236}">
                  <a16:creationId xmlns:a16="http://schemas.microsoft.com/office/drawing/2014/main" id="{46FC6D54-05F1-4461-9170-8504F251A269}"/>
                </a:ext>
              </a:extLst>
            </p:cNvPr>
            <p:cNvSpPr/>
            <p:nvPr/>
          </p:nvSpPr>
          <p:spPr>
            <a:xfrm rot="1864238">
              <a:off x="5176162" y="3668781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6">
              <a:extLst>
                <a:ext uri="{FF2B5EF4-FFF2-40B4-BE49-F238E27FC236}">
                  <a16:creationId xmlns:a16="http://schemas.microsoft.com/office/drawing/2014/main" id="{9CE219F9-7F4C-4162-B168-B138C983C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27653" y="3820556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O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Box 6">
              <a:extLst>
                <a:ext uri="{FF2B5EF4-FFF2-40B4-BE49-F238E27FC236}">
                  <a16:creationId xmlns:a16="http://schemas.microsoft.com/office/drawing/2014/main" id="{15E26189-10FE-45D9-B15D-0EA4111783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2606" y="4032646"/>
              <a:ext cx="344670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B7FE0E2-38EE-4008-A096-6ED2F145585F}"/>
              </a:ext>
            </a:extLst>
          </p:cNvPr>
          <p:cNvGrpSpPr/>
          <p:nvPr/>
        </p:nvGrpSpPr>
        <p:grpSpPr>
          <a:xfrm>
            <a:off x="4004922" y="2689486"/>
            <a:ext cx="6634472" cy="1072952"/>
            <a:chOff x="4004922" y="2689486"/>
            <a:chExt cx="6634472" cy="1072952"/>
          </a:xfrm>
        </p:grpSpPr>
        <p:sp>
          <p:nvSpPr>
            <p:cNvPr id="45" name="任意多边形 20">
              <a:extLst>
                <a:ext uri="{FF2B5EF4-FFF2-40B4-BE49-F238E27FC236}">
                  <a16:creationId xmlns:a16="http://schemas.microsoft.com/office/drawing/2014/main" id="{2F009BB2-096B-427F-93BF-AB2A7946740E}"/>
                </a:ext>
              </a:extLst>
            </p:cNvPr>
            <p:cNvSpPr/>
            <p:nvPr/>
          </p:nvSpPr>
          <p:spPr>
            <a:xfrm rot="1864238">
              <a:off x="5731832" y="2689486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TextBox 6">
              <a:extLst>
                <a:ext uri="{FF2B5EF4-FFF2-40B4-BE49-F238E27FC236}">
                  <a16:creationId xmlns:a16="http://schemas.microsoft.com/office/drawing/2014/main" id="{4EF7F20A-8890-4813-A03E-ECBF793A9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103" y="2860171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W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6">
              <a:extLst>
                <a:ext uri="{FF2B5EF4-FFF2-40B4-BE49-F238E27FC236}">
                  <a16:creationId xmlns:a16="http://schemas.microsoft.com/office/drawing/2014/main" id="{CB6FEA68-E0A7-4F7F-ADB0-129B3848AA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2689" y="2767436"/>
              <a:ext cx="344670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025E715-AD0C-4B59-8507-A14049A72085}"/>
                </a:ext>
              </a:extLst>
            </p:cNvPr>
            <p:cNvSpPr txBox="1"/>
            <p:nvPr/>
          </p:nvSpPr>
          <p:spPr>
            <a:xfrm>
              <a:off x="4004922" y="3028890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EA7D7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CD39C2D-77EC-447D-8828-893864B70565}"/>
              </a:ext>
            </a:extLst>
          </p:cNvPr>
          <p:cNvGrpSpPr/>
          <p:nvPr/>
        </p:nvGrpSpPr>
        <p:grpSpPr>
          <a:xfrm>
            <a:off x="5731830" y="4648076"/>
            <a:ext cx="4907564" cy="1165000"/>
            <a:chOff x="5731830" y="4648076"/>
            <a:chExt cx="4907564" cy="1165000"/>
          </a:xfrm>
        </p:grpSpPr>
        <p:sp>
          <p:nvSpPr>
            <p:cNvPr id="50" name="任意多边形 22">
              <a:extLst>
                <a:ext uri="{FF2B5EF4-FFF2-40B4-BE49-F238E27FC236}">
                  <a16:creationId xmlns:a16="http://schemas.microsoft.com/office/drawing/2014/main" id="{A1D3AFD6-BFBF-4872-A007-7B8DDF77EC33}"/>
                </a:ext>
              </a:extLst>
            </p:cNvPr>
            <p:cNvSpPr/>
            <p:nvPr/>
          </p:nvSpPr>
          <p:spPr>
            <a:xfrm rot="1864238">
              <a:off x="5731830" y="4648076"/>
              <a:ext cx="1193083" cy="1072952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58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Box 6">
              <a:extLst>
                <a:ext uri="{FF2B5EF4-FFF2-40B4-BE49-F238E27FC236}">
                  <a16:creationId xmlns:a16="http://schemas.microsoft.com/office/drawing/2014/main" id="{A079087A-3279-40BF-AADF-1F8B9FB9C4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101" y="4799852"/>
              <a:ext cx="109689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T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6">
              <a:extLst>
                <a:ext uri="{FF2B5EF4-FFF2-40B4-BE49-F238E27FC236}">
                  <a16:creationId xmlns:a16="http://schemas.microsoft.com/office/drawing/2014/main" id="{5080F0B8-E474-4A0B-BEF6-921DBA9258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92689" y="5105510"/>
              <a:ext cx="344670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6858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3D06C71-2B29-473B-8894-4B323186BD0B}"/>
              </a:ext>
            </a:extLst>
          </p:cNvPr>
          <p:cNvSpPr txBox="1"/>
          <p:nvPr/>
        </p:nvSpPr>
        <p:spPr>
          <a:xfrm>
            <a:off x="4004922" y="499784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A7D7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9FDA2A0-72B8-4D0A-9FD5-78E0C4AAA9C3}"/>
              </a:ext>
            </a:extLst>
          </p:cNvPr>
          <p:cNvSpPr txBox="1"/>
          <p:nvPr/>
        </p:nvSpPr>
        <p:spPr>
          <a:xfrm>
            <a:off x="6401463" y="208131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A7D7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 b="1" dirty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81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添加文本标题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BB0A938-D949-4641-914E-D3D3D486AF18}"/>
              </a:ext>
            </a:extLst>
          </p:cNvPr>
          <p:cNvSpPr txBox="1"/>
          <p:nvPr/>
        </p:nvSpPr>
        <p:spPr>
          <a:xfrm>
            <a:off x="6401463" y="4009444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EA7D7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2000" b="1" dirty="0">
                <a:gradFill flip="none" rotWithShape="1"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8100000" scaled="1"/>
                  <a:tileRect/>
                </a:gradFill>
                <a:latin typeface="+mn-lt"/>
                <a:ea typeface="+mn-ea"/>
                <a:cs typeface="+mn-ea"/>
                <a:sym typeface="+mn-lt"/>
              </a:rPr>
              <a:t>添加文本标题</a:t>
            </a:r>
          </a:p>
        </p:txBody>
      </p:sp>
    </p:spTree>
    <p:extLst>
      <p:ext uri="{BB962C8B-B14F-4D97-AF65-F5344CB8AC3E}">
        <p14:creationId xmlns:p14="http://schemas.microsoft.com/office/powerpoint/2010/main" val="1911580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0BD38922-988F-40CA-B0FF-3684D39498FC}"/>
              </a:ext>
            </a:extLst>
          </p:cNvPr>
          <p:cNvGrpSpPr/>
          <p:nvPr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5EA0DEED-A283-4511-9124-EE468C0A64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13001"/>
              <a:ext cx="12192000" cy="4444999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D1DF0B18-5F16-49C0-848A-58AA82B2CB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087"/>
            <a:stretch/>
          </p:blipFill>
          <p:spPr>
            <a:xfrm flipV="1">
              <a:off x="0" y="-1"/>
              <a:ext cx="12192000" cy="2456405"/>
            </a:xfrm>
            <a:prstGeom prst="rect">
              <a:avLst/>
            </a:pr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467B41D-7E86-448A-84E7-959CC179459A}"/>
              </a:ext>
            </a:extLst>
          </p:cNvPr>
          <p:cNvGrpSpPr/>
          <p:nvPr/>
        </p:nvGrpSpPr>
        <p:grpSpPr>
          <a:xfrm>
            <a:off x="3476992" y="45463"/>
            <a:ext cx="4974908" cy="6115064"/>
            <a:chOff x="3476992" y="45463"/>
            <a:chExt cx="4974908" cy="6115064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CD9EA66-59E4-40C1-8007-45CA78FDA799}"/>
                </a:ext>
              </a:extLst>
            </p:cNvPr>
            <p:cNvSpPr/>
            <p:nvPr/>
          </p:nvSpPr>
          <p:spPr>
            <a:xfrm>
              <a:off x="3476992" y="45463"/>
              <a:ext cx="4974590" cy="2797798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>
                    <a:alpha val="16000"/>
                  </a:srgbClr>
                </a:gs>
                <a:gs pos="82000">
                  <a:srgbClr val="C0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D11514A-72CD-4AC4-BC3D-EA0BAAE34523}"/>
                </a:ext>
              </a:extLst>
            </p:cNvPr>
            <p:cNvSpPr/>
            <p:nvPr/>
          </p:nvSpPr>
          <p:spPr>
            <a:xfrm>
              <a:off x="3476992" y="3168466"/>
              <a:ext cx="4974908" cy="2992061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C00000">
                    <a:alpha val="10000"/>
                  </a:srgbClr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26DEA877-1E33-4115-95AE-4AC8C0F345A5}"/>
                </a:ext>
              </a:extLst>
            </p:cNvPr>
            <p:cNvSpPr/>
            <p:nvPr/>
          </p:nvSpPr>
          <p:spPr>
            <a:xfrm>
              <a:off x="3760579" y="398361"/>
              <a:ext cx="4407452" cy="2478830"/>
            </a:xfrm>
            <a:custGeom>
              <a:avLst/>
              <a:gdLst>
                <a:gd name="connsiteX0" fmla="*/ 2203001 w 4407452"/>
                <a:gd name="connsiteY0" fmla="*/ 0 h 2478830"/>
                <a:gd name="connsiteX1" fmla="*/ 2401895 w 4407452"/>
                <a:gd name="connsiteY1" fmla="*/ 142998 h 2478830"/>
                <a:gd name="connsiteX2" fmla="*/ 3180138 w 4407452"/>
                <a:gd name="connsiteY2" fmla="*/ 553795 h 2478830"/>
                <a:gd name="connsiteX3" fmla="*/ 4074945 w 4407452"/>
                <a:gd name="connsiteY3" fmla="*/ 746192 h 2478830"/>
                <a:gd name="connsiteX4" fmla="*/ 4406435 w 4407452"/>
                <a:gd name="connsiteY4" fmla="*/ 751392 h 2478830"/>
                <a:gd name="connsiteX5" fmla="*/ 4407452 w 4407452"/>
                <a:gd name="connsiteY5" fmla="*/ 2478830 h 2478830"/>
                <a:gd name="connsiteX6" fmla="*/ 4151430 w 4407452"/>
                <a:gd name="connsiteY6" fmla="*/ 2478830 h 2478830"/>
                <a:gd name="connsiteX7" fmla="*/ 4150775 w 4407452"/>
                <a:gd name="connsiteY7" fmla="*/ 1003589 h 2478830"/>
                <a:gd name="connsiteX8" fmla="*/ 4071044 w 4407452"/>
                <a:gd name="connsiteY8" fmla="*/ 1002289 h 2478830"/>
                <a:gd name="connsiteX9" fmla="*/ 3084374 w 4407452"/>
                <a:gd name="connsiteY9" fmla="*/ 791259 h 2478830"/>
                <a:gd name="connsiteX10" fmla="*/ 2251099 w 4407452"/>
                <a:gd name="connsiteY10" fmla="*/ 349696 h 2478830"/>
                <a:gd name="connsiteX11" fmla="*/ 2203434 w 4407452"/>
                <a:gd name="connsiteY11" fmla="*/ 315464 h 2478830"/>
                <a:gd name="connsiteX12" fmla="*/ 2154902 w 4407452"/>
                <a:gd name="connsiteY12" fmla="*/ 350563 h 2478830"/>
                <a:gd name="connsiteX13" fmla="*/ 1322927 w 4407452"/>
                <a:gd name="connsiteY13" fmla="*/ 791259 h 2478830"/>
                <a:gd name="connsiteX14" fmla="*/ 334523 w 4407452"/>
                <a:gd name="connsiteY14" fmla="*/ 1002289 h 2478830"/>
                <a:gd name="connsiteX15" fmla="*/ 256092 w 4407452"/>
                <a:gd name="connsiteY15" fmla="*/ 1003589 h 2478830"/>
                <a:gd name="connsiteX16" fmla="*/ 256092 w 4407452"/>
                <a:gd name="connsiteY16" fmla="*/ 2478830 h 2478830"/>
                <a:gd name="connsiteX17" fmla="*/ 0 w 4407452"/>
                <a:gd name="connsiteY17" fmla="*/ 2478830 h 2478830"/>
                <a:gd name="connsiteX18" fmla="*/ 0 w 4407452"/>
                <a:gd name="connsiteY18" fmla="*/ 751392 h 2478830"/>
                <a:gd name="connsiteX19" fmla="*/ 332357 w 4407452"/>
                <a:gd name="connsiteY19" fmla="*/ 746192 h 2478830"/>
                <a:gd name="connsiteX20" fmla="*/ 1227163 w 4407452"/>
                <a:gd name="connsiteY20" fmla="*/ 553795 h 2478830"/>
                <a:gd name="connsiteX21" fmla="*/ 2004540 w 4407452"/>
                <a:gd name="connsiteY21" fmla="*/ 143432 h 2478830"/>
                <a:gd name="connsiteX22" fmla="*/ 2203001 w 4407452"/>
                <a:gd name="connsiteY22" fmla="*/ 0 h 24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407452" h="2478830">
                  <a:moveTo>
                    <a:pt x="2203001" y="0"/>
                  </a:moveTo>
                  <a:lnTo>
                    <a:pt x="2401895" y="142998"/>
                  </a:lnTo>
                  <a:cubicBezTo>
                    <a:pt x="2405795" y="145599"/>
                    <a:pt x="2709986" y="363996"/>
                    <a:pt x="3180138" y="553795"/>
                  </a:cubicBezTo>
                  <a:cubicBezTo>
                    <a:pt x="3631658" y="736225"/>
                    <a:pt x="4070612" y="746192"/>
                    <a:pt x="4074945" y="746192"/>
                  </a:cubicBezTo>
                  <a:lnTo>
                    <a:pt x="4406435" y="751392"/>
                  </a:lnTo>
                  <a:lnTo>
                    <a:pt x="4407452" y="2478830"/>
                  </a:lnTo>
                  <a:lnTo>
                    <a:pt x="4151430" y="2478830"/>
                  </a:lnTo>
                  <a:lnTo>
                    <a:pt x="4150775" y="1003589"/>
                  </a:lnTo>
                  <a:lnTo>
                    <a:pt x="4071044" y="1002289"/>
                  </a:lnTo>
                  <a:cubicBezTo>
                    <a:pt x="4067578" y="1002289"/>
                    <a:pt x="3583992" y="992757"/>
                    <a:pt x="3084374" y="791259"/>
                  </a:cubicBezTo>
                  <a:cubicBezTo>
                    <a:pt x="2574789" y="585428"/>
                    <a:pt x="2254133" y="352297"/>
                    <a:pt x="2251099" y="349696"/>
                  </a:cubicBezTo>
                  <a:lnTo>
                    <a:pt x="2203434" y="315464"/>
                  </a:lnTo>
                  <a:lnTo>
                    <a:pt x="2154902" y="350563"/>
                  </a:lnTo>
                  <a:cubicBezTo>
                    <a:pt x="2153169" y="352297"/>
                    <a:pt x="1832079" y="585428"/>
                    <a:pt x="1322927" y="791259"/>
                  </a:cubicBezTo>
                  <a:cubicBezTo>
                    <a:pt x="822875" y="993189"/>
                    <a:pt x="339290" y="1002289"/>
                    <a:pt x="334523" y="1002289"/>
                  </a:cubicBezTo>
                  <a:lnTo>
                    <a:pt x="256092" y="1003589"/>
                  </a:lnTo>
                  <a:lnTo>
                    <a:pt x="256092" y="2478830"/>
                  </a:lnTo>
                  <a:lnTo>
                    <a:pt x="0" y="2478830"/>
                  </a:lnTo>
                  <a:lnTo>
                    <a:pt x="0" y="751392"/>
                  </a:lnTo>
                  <a:lnTo>
                    <a:pt x="332357" y="746192"/>
                  </a:lnTo>
                  <a:cubicBezTo>
                    <a:pt x="337123" y="746192"/>
                    <a:pt x="776076" y="735793"/>
                    <a:pt x="1227163" y="553795"/>
                  </a:cubicBezTo>
                  <a:cubicBezTo>
                    <a:pt x="1696883" y="363996"/>
                    <a:pt x="2001507" y="145599"/>
                    <a:pt x="2004540" y="143432"/>
                  </a:cubicBezTo>
                  <a:lnTo>
                    <a:pt x="2203001" y="0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82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F68F8E4-3991-4C1E-AAF5-A85C295668F0}"/>
                </a:ext>
              </a:extLst>
            </p:cNvPr>
            <p:cNvSpPr/>
            <p:nvPr/>
          </p:nvSpPr>
          <p:spPr>
            <a:xfrm>
              <a:off x="3760579" y="3126742"/>
              <a:ext cx="4407734" cy="2756648"/>
            </a:xfrm>
            <a:custGeom>
              <a:avLst/>
              <a:gdLst>
                <a:gd name="connsiteX0" fmla="*/ 0 w 4407734"/>
                <a:gd name="connsiteY0" fmla="*/ 0 h 2756648"/>
                <a:gd name="connsiteX1" fmla="*/ 256092 w 4407734"/>
                <a:gd name="connsiteY1" fmla="*/ 0 h 2756648"/>
                <a:gd name="connsiteX2" fmla="*/ 256092 w 4407734"/>
                <a:gd name="connsiteY2" fmla="*/ 479506 h 2756648"/>
                <a:gd name="connsiteX3" fmla="*/ 2203868 w 4407734"/>
                <a:gd name="connsiteY3" fmla="*/ 2500984 h 2756648"/>
                <a:gd name="connsiteX4" fmla="*/ 4151642 w 4407734"/>
                <a:gd name="connsiteY4" fmla="*/ 479506 h 2756648"/>
                <a:gd name="connsiteX5" fmla="*/ 4151430 w 4407734"/>
                <a:gd name="connsiteY5" fmla="*/ 0 h 2756648"/>
                <a:gd name="connsiteX6" fmla="*/ 4407452 w 4407734"/>
                <a:gd name="connsiteY6" fmla="*/ 0 h 2756648"/>
                <a:gd name="connsiteX7" fmla="*/ 4407734 w 4407734"/>
                <a:gd name="connsiteY7" fmla="*/ 479506 h 2756648"/>
                <a:gd name="connsiteX8" fmla="*/ 2203868 w 4407734"/>
                <a:gd name="connsiteY8" fmla="*/ 2756648 h 2756648"/>
                <a:gd name="connsiteX9" fmla="*/ 0 w 4407734"/>
                <a:gd name="connsiteY9" fmla="*/ 479506 h 2756648"/>
                <a:gd name="connsiteX10" fmla="*/ 0 w 4407734"/>
                <a:gd name="connsiteY10" fmla="*/ 0 h 27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07734" h="2756648">
                  <a:moveTo>
                    <a:pt x="0" y="0"/>
                  </a:moveTo>
                  <a:lnTo>
                    <a:pt x="256092" y="0"/>
                  </a:lnTo>
                  <a:lnTo>
                    <a:pt x="256092" y="479506"/>
                  </a:lnTo>
                  <a:cubicBezTo>
                    <a:pt x="256092" y="1430229"/>
                    <a:pt x="1526588" y="2500984"/>
                    <a:pt x="2203868" y="2500984"/>
                  </a:cubicBezTo>
                  <a:cubicBezTo>
                    <a:pt x="2880713" y="2500984"/>
                    <a:pt x="4151642" y="1430229"/>
                    <a:pt x="4151642" y="479506"/>
                  </a:cubicBezTo>
                  <a:lnTo>
                    <a:pt x="4151430" y="0"/>
                  </a:lnTo>
                  <a:lnTo>
                    <a:pt x="4407452" y="0"/>
                  </a:lnTo>
                  <a:lnTo>
                    <a:pt x="4407734" y="479506"/>
                  </a:lnTo>
                  <a:cubicBezTo>
                    <a:pt x="4407734" y="1609194"/>
                    <a:pt x="2993810" y="2756648"/>
                    <a:pt x="2203868" y="2756648"/>
                  </a:cubicBezTo>
                  <a:cubicBezTo>
                    <a:pt x="1413925" y="2756648"/>
                    <a:pt x="0" y="1609194"/>
                    <a:pt x="0" y="479506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46000">
                  <a:srgbClr val="E20000">
                    <a:alpha val="16000"/>
                  </a:srgbClr>
                </a:gs>
                <a:gs pos="0">
                  <a:srgbClr val="FF0000">
                    <a:alpha val="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reflection blurRad="6350" stA="24000" endPos="23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C2FD1D8E-D2A1-46AB-979A-6264FB0B38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48" t="23027"/>
          <a:stretch/>
        </p:blipFill>
        <p:spPr>
          <a:xfrm>
            <a:off x="0" y="-1"/>
            <a:ext cx="2363934" cy="2380188"/>
          </a:xfrm>
          <a:prstGeom prst="rect">
            <a:avLst/>
          </a:prstGeom>
        </p:spPr>
      </p:pic>
      <p:sp>
        <p:nvSpPr>
          <p:cNvPr id="20" name="文本框 19" hidden="1">
            <a:extLst>
              <a:ext uri="{FF2B5EF4-FFF2-40B4-BE49-F238E27FC236}">
                <a16:creationId xmlns:a16="http://schemas.microsoft.com/office/drawing/2014/main" id="{C2DA8362-D452-4280-A9B0-5515124A6F6A}"/>
              </a:ext>
            </a:extLst>
          </p:cNvPr>
          <p:cNvSpPr txBox="1"/>
          <p:nvPr/>
        </p:nvSpPr>
        <p:spPr>
          <a:xfrm>
            <a:off x="0" y="149731"/>
            <a:ext cx="2095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noFill/>
                <a:cs typeface="+mn-ea"/>
                <a:sym typeface="+mn-lt"/>
              </a:rPr>
              <a:t>BY YUSHEN</a:t>
            </a:r>
            <a:endParaRPr lang="zh-CN" altLang="en-US" dirty="0">
              <a:noFill/>
              <a:cs typeface="+mn-ea"/>
              <a:sym typeface="+mn-lt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ECED5197-488D-4711-8CD3-31600AEF99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364" y="4566483"/>
            <a:ext cx="1036988" cy="1858296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8726A3ED-7FB7-4391-AA8B-2D95DC467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178" y="3027445"/>
            <a:ext cx="2620432" cy="3216109"/>
          </a:xfrm>
          <a:prstGeom prst="rect">
            <a:avLst/>
          </a:prstGeom>
        </p:spPr>
      </p:pic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8BCDA58-B972-4DF8-9B3E-8AD220A77E55}"/>
              </a:ext>
            </a:extLst>
          </p:cNvPr>
          <p:cNvSpPr/>
          <p:nvPr/>
        </p:nvSpPr>
        <p:spPr>
          <a:xfrm>
            <a:off x="3005452" y="2237645"/>
            <a:ext cx="5776685" cy="551744"/>
          </a:xfrm>
          <a:prstGeom prst="parallelogram">
            <a:avLst/>
          </a:prstGeom>
          <a:gradFill>
            <a:gsLst>
              <a:gs pos="0">
                <a:srgbClr val="FF0000"/>
              </a:gs>
              <a:gs pos="100000">
                <a:srgbClr val="FF0000">
                  <a:alpha val="69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2D47167-5CC5-463F-9DB4-917A6F946E55}"/>
              </a:ext>
            </a:extLst>
          </p:cNvPr>
          <p:cNvGrpSpPr/>
          <p:nvPr/>
        </p:nvGrpSpPr>
        <p:grpSpPr>
          <a:xfrm>
            <a:off x="5241305" y="1703043"/>
            <a:ext cx="1199242" cy="661762"/>
            <a:chOff x="3179914" y="2061773"/>
            <a:chExt cx="1199242" cy="661762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CD9C7184-3B0F-4484-96AA-AE98610A211E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id="{DDFE3247-01AB-46C7-8A5C-36C84B71D8C8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5E8DB67-6666-427E-A8B3-CF602B009408}"/>
                </a:ext>
              </a:extLst>
            </p:cNvPr>
            <p:cNvSpPr txBox="1"/>
            <p:nvPr/>
          </p:nvSpPr>
          <p:spPr>
            <a:xfrm>
              <a:off x="3407345" y="2132017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C9C1EAE9-2181-4365-ABCD-18387571A6F7}"/>
              </a:ext>
            </a:extLst>
          </p:cNvPr>
          <p:cNvSpPr txBox="1"/>
          <p:nvPr/>
        </p:nvSpPr>
        <p:spPr>
          <a:xfrm>
            <a:off x="3989647" y="2958077"/>
            <a:ext cx="407801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7E524A4-7F1D-4EAD-91C0-B7513C9CFF2E}"/>
              </a:ext>
            </a:extLst>
          </p:cNvPr>
          <p:cNvGrpSpPr/>
          <p:nvPr/>
        </p:nvGrpSpPr>
        <p:grpSpPr>
          <a:xfrm>
            <a:off x="4639183" y="2399207"/>
            <a:ext cx="3233895" cy="369332"/>
            <a:chOff x="8016942" y="3658044"/>
            <a:chExt cx="3233895" cy="36933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1327B33-5B52-434B-AF88-A1CB4DD1A22F}"/>
                </a:ext>
              </a:extLst>
            </p:cNvPr>
            <p:cNvSpPr txBox="1"/>
            <p:nvPr/>
          </p:nvSpPr>
          <p:spPr>
            <a:xfrm>
              <a:off x="8016942" y="3658044"/>
              <a:ext cx="14047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消费者权利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3A2B76-2D73-45F0-AD8E-9D1A3C44994F}"/>
                </a:ext>
              </a:extLst>
            </p:cNvPr>
            <p:cNvSpPr txBox="1"/>
            <p:nvPr/>
          </p:nvSpPr>
          <p:spPr>
            <a:xfrm>
              <a:off x="9421685" y="3742993"/>
              <a:ext cx="1829152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 i="1" dirty="0">
                  <a:solidFill>
                    <a:schemeClr val="bg1"/>
                  </a:solidFill>
                  <a:cs typeface="+mn-ea"/>
                  <a:sym typeface="+mn-lt"/>
                </a:rPr>
                <a:t>CONSUMER RIGHTS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45018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A97D85F7-D351-4378-BC08-4C365CFE337B}"/>
              </a:ext>
            </a:extLst>
          </p:cNvPr>
          <p:cNvSpPr txBox="1"/>
          <p:nvPr/>
        </p:nvSpPr>
        <p:spPr>
          <a:xfrm>
            <a:off x="1383109" y="225223"/>
            <a:ext cx="2519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cs typeface="+mn-ea"/>
                <a:sym typeface="+mn-lt"/>
              </a:rPr>
              <a:t>消费者权利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9A0BE21-B789-4C84-BD3B-94BD33E644C5}"/>
              </a:ext>
            </a:extLst>
          </p:cNvPr>
          <p:cNvSpPr txBox="1"/>
          <p:nvPr/>
        </p:nvSpPr>
        <p:spPr>
          <a:xfrm>
            <a:off x="3281407" y="366535"/>
            <a:ext cx="29928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b="1" i="1" dirty="0">
                <a:solidFill>
                  <a:srgbClr val="FF0000"/>
                </a:solidFill>
                <a:cs typeface="+mn-ea"/>
                <a:sym typeface="+mn-lt"/>
              </a:rPr>
              <a:t>CONSUMER RIGHTS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6BDA45BA-F951-4E54-8395-6C4AA160C470}"/>
              </a:ext>
            </a:extLst>
          </p:cNvPr>
          <p:cNvSpPr txBox="1"/>
          <p:nvPr/>
        </p:nvSpPr>
        <p:spPr>
          <a:xfrm>
            <a:off x="303099" y="293644"/>
            <a:ext cx="6463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1" name="平行四边形 60">
            <a:extLst>
              <a:ext uri="{FF2B5EF4-FFF2-40B4-BE49-F238E27FC236}">
                <a16:creationId xmlns:a16="http://schemas.microsoft.com/office/drawing/2014/main" id="{C530865A-536E-4936-910B-5A900F9F48D0}"/>
              </a:ext>
            </a:extLst>
          </p:cNvPr>
          <p:cNvSpPr/>
          <p:nvPr/>
        </p:nvSpPr>
        <p:spPr>
          <a:xfrm>
            <a:off x="862429" y="764724"/>
            <a:ext cx="5776685" cy="45719"/>
          </a:xfrm>
          <a:prstGeom prst="parallelogram">
            <a:avLst/>
          </a:prstGeom>
          <a:gradFill flip="none" rotWithShape="1">
            <a:gsLst>
              <a:gs pos="0">
                <a:srgbClr val="FF0000">
                  <a:alpha val="0"/>
                </a:srgbClr>
              </a:gs>
              <a:gs pos="100000">
                <a:srgbClr val="C00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51F7F098-83FD-48C4-86F7-A9BF609D8628}"/>
              </a:ext>
            </a:extLst>
          </p:cNvPr>
          <p:cNvGrpSpPr/>
          <p:nvPr/>
        </p:nvGrpSpPr>
        <p:grpSpPr>
          <a:xfrm>
            <a:off x="115899" y="223119"/>
            <a:ext cx="1199242" cy="661762"/>
            <a:chOff x="3179914" y="2061773"/>
            <a:chExt cx="1199242" cy="661762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A56AE17-17C8-42D9-AFA8-2998D75409ED}"/>
                </a:ext>
              </a:extLst>
            </p:cNvPr>
            <p:cNvSpPr/>
            <p:nvPr/>
          </p:nvSpPr>
          <p:spPr>
            <a:xfrm>
              <a:off x="4045758" y="2061773"/>
              <a:ext cx="333398" cy="534602"/>
            </a:xfrm>
            <a:custGeom>
              <a:avLst/>
              <a:gdLst>
                <a:gd name="connsiteX0" fmla="*/ 214954 w 333398"/>
                <a:gd name="connsiteY0" fmla="*/ 0 h 175872"/>
                <a:gd name="connsiteX1" fmla="*/ 333398 w 333398"/>
                <a:gd name="connsiteY1" fmla="*/ 175872 h 175872"/>
                <a:gd name="connsiteX2" fmla="*/ 0 w 333398"/>
                <a:gd name="connsiteY2" fmla="*/ 175872 h 17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398" h="175872">
                  <a:moveTo>
                    <a:pt x="214954" y="0"/>
                  </a:moveTo>
                  <a:lnTo>
                    <a:pt x="333398" y="175872"/>
                  </a:lnTo>
                  <a:lnTo>
                    <a:pt x="0" y="17587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平行四边形 71">
              <a:extLst>
                <a:ext uri="{FF2B5EF4-FFF2-40B4-BE49-F238E27FC236}">
                  <a16:creationId xmlns:a16="http://schemas.microsoft.com/office/drawing/2014/main" id="{5D3071AC-1879-4C09-B390-48A091146194}"/>
                </a:ext>
              </a:extLst>
            </p:cNvPr>
            <p:cNvSpPr/>
            <p:nvPr/>
          </p:nvSpPr>
          <p:spPr>
            <a:xfrm>
              <a:off x="3179914" y="2063748"/>
              <a:ext cx="1080010" cy="659787"/>
            </a:xfrm>
            <a:prstGeom prst="parallelogram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E788503B-BAED-4C5B-94BD-99320CC7BA1D}"/>
                </a:ext>
              </a:extLst>
            </p:cNvPr>
            <p:cNvSpPr txBox="1"/>
            <p:nvPr/>
          </p:nvSpPr>
          <p:spPr>
            <a:xfrm>
              <a:off x="3359593" y="2081694"/>
              <a:ext cx="78739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FF000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3200" dirty="0">
                <a:solidFill>
                  <a:srgbClr val="FF0000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F4EB27-58A6-4D9E-A6B8-3AE3A4B5DE10}"/>
              </a:ext>
            </a:extLst>
          </p:cNvPr>
          <p:cNvGrpSpPr/>
          <p:nvPr/>
        </p:nvGrpSpPr>
        <p:grpSpPr>
          <a:xfrm>
            <a:off x="2245236" y="1552818"/>
            <a:ext cx="2141795" cy="3383844"/>
            <a:chOff x="2245236" y="1552818"/>
            <a:chExt cx="2141795" cy="3383844"/>
          </a:xfrm>
        </p:grpSpPr>
        <p:sp>
          <p:nvSpPr>
            <p:cNvPr id="32" name="任意多边形 37">
              <a:extLst>
                <a:ext uri="{FF2B5EF4-FFF2-40B4-BE49-F238E27FC236}">
                  <a16:creationId xmlns:a16="http://schemas.microsoft.com/office/drawing/2014/main" id="{4D4F3EC7-7DF6-4F7D-82AA-E20D8AF97683}"/>
                </a:ext>
              </a:extLst>
            </p:cNvPr>
            <p:cNvSpPr/>
            <p:nvPr/>
          </p:nvSpPr>
          <p:spPr>
            <a:xfrm>
              <a:off x="242243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A82F492-C0C3-4C78-8DA9-06DF75CE1F41}"/>
                </a:ext>
              </a:extLst>
            </p:cNvPr>
            <p:cNvGrpSpPr/>
            <p:nvPr/>
          </p:nvGrpSpPr>
          <p:grpSpPr>
            <a:xfrm>
              <a:off x="3036937" y="3888556"/>
              <a:ext cx="491380" cy="723670"/>
              <a:chOff x="11255376" y="7265988"/>
              <a:chExt cx="436563" cy="642938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54" name="Freeform 182">
                <a:extLst>
                  <a:ext uri="{FF2B5EF4-FFF2-40B4-BE49-F238E27FC236}">
                    <a16:creationId xmlns:a16="http://schemas.microsoft.com/office/drawing/2014/main" id="{89F1AA98-7023-4512-824A-1859E1291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5376" y="7265988"/>
                <a:ext cx="187325" cy="142875"/>
              </a:xfrm>
              <a:custGeom>
                <a:avLst/>
                <a:gdLst>
                  <a:gd name="T0" fmla="*/ 47 w 50"/>
                  <a:gd name="T1" fmla="*/ 6 h 38"/>
                  <a:gd name="T2" fmla="*/ 33 w 50"/>
                  <a:gd name="T3" fmla="*/ 2 h 38"/>
                  <a:gd name="T4" fmla="*/ 6 w 50"/>
                  <a:gd name="T5" fmla="*/ 19 h 38"/>
                  <a:gd name="T6" fmla="*/ 3 w 50"/>
                  <a:gd name="T7" fmla="*/ 32 h 38"/>
                  <a:gd name="T8" fmla="*/ 6 w 50"/>
                  <a:gd name="T9" fmla="*/ 38 h 38"/>
                  <a:gd name="T10" fmla="*/ 50 w 50"/>
                  <a:gd name="T11" fmla="*/ 12 h 38"/>
                  <a:gd name="T12" fmla="*/ 47 w 50"/>
                  <a:gd name="T1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38">
                    <a:moveTo>
                      <a:pt x="47" y="6"/>
                    </a:moveTo>
                    <a:cubicBezTo>
                      <a:pt x="44" y="1"/>
                      <a:pt x="38" y="0"/>
                      <a:pt x="33" y="2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1" y="22"/>
                      <a:pt x="0" y="28"/>
                      <a:pt x="3" y="32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50" y="12"/>
                      <a:pt x="50" y="12"/>
                      <a:pt x="50" y="12"/>
                    </a:cubicBezTo>
                    <a:lnTo>
                      <a:pt x="47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183">
                <a:extLst>
                  <a:ext uri="{FF2B5EF4-FFF2-40B4-BE49-F238E27FC236}">
                    <a16:creationId xmlns:a16="http://schemas.microsoft.com/office/drawing/2014/main" id="{85EB39A4-5F04-455F-BF30-51672D02E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99826" y="7345363"/>
                <a:ext cx="188913" cy="134938"/>
              </a:xfrm>
              <a:custGeom>
                <a:avLst/>
                <a:gdLst>
                  <a:gd name="T0" fmla="*/ 0 w 119"/>
                  <a:gd name="T1" fmla="*/ 61 h 85"/>
                  <a:gd name="T2" fmla="*/ 14 w 119"/>
                  <a:gd name="T3" fmla="*/ 85 h 85"/>
                  <a:gd name="T4" fmla="*/ 119 w 119"/>
                  <a:gd name="T5" fmla="*/ 23 h 85"/>
                  <a:gd name="T6" fmla="*/ 104 w 119"/>
                  <a:gd name="T7" fmla="*/ 0 h 85"/>
                  <a:gd name="T8" fmla="*/ 0 w 119"/>
                  <a:gd name="T9" fmla="*/ 6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85">
                    <a:moveTo>
                      <a:pt x="0" y="61"/>
                    </a:moveTo>
                    <a:lnTo>
                      <a:pt x="14" y="85"/>
                    </a:lnTo>
                    <a:lnTo>
                      <a:pt x="119" y="23"/>
                    </a:lnTo>
                    <a:lnTo>
                      <a:pt x="104" y="0"/>
                    </a:lnTo>
                    <a:lnTo>
                      <a:pt x="0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184">
                <a:extLst>
                  <a:ext uri="{FF2B5EF4-FFF2-40B4-BE49-F238E27FC236}">
                    <a16:creationId xmlns:a16="http://schemas.microsoft.com/office/drawing/2014/main" id="{E918924E-F79E-4C4E-B229-FA5D82153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6526" y="7750175"/>
                <a:ext cx="125413" cy="147638"/>
              </a:xfrm>
              <a:custGeom>
                <a:avLst/>
                <a:gdLst>
                  <a:gd name="T0" fmla="*/ 32 w 33"/>
                  <a:gd name="T1" fmla="*/ 34 h 39"/>
                  <a:gd name="T2" fmla="*/ 28 w 33"/>
                  <a:gd name="T3" fmla="*/ 0 h 39"/>
                  <a:gd name="T4" fmla="*/ 0 w 33"/>
                  <a:gd name="T5" fmla="*/ 18 h 39"/>
                  <a:gd name="T6" fmla="*/ 28 w 33"/>
                  <a:gd name="T7" fmla="*/ 37 h 39"/>
                  <a:gd name="T8" fmla="*/ 32 w 33"/>
                  <a:gd name="T9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9">
                    <a:moveTo>
                      <a:pt x="32" y="34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31" y="39"/>
                      <a:pt x="33" y="38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185">
                <a:extLst>
                  <a:ext uri="{FF2B5EF4-FFF2-40B4-BE49-F238E27FC236}">
                    <a16:creationId xmlns:a16="http://schemas.microsoft.com/office/drawing/2014/main" id="{3B808847-2363-46A1-8231-BD841A8C49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53813" y="7416800"/>
                <a:ext cx="211138" cy="288925"/>
              </a:xfrm>
              <a:custGeom>
                <a:avLst/>
                <a:gdLst>
                  <a:gd name="T0" fmla="*/ 133 w 133"/>
                  <a:gd name="T1" fmla="*/ 161 h 182"/>
                  <a:gd name="T2" fmla="*/ 33 w 133"/>
                  <a:gd name="T3" fmla="*/ 0 h 182"/>
                  <a:gd name="T4" fmla="*/ 0 w 133"/>
                  <a:gd name="T5" fmla="*/ 21 h 182"/>
                  <a:gd name="T6" fmla="*/ 97 w 133"/>
                  <a:gd name="T7" fmla="*/ 182 h 182"/>
                  <a:gd name="T8" fmla="*/ 133 w 133"/>
                  <a:gd name="T9" fmla="*/ 161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2">
                    <a:moveTo>
                      <a:pt x="133" y="161"/>
                    </a:moveTo>
                    <a:lnTo>
                      <a:pt x="33" y="0"/>
                    </a:lnTo>
                    <a:lnTo>
                      <a:pt x="0" y="21"/>
                    </a:lnTo>
                    <a:lnTo>
                      <a:pt x="97" y="182"/>
                    </a:lnTo>
                    <a:lnTo>
                      <a:pt x="133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86">
                <a:extLst>
                  <a:ext uri="{FF2B5EF4-FFF2-40B4-BE49-F238E27FC236}">
                    <a16:creationId xmlns:a16="http://schemas.microsoft.com/office/drawing/2014/main" id="{719E8A1E-C743-4983-8111-1696EC9FB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1101" y="7480300"/>
                <a:ext cx="211138" cy="293688"/>
              </a:xfrm>
              <a:custGeom>
                <a:avLst/>
                <a:gdLst>
                  <a:gd name="T0" fmla="*/ 133 w 133"/>
                  <a:gd name="T1" fmla="*/ 163 h 185"/>
                  <a:gd name="T2" fmla="*/ 36 w 133"/>
                  <a:gd name="T3" fmla="*/ 0 h 185"/>
                  <a:gd name="T4" fmla="*/ 0 w 133"/>
                  <a:gd name="T5" fmla="*/ 21 h 185"/>
                  <a:gd name="T6" fmla="*/ 100 w 133"/>
                  <a:gd name="T7" fmla="*/ 185 h 185"/>
                  <a:gd name="T8" fmla="*/ 133 w 133"/>
                  <a:gd name="T9" fmla="*/ 163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85">
                    <a:moveTo>
                      <a:pt x="133" y="163"/>
                    </a:moveTo>
                    <a:lnTo>
                      <a:pt x="36" y="0"/>
                    </a:lnTo>
                    <a:lnTo>
                      <a:pt x="0" y="21"/>
                    </a:lnTo>
                    <a:lnTo>
                      <a:pt x="100" y="185"/>
                    </a:lnTo>
                    <a:lnTo>
                      <a:pt x="133" y="1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87">
                <a:extLst>
                  <a:ext uri="{FF2B5EF4-FFF2-40B4-BE49-F238E27FC236}">
                    <a16:creationId xmlns:a16="http://schemas.microsoft.com/office/drawing/2014/main" id="{C310BE26-B3E8-4A2F-82A5-22DAAEED2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3313" y="7878763"/>
                <a:ext cx="311150" cy="30163"/>
              </a:xfrm>
              <a:custGeom>
                <a:avLst/>
                <a:gdLst>
                  <a:gd name="T0" fmla="*/ 79 w 83"/>
                  <a:gd name="T1" fmla="*/ 0 h 8"/>
                  <a:gd name="T2" fmla="*/ 4 w 83"/>
                  <a:gd name="T3" fmla="*/ 0 h 8"/>
                  <a:gd name="T4" fmla="*/ 0 w 83"/>
                  <a:gd name="T5" fmla="*/ 4 h 8"/>
                  <a:gd name="T6" fmla="*/ 4 w 83"/>
                  <a:gd name="T7" fmla="*/ 8 h 8"/>
                  <a:gd name="T8" fmla="*/ 79 w 83"/>
                  <a:gd name="T9" fmla="*/ 8 h 8"/>
                  <a:gd name="T10" fmla="*/ 83 w 83"/>
                  <a:gd name="T11" fmla="*/ 4 h 8"/>
                  <a:gd name="T12" fmla="*/ 79 w 83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">
                    <a:moveTo>
                      <a:pt x="7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4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81" y="8"/>
                      <a:pt x="83" y="6"/>
                      <a:pt x="83" y="4"/>
                    </a:cubicBezTo>
                    <a:cubicBezTo>
                      <a:pt x="83" y="2"/>
                      <a:pt x="81" y="0"/>
                      <a:pt x="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Box 6">
              <a:extLst>
                <a:ext uri="{FF2B5EF4-FFF2-40B4-BE49-F238E27FC236}">
                  <a16:creationId xmlns:a16="http://schemas.microsoft.com/office/drawing/2014/main" id="{EC9236A7-7329-480E-9CB5-7A679118CB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5236" y="1552818"/>
              <a:ext cx="214179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</a:t>
              </a:r>
              <a:r>
                <a:rPr lang="en-US" altLang="zh-CN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spc="-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52725D4B-EBAB-487B-A010-8D49D93AE9CF}"/>
                </a:ext>
              </a:extLst>
            </p:cNvPr>
            <p:cNvCxnSpPr/>
            <p:nvPr/>
          </p:nvCxnSpPr>
          <p:spPr>
            <a:xfrm>
              <a:off x="3236517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5953460-B1B9-4FB0-87B3-18C1223CC90A}"/>
                </a:ext>
              </a:extLst>
            </p:cNvPr>
            <p:cNvCxnSpPr/>
            <p:nvPr/>
          </p:nvCxnSpPr>
          <p:spPr>
            <a:xfrm>
              <a:off x="2319116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BDE0C2B0-BD5E-4CB3-97D3-420DF9ACDE6D}"/>
                </a:ext>
              </a:extLst>
            </p:cNvPr>
            <p:cNvCxnSpPr/>
            <p:nvPr/>
          </p:nvCxnSpPr>
          <p:spPr>
            <a:xfrm>
              <a:off x="3236517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AFD2B8E9-6731-4BAC-9EF2-A8F2E4EEE43D}"/>
              </a:ext>
            </a:extLst>
          </p:cNvPr>
          <p:cNvGrpSpPr/>
          <p:nvPr/>
        </p:nvGrpSpPr>
        <p:grpSpPr>
          <a:xfrm>
            <a:off x="5032258" y="1582007"/>
            <a:ext cx="2159737" cy="3354655"/>
            <a:chOff x="5032258" y="1582007"/>
            <a:chExt cx="2159737" cy="3354655"/>
          </a:xfrm>
        </p:grpSpPr>
        <p:sp>
          <p:nvSpPr>
            <p:cNvPr id="65" name="TextBox 6">
              <a:extLst>
                <a:ext uri="{FF2B5EF4-FFF2-40B4-BE49-F238E27FC236}">
                  <a16:creationId xmlns:a16="http://schemas.microsoft.com/office/drawing/2014/main" id="{FE0DD1F5-43E7-4BCC-A4D5-8B57A5BD28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32258" y="1582007"/>
              <a:ext cx="2159737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</a:t>
              </a:r>
              <a:r>
                <a:rPr lang="en-US" altLang="zh-CN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spc="-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任意多边形 19">
              <a:extLst>
                <a:ext uri="{FF2B5EF4-FFF2-40B4-BE49-F238E27FC236}">
                  <a16:creationId xmlns:a16="http://schemas.microsoft.com/office/drawing/2014/main" id="{F67A7284-854B-4757-9D86-FBEE2A4BB401}"/>
                </a:ext>
              </a:extLst>
            </p:cNvPr>
            <p:cNvSpPr/>
            <p:nvPr/>
          </p:nvSpPr>
          <p:spPr>
            <a:xfrm>
              <a:off x="519491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EED1F60-48F8-4134-8981-599A123858C6}"/>
                </a:ext>
              </a:extLst>
            </p:cNvPr>
            <p:cNvGrpSpPr/>
            <p:nvPr/>
          </p:nvGrpSpPr>
          <p:grpSpPr>
            <a:xfrm>
              <a:off x="5613182" y="3833462"/>
              <a:ext cx="843386" cy="675424"/>
              <a:chOff x="2239963" y="2185988"/>
              <a:chExt cx="749300" cy="600075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75" name="Freeform 33">
                <a:extLst>
                  <a:ext uri="{FF2B5EF4-FFF2-40B4-BE49-F238E27FC236}">
                    <a16:creationId xmlns:a16="http://schemas.microsoft.com/office/drawing/2014/main" id="{4568171F-0939-4940-980A-FE87575CF6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39963" y="2357438"/>
                <a:ext cx="430212" cy="428625"/>
              </a:xfrm>
              <a:custGeom>
                <a:avLst/>
                <a:gdLst>
                  <a:gd name="T0" fmla="*/ 151 w 168"/>
                  <a:gd name="T1" fmla="*/ 67 h 168"/>
                  <a:gd name="T2" fmla="*/ 166 w 168"/>
                  <a:gd name="T3" fmla="*/ 60 h 168"/>
                  <a:gd name="T4" fmla="*/ 154 w 168"/>
                  <a:gd name="T5" fmla="*/ 36 h 168"/>
                  <a:gd name="T6" fmla="*/ 140 w 168"/>
                  <a:gd name="T7" fmla="*/ 42 h 168"/>
                  <a:gd name="T8" fmla="*/ 120 w 168"/>
                  <a:gd name="T9" fmla="*/ 25 h 168"/>
                  <a:gd name="T10" fmla="*/ 125 w 168"/>
                  <a:gd name="T11" fmla="*/ 9 h 168"/>
                  <a:gd name="T12" fmla="*/ 99 w 168"/>
                  <a:gd name="T13" fmla="*/ 0 h 168"/>
                  <a:gd name="T14" fmla="*/ 94 w 168"/>
                  <a:gd name="T15" fmla="*/ 16 h 168"/>
                  <a:gd name="T16" fmla="*/ 67 w 168"/>
                  <a:gd name="T17" fmla="*/ 17 h 168"/>
                  <a:gd name="T18" fmla="*/ 60 w 168"/>
                  <a:gd name="T19" fmla="*/ 2 h 168"/>
                  <a:gd name="T20" fmla="*/ 35 w 168"/>
                  <a:gd name="T21" fmla="*/ 14 h 168"/>
                  <a:gd name="T22" fmla="*/ 42 w 168"/>
                  <a:gd name="T23" fmla="*/ 29 h 168"/>
                  <a:gd name="T24" fmla="*/ 25 w 168"/>
                  <a:gd name="T25" fmla="*/ 49 h 168"/>
                  <a:gd name="T26" fmla="*/ 9 w 168"/>
                  <a:gd name="T27" fmla="*/ 43 h 168"/>
                  <a:gd name="T28" fmla="*/ 0 w 168"/>
                  <a:gd name="T29" fmla="*/ 69 h 168"/>
                  <a:gd name="T30" fmla="*/ 15 w 168"/>
                  <a:gd name="T31" fmla="*/ 75 h 168"/>
                  <a:gd name="T32" fmla="*/ 17 w 168"/>
                  <a:gd name="T33" fmla="*/ 101 h 168"/>
                  <a:gd name="T34" fmla="*/ 2 w 168"/>
                  <a:gd name="T35" fmla="*/ 108 h 168"/>
                  <a:gd name="T36" fmla="*/ 14 w 168"/>
                  <a:gd name="T37" fmla="*/ 133 h 168"/>
                  <a:gd name="T38" fmla="*/ 28 w 168"/>
                  <a:gd name="T39" fmla="*/ 126 h 168"/>
                  <a:gd name="T40" fmla="*/ 48 w 168"/>
                  <a:gd name="T41" fmla="*/ 144 h 168"/>
                  <a:gd name="T42" fmla="*/ 43 w 168"/>
                  <a:gd name="T43" fmla="*/ 159 h 168"/>
                  <a:gd name="T44" fmla="*/ 69 w 168"/>
                  <a:gd name="T45" fmla="*/ 168 h 168"/>
                  <a:gd name="T46" fmla="*/ 74 w 168"/>
                  <a:gd name="T47" fmla="*/ 153 h 168"/>
                  <a:gd name="T48" fmla="*/ 101 w 168"/>
                  <a:gd name="T49" fmla="*/ 152 h 168"/>
                  <a:gd name="T50" fmla="*/ 108 w 168"/>
                  <a:gd name="T51" fmla="*/ 166 h 168"/>
                  <a:gd name="T52" fmla="*/ 133 w 168"/>
                  <a:gd name="T53" fmla="*/ 154 h 168"/>
                  <a:gd name="T54" fmla="*/ 126 w 168"/>
                  <a:gd name="T55" fmla="*/ 140 h 168"/>
                  <a:gd name="T56" fmla="*/ 144 w 168"/>
                  <a:gd name="T57" fmla="*/ 120 h 168"/>
                  <a:gd name="T58" fmla="*/ 159 w 168"/>
                  <a:gd name="T59" fmla="*/ 125 h 168"/>
                  <a:gd name="T60" fmla="*/ 168 w 168"/>
                  <a:gd name="T61" fmla="*/ 99 h 168"/>
                  <a:gd name="T62" fmla="*/ 153 w 168"/>
                  <a:gd name="T63" fmla="*/ 94 h 168"/>
                  <a:gd name="T64" fmla="*/ 151 w 168"/>
                  <a:gd name="T65" fmla="*/ 67 h 168"/>
                  <a:gd name="T66" fmla="*/ 126 w 168"/>
                  <a:gd name="T67" fmla="*/ 99 h 168"/>
                  <a:gd name="T68" fmla="*/ 103 w 168"/>
                  <a:gd name="T69" fmla="*/ 125 h 168"/>
                  <a:gd name="T70" fmla="*/ 69 w 168"/>
                  <a:gd name="T71" fmla="*/ 127 h 168"/>
                  <a:gd name="T72" fmla="*/ 44 w 168"/>
                  <a:gd name="T73" fmla="*/ 104 h 168"/>
                  <a:gd name="T74" fmla="*/ 42 w 168"/>
                  <a:gd name="T75" fmla="*/ 70 h 168"/>
                  <a:gd name="T76" fmla="*/ 65 w 168"/>
                  <a:gd name="T77" fmla="*/ 44 h 168"/>
                  <a:gd name="T78" fmla="*/ 99 w 168"/>
                  <a:gd name="T79" fmla="*/ 42 h 168"/>
                  <a:gd name="T80" fmla="*/ 125 w 168"/>
                  <a:gd name="T81" fmla="*/ 65 h 168"/>
                  <a:gd name="T82" fmla="*/ 126 w 168"/>
                  <a:gd name="T83" fmla="*/ 9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8" h="168">
                    <a:moveTo>
                      <a:pt x="151" y="67"/>
                    </a:moveTo>
                    <a:cubicBezTo>
                      <a:pt x="166" y="60"/>
                      <a:pt x="166" y="60"/>
                      <a:pt x="166" y="60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40" y="42"/>
                      <a:pt x="140" y="42"/>
                      <a:pt x="140" y="42"/>
                    </a:cubicBezTo>
                    <a:cubicBezTo>
                      <a:pt x="134" y="35"/>
                      <a:pt x="127" y="29"/>
                      <a:pt x="120" y="25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85" y="15"/>
                      <a:pt x="76" y="15"/>
                      <a:pt x="67" y="1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35" y="34"/>
                      <a:pt x="29" y="41"/>
                      <a:pt x="25" y="49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83"/>
                      <a:pt x="14" y="92"/>
                      <a:pt x="17" y="101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14" y="133"/>
                      <a:pt x="14" y="133"/>
                      <a:pt x="14" y="133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34" y="134"/>
                      <a:pt x="41" y="140"/>
                      <a:pt x="48" y="144"/>
                    </a:cubicBezTo>
                    <a:cubicBezTo>
                      <a:pt x="43" y="159"/>
                      <a:pt x="43" y="159"/>
                      <a:pt x="43" y="159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74" y="153"/>
                      <a:pt x="74" y="153"/>
                      <a:pt x="74" y="153"/>
                    </a:cubicBezTo>
                    <a:cubicBezTo>
                      <a:pt x="83" y="155"/>
                      <a:pt x="92" y="154"/>
                      <a:pt x="101" y="152"/>
                    </a:cubicBezTo>
                    <a:cubicBezTo>
                      <a:pt x="108" y="166"/>
                      <a:pt x="108" y="166"/>
                      <a:pt x="108" y="166"/>
                    </a:cubicBezTo>
                    <a:cubicBezTo>
                      <a:pt x="133" y="154"/>
                      <a:pt x="133" y="154"/>
                      <a:pt x="133" y="154"/>
                    </a:cubicBezTo>
                    <a:cubicBezTo>
                      <a:pt x="126" y="140"/>
                      <a:pt x="126" y="140"/>
                      <a:pt x="126" y="140"/>
                    </a:cubicBezTo>
                    <a:cubicBezTo>
                      <a:pt x="133" y="135"/>
                      <a:pt x="139" y="128"/>
                      <a:pt x="144" y="120"/>
                    </a:cubicBezTo>
                    <a:cubicBezTo>
                      <a:pt x="159" y="125"/>
                      <a:pt x="159" y="125"/>
                      <a:pt x="159" y="125"/>
                    </a:cubicBezTo>
                    <a:cubicBezTo>
                      <a:pt x="168" y="99"/>
                      <a:pt x="168" y="99"/>
                      <a:pt x="168" y="99"/>
                    </a:cubicBezTo>
                    <a:cubicBezTo>
                      <a:pt x="153" y="94"/>
                      <a:pt x="153" y="94"/>
                      <a:pt x="153" y="94"/>
                    </a:cubicBezTo>
                    <a:cubicBezTo>
                      <a:pt x="154" y="85"/>
                      <a:pt x="154" y="76"/>
                      <a:pt x="151" y="67"/>
                    </a:cubicBezTo>
                    <a:close/>
                    <a:moveTo>
                      <a:pt x="126" y="99"/>
                    </a:moveTo>
                    <a:cubicBezTo>
                      <a:pt x="123" y="110"/>
                      <a:pt x="115" y="120"/>
                      <a:pt x="103" y="125"/>
                    </a:cubicBezTo>
                    <a:cubicBezTo>
                      <a:pt x="92" y="130"/>
                      <a:pt x="80" y="131"/>
                      <a:pt x="69" y="127"/>
                    </a:cubicBezTo>
                    <a:cubicBezTo>
                      <a:pt x="58" y="123"/>
                      <a:pt x="49" y="115"/>
                      <a:pt x="44" y="104"/>
                    </a:cubicBezTo>
                    <a:cubicBezTo>
                      <a:pt x="38" y="93"/>
                      <a:pt x="38" y="81"/>
                      <a:pt x="42" y="70"/>
                    </a:cubicBezTo>
                    <a:cubicBezTo>
                      <a:pt x="46" y="59"/>
                      <a:pt x="54" y="50"/>
                      <a:pt x="65" y="44"/>
                    </a:cubicBezTo>
                    <a:cubicBezTo>
                      <a:pt x="76" y="39"/>
                      <a:pt x="88" y="38"/>
                      <a:pt x="99" y="42"/>
                    </a:cubicBezTo>
                    <a:cubicBezTo>
                      <a:pt x="110" y="46"/>
                      <a:pt x="119" y="54"/>
                      <a:pt x="125" y="65"/>
                    </a:cubicBezTo>
                    <a:cubicBezTo>
                      <a:pt x="130" y="76"/>
                      <a:pt x="130" y="89"/>
                      <a:pt x="126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34">
                <a:extLst>
                  <a:ext uri="{FF2B5EF4-FFF2-40B4-BE49-F238E27FC236}">
                    <a16:creationId xmlns:a16="http://schemas.microsoft.com/office/drawing/2014/main" id="{786DD5CB-75E2-4A13-9EE2-15DBABDFAC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97163" y="2490788"/>
                <a:ext cx="292100" cy="288925"/>
              </a:xfrm>
              <a:custGeom>
                <a:avLst/>
                <a:gdLst>
                  <a:gd name="T0" fmla="*/ 104 w 114"/>
                  <a:gd name="T1" fmla="*/ 63 h 113"/>
                  <a:gd name="T2" fmla="*/ 103 w 114"/>
                  <a:gd name="T3" fmla="*/ 45 h 113"/>
                  <a:gd name="T4" fmla="*/ 112 w 114"/>
                  <a:gd name="T5" fmla="*/ 40 h 113"/>
                  <a:gd name="T6" fmla="*/ 104 w 114"/>
                  <a:gd name="T7" fmla="*/ 24 h 113"/>
                  <a:gd name="T8" fmla="*/ 94 w 114"/>
                  <a:gd name="T9" fmla="*/ 28 h 113"/>
                  <a:gd name="T10" fmla="*/ 81 w 114"/>
                  <a:gd name="T11" fmla="*/ 16 h 113"/>
                  <a:gd name="T12" fmla="*/ 85 w 114"/>
                  <a:gd name="T13" fmla="*/ 6 h 113"/>
                  <a:gd name="T14" fmla="*/ 67 w 114"/>
                  <a:gd name="T15" fmla="*/ 0 h 113"/>
                  <a:gd name="T16" fmla="*/ 64 w 114"/>
                  <a:gd name="T17" fmla="*/ 10 h 113"/>
                  <a:gd name="T18" fmla="*/ 46 w 114"/>
                  <a:gd name="T19" fmla="*/ 11 h 113"/>
                  <a:gd name="T20" fmla="*/ 41 w 114"/>
                  <a:gd name="T21" fmla="*/ 1 h 113"/>
                  <a:gd name="T22" fmla="*/ 24 w 114"/>
                  <a:gd name="T23" fmla="*/ 9 h 113"/>
                  <a:gd name="T24" fmla="*/ 29 w 114"/>
                  <a:gd name="T25" fmla="*/ 19 h 113"/>
                  <a:gd name="T26" fmla="*/ 17 w 114"/>
                  <a:gd name="T27" fmla="*/ 33 h 113"/>
                  <a:gd name="T28" fmla="*/ 7 w 114"/>
                  <a:gd name="T29" fmla="*/ 29 h 113"/>
                  <a:gd name="T30" fmla="*/ 0 w 114"/>
                  <a:gd name="T31" fmla="*/ 46 h 113"/>
                  <a:gd name="T32" fmla="*/ 11 w 114"/>
                  <a:gd name="T33" fmla="*/ 50 h 113"/>
                  <a:gd name="T34" fmla="*/ 12 w 114"/>
                  <a:gd name="T35" fmla="*/ 68 h 113"/>
                  <a:gd name="T36" fmla="*/ 2 w 114"/>
                  <a:gd name="T37" fmla="*/ 73 h 113"/>
                  <a:gd name="T38" fmla="*/ 10 w 114"/>
                  <a:gd name="T39" fmla="*/ 89 h 113"/>
                  <a:gd name="T40" fmla="*/ 20 w 114"/>
                  <a:gd name="T41" fmla="*/ 85 h 113"/>
                  <a:gd name="T42" fmla="*/ 33 w 114"/>
                  <a:gd name="T43" fmla="*/ 97 h 113"/>
                  <a:gd name="T44" fmla="*/ 29 w 114"/>
                  <a:gd name="T45" fmla="*/ 107 h 113"/>
                  <a:gd name="T46" fmla="*/ 47 w 114"/>
                  <a:gd name="T47" fmla="*/ 113 h 113"/>
                  <a:gd name="T48" fmla="*/ 50 w 114"/>
                  <a:gd name="T49" fmla="*/ 103 h 113"/>
                  <a:gd name="T50" fmla="*/ 69 w 114"/>
                  <a:gd name="T51" fmla="*/ 102 h 113"/>
                  <a:gd name="T52" fmla="*/ 73 w 114"/>
                  <a:gd name="T53" fmla="*/ 112 h 113"/>
                  <a:gd name="T54" fmla="*/ 90 w 114"/>
                  <a:gd name="T55" fmla="*/ 104 h 113"/>
                  <a:gd name="T56" fmla="*/ 85 w 114"/>
                  <a:gd name="T57" fmla="*/ 94 h 113"/>
                  <a:gd name="T58" fmla="*/ 97 w 114"/>
                  <a:gd name="T59" fmla="*/ 81 h 113"/>
                  <a:gd name="T60" fmla="*/ 107 w 114"/>
                  <a:gd name="T61" fmla="*/ 84 h 113"/>
                  <a:gd name="T62" fmla="*/ 114 w 114"/>
                  <a:gd name="T63" fmla="*/ 67 h 113"/>
                  <a:gd name="T64" fmla="*/ 104 w 114"/>
                  <a:gd name="T65" fmla="*/ 63 h 113"/>
                  <a:gd name="T66" fmla="*/ 86 w 114"/>
                  <a:gd name="T67" fmla="*/ 67 h 113"/>
                  <a:gd name="T68" fmla="*/ 70 w 114"/>
                  <a:gd name="T69" fmla="*/ 84 h 113"/>
                  <a:gd name="T70" fmla="*/ 47 w 114"/>
                  <a:gd name="T71" fmla="*/ 85 h 113"/>
                  <a:gd name="T72" fmla="*/ 30 w 114"/>
                  <a:gd name="T73" fmla="*/ 70 h 113"/>
                  <a:gd name="T74" fmla="*/ 29 w 114"/>
                  <a:gd name="T75" fmla="*/ 47 h 113"/>
                  <a:gd name="T76" fmla="*/ 44 w 114"/>
                  <a:gd name="T77" fmla="*/ 30 h 113"/>
                  <a:gd name="T78" fmla="*/ 67 w 114"/>
                  <a:gd name="T79" fmla="*/ 28 h 113"/>
                  <a:gd name="T80" fmla="*/ 84 w 114"/>
                  <a:gd name="T81" fmla="*/ 44 h 113"/>
                  <a:gd name="T82" fmla="*/ 86 w 114"/>
                  <a:gd name="T83" fmla="*/ 6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104" y="63"/>
                    </a:move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0"/>
                      <a:pt x="112" y="40"/>
                      <a:pt x="112" y="40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1" y="23"/>
                      <a:pt x="86" y="19"/>
                      <a:pt x="81" y="1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89"/>
                      <a:pt x="10" y="89"/>
                      <a:pt x="10" y="89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47" y="113"/>
                      <a:pt x="47" y="113"/>
                      <a:pt x="47" y="113"/>
                    </a:cubicBez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lnTo>
                      <a:pt x="104" y="63"/>
                    </a:lnTo>
                    <a:close/>
                    <a:moveTo>
                      <a:pt x="86" y="67"/>
                    </a:moveTo>
                    <a:cubicBezTo>
                      <a:pt x="83" y="74"/>
                      <a:pt x="78" y="80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7"/>
                      <a:pt x="30" y="70"/>
                    </a:cubicBez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39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35">
                <a:extLst>
                  <a:ext uri="{FF2B5EF4-FFF2-40B4-BE49-F238E27FC236}">
                    <a16:creationId xmlns:a16="http://schemas.microsoft.com/office/drawing/2014/main" id="{FE7FB181-C47A-427E-B75D-C326952A374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05088" y="2185988"/>
                <a:ext cx="292100" cy="288925"/>
              </a:xfrm>
              <a:custGeom>
                <a:avLst/>
                <a:gdLst>
                  <a:gd name="T0" fmla="*/ 47 w 114"/>
                  <a:gd name="T1" fmla="*/ 113 h 113"/>
                  <a:gd name="T2" fmla="*/ 50 w 114"/>
                  <a:gd name="T3" fmla="*/ 103 h 113"/>
                  <a:gd name="T4" fmla="*/ 69 w 114"/>
                  <a:gd name="T5" fmla="*/ 102 h 113"/>
                  <a:gd name="T6" fmla="*/ 73 w 114"/>
                  <a:gd name="T7" fmla="*/ 112 h 113"/>
                  <a:gd name="T8" fmla="*/ 90 w 114"/>
                  <a:gd name="T9" fmla="*/ 104 h 113"/>
                  <a:gd name="T10" fmla="*/ 85 w 114"/>
                  <a:gd name="T11" fmla="*/ 94 h 113"/>
                  <a:gd name="T12" fmla="*/ 97 w 114"/>
                  <a:gd name="T13" fmla="*/ 81 h 113"/>
                  <a:gd name="T14" fmla="*/ 107 w 114"/>
                  <a:gd name="T15" fmla="*/ 84 h 113"/>
                  <a:gd name="T16" fmla="*/ 114 w 114"/>
                  <a:gd name="T17" fmla="*/ 67 h 113"/>
                  <a:gd name="T18" fmla="*/ 104 w 114"/>
                  <a:gd name="T19" fmla="*/ 63 h 113"/>
                  <a:gd name="T20" fmla="*/ 103 w 114"/>
                  <a:gd name="T21" fmla="*/ 45 h 113"/>
                  <a:gd name="T22" fmla="*/ 112 w 114"/>
                  <a:gd name="T23" fmla="*/ 41 h 113"/>
                  <a:gd name="T24" fmla="*/ 104 w 114"/>
                  <a:gd name="T25" fmla="*/ 24 h 113"/>
                  <a:gd name="T26" fmla="*/ 94 w 114"/>
                  <a:gd name="T27" fmla="*/ 29 h 113"/>
                  <a:gd name="T28" fmla="*/ 81 w 114"/>
                  <a:gd name="T29" fmla="*/ 17 h 113"/>
                  <a:gd name="T30" fmla="*/ 85 w 114"/>
                  <a:gd name="T31" fmla="*/ 6 h 113"/>
                  <a:gd name="T32" fmla="*/ 67 w 114"/>
                  <a:gd name="T33" fmla="*/ 0 h 113"/>
                  <a:gd name="T34" fmla="*/ 63 w 114"/>
                  <a:gd name="T35" fmla="*/ 10 h 113"/>
                  <a:gd name="T36" fmla="*/ 46 w 114"/>
                  <a:gd name="T37" fmla="*/ 11 h 113"/>
                  <a:gd name="T38" fmla="*/ 41 w 114"/>
                  <a:gd name="T39" fmla="*/ 2 h 113"/>
                  <a:gd name="T40" fmla="*/ 24 w 114"/>
                  <a:gd name="T41" fmla="*/ 10 h 113"/>
                  <a:gd name="T42" fmla="*/ 29 w 114"/>
                  <a:gd name="T43" fmla="*/ 19 h 113"/>
                  <a:gd name="T44" fmla="*/ 17 w 114"/>
                  <a:gd name="T45" fmla="*/ 33 h 113"/>
                  <a:gd name="T46" fmla="*/ 7 w 114"/>
                  <a:gd name="T47" fmla="*/ 29 h 113"/>
                  <a:gd name="T48" fmla="*/ 0 w 114"/>
                  <a:gd name="T49" fmla="*/ 47 h 113"/>
                  <a:gd name="T50" fmla="*/ 11 w 114"/>
                  <a:gd name="T51" fmla="*/ 50 h 113"/>
                  <a:gd name="T52" fmla="*/ 12 w 114"/>
                  <a:gd name="T53" fmla="*/ 68 h 113"/>
                  <a:gd name="T54" fmla="*/ 2 w 114"/>
                  <a:gd name="T55" fmla="*/ 73 h 113"/>
                  <a:gd name="T56" fmla="*/ 10 w 114"/>
                  <a:gd name="T57" fmla="*/ 90 h 113"/>
                  <a:gd name="T58" fmla="*/ 20 w 114"/>
                  <a:gd name="T59" fmla="*/ 85 h 113"/>
                  <a:gd name="T60" fmla="*/ 33 w 114"/>
                  <a:gd name="T61" fmla="*/ 97 h 113"/>
                  <a:gd name="T62" fmla="*/ 29 w 114"/>
                  <a:gd name="T63" fmla="*/ 107 h 113"/>
                  <a:gd name="T64" fmla="*/ 47 w 114"/>
                  <a:gd name="T65" fmla="*/ 113 h 113"/>
                  <a:gd name="T66" fmla="*/ 30 w 114"/>
                  <a:gd name="T67" fmla="*/ 70 h 113"/>
                  <a:gd name="T68" fmla="*/ 29 w 114"/>
                  <a:gd name="T69" fmla="*/ 47 h 113"/>
                  <a:gd name="T70" fmla="*/ 44 w 114"/>
                  <a:gd name="T71" fmla="*/ 30 h 113"/>
                  <a:gd name="T72" fmla="*/ 67 w 114"/>
                  <a:gd name="T73" fmla="*/ 28 h 113"/>
                  <a:gd name="T74" fmla="*/ 84 w 114"/>
                  <a:gd name="T75" fmla="*/ 44 h 113"/>
                  <a:gd name="T76" fmla="*/ 86 w 114"/>
                  <a:gd name="T77" fmla="*/ 67 h 113"/>
                  <a:gd name="T78" fmla="*/ 70 w 114"/>
                  <a:gd name="T79" fmla="*/ 84 h 113"/>
                  <a:gd name="T80" fmla="*/ 47 w 114"/>
                  <a:gd name="T81" fmla="*/ 85 h 113"/>
                  <a:gd name="T82" fmla="*/ 30 w 114"/>
                  <a:gd name="T83" fmla="*/ 7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113">
                    <a:moveTo>
                      <a:pt x="47" y="113"/>
                    </a:moveTo>
                    <a:cubicBezTo>
                      <a:pt x="50" y="103"/>
                      <a:pt x="50" y="103"/>
                      <a:pt x="50" y="103"/>
                    </a:cubicBezTo>
                    <a:cubicBezTo>
                      <a:pt x="56" y="104"/>
                      <a:pt x="63" y="104"/>
                      <a:pt x="69" y="102"/>
                    </a:cubicBezTo>
                    <a:cubicBezTo>
                      <a:pt x="73" y="112"/>
                      <a:pt x="73" y="112"/>
                      <a:pt x="73" y="112"/>
                    </a:cubicBezTo>
                    <a:cubicBezTo>
                      <a:pt x="90" y="104"/>
                      <a:pt x="90" y="104"/>
                      <a:pt x="90" y="10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90" y="91"/>
                      <a:pt x="94" y="86"/>
                      <a:pt x="97" y="81"/>
                    </a:cubicBezTo>
                    <a:cubicBezTo>
                      <a:pt x="107" y="84"/>
                      <a:pt x="107" y="84"/>
                      <a:pt x="107" y="84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57"/>
                      <a:pt x="104" y="51"/>
                      <a:pt x="103" y="45"/>
                    </a:cubicBezTo>
                    <a:cubicBezTo>
                      <a:pt x="112" y="41"/>
                      <a:pt x="112" y="41"/>
                      <a:pt x="112" y="4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86" y="20"/>
                      <a:pt x="81" y="17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8" y="10"/>
                      <a:pt x="52" y="10"/>
                      <a:pt x="46" y="11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4" y="23"/>
                      <a:pt x="20" y="28"/>
                      <a:pt x="17" y="33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6"/>
                      <a:pt x="10" y="62"/>
                      <a:pt x="12" y="68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0" y="90"/>
                      <a:pt x="10" y="90"/>
                      <a:pt x="10" y="90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3" y="90"/>
                      <a:pt x="28" y="94"/>
                      <a:pt x="33" y="97"/>
                    </a:cubicBezTo>
                    <a:cubicBezTo>
                      <a:pt x="29" y="107"/>
                      <a:pt x="29" y="107"/>
                      <a:pt x="29" y="107"/>
                    </a:cubicBezTo>
                    <a:lnTo>
                      <a:pt x="47" y="113"/>
                    </a:lnTo>
                    <a:close/>
                    <a:moveTo>
                      <a:pt x="30" y="70"/>
                    </a:moveTo>
                    <a:cubicBezTo>
                      <a:pt x="26" y="62"/>
                      <a:pt x="26" y="54"/>
                      <a:pt x="29" y="47"/>
                    </a:cubicBezTo>
                    <a:cubicBezTo>
                      <a:pt x="31" y="40"/>
                      <a:pt x="36" y="33"/>
                      <a:pt x="44" y="30"/>
                    </a:cubicBezTo>
                    <a:cubicBezTo>
                      <a:pt x="52" y="26"/>
                      <a:pt x="60" y="26"/>
                      <a:pt x="67" y="28"/>
                    </a:cubicBezTo>
                    <a:cubicBezTo>
                      <a:pt x="74" y="31"/>
                      <a:pt x="81" y="36"/>
                      <a:pt x="84" y="44"/>
                    </a:cubicBezTo>
                    <a:cubicBezTo>
                      <a:pt x="88" y="51"/>
                      <a:pt x="88" y="60"/>
                      <a:pt x="86" y="67"/>
                    </a:cubicBezTo>
                    <a:cubicBezTo>
                      <a:pt x="83" y="74"/>
                      <a:pt x="78" y="81"/>
                      <a:pt x="70" y="84"/>
                    </a:cubicBezTo>
                    <a:cubicBezTo>
                      <a:pt x="63" y="88"/>
                      <a:pt x="54" y="88"/>
                      <a:pt x="47" y="85"/>
                    </a:cubicBezTo>
                    <a:cubicBezTo>
                      <a:pt x="40" y="83"/>
                      <a:pt x="33" y="78"/>
                      <a:pt x="30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CDF84C9E-9900-42E5-B681-92BB6209424C}"/>
                </a:ext>
              </a:extLst>
            </p:cNvPr>
            <p:cNvCxnSpPr/>
            <p:nvPr/>
          </p:nvCxnSpPr>
          <p:spPr>
            <a:xfrm>
              <a:off x="6009240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E9C0D169-D1EA-409B-91B4-76E9707F9FBE}"/>
                </a:ext>
              </a:extLst>
            </p:cNvPr>
            <p:cNvCxnSpPr/>
            <p:nvPr/>
          </p:nvCxnSpPr>
          <p:spPr>
            <a:xfrm>
              <a:off x="5091839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1692465C-0491-47D0-8CAC-9D8B4F8F4267}"/>
                </a:ext>
              </a:extLst>
            </p:cNvPr>
            <p:cNvCxnSpPr/>
            <p:nvPr/>
          </p:nvCxnSpPr>
          <p:spPr>
            <a:xfrm>
              <a:off x="6009240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EC20CC25-90F1-4267-9E8B-2535C509D896}"/>
              </a:ext>
            </a:extLst>
          </p:cNvPr>
          <p:cNvGrpSpPr/>
          <p:nvPr/>
        </p:nvGrpSpPr>
        <p:grpSpPr>
          <a:xfrm>
            <a:off x="3580753" y="2636104"/>
            <a:ext cx="2042648" cy="3379023"/>
            <a:chOff x="3580753" y="2636104"/>
            <a:chExt cx="2042648" cy="3379023"/>
          </a:xfrm>
        </p:grpSpPr>
        <p:sp>
          <p:nvSpPr>
            <p:cNvPr id="79" name="TextBox 6">
              <a:extLst>
                <a:ext uri="{FF2B5EF4-FFF2-40B4-BE49-F238E27FC236}">
                  <a16:creationId xmlns:a16="http://schemas.microsoft.com/office/drawing/2014/main" id="{D8E6D686-192F-47A4-856A-8E25E917C0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0753" y="5307561"/>
              <a:ext cx="2042648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</a:t>
              </a:r>
              <a:r>
                <a:rPr lang="en-US" altLang="zh-CN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spc="-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任意多边形 9">
              <a:extLst>
                <a:ext uri="{FF2B5EF4-FFF2-40B4-BE49-F238E27FC236}">
                  <a16:creationId xmlns:a16="http://schemas.microsoft.com/office/drawing/2014/main" id="{67DDB869-33AD-4D58-A4C9-2952D01EA8D7}"/>
                </a:ext>
              </a:extLst>
            </p:cNvPr>
            <p:cNvSpPr/>
            <p:nvPr/>
          </p:nvSpPr>
          <p:spPr>
            <a:xfrm>
              <a:off x="3824691" y="2636104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D8F8E113-B4AD-41CA-8CEB-10B8D28DA2F2}"/>
                </a:ext>
              </a:extLst>
            </p:cNvPr>
            <p:cNvGrpSpPr/>
            <p:nvPr/>
          </p:nvGrpSpPr>
          <p:grpSpPr>
            <a:xfrm>
              <a:off x="4229772" y="3085883"/>
              <a:ext cx="813010" cy="496740"/>
              <a:chOff x="979488" y="2314575"/>
              <a:chExt cx="722312" cy="44132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85" name="Freeform 84">
                <a:extLst>
                  <a:ext uri="{FF2B5EF4-FFF2-40B4-BE49-F238E27FC236}">
                    <a16:creationId xmlns:a16="http://schemas.microsoft.com/office/drawing/2014/main" id="{49E5CC1C-E2EF-45DC-BA03-8BA462B39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7750" y="2692400"/>
                <a:ext cx="87312" cy="63500"/>
              </a:xfrm>
              <a:custGeom>
                <a:avLst/>
                <a:gdLst>
                  <a:gd name="T0" fmla="*/ 34 w 34"/>
                  <a:gd name="T1" fmla="*/ 21 h 25"/>
                  <a:gd name="T2" fmla="*/ 34 w 34"/>
                  <a:gd name="T3" fmla="*/ 0 h 25"/>
                  <a:gd name="T4" fmla="*/ 1 w 34"/>
                  <a:gd name="T5" fmla="*/ 25 h 25"/>
                  <a:gd name="T6" fmla="*/ 31 w 34"/>
                  <a:gd name="T7" fmla="*/ 25 h 25"/>
                  <a:gd name="T8" fmla="*/ 34 w 34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25">
                    <a:moveTo>
                      <a:pt x="34" y="21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0" y="25"/>
                      <a:pt x="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3" y="25"/>
                      <a:pt x="34" y="23"/>
                      <a:pt x="34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85">
                <a:extLst>
                  <a:ext uri="{FF2B5EF4-FFF2-40B4-BE49-F238E27FC236}">
                    <a16:creationId xmlns:a16="http://schemas.microsoft.com/office/drawing/2014/main" id="{C3031FA5-B392-4DBB-B96B-9D6F7EDE2B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3638" y="2600325"/>
                <a:ext cx="93662" cy="155575"/>
              </a:xfrm>
              <a:custGeom>
                <a:avLst/>
                <a:gdLst>
                  <a:gd name="T0" fmla="*/ 33 w 37"/>
                  <a:gd name="T1" fmla="*/ 61 h 61"/>
                  <a:gd name="T2" fmla="*/ 37 w 37"/>
                  <a:gd name="T3" fmla="*/ 57 h 61"/>
                  <a:gd name="T4" fmla="*/ 37 w 37"/>
                  <a:gd name="T5" fmla="*/ 0 h 61"/>
                  <a:gd name="T6" fmla="*/ 1 w 37"/>
                  <a:gd name="T7" fmla="*/ 27 h 61"/>
                  <a:gd name="T8" fmla="*/ 0 w 37"/>
                  <a:gd name="T9" fmla="*/ 28 h 61"/>
                  <a:gd name="T10" fmla="*/ 0 w 37"/>
                  <a:gd name="T11" fmla="*/ 57 h 61"/>
                  <a:gd name="T12" fmla="*/ 3 w 37"/>
                  <a:gd name="T13" fmla="*/ 61 h 61"/>
                  <a:gd name="T14" fmla="*/ 33 w 37"/>
                  <a:gd name="T15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61">
                    <a:moveTo>
                      <a:pt x="33" y="61"/>
                    </a:moveTo>
                    <a:cubicBezTo>
                      <a:pt x="35" y="61"/>
                      <a:pt x="37" y="59"/>
                      <a:pt x="37" y="57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59"/>
                      <a:pt x="1" y="61"/>
                      <a:pt x="3" y="61"/>
                    </a:cubicBezTo>
                    <a:lnTo>
                      <a:pt x="3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6">
                <a:extLst>
                  <a:ext uri="{FF2B5EF4-FFF2-40B4-BE49-F238E27FC236}">
                    <a16:creationId xmlns:a16="http://schemas.microsoft.com/office/drawing/2014/main" id="{3175FDCB-C559-43BD-83B0-A318F22AD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2700" y="2525713"/>
                <a:ext cx="95250" cy="230187"/>
              </a:xfrm>
              <a:custGeom>
                <a:avLst/>
                <a:gdLst>
                  <a:gd name="T0" fmla="*/ 34 w 37"/>
                  <a:gd name="T1" fmla="*/ 90 h 90"/>
                  <a:gd name="T2" fmla="*/ 37 w 37"/>
                  <a:gd name="T3" fmla="*/ 86 h 90"/>
                  <a:gd name="T4" fmla="*/ 37 w 37"/>
                  <a:gd name="T5" fmla="*/ 11 h 90"/>
                  <a:gd name="T6" fmla="*/ 27 w 37"/>
                  <a:gd name="T7" fmla="*/ 0 h 90"/>
                  <a:gd name="T8" fmla="*/ 12 w 37"/>
                  <a:gd name="T9" fmla="*/ 12 h 90"/>
                  <a:gd name="T10" fmla="*/ 0 w 37"/>
                  <a:gd name="T11" fmla="*/ 21 h 90"/>
                  <a:gd name="T12" fmla="*/ 0 w 37"/>
                  <a:gd name="T13" fmla="*/ 86 h 90"/>
                  <a:gd name="T14" fmla="*/ 4 w 37"/>
                  <a:gd name="T15" fmla="*/ 90 h 90"/>
                  <a:gd name="T16" fmla="*/ 34 w 37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90">
                    <a:moveTo>
                      <a:pt x="34" y="90"/>
                    </a:moveTo>
                    <a:cubicBezTo>
                      <a:pt x="35" y="90"/>
                      <a:pt x="37" y="88"/>
                      <a:pt x="37" y="86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8"/>
                      <a:pt x="2" y="90"/>
                      <a:pt x="4" y="90"/>
                    </a:cubicBezTo>
                    <a:lnTo>
                      <a:pt x="34" y="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7">
                <a:extLst>
                  <a:ext uri="{FF2B5EF4-FFF2-40B4-BE49-F238E27FC236}">
                    <a16:creationId xmlns:a16="http://schemas.microsoft.com/office/drawing/2014/main" id="{03CC8F32-15B3-451B-BE31-A28860A225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4938" y="2562225"/>
                <a:ext cx="92075" cy="193675"/>
              </a:xfrm>
              <a:custGeom>
                <a:avLst/>
                <a:gdLst>
                  <a:gd name="T0" fmla="*/ 33 w 36"/>
                  <a:gd name="T1" fmla="*/ 76 h 76"/>
                  <a:gd name="T2" fmla="*/ 36 w 36"/>
                  <a:gd name="T3" fmla="*/ 72 h 76"/>
                  <a:gd name="T4" fmla="*/ 36 w 36"/>
                  <a:gd name="T5" fmla="*/ 0 h 76"/>
                  <a:gd name="T6" fmla="*/ 22 w 36"/>
                  <a:gd name="T7" fmla="*/ 11 h 76"/>
                  <a:gd name="T8" fmla="*/ 18 w 36"/>
                  <a:gd name="T9" fmla="*/ 14 h 76"/>
                  <a:gd name="T10" fmla="*/ 5 w 36"/>
                  <a:gd name="T11" fmla="*/ 13 h 76"/>
                  <a:gd name="T12" fmla="*/ 4 w 36"/>
                  <a:gd name="T13" fmla="*/ 12 h 76"/>
                  <a:gd name="T14" fmla="*/ 0 w 36"/>
                  <a:gd name="T15" fmla="*/ 8 h 76"/>
                  <a:gd name="T16" fmla="*/ 0 w 36"/>
                  <a:gd name="T17" fmla="*/ 72 h 76"/>
                  <a:gd name="T18" fmla="*/ 3 w 36"/>
                  <a:gd name="T19" fmla="*/ 76 h 76"/>
                  <a:gd name="T20" fmla="*/ 33 w 36"/>
                  <a:gd name="T21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76">
                    <a:moveTo>
                      <a:pt x="33" y="76"/>
                    </a:moveTo>
                    <a:cubicBezTo>
                      <a:pt x="35" y="76"/>
                      <a:pt x="36" y="74"/>
                      <a:pt x="36" y="7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4" y="17"/>
                      <a:pt x="9" y="17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4"/>
                      <a:pt x="1" y="76"/>
                      <a:pt x="3" y="76"/>
                    </a:cubicBezTo>
                    <a:lnTo>
                      <a:pt x="33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FE4BE1D2-5754-48EC-98C5-1D6D827148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5588" y="2465388"/>
                <a:ext cx="95250" cy="290512"/>
              </a:xfrm>
              <a:custGeom>
                <a:avLst/>
                <a:gdLst>
                  <a:gd name="T0" fmla="*/ 33 w 37"/>
                  <a:gd name="T1" fmla="*/ 114 h 114"/>
                  <a:gd name="T2" fmla="*/ 37 w 37"/>
                  <a:gd name="T3" fmla="*/ 110 h 114"/>
                  <a:gd name="T4" fmla="*/ 37 w 37"/>
                  <a:gd name="T5" fmla="*/ 0 h 114"/>
                  <a:gd name="T6" fmla="*/ 15 w 37"/>
                  <a:gd name="T7" fmla="*/ 18 h 114"/>
                  <a:gd name="T8" fmla="*/ 0 w 37"/>
                  <a:gd name="T9" fmla="*/ 29 h 114"/>
                  <a:gd name="T10" fmla="*/ 0 w 37"/>
                  <a:gd name="T11" fmla="*/ 110 h 114"/>
                  <a:gd name="T12" fmla="*/ 3 w 37"/>
                  <a:gd name="T13" fmla="*/ 114 h 114"/>
                  <a:gd name="T14" fmla="*/ 33 w 37"/>
                  <a:gd name="T15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14">
                    <a:moveTo>
                      <a:pt x="33" y="114"/>
                    </a:moveTo>
                    <a:cubicBezTo>
                      <a:pt x="35" y="114"/>
                      <a:pt x="37" y="112"/>
                      <a:pt x="37" y="11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12"/>
                      <a:pt x="1" y="114"/>
                      <a:pt x="3" y="114"/>
                    </a:cubicBezTo>
                    <a:lnTo>
                      <a:pt x="33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9">
                <a:extLst>
                  <a:ext uri="{FF2B5EF4-FFF2-40B4-BE49-F238E27FC236}">
                    <a16:creationId xmlns:a16="http://schemas.microsoft.com/office/drawing/2014/main" id="{CC2652E7-F56C-473E-95B0-F2CD02B2F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9488" y="2314575"/>
                <a:ext cx="722312" cy="420687"/>
              </a:xfrm>
              <a:custGeom>
                <a:avLst/>
                <a:gdLst>
                  <a:gd name="T0" fmla="*/ 283 w 283"/>
                  <a:gd name="T1" fmla="*/ 10 h 165"/>
                  <a:gd name="T2" fmla="*/ 280 w 283"/>
                  <a:gd name="T3" fmla="*/ 3 h 165"/>
                  <a:gd name="T4" fmla="*/ 273 w 283"/>
                  <a:gd name="T5" fmla="*/ 0 h 165"/>
                  <a:gd name="T6" fmla="*/ 263 w 283"/>
                  <a:gd name="T7" fmla="*/ 0 h 165"/>
                  <a:gd name="T8" fmla="*/ 229 w 283"/>
                  <a:gd name="T9" fmla="*/ 0 h 165"/>
                  <a:gd name="T10" fmla="*/ 225 w 283"/>
                  <a:gd name="T11" fmla="*/ 1 h 165"/>
                  <a:gd name="T12" fmla="*/ 225 w 283"/>
                  <a:gd name="T13" fmla="*/ 1 h 165"/>
                  <a:gd name="T14" fmla="*/ 219 w 283"/>
                  <a:gd name="T15" fmla="*/ 10 h 165"/>
                  <a:gd name="T16" fmla="*/ 225 w 283"/>
                  <a:gd name="T17" fmla="*/ 19 h 165"/>
                  <a:gd name="T18" fmla="*/ 229 w 283"/>
                  <a:gd name="T19" fmla="*/ 20 h 165"/>
                  <a:gd name="T20" fmla="*/ 240 w 283"/>
                  <a:gd name="T21" fmla="*/ 20 h 165"/>
                  <a:gd name="T22" fmla="*/ 246 w 283"/>
                  <a:gd name="T23" fmla="*/ 20 h 165"/>
                  <a:gd name="T24" fmla="*/ 235 w 283"/>
                  <a:gd name="T25" fmla="*/ 28 h 165"/>
                  <a:gd name="T26" fmla="*/ 216 w 283"/>
                  <a:gd name="T27" fmla="*/ 45 h 165"/>
                  <a:gd name="T28" fmla="*/ 205 w 283"/>
                  <a:gd name="T29" fmla="*/ 54 h 165"/>
                  <a:gd name="T30" fmla="*/ 190 w 283"/>
                  <a:gd name="T31" fmla="*/ 66 h 165"/>
                  <a:gd name="T32" fmla="*/ 181 w 283"/>
                  <a:gd name="T33" fmla="*/ 73 h 165"/>
                  <a:gd name="T34" fmla="*/ 171 w 283"/>
                  <a:gd name="T35" fmla="*/ 63 h 165"/>
                  <a:gd name="T36" fmla="*/ 167 w 283"/>
                  <a:gd name="T37" fmla="*/ 59 h 165"/>
                  <a:gd name="T38" fmla="*/ 156 w 283"/>
                  <a:gd name="T39" fmla="*/ 48 h 165"/>
                  <a:gd name="T40" fmla="*/ 154 w 283"/>
                  <a:gd name="T41" fmla="*/ 46 h 165"/>
                  <a:gd name="T42" fmla="*/ 141 w 283"/>
                  <a:gd name="T43" fmla="*/ 45 h 165"/>
                  <a:gd name="T44" fmla="*/ 131 w 283"/>
                  <a:gd name="T45" fmla="*/ 53 h 165"/>
                  <a:gd name="T46" fmla="*/ 119 w 283"/>
                  <a:gd name="T47" fmla="*/ 62 h 165"/>
                  <a:gd name="T48" fmla="*/ 112 w 283"/>
                  <a:gd name="T49" fmla="*/ 67 h 165"/>
                  <a:gd name="T50" fmla="*/ 108 w 283"/>
                  <a:gd name="T51" fmla="*/ 70 h 165"/>
                  <a:gd name="T52" fmla="*/ 71 w 283"/>
                  <a:gd name="T53" fmla="*/ 98 h 165"/>
                  <a:gd name="T54" fmla="*/ 70 w 283"/>
                  <a:gd name="T55" fmla="*/ 98 h 165"/>
                  <a:gd name="T56" fmla="*/ 59 w 283"/>
                  <a:gd name="T57" fmla="*/ 107 h 165"/>
                  <a:gd name="T58" fmla="*/ 11 w 283"/>
                  <a:gd name="T59" fmla="*/ 142 h 165"/>
                  <a:gd name="T60" fmla="*/ 6 w 283"/>
                  <a:gd name="T61" fmla="*/ 147 h 165"/>
                  <a:gd name="T62" fmla="*/ 4 w 283"/>
                  <a:gd name="T63" fmla="*/ 160 h 165"/>
                  <a:gd name="T64" fmla="*/ 13 w 283"/>
                  <a:gd name="T65" fmla="*/ 164 h 165"/>
                  <a:gd name="T66" fmla="*/ 17 w 283"/>
                  <a:gd name="T67" fmla="*/ 162 h 165"/>
                  <a:gd name="T68" fmla="*/ 59 w 283"/>
                  <a:gd name="T69" fmla="*/ 131 h 165"/>
                  <a:gd name="T70" fmla="*/ 70 w 283"/>
                  <a:gd name="T71" fmla="*/ 123 h 165"/>
                  <a:gd name="T72" fmla="*/ 71 w 283"/>
                  <a:gd name="T73" fmla="*/ 122 h 165"/>
                  <a:gd name="T74" fmla="*/ 108 w 283"/>
                  <a:gd name="T75" fmla="*/ 94 h 165"/>
                  <a:gd name="T76" fmla="*/ 112 w 283"/>
                  <a:gd name="T77" fmla="*/ 91 h 165"/>
                  <a:gd name="T78" fmla="*/ 119 w 283"/>
                  <a:gd name="T79" fmla="*/ 86 h 165"/>
                  <a:gd name="T80" fmla="*/ 131 w 283"/>
                  <a:gd name="T81" fmla="*/ 77 h 165"/>
                  <a:gd name="T82" fmla="*/ 146 w 283"/>
                  <a:gd name="T83" fmla="*/ 65 h 165"/>
                  <a:gd name="T84" fmla="*/ 156 w 283"/>
                  <a:gd name="T85" fmla="*/ 76 h 165"/>
                  <a:gd name="T86" fmla="*/ 167 w 283"/>
                  <a:gd name="T87" fmla="*/ 87 h 165"/>
                  <a:gd name="T88" fmla="*/ 171 w 283"/>
                  <a:gd name="T89" fmla="*/ 91 h 165"/>
                  <a:gd name="T90" fmla="*/ 173 w 283"/>
                  <a:gd name="T91" fmla="*/ 93 h 165"/>
                  <a:gd name="T92" fmla="*/ 186 w 283"/>
                  <a:gd name="T93" fmla="*/ 94 h 165"/>
                  <a:gd name="T94" fmla="*/ 190 w 283"/>
                  <a:gd name="T95" fmla="*/ 90 h 165"/>
                  <a:gd name="T96" fmla="*/ 205 w 283"/>
                  <a:gd name="T97" fmla="*/ 79 h 165"/>
                  <a:gd name="T98" fmla="*/ 216 w 283"/>
                  <a:gd name="T99" fmla="*/ 70 h 165"/>
                  <a:gd name="T100" fmla="*/ 231 w 283"/>
                  <a:gd name="T101" fmla="*/ 58 h 165"/>
                  <a:gd name="T102" fmla="*/ 263 w 283"/>
                  <a:gd name="T103" fmla="*/ 31 h 165"/>
                  <a:gd name="T104" fmla="*/ 264 w 283"/>
                  <a:gd name="T105" fmla="*/ 31 h 165"/>
                  <a:gd name="T106" fmla="*/ 264 w 283"/>
                  <a:gd name="T107" fmla="*/ 53 h 165"/>
                  <a:gd name="T108" fmla="*/ 274 w 283"/>
                  <a:gd name="T109" fmla="*/ 62 h 165"/>
                  <a:gd name="T110" fmla="*/ 283 w 283"/>
                  <a:gd name="T111" fmla="*/ 53 h 165"/>
                  <a:gd name="T112" fmla="*/ 283 w 283"/>
                  <a:gd name="T113" fmla="*/ 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83" h="165">
                    <a:moveTo>
                      <a:pt x="283" y="10"/>
                    </a:moveTo>
                    <a:cubicBezTo>
                      <a:pt x="283" y="7"/>
                      <a:pt x="282" y="5"/>
                      <a:pt x="280" y="3"/>
                    </a:cubicBezTo>
                    <a:cubicBezTo>
                      <a:pt x="278" y="1"/>
                      <a:pt x="276" y="0"/>
                      <a:pt x="273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27" y="0"/>
                      <a:pt x="226" y="1"/>
                      <a:pt x="225" y="1"/>
                    </a:cubicBezTo>
                    <a:cubicBezTo>
                      <a:pt x="225" y="1"/>
                      <a:pt x="225" y="1"/>
                      <a:pt x="225" y="1"/>
                    </a:cubicBezTo>
                    <a:cubicBezTo>
                      <a:pt x="221" y="3"/>
                      <a:pt x="219" y="6"/>
                      <a:pt x="219" y="10"/>
                    </a:cubicBezTo>
                    <a:cubicBezTo>
                      <a:pt x="219" y="14"/>
                      <a:pt x="222" y="18"/>
                      <a:pt x="225" y="19"/>
                    </a:cubicBezTo>
                    <a:cubicBezTo>
                      <a:pt x="226" y="20"/>
                      <a:pt x="227" y="20"/>
                      <a:pt x="229" y="20"/>
                    </a:cubicBezTo>
                    <a:cubicBezTo>
                      <a:pt x="240" y="20"/>
                      <a:pt x="240" y="20"/>
                      <a:pt x="240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35" y="28"/>
                      <a:pt x="235" y="28"/>
                      <a:pt x="235" y="28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5" y="54"/>
                      <a:pt x="205" y="54"/>
                      <a:pt x="205" y="54"/>
                    </a:cubicBezTo>
                    <a:cubicBezTo>
                      <a:pt x="190" y="66"/>
                      <a:pt x="190" y="66"/>
                      <a:pt x="190" y="66"/>
                    </a:cubicBezTo>
                    <a:cubicBezTo>
                      <a:pt x="181" y="73"/>
                      <a:pt x="181" y="73"/>
                      <a:pt x="181" y="73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1" y="42"/>
                      <a:pt x="145" y="42"/>
                      <a:pt x="141" y="45"/>
                    </a:cubicBezTo>
                    <a:cubicBezTo>
                      <a:pt x="131" y="53"/>
                      <a:pt x="131" y="53"/>
                      <a:pt x="131" y="53"/>
                    </a:cubicBezTo>
                    <a:cubicBezTo>
                      <a:pt x="119" y="62"/>
                      <a:pt x="119" y="62"/>
                      <a:pt x="119" y="62"/>
                    </a:cubicBezTo>
                    <a:cubicBezTo>
                      <a:pt x="112" y="67"/>
                      <a:pt x="112" y="67"/>
                      <a:pt x="112" y="67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71" y="98"/>
                      <a:pt x="71" y="98"/>
                      <a:pt x="71" y="98"/>
                    </a:cubicBezTo>
                    <a:cubicBezTo>
                      <a:pt x="70" y="98"/>
                      <a:pt x="70" y="98"/>
                      <a:pt x="70" y="98"/>
                    </a:cubicBezTo>
                    <a:cubicBezTo>
                      <a:pt x="59" y="107"/>
                      <a:pt x="59" y="107"/>
                      <a:pt x="59" y="107"/>
                    </a:cubicBezTo>
                    <a:cubicBezTo>
                      <a:pt x="11" y="142"/>
                      <a:pt x="11" y="142"/>
                      <a:pt x="11" y="142"/>
                    </a:cubicBezTo>
                    <a:cubicBezTo>
                      <a:pt x="6" y="147"/>
                      <a:pt x="6" y="147"/>
                      <a:pt x="6" y="147"/>
                    </a:cubicBezTo>
                    <a:cubicBezTo>
                      <a:pt x="1" y="150"/>
                      <a:pt x="0" y="156"/>
                      <a:pt x="4" y="160"/>
                    </a:cubicBezTo>
                    <a:cubicBezTo>
                      <a:pt x="6" y="163"/>
                      <a:pt x="10" y="165"/>
                      <a:pt x="13" y="164"/>
                    </a:cubicBezTo>
                    <a:cubicBezTo>
                      <a:pt x="15" y="164"/>
                      <a:pt x="16" y="163"/>
                      <a:pt x="17" y="162"/>
                    </a:cubicBezTo>
                    <a:cubicBezTo>
                      <a:pt x="59" y="131"/>
                      <a:pt x="59" y="131"/>
                      <a:pt x="59" y="131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1" y="122"/>
                      <a:pt x="71" y="122"/>
                      <a:pt x="71" y="122"/>
                    </a:cubicBezTo>
                    <a:cubicBezTo>
                      <a:pt x="108" y="94"/>
                      <a:pt x="108" y="94"/>
                      <a:pt x="108" y="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31" y="77"/>
                      <a:pt x="131" y="77"/>
                      <a:pt x="131" y="77"/>
                    </a:cubicBezTo>
                    <a:cubicBezTo>
                      <a:pt x="146" y="65"/>
                      <a:pt x="146" y="65"/>
                      <a:pt x="146" y="65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71" y="91"/>
                      <a:pt x="171" y="91"/>
                      <a:pt x="171" y="91"/>
                    </a:cubicBezTo>
                    <a:cubicBezTo>
                      <a:pt x="173" y="93"/>
                      <a:pt x="173" y="93"/>
                      <a:pt x="173" y="93"/>
                    </a:cubicBezTo>
                    <a:cubicBezTo>
                      <a:pt x="177" y="96"/>
                      <a:pt x="182" y="97"/>
                      <a:pt x="186" y="94"/>
                    </a:cubicBezTo>
                    <a:cubicBezTo>
                      <a:pt x="190" y="90"/>
                      <a:pt x="190" y="90"/>
                      <a:pt x="190" y="90"/>
                    </a:cubicBezTo>
                    <a:cubicBezTo>
                      <a:pt x="205" y="79"/>
                      <a:pt x="205" y="79"/>
                      <a:pt x="205" y="79"/>
                    </a:cubicBezTo>
                    <a:cubicBezTo>
                      <a:pt x="216" y="70"/>
                      <a:pt x="216" y="70"/>
                      <a:pt x="216" y="70"/>
                    </a:cubicBezTo>
                    <a:cubicBezTo>
                      <a:pt x="231" y="58"/>
                      <a:pt x="231" y="58"/>
                      <a:pt x="231" y="58"/>
                    </a:cubicBezTo>
                    <a:cubicBezTo>
                      <a:pt x="263" y="31"/>
                      <a:pt x="263" y="31"/>
                      <a:pt x="263" y="31"/>
                    </a:cubicBezTo>
                    <a:cubicBezTo>
                      <a:pt x="264" y="31"/>
                      <a:pt x="264" y="31"/>
                      <a:pt x="264" y="31"/>
                    </a:cubicBezTo>
                    <a:cubicBezTo>
                      <a:pt x="264" y="53"/>
                      <a:pt x="264" y="53"/>
                      <a:pt x="264" y="53"/>
                    </a:cubicBezTo>
                    <a:cubicBezTo>
                      <a:pt x="264" y="58"/>
                      <a:pt x="268" y="62"/>
                      <a:pt x="274" y="62"/>
                    </a:cubicBezTo>
                    <a:cubicBezTo>
                      <a:pt x="279" y="62"/>
                      <a:pt x="283" y="58"/>
                      <a:pt x="283" y="53"/>
                    </a:cubicBezTo>
                    <a:lnTo>
                      <a:pt x="283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id="{DBC5874A-D21D-478E-9D23-90B6FAF1E822}"/>
                </a:ext>
              </a:extLst>
            </p:cNvPr>
            <p:cNvCxnSpPr/>
            <p:nvPr/>
          </p:nvCxnSpPr>
          <p:spPr>
            <a:xfrm>
              <a:off x="4649453" y="4165910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115E044E-EF8C-46B1-B078-0F585B800AE5}"/>
                </a:ext>
              </a:extLst>
            </p:cNvPr>
            <p:cNvCxnSpPr/>
            <p:nvPr/>
          </p:nvCxnSpPr>
          <p:spPr>
            <a:xfrm>
              <a:off x="3732052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98A39511-ADE7-40F5-9B38-7B17489EA0BC}"/>
                </a:ext>
              </a:extLst>
            </p:cNvPr>
            <p:cNvCxnSpPr/>
            <p:nvPr/>
          </p:nvCxnSpPr>
          <p:spPr>
            <a:xfrm>
              <a:off x="4649453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F88B259B-CFEB-44AC-B7B4-DC581948FF1A}"/>
              </a:ext>
            </a:extLst>
          </p:cNvPr>
          <p:cNvGrpSpPr/>
          <p:nvPr/>
        </p:nvGrpSpPr>
        <p:grpSpPr>
          <a:xfrm>
            <a:off x="6355009" y="2636104"/>
            <a:ext cx="2162589" cy="3363839"/>
            <a:chOff x="6355009" y="2636104"/>
            <a:chExt cx="2162589" cy="3363839"/>
          </a:xfrm>
        </p:grpSpPr>
        <p:sp>
          <p:nvSpPr>
            <p:cNvPr id="92" name="TextBox 6">
              <a:extLst>
                <a:ext uri="{FF2B5EF4-FFF2-40B4-BE49-F238E27FC236}">
                  <a16:creationId xmlns:a16="http://schemas.microsoft.com/office/drawing/2014/main" id="{C3CDF51A-3D9A-4A31-AC1C-91C34D1777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55009" y="5292377"/>
              <a:ext cx="2162589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</a:t>
              </a:r>
              <a:r>
                <a:rPr lang="en-US" altLang="zh-CN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spc="-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3" name="任意多边形 20">
              <a:extLst>
                <a:ext uri="{FF2B5EF4-FFF2-40B4-BE49-F238E27FC236}">
                  <a16:creationId xmlns:a16="http://schemas.microsoft.com/office/drawing/2014/main" id="{BB73F653-1A35-4FB5-A323-1BB3D0A08FA4}"/>
                </a:ext>
              </a:extLst>
            </p:cNvPr>
            <p:cNvSpPr/>
            <p:nvPr/>
          </p:nvSpPr>
          <p:spPr>
            <a:xfrm>
              <a:off x="6568281" y="2636104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AD581EA2-6A60-4889-BD14-CAEAAEDA0B34}"/>
                </a:ext>
              </a:extLst>
            </p:cNvPr>
            <p:cNvGrpSpPr/>
            <p:nvPr/>
          </p:nvGrpSpPr>
          <p:grpSpPr>
            <a:xfrm>
              <a:off x="7070514" y="3062634"/>
              <a:ext cx="702230" cy="702226"/>
              <a:chOff x="939800" y="5751510"/>
              <a:chExt cx="623888" cy="623887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8" name="Freeform 124">
                <a:extLst>
                  <a:ext uri="{FF2B5EF4-FFF2-40B4-BE49-F238E27FC236}">
                    <a16:creationId xmlns:a16="http://schemas.microsoft.com/office/drawing/2014/main" id="{812B45A2-3008-4344-8222-7F6C7B046F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9800" y="5751510"/>
                <a:ext cx="623888" cy="623887"/>
              </a:xfrm>
              <a:custGeom>
                <a:avLst/>
                <a:gdLst>
                  <a:gd name="T0" fmla="*/ 83 w 166"/>
                  <a:gd name="T1" fmla="*/ 0 h 166"/>
                  <a:gd name="T2" fmla="*/ 0 w 166"/>
                  <a:gd name="T3" fmla="*/ 83 h 166"/>
                  <a:gd name="T4" fmla="*/ 83 w 166"/>
                  <a:gd name="T5" fmla="*/ 166 h 166"/>
                  <a:gd name="T6" fmla="*/ 166 w 166"/>
                  <a:gd name="T7" fmla="*/ 83 h 166"/>
                  <a:gd name="T8" fmla="*/ 83 w 166"/>
                  <a:gd name="T9" fmla="*/ 0 h 166"/>
                  <a:gd name="T10" fmla="*/ 83 w 166"/>
                  <a:gd name="T11" fmla="*/ 158 h 166"/>
                  <a:gd name="T12" fmla="*/ 8 w 166"/>
                  <a:gd name="T13" fmla="*/ 83 h 166"/>
                  <a:gd name="T14" fmla="*/ 83 w 166"/>
                  <a:gd name="T15" fmla="*/ 8 h 166"/>
                  <a:gd name="T16" fmla="*/ 158 w 166"/>
                  <a:gd name="T17" fmla="*/ 83 h 166"/>
                  <a:gd name="T18" fmla="*/ 83 w 166"/>
                  <a:gd name="T19" fmla="*/ 15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6" h="166">
                    <a:moveTo>
                      <a:pt x="83" y="0"/>
                    </a:move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128" y="166"/>
                      <a:pt x="166" y="129"/>
                      <a:pt x="166" y="83"/>
                    </a:cubicBezTo>
                    <a:cubicBezTo>
                      <a:pt x="166" y="37"/>
                      <a:pt x="128" y="0"/>
                      <a:pt x="83" y="0"/>
                    </a:cubicBezTo>
                    <a:close/>
                    <a:moveTo>
                      <a:pt x="83" y="158"/>
                    </a:moveTo>
                    <a:cubicBezTo>
                      <a:pt x="41" y="158"/>
                      <a:pt x="8" y="124"/>
                      <a:pt x="8" y="83"/>
                    </a:cubicBezTo>
                    <a:cubicBezTo>
                      <a:pt x="8" y="41"/>
                      <a:pt x="41" y="8"/>
                      <a:pt x="83" y="8"/>
                    </a:cubicBezTo>
                    <a:cubicBezTo>
                      <a:pt x="124" y="8"/>
                      <a:pt x="158" y="41"/>
                      <a:pt x="158" y="83"/>
                    </a:cubicBezTo>
                    <a:cubicBezTo>
                      <a:pt x="158" y="124"/>
                      <a:pt x="124" y="158"/>
                      <a:pt x="83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125">
                <a:extLst>
                  <a:ext uri="{FF2B5EF4-FFF2-40B4-BE49-F238E27FC236}">
                    <a16:creationId xmlns:a16="http://schemas.microsoft.com/office/drawing/2014/main" id="{FC6F06A1-FDF8-4DD6-A8F6-42C1461060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1238" y="5827710"/>
                <a:ext cx="477838" cy="473075"/>
              </a:xfrm>
              <a:custGeom>
                <a:avLst/>
                <a:gdLst>
                  <a:gd name="T0" fmla="*/ 69 w 127"/>
                  <a:gd name="T1" fmla="*/ 126 h 126"/>
                  <a:gd name="T2" fmla="*/ 69 w 127"/>
                  <a:gd name="T3" fmla="*/ 119 h 126"/>
                  <a:gd name="T4" fmla="*/ 64 w 127"/>
                  <a:gd name="T5" fmla="*/ 114 h 126"/>
                  <a:gd name="T6" fmla="*/ 58 w 127"/>
                  <a:gd name="T7" fmla="*/ 119 h 126"/>
                  <a:gd name="T8" fmla="*/ 58 w 127"/>
                  <a:gd name="T9" fmla="*/ 126 h 126"/>
                  <a:gd name="T10" fmla="*/ 0 w 127"/>
                  <a:gd name="T11" fmla="*/ 68 h 126"/>
                  <a:gd name="T12" fmla="*/ 7 w 127"/>
                  <a:gd name="T13" fmla="*/ 68 h 126"/>
                  <a:gd name="T14" fmla="*/ 13 w 127"/>
                  <a:gd name="T15" fmla="*/ 63 h 126"/>
                  <a:gd name="T16" fmla="*/ 7 w 127"/>
                  <a:gd name="T17" fmla="*/ 57 h 126"/>
                  <a:gd name="T18" fmla="*/ 0 w 127"/>
                  <a:gd name="T19" fmla="*/ 57 h 126"/>
                  <a:gd name="T20" fmla="*/ 58 w 127"/>
                  <a:gd name="T21" fmla="*/ 0 h 126"/>
                  <a:gd name="T22" fmla="*/ 58 w 127"/>
                  <a:gd name="T23" fmla="*/ 6 h 126"/>
                  <a:gd name="T24" fmla="*/ 64 w 127"/>
                  <a:gd name="T25" fmla="*/ 12 h 126"/>
                  <a:gd name="T26" fmla="*/ 69 w 127"/>
                  <a:gd name="T27" fmla="*/ 6 h 126"/>
                  <a:gd name="T28" fmla="*/ 69 w 127"/>
                  <a:gd name="T29" fmla="*/ 0 h 126"/>
                  <a:gd name="T30" fmla="*/ 127 w 127"/>
                  <a:gd name="T31" fmla="*/ 57 h 126"/>
                  <a:gd name="T32" fmla="*/ 120 w 127"/>
                  <a:gd name="T33" fmla="*/ 57 h 126"/>
                  <a:gd name="T34" fmla="*/ 114 w 127"/>
                  <a:gd name="T35" fmla="*/ 63 h 126"/>
                  <a:gd name="T36" fmla="*/ 120 w 127"/>
                  <a:gd name="T37" fmla="*/ 68 h 126"/>
                  <a:gd name="T38" fmla="*/ 127 w 127"/>
                  <a:gd name="T39" fmla="*/ 68 h 126"/>
                  <a:gd name="T40" fmla="*/ 69 w 127"/>
                  <a:gd name="T41" fmla="*/ 126 h 126"/>
                  <a:gd name="T42" fmla="*/ 89 w 127"/>
                  <a:gd name="T43" fmla="*/ 16 h 126"/>
                  <a:gd name="T44" fmla="*/ 84 w 127"/>
                  <a:gd name="T45" fmla="*/ 19 h 126"/>
                  <a:gd name="T46" fmla="*/ 53 w 127"/>
                  <a:gd name="T47" fmla="*/ 61 h 126"/>
                  <a:gd name="T48" fmla="*/ 53 w 127"/>
                  <a:gd name="T49" fmla="*/ 62 h 126"/>
                  <a:gd name="T50" fmla="*/ 52 w 127"/>
                  <a:gd name="T51" fmla="*/ 63 h 126"/>
                  <a:gd name="T52" fmla="*/ 52 w 127"/>
                  <a:gd name="T53" fmla="*/ 64 h 126"/>
                  <a:gd name="T54" fmla="*/ 52 w 127"/>
                  <a:gd name="T55" fmla="*/ 65 h 126"/>
                  <a:gd name="T56" fmla="*/ 53 w 127"/>
                  <a:gd name="T57" fmla="*/ 66 h 126"/>
                  <a:gd name="T58" fmla="*/ 53 w 127"/>
                  <a:gd name="T59" fmla="*/ 67 h 126"/>
                  <a:gd name="T60" fmla="*/ 75 w 127"/>
                  <a:gd name="T61" fmla="*/ 93 h 126"/>
                  <a:gd name="T62" fmla="*/ 79 w 127"/>
                  <a:gd name="T63" fmla="*/ 94 h 126"/>
                  <a:gd name="T64" fmla="*/ 82 w 127"/>
                  <a:gd name="T65" fmla="*/ 93 h 126"/>
                  <a:gd name="T66" fmla="*/ 84 w 127"/>
                  <a:gd name="T67" fmla="*/ 89 h 126"/>
                  <a:gd name="T68" fmla="*/ 83 w 127"/>
                  <a:gd name="T69" fmla="*/ 86 h 126"/>
                  <a:gd name="T70" fmla="*/ 65 w 127"/>
                  <a:gd name="T71" fmla="*/ 64 h 126"/>
                  <a:gd name="T72" fmla="*/ 93 w 127"/>
                  <a:gd name="T73" fmla="*/ 25 h 126"/>
                  <a:gd name="T74" fmla="*/ 92 w 127"/>
                  <a:gd name="T75" fmla="*/ 17 h 126"/>
                  <a:gd name="T76" fmla="*/ 89 w 127"/>
                  <a:gd name="T77" fmla="*/ 1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7" h="126">
                    <a:moveTo>
                      <a:pt x="69" y="126"/>
                    </a:move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6"/>
                      <a:pt x="67" y="114"/>
                      <a:pt x="64" y="114"/>
                    </a:cubicBezTo>
                    <a:cubicBezTo>
                      <a:pt x="61" y="114"/>
                      <a:pt x="58" y="116"/>
                      <a:pt x="58" y="119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28" y="123"/>
                      <a:pt x="3" y="99"/>
                      <a:pt x="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10" y="68"/>
                      <a:pt x="13" y="66"/>
                      <a:pt x="13" y="63"/>
                    </a:cubicBezTo>
                    <a:cubicBezTo>
                      <a:pt x="13" y="60"/>
                      <a:pt x="10" y="57"/>
                      <a:pt x="7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27"/>
                      <a:pt x="28" y="2"/>
                      <a:pt x="58" y="0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9"/>
                      <a:pt x="61" y="12"/>
                      <a:pt x="64" y="12"/>
                    </a:cubicBezTo>
                    <a:cubicBezTo>
                      <a:pt x="67" y="12"/>
                      <a:pt x="69" y="9"/>
                      <a:pt x="69" y="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0" y="2"/>
                      <a:pt x="124" y="27"/>
                      <a:pt x="127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17" y="57"/>
                      <a:pt x="114" y="60"/>
                      <a:pt x="114" y="63"/>
                    </a:cubicBezTo>
                    <a:cubicBezTo>
                      <a:pt x="114" y="66"/>
                      <a:pt x="117" y="68"/>
                      <a:pt x="120" y="68"/>
                    </a:cubicBezTo>
                    <a:cubicBezTo>
                      <a:pt x="127" y="68"/>
                      <a:pt x="127" y="68"/>
                      <a:pt x="127" y="68"/>
                    </a:cubicBezTo>
                    <a:cubicBezTo>
                      <a:pt x="124" y="99"/>
                      <a:pt x="100" y="123"/>
                      <a:pt x="69" y="126"/>
                    </a:cubicBezTo>
                    <a:close/>
                    <a:moveTo>
                      <a:pt x="89" y="16"/>
                    </a:moveTo>
                    <a:cubicBezTo>
                      <a:pt x="87" y="16"/>
                      <a:pt x="85" y="17"/>
                      <a:pt x="84" y="19"/>
                    </a:cubicBezTo>
                    <a:cubicBezTo>
                      <a:pt x="53" y="61"/>
                      <a:pt x="53" y="61"/>
                      <a:pt x="53" y="61"/>
                    </a:cubicBezTo>
                    <a:cubicBezTo>
                      <a:pt x="53" y="61"/>
                      <a:pt x="53" y="62"/>
                      <a:pt x="53" y="62"/>
                    </a:cubicBezTo>
                    <a:cubicBezTo>
                      <a:pt x="53" y="62"/>
                      <a:pt x="52" y="63"/>
                      <a:pt x="52" y="63"/>
                    </a:cubicBezTo>
                    <a:cubicBezTo>
                      <a:pt x="52" y="63"/>
                      <a:pt x="52" y="64"/>
                      <a:pt x="52" y="64"/>
                    </a:cubicBezTo>
                    <a:cubicBezTo>
                      <a:pt x="52" y="64"/>
                      <a:pt x="52" y="65"/>
                      <a:pt x="52" y="65"/>
                    </a:cubicBezTo>
                    <a:cubicBezTo>
                      <a:pt x="53" y="65"/>
                      <a:pt x="53" y="66"/>
                      <a:pt x="53" y="66"/>
                    </a:cubicBezTo>
                    <a:cubicBezTo>
                      <a:pt x="53" y="66"/>
                      <a:pt x="53" y="67"/>
                      <a:pt x="53" y="67"/>
                    </a:cubicBezTo>
                    <a:cubicBezTo>
                      <a:pt x="75" y="93"/>
                      <a:pt x="75" y="93"/>
                      <a:pt x="75" y="93"/>
                    </a:cubicBezTo>
                    <a:cubicBezTo>
                      <a:pt x="76" y="94"/>
                      <a:pt x="77" y="94"/>
                      <a:pt x="79" y="94"/>
                    </a:cubicBezTo>
                    <a:cubicBezTo>
                      <a:pt x="80" y="94"/>
                      <a:pt x="81" y="94"/>
                      <a:pt x="82" y="93"/>
                    </a:cubicBezTo>
                    <a:cubicBezTo>
                      <a:pt x="83" y="92"/>
                      <a:pt x="84" y="91"/>
                      <a:pt x="84" y="89"/>
                    </a:cubicBezTo>
                    <a:cubicBezTo>
                      <a:pt x="84" y="88"/>
                      <a:pt x="84" y="87"/>
                      <a:pt x="83" y="86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93" y="25"/>
                      <a:pt x="93" y="25"/>
                      <a:pt x="93" y="25"/>
                    </a:cubicBezTo>
                    <a:cubicBezTo>
                      <a:pt x="95" y="23"/>
                      <a:pt x="94" y="19"/>
                      <a:pt x="92" y="17"/>
                    </a:cubicBezTo>
                    <a:cubicBezTo>
                      <a:pt x="91" y="17"/>
                      <a:pt x="90" y="16"/>
                      <a:pt x="8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46CA4551-6301-446E-9EEA-C288C808C317}"/>
                </a:ext>
              </a:extLst>
            </p:cNvPr>
            <p:cNvCxnSpPr/>
            <p:nvPr/>
          </p:nvCxnSpPr>
          <p:spPr>
            <a:xfrm>
              <a:off x="7406986" y="4165910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45034728-1CA1-490E-B6F4-C19B06147EDC}"/>
                </a:ext>
              </a:extLst>
            </p:cNvPr>
            <p:cNvCxnSpPr/>
            <p:nvPr/>
          </p:nvCxnSpPr>
          <p:spPr>
            <a:xfrm>
              <a:off x="6489585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0037C5F7-DFA3-4966-9535-219A10458BE7}"/>
                </a:ext>
              </a:extLst>
            </p:cNvPr>
            <p:cNvCxnSpPr/>
            <p:nvPr/>
          </p:nvCxnSpPr>
          <p:spPr>
            <a:xfrm>
              <a:off x="7406986" y="5150577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4F947B65-4CB2-4548-A314-AB13CBD0C806}"/>
              </a:ext>
            </a:extLst>
          </p:cNvPr>
          <p:cNvGrpSpPr/>
          <p:nvPr/>
        </p:nvGrpSpPr>
        <p:grpSpPr>
          <a:xfrm>
            <a:off x="7804969" y="1552818"/>
            <a:ext cx="2141795" cy="3383844"/>
            <a:chOff x="7804969" y="1552818"/>
            <a:chExt cx="2141795" cy="3383844"/>
          </a:xfrm>
        </p:grpSpPr>
        <p:sp>
          <p:nvSpPr>
            <p:cNvPr id="101" name="TextBox 6">
              <a:extLst>
                <a:ext uri="{FF2B5EF4-FFF2-40B4-BE49-F238E27FC236}">
                  <a16:creationId xmlns:a16="http://schemas.microsoft.com/office/drawing/2014/main" id="{14AC0FC7-182A-49C9-B979-83A79F2DA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04969" y="1552818"/>
              <a:ext cx="2141795" cy="70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lvl="0" algn="ctr" defTabSz="685800">
                <a:lnSpc>
                  <a:spcPct val="150000"/>
                </a:lnSpc>
              </a:pPr>
              <a:r>
                <a:rPr lang="zh-CN" altLang="en-US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此处添加详细文本描述，文字内容建议与</a:t>
              </a:r>
              <a:r>
                <a:rPr lang="en-US" altLang="zh-CN" sz="1400" spc="-15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spc="-15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任意多边形 21">
              <a:extLst>
                <a:ext uri="{FF2B5EF4-FFF2-40B4-BE49-F238E27FC236}">
                  <a16:creationId xmlns:a16="http://schemas.microsoft.com/office/drawing/2014/main" id="{80BF070E-D2A0-4C49-B33F-B482B8EAF03D}"/>
                </a:ext>
              </a:extLst>
            </p:cNvPr>
            <p:cNvSpPr/>
            <p:nvPr/>
          </p:nvSpPr>
          <p:spPr>
            <a:xfrm>
              <a:off x="7938504" y="3428718"/>
              <a:ext cx="1676778" cy="1507944"/>
            </a:xfrm>
            <a:custGeom>
              <a:avLst/>
              <a:gdLst>
                <a:gd name="connsiteX0" fmla="*/ 531453 w 2150426"/>
                <a:gd name="connsiteY0" fmla="*/ 1894557 h 1933898"/>
                <a:gd name="connsiteX1" fmla="*/ 523901 w 2150426"/>
                <a:gd name="connsiteY1" fmla="*/ 1888327 h 1933898"/>
                <a:gd name="connsiteX2" fmla="*/ 505804 w 2150426"/>
                <a:gd name="connsiteY2" fmla="*/ 1878396 h 1933898"/>
                <a:gd name="connsiteX3" fmla="*/ 445296 w 2150426"/>
                <a:gd name="connsiteY3" fmla="*/ 1809798 h 1933898"/>
                <a:gd name="connsiteX4" fmla="*/ 30326 w 2150426"/>
                <a:gd name="connsiteY4" fmla="*/ 1091048 h 1933898"/>
                <a:gd name="connsiteX5" fmla="*/ 1172 w 2150426"/>
                <a:gd name="connsiteY5" fmla="*/ 1004348 h 1933898"/>
                <a:gd name="connsiteX6" fmla="*/ 444 w 2150426"/>
                <a:gd name="connsiteY6" fmla="*/ 976700 h 1933898"/>
                <a:gd name="connsiteX7" fmla="*/ 0 w 2150426"/>
                <a:gd name="connsiteY7" fmla="*/ 974054 h 1933898"/>
                <a:gd name="connsiteX8" fmla="*/ 187 w 2150426"/>
                <a:gd name="connsiteY8" fmla="*/ 966943 h 1933898"/>
                <a:gd name="connsiteX9" fmla="*/ 0 w 2150426"/>
                <a:gd name="connsiteY9" fmla="*/ 959843 h 1933898"/>
                <a:gd name="connsiteX10" fmla="*/ 444 w 2150426"/>
                <a:gd name="connsiteY10" fmla="*/ 957201 h 1933898"/>
                <a:gd name="connsiteX11" fmla="*/ 1172 w 2150426"/>
                <a:gd name="connsiteY11" fmla="*/ 929549 h 1933898"/>
                <a:gd name="connsiteX12" fmla="*/ 30326 w 2150426"/>
                <a:gd name="connsiteY12" fmla="*/ 842849 h 1933898"/>
                <a:gd name="connsiteX13" fmla="*/ 445296 w 2150426"/>
                <a:gd name="connsiteY13" fmla="*/ 124100 h 1933898"/>
                <a:gd name="connsiteX14" fmla="*/ 505804 w 2150426"/>
                <a:gd name="connsiteY14" fmla="*/ 55501 h 1933898"/>
                <a:gd name="connsiteX15" fmla="*/ 529387 w 2150426"/>
                <a:gd name="connsiteY15" fmla="*/ 41045 h 1933898"/>
                <a:gd name="connsiteX16" fmla="*/ 531453 w 2150426"/>
                <a:gd name="connsiteY16" fmla="*/ 39340 h 1933898"/>
                <a:gd name="connsiteX17" fmla="*/ 537695 w 2150426"/>
                <a:gd name="connsiteY17" fmla="*/ 35952 h 1933898"/>
                <a:gd name="connsiteX18" fmla="*/ 543760 w 2150426"/>
                <a:gd name="connsiteY18" fmla="*/ 32234 h 1933898"/>
                <a:gd name="connsiteX19" fmla="*/ 546274 w 2150426"/>
                <a:gd name="connsiteY19" fmla="*/ 31296 h 1933898"/>
                <a:gd name="connsiteX20" fmla="*/ 570581 w 2150426"/>
                <a:gd name="connsiteY20" fmla="*/ 18102 h 1933898"/>
                <a:gd name="connsiteX21" fmla="*/ 660243 w 2150426"/>
                <a:gd name="connsiteY21" fmla="*/ 0 h 1933898"/>
                <a:gd name="connsiteX22" fmla="*/ 1490183 w 2150426"/>
                <a:gd name="connsiteY22" fmla="*/ 0 h 1933898"/>
                <a:gd name="connsiteX23" fmla="*/ 1579845 w 2150426"/>
                <a:gd name="connsiteY23" fmla="*/ 18102 h 1933898"/>
                <a:gd name="connsiteX24" fmla="*/ 1604154 w 2150426"/>
                <a:gd name="connsiteY24" fmla="*/ 31297 h 1933898"/>
                <a:gd name="connsiteX25" fmla="*/ 1606666 w 2150426"/>
                <a:gd name="connsiteY25" fmla="*/ 32234 h 1933898"/>
                <a:gd name="connsiteX26" fmla="*/ 1612726 w 2150426"/>
                <a:gd name="connsiteY26" fmla="*/ 35949 h 1933898"/>
                <a:gd name="connsiteX27" fmla="*/ 1618973 w 2150426"/>
                <a:gd name="connsiteY27" fmla="*/ 39340 h 1933898"/>
                <a:gd name="connsiteX28" fmla="*/ 1621041 w 2150426"/>
                <a:gd name="connsiteY28" fmla="*/ 41046 h 1933898"/>
                <a:gd name="connsiteX29" fmla="*/ 1644623 w 2150426"/>
                <a:gd name="connsiteY29" fmla="*/ 55501 h 1933898"/>
                <a:gd name="connsiteX30" fmla="*/ 1705130 w 2150426"/>
                <a:gd name="connsiteY30" fmla="*/ 124100 h 1933898"/>
                <a:gd name="connsiteX31" fmla="*/ 2120100 w 2150426"/>
                <a:gd name="connsiteY31" fmla="*/ 842849 h 1933898"/>
                <a:gd name="connsiteX32" fmla="*/ 2149255 w 2150426"/>
                <a:gd name="connsiteY32" fmla="*/ 929550 h 1933898"/>
                <a:gd name="connsiteX33" fmla="*/ 2149982 w 2150426"/>
                <a:gd name="connsiteY33" fmla="*/ 957198 h 1933898"/>
                <a:gd name="connsiteX34" fmla="*/ 2150426 w 2150426"/>
                <a:gd name="connsiteY34" fmla="*/ 959843 h 1933898"/>
                <a:gd name="connsiteX35" fmla="*/ 2150239 w 2150426"/>
                <a:gd name="connsiteY35" fmla="*/ 966953 h 1933898"/>
                <a:gd name="connsiteX36" fmla="*/ 2150426 w 2150426"/>
                <a:gd name="connsiteY36" fmla="*/ 974055 h 1933898"/>
                <a:gd name="connsiteX37" fmla="*/ 2149983 w 2150426"/>
                <a:gd name="connsiteY37" fmla="*/ 976697 h 1933898"/>
                <a:gd name="connsiteX38" fmla="*/ 2149255 w 2150426"/>
                <a:gd name="connsiteY38" fmla="*/ 1004348 h 1933898"/>
                <a:gd name="connsiteX39" fmla="*/ 2120101 w 2150426"/>
                <a:gd name="connsiteY39" fmla="*/ 1091049 h 1933898"/>
                <a:gd name="connsiteX40" fmla="*/ 1705131 w 2150426"/>
                <a:gd name="connsiteY40" fmla="*/ 1809798 h 1933898"/>
                <a:gd name="connsiteX41" fmla="*/ 1644623 w 2150426"/>
                <a:gd name="connsiteY41" fmla="*/ 1878396 h 1933898"/>
                <a:gd name="connsiteX42" fmla="*/ 1621040 w 2150426"/>
                <a:gd name="connsiteY42" fmla="*/ 1892852 h 1933898"/>
                <a:gd name="connsiteX43" fmla="*/ 1618973 w 2150426"/>
                <a:gd name="connsiteY43" fmla="*/ 1894557 h 1933898"/>
                <a:gd name="connsiteX44" fmla="*/ 1612730 w 2150426"/>
                <a:gd name="connsiteY44" fmla="*/ 1897947 h 1933898"/>
                <a:gd name="connsiteX45" fmla="*/ 1606666 w 2150426"/>
                <a:gd name="connsiteY45" fmla="*/ 1901663 h 1933898"/>
                <a:gd name="connsiteX46" fmla="*/ 1604153 w 2150426"/>
                <a:gd name="connsiteY46" fmla="*/ 1902602 h 1933898"/>
                <a:gd name="connsiteX47" fmla="*/ 1579845 w 2150426"/>
                <a:gd name="connsiteY47" fmla="*/ 1915796 h 1933898"/>
                <a:gd name="connsiteX48" fmla="*/ 1490183 w 2150426"/>
                <a:gd name="connsiteY48" fmla="*/ 1933897 h 1933898"/>
                <a:gd name="connsiteX49" fmla="*/ 660243 w 2150426"/>
                <a:gd name="connsiteY49" fmla="*/ 1933898 h 1933898"/>
                <a:gd name="connsiteX50" fmla="*/ 531453 w 2150426"/>
                <a:gd name="connsiteY50" fmla="*/ 1894557 h 1933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150426" h="1933898">
                  <a:moveTo>
                    <a:pt x="531453" y="1894557"/>
                  </a:moveTo>
                  <a:lnTo>
                    <a:pt x="523901" y="1888327"/>
                  </a:lnTo>
                  <a:lnTo>
                    <a:pt x="505804" y="1878396"/>
                  </a:lnTo>
                  <a:cubicBezTo>
                    <a:pt x="481930" y="1860358"/>
                    <a:pt x="461198" y="1837341"/>
                    <a:pt x="445296" y="1809798"/>
                  </a:cubicBezTo>
                  <a:lnTo>
                    <a:pt x="30326" y="1091048"/>
                  </a:lnTo>
                  <a:cubicBezTo>
                    <a:pt x="14424" y="1063505"/>
                    <a:pt x="4856" y="1034042"/>
                    <a:pt x="1172" y="1004348"/>
                  </a:cubicBezTo>
                  <a:lnTo>
                    <a:pt x="444" y="976700"/>
                  </a:lnTo>
                  <a:lnTo>
                    <a:pt x="0" y="974054"/>
                  </a:lnTo>
                  <a:lnTo>
                    <a:pt x="187" y="966943"/>
                  </a:lnTo>
                  <a:lnTo>
                    <a:pt x="0" y="959843"/>
                  </a:lnTo>
                  <a:lnTo>
                    <a:pt x="444" y="957201"/>
                  </a:lnTo>
                  <a:lnTo>
                    <a:pt x="1172" y="929549"/>
                  </a:lnTo>
                  <a:cubicBezTo>
                    <a:pt x="4856" y="899855"/>
                    <a:pt x="14423" y="870392"/>
                    <a:pt x="30326" y="842849"/>
                  </a:cubicBezTo>
                  <a:lnTo>
                    <a:pt x="445296" y="124100"/>
                  </a:lnTo>
                  <a:cubicBezTo>
                    <a:pt x="461198" y="96556"/>
                    <a:pt x="481929" y="73539"/>
                    <a:pt x="505804" y="55501"/>
                  </a:cubicBezTo>
                  <a:lnTo>
                    <a:pt x="529387" y="41045"/>
                  </a:lnTo>
                  <a:lnTo>
                    <a:pt x="531453" y="39340"/>
                  </a:lnTo>
                  <a:lnTo>
                    <a:pt x="537695" y="35952"/>
                  </a:lnTo>
                  <a:lnTo>
                    <a:pt x="543760" y="32234"/>
                  </a:lnTo>
                  <a:lnTo>
                    <a:pt x="546274" y="31296"/>
                  </a:lnTo>
                  <a:lnTo>
                    <a:pt x="570581" y="18102"/>
                  </a:lnTo>
                  <a:cubicBezTo>
                    <a:pt x="598139" y="6446"/>
                    <a:pt x="628439" y="0"/>
                    <a:pt x="660243" y="0"/>
                  </a:cubicBezTo>
                  <a:lnTo>
                    <a:pt x="1490183" y="0"/>
                  </a:lnTo>
                  <a:cubicBezTo>
                    <a:pt x="1521987" y="0"/>
                    <a:pt x="1552286" y="6446"/>
                    <a:pt x="1579845" y="18102"/>
                  </a:cubicBezTo>
                  <a:lnTo>
                    <a:pt x="1604154" y="31297"/>
                  </a:lnTo>
                  <a:lnTo>
                    <a:pt x="1606666" y="32234"/>
                  </a:lnTo>
                  <a:lnTo>
                    <a:pt x="1612726" y="35949"/>
                  </a:lnTo>
                  <a:lnTo>
                    <a:pt x="1618973" y="39340"/>
                  </a:lnTo>
                  <a:lnTo>
                    <a:pt x="1621041" y="41046"/>
                  </a:lnTo>
                  <a:lnTo>
                    <a:pt x="1644623" y="55501"/>
                  </a:lnTo>
                  <a:cubicBezTo>
                    <a:pt x="1668496" y="73539"/>
                    <a:pt x="1689228" y="96557"/>
                    <a:pt x="1705130" y="124100"/>
                  </a:cubicBezTo>
                  <a:lnTo>
                    <a:pt x="2120100" y="842849"/>
                  </a:lnTo>
                  <a:cubicBezTo>
                    <a:pt x="2136003" y="870393"/>
                    <a:pt x="2145570" y="899855"/>
                    <a:pt x="2149255" y="929550"/>
                  </a:cubicBezTo>
                  <a:lnTo>
                    <a:pt x="2149982" y="957198"/>
                  </a:lnTo>
                  <a:lnTo>
                    <a:pt x="2150426" y="959843"/>
                  </a:lnTo>
                  <a:lnTo>
                    <a:pt x="2150239" y="966953"/>
                  </a:lnTo>
                  <a:lnTo>
                    <a:pt x="2150426" y="974055"/>
                  </a:lnTo>
                  <a:lnTo>
                    <a:pt x="2149983" y="976697"/>
                  </a:lnTo>
                  <a:lnTo>
                    <a:pt x="2149255" y="1004348"/>
                  </a:lnTo>
                  <a:cubicBezTo>
                    <a:pt x="2145570" y="1034043"/>
                    <a:pt x="2136003" y="1063505"/>
                    <a:pt x="2120101" y="1091049"/>
                  </a:cubicBezTo>
                  <a:lnTo>
                    <a:pt x="1705131" y="1809798"/>
                  </a:lnTo>
                  <a:cubicBezTo>
                    <a:pt x="1689228" y="1837341"/>
                    <a:pt x="1668497" y="1860358"/>
                    <a:pt x="1644623" y="1878396"/>
                  </a:cubicBezTo>
                  <a:lnTo>
                    <a:pt x="1621040" y="1892852"/>
                  </a:lnTo>
                  <a:lnTo>
                    <a:pt x="1618973" y="1894557"/>
                  </a:lnTo>
                  <a:lnTo>
                    <a:pt x="1612730" y="1897947"/>
                  </a:lnTo>
                  <a:lnTo>
                    <a:pt x="1606666" y="1901663"/>
                  </a:lnTo>
                  <a:lnTo>
                    <a:pt x="1604153" y="1902602"/>
                  </a:lnTo>
                  <a:lnTo>
                    <a:pt x="1579845" y="1915796"/>
                  </a:lnTo>
                  <a:cubicBezTo>
                    <a:pt x="1552287" y="1927452"/>
                    <a:pt x="1521988" y="1933897"/>
                    <a:pt x="1490183" y="1933897"/>
                  </a:cubicBezTo>
                  <a:lnTo>
                    <a:pt x="660243" y="1933898"/>
                  </a:lnTo>
                  <a:cubicBezTo>
                    <a:pt x="612537" y="1933898"/>
                    <a:pt x="568217" y="1919395"/>
                    <a:pt x="531453" y="1894557"/>
                  </a:cubicBezTo>
                  <a:close/>
                </a:path>
              </a:pathLst>
            </a:custGeom>
            <a:noFill/>
            <a:ln w="254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08A586AD-EEDF-49D0-8670-60ECE391D394}"/>
                </a:ext>
              </a:extLst>
            </p:cNvPr>
            <p:cNvGrpSpPr/>
            <p:nvPr/>
          </p:nvGrpSpPr>
          <p:grpSpPr>
            <a:xfrm>
              <a:off x="8406635" y="3860055"/>
              <a:ext cx="816586" cy="596804"/>
              <a:chOff x="11137901" y="6122988"/>
              <a:chExt cx="725488" cy="530225"/>
            </a:xfrm>
            <a:gradFill>
              <a:gsLst>
                <a:gs pos="100000">
                  <a:srgbClr val="B5021F"/>
                </a:gs>
                <a:gs pos="0">
                  <a:srgbClr val="F0002D"/>
                </a:gs>
              </a:gsLst>
              <a:lin ang="2700000" scaled="1"/>
            </a:gradFill>
          </p:grpSpPr>
          <p:sp>
            <p:nvSpPr>
              <p:cNvPr id="107" name="Oval 199">
                <a:extLst>
                  <a:ext uri="{FF2B5EF4-FFF2-40B4-BE49-F238E27FC236}">
                    <a16:creationId xmlns:a16="http://schemas.microsoft.com/office/drawing/2014/main" id="{AD0E05CB-F215-4258-8150-4DC193DAB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80776" y="6122988"/>
                <a:ext cx="274638" cy="277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200">
                <a:extLst>
                  <a:ext uri="{FF2B5EF4-FFF2-40B4-BE49-F238E27FC236}">
                    <a16:creationId xmlns:a16="http://schemas.microsoft.com/office/drawing/2014/main" id="{32132FA9-410D-4177-B47B-D91932A0A6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37901" y="6403975"/>
                <a:ext cx="534988" cy="249238"/>
              </a:xfrm>
              <a:custGeom>
                <a:avLst/>
                <a:gdLst>
                  <a:gd name="T0" fmla="*/ 111 w 142"/>
                  <a:gd name="T1" fmla="*/ 24 h 66"/>
                  <a:gd name="T2" fmla="*/ 114 w 142"/>
                  <a:gd name="T3" fmla="*/ 9 h 66"/>
                  <a:gd name="T4" fmla="*/ 97 w 142"/>
                  <a:gd name="T5" fmla="*/ 0 h 66"/>
                  <a:gd name="T6" fmla="*/ 75 w 142"/>
                  <a:gd name="T7" fmla="*/ 25 h 66"/>
                  <a:gd name="T8" fmla="*/ 53 w 142"/>
                  <a:gd name="T9" fmla="*/ 0 h 66"/>
                  <a:gd name="T10" fmla="*/ 0 w 142"/>
                  <a:gd name="T11" fmla="*/ 66 h 66"/>
                  <a:gd name="T12" fmla="*/ 142 w 142"/>
                  <a:gd name="T13" fmla="*/ 66 h 66"/>
                  <a:gd name="T14" fmla="*/ 111 w 142"/>
                  <a:gd name="T15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6">
                    <a:moveTo>
                      <a:pt x="111" y="24"/>
                    </a:moveTo>
                    <a:cubicBezTo>
                      <a:pt x="111" y="19"/>
                      <a:pt x="112" y="14"/>
                      <a:pt x="114" y="9"/>
                    </a:cubicBezTo>
                    <a:cubicBezTo>
                      <a:pt x="108" y="5"/>
                      <a:pt x="103" y="2"/>
                      <a:pt x="97" y="0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26" y="10"/>
                      <a:pt x="5" y="35"/>
                      <a:pt x="0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24" y="60"/>
                      <a:pt x="111" y="44"/>
                      <a:pt x="111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201">
                <a:extLst>
                  <a:ext uri="{FF2B5EF4-FFF2-40B4-BE49-F238E27FC236}">
                    <a16:creationId xmlns:a16="http://schemas.microsoft.com/office/drawing/2014/main" id="{97BB231D-C5AD-4380-9D58-CE971ACDD1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85576" y="6356350"/>
                <a:ext cx="277813" cy="277813"/>
              </a:xfrm>
              <a:custGeom>
                <a:avLst/>
                <a:gdLst>
                  <a:gd name="T0" fmla="*/ 37 w 74"/>
                  <a:gd name="T1" fmla="*/ 0 h 74"/>
                  <a:gd name="T2" fmla="*/ 0 w 74"/>
                  <a:gd name="T3" fmla="*/ 37 h 74"/>
                  <a:gd name="T4" fmla="*/ 37 w 74"/>
                  <a:gd name="T5" fmla="*/ 74 h 74"/>
                  <a:gd name="T6" fmla="*/ 74 w 74"/>
                  <a:gd name="T7" fmla="*/ 37 h 74"/>
                  <a:gd name="T8" fmla="*/ 37 w 74"/>
                  <a:gd name="T9" fmla="*/ 0 h 74"/>
                  <a:gd name="T10" fmla="*/ 56 w 74"/>
                  <a:gd name="T11" fmla="*/ 42 h 74"/>
                  <a:gd name="T12" fmla="*/ 42 w 74"/>
                  <a:gd name="T13" fmla="*/ 42 h 74"/>
                  <a:gd name="T14" fmla="*/ 42 w 74"/>
                  <a:gd name="T15" fmla="*/ 55 h 74"/>
                  <a:gd name="T16" fmla="*/ 37 w 74"/>
                  <a:gd name="T17" fmla="*/ 60 h 74"/>
                  <a:gd name="T18" fmla="*/ 32 w 74"/>
                  <a:gd name="T19" fmla="*/ 55 h 74"/>
                  <a:gd name="T20" fmla="*/ 32 w 74"/>
                  <a:gd name="T21" fmla="*/ 42 h 74"/>
                  <a:gd name="T22" fmla="*/ 19 w 74"/>
                  <a:gd name="T23" fmla="*/ 42 h 74"/>
                  <a:gd name="T24" fmla="*/ 13 w 74"/>
                  <a:gd name="T25" fmla="*/ 37 h 74"/>
                  <a:gd name="T26" fmla="*/ 19 w 74"/>
                  <a:gd name="T27" fmla="*/ 32 h 74"/>
                  <a:gd name="T28" fmla="*/ 32 w 74"/>
                  <a:gd name="T29" fmla="*/ 32 h 74"/>
                  <a:gd name="T30" fmla="*/ 32 w 74"/>
                  <a:gd name="T31" fmla="*/ 18 h 74"/>
                  <a:gd name="T32" fmla="*/ 37 w 74"/>
                  <a:gd name="T33" fmla="*/ 13 h 74"/>
                  <a:gd name="T34" fmla="*/ 42 w 74"/>
                  <a:gd name="T35" fmla="*/ 18 h 74"/>
                  <a:gd name="T36" fmla="*/ 42 w 74"/>
                  <a:gd name="T37" fmla="*/ 32 h 74"/>
                  <a:gd name="T38" fmla="*/ 56 w 74"/>
                  <a:gd name="T39" fmla="*/ 32 h 74"/>
                  <a:gd name="T40" fmla="*/ 61 w 74"/>
                  <a:gd name="T41" fmla="*/ 37 h 74"/>
                  <a:gd name="T42" fmla="*/ 56 w 74"/>
                  <a:gd name="T43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4" h="74">
                    <a:moveTo>
                      <a:pt x="37" y="0"/>
                    </a:moveTo>
                    <a:cubicBezTo>
                      <a:pt x="17" y="0"/>
                      <a:pt x="0" y="16"/>
                      <a:pt x="0" y="37"/>
                    </a:cubicBezTo>
                    <a:cubicBezTo>
                      <a:pt x="0" y="57"/>
                      <a:pt x="17" y="74"/>
                      <a:pt x="37" y="74"/>
                    </a:cubicBezTo>
                    <a:cubicBezTo>
                      <a:pt x="58" y="74"/>
                      <a:pt x="74" y="57"/>
                      <a:pt x="74" y="37"/>
                    </a:cubicBezTo>
                    <a:cubicBezTo>
                      <a:pt x="74" y="16"/>
                      <a:pt x="58" y="0"/>
                      <a:pt x="37" y="0"/>
                    </a:cubicBezTo>
                    <a:close/>
                    <a:moveTo>
                      <a:pt x="56" y="42"/>
                    </a:move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55"/>
                      <a:pt x="42" y="55"/>
                      <a:pt x="42" y="55"/>
                    </a:cubicBezTo>
                    <a:cubicBezTo>
                      <a:pt x="42" y="58"/>
                      <a:pt x="40" y="60"/>
                      <a:pt x="37" y="60"/>
                    </a:cubicBezTo>
                    <a:cubicBezTo>
                      <a:pt x="34" y="60"/>
                      <a:pt x="32" y="58"/>
                      <a:pt x="32" y="55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16" y="42"/>
                      <a:pt x="13" y="40"/>
                      <a:pt x="13" y="37"/>
                    </a:cubicBezTo>
                    <a:cubicBezTo>
                      <a:pt x="13" y="34"/>
                      <a:pt x="16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5"/>
                      <a:pt x="34" y="13"/>
                      <a:pt x="37" y="13"/>
                    </a:cubicBezTo>
                    <a:cubicBezTo>
                      <a:pt x="40" y="13"/>
                      <a:pt x="42" y="15"/>
                      <a:pt x="42" y="18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8" y="32"/>
                      <a:pt x="61" y="34"/>
                      <a:pt x="61" y="37"/>
                    </a:cubicBezTo>
                    <a:cubicBezTo>
                      <a:pt x="61" y="40"/>
                      <a:pt x="58" y="42"/>
                      <a:pt x="56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490E951A-2642-40F1-9EE2-C117F255045B}"/>
                </a:ext>
              </a:extLst>
            </p:cNvPr>
            <p:cNvCxnSpPr/>
            <p:nvPr/>
          </p:nvCxnSpPr>
          <p:spPr>
            <a:xfrm>
              <a:off x="8790676" y="2465913"/>
              <a:ext cx="0" cy="96280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50260E2B-2809-4E44-9D11-581F5576798B}"/>
                </a:ext>
              </a:extLst>
            </p:cNvPr>
            <p:cNvCxnSpPr/>
            <p:nvPr/>
          </p:nvCxnSpPr>
          <p:spPr>
            <a:xfrm>
              <a:off x="7873275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8CA5E3AE-3B4D-4D63-AF5A-DEC4873283F9}"/>
                </a:ext>
              </a:extLst>
            </p:cNvPr>
            <p:cNvCxnSpPr/>
            <p:nvPr/>
          </p:nvCxnSpPr>
          <p:spPr>
            <a:xfrm>
              <a:off x="8790676" y="2465913"/>
              <a:ext cx="91740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70786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901;"/>
</p:tagLst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5.jpeg"/></Relationships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ed4kxz2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ed4kxz2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气流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  <a:fontScheme name="平衡">
    <a:majorFont>
      <a:latin typeface="Franklin Gothic Book"/>
      <a:ea typeface=""/>
      <a:cs typeface=""/>
      <a:font script="Grek" typeface="Calibri"/>
      <a:font script="Cyrl" typeface="Calibri"/>
      <a:font script="Jpan" typeface="HGｺﾞｼｯｸM"/>
      <a:font script="Hang" typeface="바탕"/>
      <a:font script="Hans" typeface="幼圆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Perpetua"/>
      <a:ea typeface=""/>
      <a:cs typeface=""/>
      <a:font script="Grek" typeface="Cambria"/>
      <a:font script="Cyrl" typeface="Cambria"/>
      <a:font script="Jpan" typeface="HG創英ﾌﾟﾚｾﾞﾝｽEB"/>
      <a:font script="Hang" typeface="맑은 고딕"/>
      <a:font script="Hans" typeface="宋体"/>
      <a:font script="Hant" typeface="新細明體"/>
      <a:font script="Arab" typeface="Times New Roman"/>
      <a:font script="Hebr" typeface="Aharoni"/>
      <a:font script="Thai" typeface="EucrosiaUPC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inorFont>
  </a:fontScheme>
  <a:fmtScheme name="平衡">
    <a:fillStyleLst>
      <a:solidFill>
        <a:schemeClr val="phClr"/>
      </a:solidFill>
      <a:blipFill>
        <a:blip xmlns:r="http://schemas.openxmlformats.org/officeDocument/2006/relationships" r:embed="rId1">
          <a:duotone>
            <a:schemeClr val="phClr">
              <a:tint val="30000"/>
              <a:satMod val="300000"/>
            </a:schemeClr>
            <a:schemeClr val="phClr">
              <a:tint val="40000"/>
              <a:satMod val="200000"/>
            </a:schemeClr>
          </a:duotone>
        </a:blip>
        <a:tile tx="0" ty="0" sx="70000" sy="70000" flip="none" algn="ctr"/>
      </a:blipFill>
      <a:blipFill>
        <a:blip xmlns:r="http://schemas.openxmlformats.org/officeDocument/2006/relationships" r:embed="rId1">
          <a:duotone>
            <a:schemeClr val="phClr">
              <a:shade val="22000"/>
              <a:satMod val="160000"/>
            </a:schemeClr>
            <a:schemeClr val="phClr">
              <a:shade val="45000"/>
              <a:satMod val="100000"/>
            </a:schemeClr>
          </a:duotone>
        </a:blip>
        <a:tile tx="0" ty="0" sx="65000" sy="65000" flip="none" algn="ctr"/>
      </a:blipFill>
    </a:fillStyleLst>
    <a:lnStyleLst>
      <a:ln w="9525" cap="flat" cmpd="sng" algn="ctr">
        <a:solidFill>
          <a:schemeClr val="phClr">
            <a:shade val="60000"/>
            <a:satMod val="110000"/>
          </a:schemeClr>
        </a:solidFill>
        <a:prstDash val="solid"/>
      </a:ln>
      <a:ln w="127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38100" dist="25400" dir="54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38100" dist="25400" dir="5400000" algn="t" rotWithShape="0">
            <a:srgbClr val="000000">
              <a:alpha val="50000"/>
            </a:srgbClr>
          </a:outerShdw>
        </a:effectLst>
      </a:effectStyle>
      <a:effectStyle>
        <a:effectLst>
          <a:outerShdw blurRad="50800" dist="50800" dir="5400000" algn="t" rotWithShape="0">
            <a:srgbClr val="000000">
              <a:alpha val="60000"/>
            </a:srgbClr>
          </a:outerShdw>
        </a:effectLst>
        <a:scene3d>
          <a:camera prst="isometricBottomUp" fov="0">
            <a:rot lat="0" lon="0" rev="0"/>
          </a:camera>
          <a:lightRig rig="soft" dir="b">
            <a:rot lat="0" lon="0" rev="9000000"/>
          </a:lightRig>
        </a:scene3d>
        <a:sp3d contourW="35000" prstMaterial="matte">
          <a:bevelT w="45000" h="38100" prst="convex"/>
          <a:contourClr>
            <a:schemeClr val="phClr">
              <a:tint val="10000"/>
              <a:satMod val="13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shade val="40000"/>
              <a:satMod val="165000"/>
            </a:schemeClr>
          </a:gs>
          <a:gs pos="50000">
            <a:schemeClr val="phClr">
              <a:shade val="80000"/>
              <a:satMod val="155000"/>
            </a:schemeClr>
          </a:gs>
          <a:gs pos="100000">
            <a:schemeClr val="phClr">
              <a:tint val="95000"/>
              <a:satMod val="200000"/>
            </a:schemeClr>
          </a:gs>
        </a:gsLst>
        <a:lin ang="16200000" scaled="1"/>
      </a:gradFill>
      <a:blipFill>
        <a:blip xmlns:r="http://schemas.openxmlformats.org/officeDocument/2006/relationships" r:embed="rId1">
          <a:duotone>
            <a:schemeClr val="phClr">
              <a:tint val="95000"/>
              <a:satMod val="200000"/>
            </a:schemeClr>
            <a:schemeClr val="phClr">
              <a:shade val="80000"/>
              <a:satMod val="100000"/>
            </a:schemeClr>
          </a:duotone>
        </a:blip>
        <a:tile tx="0" ty="0" sx="55000" sy="55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1849</Words>
  <Application>Microsoft Office PowerPoint</Application>
  <PresentationFormat>宽屏</PresentationFormat>
  <Paragraphs>325</Paragraphs>
  <Slides>26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庞门正道标题体</vt:lpstr>
      <vt:lpstr>优设标题黑</vt:lpstr>
      <vt:lpstr>Arial</vt:lpstr>
      <vt:lpstr>Wingdings</vt:lpstr>
      <vt:lpstr>51PPT模板网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51PPT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诚信315消费者权益日ppt模板</dc:title>
  <dc:creator>51PPT模板网</dc:creator>
  <cp:keywords>www.51pptmoban.com</cp:keywords>
  <dc:description>www.51pptmoban.com</dc:description>
  <cp:lastModifiedBy>Win user</cp:lastModifiedBy>
  <cp:revision>108</cp:revision>
  <dcterms:created xsi:type="dcterms:W3CDTF">2020-03-01T12:06:45Z</dcterms:created>
  <dcterms:modified xsi:type="dcterms:W3CDTF">2022-03-09T13:50:48Z</dcterms:modified>
</cp:coreProperties>
</file>