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25"/>
  </p:notesMasterIdLst>
  <p:sldIdLst>
    <p:sldId id="256" r:id="rId3"/>
    <p:sldId id="292" r:id="rId4"/>
    <p:sldId id="367" r:id="rId5"/>
    <p:sldId id="353" r:id="rId6"/>
    <p:sldId id="389" r:id="rId7"/>
    <p:sldId id="388" r:id="rId8"/>
    <p:sldId id="384" r:id="rId9"/>
    <p:sldId id="380" r:id="rId10"/>
    <p:sldId id="383" r:id="rId11"/>
    <p:sldId id="382" r:id="rId12"/>
    <p:sldId id="392" r:id="rId13"/>
    <p:sldId id="385" r:id="rId14"/>
    <p:sldId id="375" r:id="rId15"/>
    <p:sldId id="377" r:id="rId16"/>
    <p:sldId id="376" r:id="rId17"/>
    <p:sldId id="378" r:id="rId18"/>
    <p:sldId id="386" r:id="rId19"/>
    <p:sldId id="371" r:id="rId20"/>
    <p:sldId id="391" r:id="rId21"/>
    <p:sldId id="390" r:id="rId22"/>
    <p:sldId id="394" r:id="rId23"/>
    <p:sldId id="39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66" d="100"/>
          <a:sy n="66" d="100"/>
        </p:scale>
        <p:origin x="1662" y="996"/>
      </p:cViewPr>
      <p:guideLst>
        <p:guide orient="horz" pos="2160"/>
        <p:guide pos="597"/>
      </p:guideLst>
    </p:cSldViewPr>
  </p:slideViewPr>
  <p:notesTextViewPr>
    <p:cViewPr>
      <p:scale>
        <a:sx n="1" d="1"/>
        <a:sy n="1" d="1"/>
      </p:scale>
      <p:origin x="0" y="0"/>
    </p:cViewPr>
  </p:notesTextViewPr>
  <p:notesViewPr>
    <p:cSldViewPr snapToGrid="0" showGuides="1">
      <p:cViewPr varScale="1">
        <p:scale>
          <a:sx n="87" d="100"/>
          <a:sy n="87" d="100"/>
        </p:scale>
        <p:origin x="1716"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lumMod val="50000"/>
                  </a:schemeClr>
                </a:gs>
                <a:gs pos="100000">
                  <a:srgbClr val="4A639A"/>
                </a:gs>
              </a:gsLst>
              <a:lin ang="2700000" scaled="1"/>
            </a:gradFill>
            <a:ln w="19050">
              <a:solidFill>
                <a:schemeClr val="accent1">
                  <a:lumMod val="50000"/>
                </a:schemeClr>
              </a:solidFill>
            </a:ln>
            <a:effectLst>
              <a:outerShdw blurRad="419100" dist="215900" dir="2700000" sx="90000" sy="90000" algn="tl" rotWithShape="0">
                <a:schemeClr val="tx1">
                  <a:alpha val="20000"/>
                </a:schemeClr>
              </a:outerShdw>
            </a:effectLst>
          </c:spPr>
          <c:invertIfNegative val="0"/>
          <c:dPt>
            <c:idx val="0"/>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extLst>
              <c:ext xmlns:c16="http://schemas.microsoft.com/office/drawing/2014/chart" uri="{C3380CC4-5D6E-409C-BE32-E72D297353CC}">
                <c16:uniqueId val="{00000001-3214-4F5E-AFC8-6E93DBCE47FF}"/>
              </c:ext>
            </c:extLst>
          </c:dPt>
          <c:dPt>
            <c:idx val="1"/>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extLst>
              <c:ext xmlns:c16="http://schemas.microsoft.com/office/drawing/2014/chart" uri="{C3380CC4-5D6E-409C-BE32-E72D297353CC}">
                <c16:uniqueId val="{00000003-3214-4F5E-AFC8-6E93DBCE47FF}"/>
              </c:ext>
            </c:extLst>
          </c:dPt>
          <c:dPt>
            <c:idx val="2"/>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extLst>
              <c:ext xmlns:c16="http://schemas.microsoft.com/office/drawing/2014/chart" uri="{C3380CC4-5D6E-409C-BE32-E72D297353CC}">
                <c16:uniqueId val="{00000005-3214-4F5E-AFC8-6E93DBCE47FF}"/>
              </c:ext>
            </c:extLst>
          </c:dPt>
          <c:dPt>
            <c:idx val="3"/>
            <c:invertIfNegative val="0"/>
            <c:bubble3D val="0"/>
            <c:spPr>
              <a:solidFill>
                <a:schemeClr val="accent1"/>
              </a:solidFill>
              <a:ln w="19050">
                <a:solidFill>
                  <a:schemeClr val="accent1"/>
                </a:solidFill>
              </a:ln>
              <a:effectLst>
                <a:outerShdw blurRad="419100" dist="215900" dir="2700000" sx="90000" sy="90000" algn="tl" rotWithShape="0">
                  <a:schemeClr val="tx1">
                    <a:alpha val="20000"/>
                  </a:schemeClr>
                </a:outerShdw>
              </a:effectLst>
            </c:spPr>
            <c:extLst>
              <c:ext xmlns:c16="http://schemas.microsoft.com/office/drawing/2014/chart" uri="{C3380CC4-5D6E-409C-BE32-E72D297353CC}">
                <c16:uniqueId val="{00000007-3214-4F5E-AFC8-6E93DBCE47FF}"/>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4000</c:v>
                </c:pt>
                <c:pt idx="1">
                  <c:v>2500</c:v>
                </c:pt>
                <c:pt idx="2">
                  <c:v>3500</c:v>
                </c:pt>
                <c:pt idx="3">
                  <c:v>4500</c:v>
                </c:pt>
              </c:numCache>
            </c:numRef>
          </c:val>
          <c:extLst>
            <c:ext xmlns:c16="http://schemas.microsoft.com/office/drawing/2014/chart" uri="{C3380CC4-5D6E-409C-BE32-E72D297353CC}">
              <c16:uniqueId val="{00000008-3214-4F5E-AFC8-6E93DBCE47FF}"/>
            </c:ext>
          </c:extLst>
        </c:ser>
        <c:ser>
          <c:idx val="1"/>
          <c:order val="1"/>
          <c:tx>
            <c:strRef>
              <c:f>Sheet1!$C$1</c:f>
              <c:strCache>
                <c:ptCount val="1"/>
                <c:pt idx="0">
                  <c:v>系列 2</c:v>
                </c:pt>
              </c:strCache>
            </c:strRef>
          </c:tx>
          <c:spPr>
            <a:gradFill flip="none" rotWithShape="1">
              <a:gsLst>
                <a:gs pos="0">
                  <a:schemeClr val="bg1"/>
                </a:gs>
                <a:gs pos="36000">
                  <a:schemeClr val="bg1"/>
                </a:gs>
                <a:gs pos="100000">
                  <a:schemeClr val="bg1">
                    <a:lumMod val="90000"/>
                  </a:schemeClr>
                </a:gs>
              </a:gsLst>
              <a:lin ang="16200000" scaled="1"/>
              <a:tileRect/>
            </a:gradFill>
            <a:ln w="19050">
              <a:solidFill>
                <a:schemeClr val="bg1"/>
              </a:solidFill>
            </a:ln>
            <a:effectLst>
              <a:outerShdw blurRad="419100" dist="215900" dir="2700000" sx="90000" sy="90000" algn="tl" rotWithShape="0">
                <a:schemeClr val="tx1">
                  <a:alpha val="20000"/>
                </a:schemeClr>
              </a:outerShdw>
            </a:effectLst>
          </c:spPr>
          <c:invertIfNegative val="0"/>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2400</c:v>
                </c:pt>
                <c:pt idx="1">
                  <c:v>4400</c:v>
                </c:pt>
                <c:pt idx="2">
                  <c:v>1800</c:v>
                </c:pt>
                <c:pt idx="3">
                  <c:v>2800</c:v>
                </c:pt>
              </c:numCache>
            </c:numRef>
          </c:val>
          <c:extLst>
            <c:ext xmlns:c16="http://schemas.microsoft.com/office/drawing/2014/chart" uri="{C3380CC4-5D6E-409C-BE32-E72D297353CC}">
              <c16:uniqueId val="{00000009-3214-4F5E-AFC8-6E93DBCE47FF}"/>
            </c:ext>
          </c:extLst>
        </c:ser>
        <c:dLbls>
          <c:showLegendKey val="0"/>
          <c:showVal val="0"/>
          <c:showCatName val="0"/>
          <c:showSerName val="0"/>
          <c:showPercent val="0"/>
          <c:showBubbleSize val="0"/>
        </c:dLbls>
        <c:gapWidth val="219"/>
        <c:overlap val="-52"/>
        <c:axId val="146590720"/>
        <c:axId val="146596608"/>
      </c:barChart>
      <c:catAx>
        <c:axId val="146590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46596608"/>
        <c:crosses val="autoZero"/>
        <c:auto val="1"/>
        <c:lblAlgn val="ctr"/>
        <c:lblOffset val="100"/>
        <c:noMultiLvlLbl val="0"/>
      </c:catAx>
      <c:valAx>
        <c:axId val="146596608"/>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46590720"/>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chemeClr val="bg1">
              <a:lumMod val="50000"/>
            </a:schemeClr>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0"/>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sz="1800">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317E2E-57E4-4AEF-8FD4-36AD984203E9}" type="datetimeFigureOut">
              <a:rPr lang="zh-CN" altLang="en-US" smtClean="0"/>
              <a:t>2022/3/9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856220-0A68-443B-992C-CA7AD10C23D0}" type="slidenum">
              <a:rPr lang="zh-CN" altLang="en-US" smtClean="0"/>
              <a:t>‹#›</a:t>
            </a:fld>
            <a:endParaRPr lang="zh-CN" altLang="en-US"/>
          </a:p>
        </p:txBody>
      </p:sp>
    </p:spTree>
    <p:extLst>
      <p:ext uri="{BB962C8B-B14F-4D97-AF65-F5344CB8AC3E}">
        <p14:creationId xmlns:p14="http://schemas.microsoft.com/office/powerpoint/2010/main" val="3163530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12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D6914-0520-4C86-9308-13C81DA590C9}" type="slidenum">
              <a:rPr lang="zh-CN" altLang="en-US" smtClean="0"/>
              <a:t>21</a:t>
            </a:fld>
            <a:endParaRPr lang="zh-CN" altLang="en-US"/>
          </a:p>
        </p:txBody>
      </p:sp>
    </p:spTree>
    <p:extLst>
      <p:ext uri="{BB962C8B-B14F-4D97-AF65-F5344CB8AC3E}">
        <p14:creationId xmlns:p14="http://schemas.microsoft.com/office/powerpoint/2010/main" val="3300155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87B62C1D-894E-403F-B207-1D6B4FBBBA88}"/>
              </a:ext>
            </a:extLst>
          </p:cNvPr>
          <p:cNvSpPr/>
          <p:nvPr userDrawn="1"/>
        </p:nvSpPr>
        <p:spPr>
          <a:xfrm>
            <a:off x="-478234" y="150165"/>
            <a:ext cx="956468" cy="956468"/>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a:extLst>
              <a:ext uri="{FF2B5EF4-FFF2-40B4-BE49-F238E27FC236}">
                <a16:creationId xmlns:a16="http://schemas.microsoft.com/office/drawing/2014/main" id="{89C1ADC2-0930-4FCA-8A93-26A3B1893964}"/>
              </a:ext>
            </a:extLst>
          </p:cNvPr>
          <p:cNvSpPr/>
          <p:nvPr userDrawn="1"/>
        </p:nvSpPr>
        <p:spPr>
          <a:xfrm>
            <a:off x="525859" y="150165"/>
            <a:ext cx="285750" cy="28575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49056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50226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63547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239589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256482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828218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2022/3/9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30867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2022/3/9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395874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94326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183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237003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60785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32146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5398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26523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88826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32736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12225"/>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09832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8894723" y="4786799"/>
            <a:ext cx="2641710" cy="451868"/>
            <a:chOff x="4743979" y="4666933"/>
            <a:chExt cx="2641710" cy="451868"/>
          </a:xfrm>
        </p:grpSpPr>
        <p:sp>
          <p:nvSpPr>
            <p:cNvPr id="3" name="矩形: 圆角 2"/>
            <p:cNvSpPr/>
            <p:nvPr/>
          </p:nvSpPr>
          <p:spPr>
            <a:xfrm>
              <a:off x="4743981" y="4666933"/>
              <a:ext cx="2641708" cy="451868"/>
            </a:xfrm>
            <a:prstGeom prst="roundRect">
              <a:avLst>
                <a:gd name="adj" fmla="val 50000"/>
              </a:avLst>
            </a:prstGeom>
            <a:solidFill>
              <a:schemeClr val="accent1"/>
            </a:solidFill>
            <a:ln>
              <a:noFill/>
            </a:ln>
            <a:effectLst>
              <a:outerShdw blurRad="355600" dist="1524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cs typeface="+mn-ea"/>
                <a:sym typeface="+mn-lt"/>
              </a:endParaRPr>
            </a:p>
          </p:txBody>
        </p:sp>
        <p:sp>
          <p:nvSpPr>
            <p:cNvPr id="13" name="文本框 12"/>
            <p:cNvSpPr txBox="1"/>
            <p:nvPr/>
          </p:nvSpPr>
          <p:spPr>
            <a:xfrm>
              <a:off x="4743979" y="4762692"/>
              <a:ext cx="2641710" cy="260350"/>
            </a:xfrm>
            <a:prstGeom prst="rect">
              <a:avLst/>
            </a:prstGeom>
            <a:noFill/>
          </p:spPr>
          <p:txBody>
            <a:bodyPr wrap="square" rtlCol="0">
              <a:spAutoFit/>
            </a:bodyPr>
            <a:lstStyle/>
            <a:p>
              <a:pPr algn="ctr"/>
              <a:r>
                <a:rPr lang="zh-CN" altLang="en-US" sz="1100" dirty="0">
                  <a:solidFill>
                    <a:schemeClr val="bg1"/>
                  </a:solidFill>
                  <a:cs typeface="+mn-ea"/>
                  <a:sym typeface="+mn-lt"/>
                </a:rPr>
                <a:t>汇报人：东方之</a:t>
              </a:r>
              <a:r>
                <a:rPr lang="en-US" altLang="zh-CN" sz="1100" dirty="0">
                  <a:solidFill>
                    <a:schemeClr val="bg1"/>
                  </a:solidFill>
                  <a:cs typeface="+mn-ea"/>
                  <a:sym typeface="+mn-lt"/>
                </a:rPr>
                <a:t>P</a:t>
              </a:r>
              <a:r>
                <a:rPr lang="zh-CN" altLang="en-US" sz="1100" dirty="0">
                  <a:solidFill>
                    <a:schemeClr val="bg1"/>
                  </a:solidFill>
                  <a:cs typeface="+mn-ea"/>
                  <a:sym typeface="+mn-lt"/>
                </a:rPr>
                <a:t>  时间：</a:t>
              </a:r>
              <a:r>
                <a:rPr lang="en-US" altLang="zh-CN" sz="1100" dirty="0">
                  <a:solidFill>
                    <a:schemeClr val="bg1"/>
                  </a:solidFill>
                  <a:cs typeface="+mn-ea"/>
                  <a:sym typeface="+mn-lt"/>
                </a:rPr>
                <a:t>2022.03</a:t>
              </a:r>
              <a:endParaRPr lang="zh-CN" altLang="en-US" sz="1100" dirty="0">
                <a:solidFill>
                  <a:schemeClr val="bg1"/>
                </a:solidFill>
                <a:cs typeface="+mn-ea"/>
                <a:sym typeface="+mn-lt"/>
              </a:endParaRPr>
            </a:p>
          </p:txBody>
        </p:sp>
      </p:grpSp>
      <p:sp>
        <p:nvSpPr>
          <p:cNvPr id="20" name="椭圆 19">
            <a:extLst>
              <a:ext uri="{FF2B5EF4-FFF2-40B4-BE49-F238E27FC236}">
                <a16:creationId xmlns:a16="http://schemas.microsoft.com/office/drawing/2014/main" id="{416455BD-B0EE-49B5-A929-04A2DEC762E8}"/>
              </a:ext>
            </a:extLst>
          </p:cNvPr>
          <p:cNvSpPr/>
          <p:nvPr/>
        </p:nvSpPr>
        <p:spPr>
          <a:xfrm>
            <a:off x="5680573" y="5391997"/>
            <a:ext cx="637062" cy="637062"/>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6F41A28B-F583-474F-8889-A5B2D58B6FAF}"/>
              </a:ext>
            </a:extLst>
          </p:cNvPr>
          <p:cNvSpPr/>
          <p:nvPr/>
        </p:nvSpPr>
        <p:spPr>
          <a:xfrm>
            <a:off x="754225" y="724745"/>
            <a:ext cx="5460171" cy="5460169"/>
          </a:xfrm>
          <a:prstGeom prst="ellipse">
            <a:avLst/>
          </a:prstGeom>
          <a:gradFill>
            <a:gsLst>
              <a:gs pos="0">
                <a:srgbClr val="C00000">
                  <a:alpha val="0"/>
                </a:srgbClr>
              </a:gs>
              <a:gs pos="100000">
                <a:schemeClr val="accent1">
                  <a:alpha val="33000"/>
                </a:schemeClr>
              </a:gs>
            </a:gsLst>
            <a:lin ang="2700000" scaled="1"/>
          </a:gradFill>
          <a:ln w="38100">
            <a:noFill/>
          </a:ln>
          <a:effectLst>
            <a:outerShdw blurRad="228600" dist="1397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2848466" y="2012654"/>
            <a:ext cx="8687968" cy="2064591"/>
            <a:chOff x="-1902539" y="1933694"/>
            <a:chExt cx="8687968" cy="2064591"/>
          </a:xfrm>
        </p:grpSpPr>
        <p:sp>
          <p:nvSpPr>
            <p:cNvPr id="12" name="文本框 11"/>
            <p:cNvSpPr txBox="1"/>
            <p:nvPr/>
          </p:nvSpPr>
          <p:spPr>
            <a:xfrm>
              <a:off x="-1902539" y="2641820"/>
              <a:ext cx="8687968" cy="829945"/>
            </a:xfrm>
            <a:prstGeom prst="rect">
              <a:avLst/>
            </a:prstGeom>
            <a:noFill/>
          </p:spPr>
          <p:txBody>
            <a:bodyPr wrap="square" rtlCol="0">
              <a:spAutoFit/>
            </a:bodyPr>
            <a:lstStyle/>
            <a:p>
              <a:pPr algn="r"/>
              <a:r>
                <a:rPr lang="zh-CN" altLang="en-US" sz="4800" dirty="0">
                  <a:solidFill>
                    <a:schemeClr val="accent1"/>
                  </a:solidFill>
                  <a:cs typeface="+mn-ea"/>
                  <a:sym typeface="+mn-lt"/>
                </a:rPr>
                <a:t>简约商务</a:t>
              </a:r>
              <a:r>
                <a:rPr lang="zh-CN" altLang="en-US" sz="4800" dirty="0">
                  <a:solidFill>
                    <a:schemeClr val="tx1">
                      <a:lumMod val="65000"/>
                      <a:lumOff val="35000"/>
                    </a:schemeClr>
                  </a:solidFill>
                  <a:cs typeface="+mn-ea"/>
                  <a:sym typeface="+mn-lt"/>
                </a:rPr>
                <a:t>工作汇报</a:t>
              </a:r>
            </a:p>
          </p:txBody>
        </p:sp>
        <p:sp>
          <p:nvSpPr>
            <p:cNvPr id="22" name="文本框 21"/>
            <p:cNvSpPr txBox="1"/>
            <p:nvPr/>
          </p:nvSpPr>
          <p:spPr>
            <a:xfrm>
              <a:off x="1752016" y="3558356"/>
              <a:ext cx="5033413"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9" name="文本框 8"/>
            <p:cNvSpPr txBox="1"/>
            <p:nvPr/>
          </p:nvSpPr>
          <p:spPr>
            <a:xfrm>
              <a:off x="-1902539" y="1933694"/>
              <a:ext cx="8687968" cy="584775"/>
            </a:xfrm>
            <a:prstGeom prst="rect">
              <a:avLst/>
            </a:prstGeom>
            <a:noFill/>
          </p:spPr>
          <p:txBody>
            <a:bodyPr wrap="square" rtlCol="0">
              <a:spAutoFit/>
            </a:bodyPr>
            <a:lstStyle/>
            <a:p>
              <a:pPr algn="r"/>
              <a:r>
                <a:rPr lang="en-US" altLang="zh-CN" sz="3200" dirty="0">
                  <a:solidFill>
                    <a:prstClr val="black">
                      <a:lumMod val="65000"/>
                      <a:lumOff val="35000"/>
                    </a:prstClr>
                  </a:solidFill>
                  <a:cs typeface="+mn-ea"/>
                  <a:sym typeface="+mn-lt"/>
                </a:rPr>
                <a:t>SUMMARY REPORT</a:t>
              </a:r>
              <a:endParaRPr lang="zh-CN" altLang="en-US" sz="3200" dirty="0">
                <a:solidFill>
                  <a:prstClr val="black">
                    <a:lumMod val="65000"/>
                    <a:lumOff val="35000"/>
                  </a:prstClr>
                </a:solidFill>
                <a:cs typeface="+mn-ea"/>
                <a:sym typeface="+mn-lt"/>
              </a:endParaRPr>
            </a:p>
          </p:txBody>
        </p:sp>
      </p:grpSp>
      <p:sp>
        <p:nvSpPr>
          <p:cNvPr id="10" name="椭圆 9"/>
          <p:cNvSpPr/>
          <p:nvPr/>
        </p:nvSpPr>
        <p:spPr>
          <a:xfrm>
            <a:off x="699608" y="698774"/>
            <a:ext cx="1638026" cy="1638026"/>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a:extLst>
              <a:ext uri="{FF2B5EF4-FFF2-40B4-BE49-F238E27FC236}">
                <a16:creationId xmlns:a16="http://schemas.microsoft.com/office/drawing/2014/main" id="{AFC6B5C8-FE18-4960-ACF8-78D204AF6F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91" y="1913114"/>
            <a:ext cx="6199238" cy="3099619"/>
          </a:xfrm>
          <a:prstGeom prst="rect">
            <a:avLst/>
          </a:prstGeom>
        </p:spPr>
      </p:pic>
      <p:sp>
        <p:nvSpPr>
          <p:cNvPr id="2" name="文本框 1">
            <a:extLst>
              <a:ext uri="{FF2B5EF4-FFF2-40B4-BE49-F238E27FC236}">
                <a16:creationId xmlns:a16="http://schemas.microsoft.com/office/drawing/2014/main" id="{68DC5189-3707-44DF-918E-C1626B9E6010}"/>
              </a:ext>
            </a:extLst>
          </p:cNvPr>
          <p:cNvSpPr txBox="1"/>
          <p:nvPr/>
        </p:nvSpPr>
        <p:spPr>
          <a:xfrm>
            <a:off x="756233" y="1194621"/>
            <a:ext cx="1524776" cy="646331"/>
          </a:xfrm>
          <a:prstGeom prst="rect">
            <a:avLst/>
          </a:prstGeom>
          <a:noFill/>
        </p:spPr>
        <p:txBody>
          <a:bodyPr wrap="none" rtlCol="0">
            <a:spAutoFit/>
          </a:bodyPr>
          <a:lstStyle/>
          <a:p>
            <a:r>
              <a:rPr lang="en-US" altLang="zh-CN" sz="3600" dirty="0">
                <a:solidFill>
                  <a:srgbClr val="C00000"/>
                </a:solidFill>
                <a:latin typeface="HarmonyOS Sans SC Black" panose="00000A00000000000000" pitchFamily="2" charset="-122"/>
                <a:ea typeface="HarmonyOS Sans SC Black" panose="00000A00000000000000" pitchFamily="2" charset="-122"/>
              </a:rPr>
              <a:t>LOGO</a:t>
            </a:r>
            <a:endParaRPr lang="zh-CN" altLang="en-US" sz="3600" dirty="0">
              <a:solidFill>
                <a:srgbClr val="C00000"/>
              </a:solidFill>
              <a:latin typeface="HarmonyOS Sans SC Black" panose="00000A00000000000000" pitchFamily="2" charset="-122"/>
              <a:ea typeface="HarmonyOS Sans SC Black" panose="00000A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AE5A7575-5C9C-44D3-8369-E8393003530E}"/>
              </a:ext>
            </a:extLst>
          </p:cNvPr>
          <p:cNvGrpSpPr/>
          <p:nvPr/>
        </p:nvGrpSpPr>
        <p:grpSpPr>
          <a:xfrm>
            <a:off x="842770" y="305388"/>
            <a:ext cx="5591416" cy="737253"/>
            <a:chOff x="793962" y="874920"/>
            <a:chExt cx="5591416" cy="737253"/>
          </a:xfrm>
        </p:grpSpPr>
        <p:sp>
          <p:nvSpPr>
            <p:cNvPr id="19" name="文本框 82">
              <a:extLst>
                <a:ext uri="{FF2B5EF4-FFF2-40B4-BE49-F238E27FC236}">
                  <a16:creationId xmlns:a16="http://schemas.microsoft.com/office/drawing/2014/main" id="{18978858-F017-454B-9885-FDA73F883423}"/>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p>
          </p:txBody>
        </p:sp>
        <p:sp>
          <p:nvSpPr>
            <p:cNvPr id="20" name="文本框 83">
              <a:extLst>
                <a:ext uri="{FF2B5EF4-FFF2-40B4-BE49-F238E27FC236}">
                  <a16:creationId xmlns:a16="http://schemas.microsoft.com/office/drawing/2014/main" id="{F6EE296B-023C-4776-B52A-E364449D9160}"/>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sp>
        <p:nvSpPr>
          <p:cNvPr id="21" name="矩形 20">
            <a:extLst>
              <a:ext uri="{FF2B5EF4-FFF2-40B4-BE49-F238E27FC236}">
                <a16:creationId xmlns:a16="http://schemas.microsoft.com/office/drawing/2014/main" id="{3FA683FC-6820-473C-B434-1DBCDCF65F29}"/>
              </a:ext>
            </a:extLst>
          </p:cNvPr>
          <p:cNvSpPr/>
          <p:nvPr/>
        </p:nvSpPr>
        <p:spPr>
          <a:xfrm>
            <a:off x="546100" y="3804877"/>
            <a:ext cx="11207750" cy="2747735"/>
          </a:xfrm>
          <a:prstGeom prst="rect">
            <a:avLst/>
          </a:prstGeom>
          <a:gradFill>
            <a:gsLst>
              <a:gs pos="0">
                <a:schemeClr val="bg1">
                  <a:lumMod val="75000"/>
                  <a:alpha val="51000"/>
                </a:schemeClr>
              </a:gs>
              <a:gs pos="100000">
                <a:srgbClr val="F4F3F2">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22" name="组合 21">
            <a:extLst>
              <a:ext uri="{FF2B5EF4-FFF2-40B4-BE49-F238E27FC236}">
                <a16:creationId xmlns:a16="http://schemas.microsoft.com/office/drawing/2014/main" id="{3774B7B3-CF98-40D6-A9D4-42D53CC98F63}"/>
              </a:ext>
            </a:extLst>
          </p:cNvPr>
          <p:cNvGrpSpPr/>
          <p:nvPr/>
        </p:nvGrpSpPr>
        <p:grpSpPr>
          <a:xfrm>
            <a:off x="1777454" y="1182548"/>
            <a:ext cx="5246653" cy="5019067"/>
            <a:chOff x="3467099" y="910086"/>
            <a:chExt cx="5246653" cy="5019066"/>
          </a:xfrm>
        </p:grpSpPr>
        <p:sp>
          <p:nvSpPr>
            <p:cNvPr id="23" name="直角三角形 22">
              <a:extLst>
                <a:ext uri="{FF2B5EF4-FFF2-40B4-BE49-F238E27FC236}">
                  <a16:creationId xmlns:a16="http://schemas.microsoft.com/office/drawing/2014/main" id="{799C3A45-B349-4465-8085-3575926163B6}"/>
                </a:ext>
              </a:extLst>
            </p:cNvPr>
            <p:cNvSpPr/>
            <p:nvPr/>
          </p:nvSpPr>
          <p:spPr>
            <a:xfrm flipV="1">
              <a:off x="8123831" y="1882773"/>
              <a:ext cx="589921" cy="1437840"/>
            </a:xfrm>
            <a:prstGeom prst="rtTriangle">
              <a:avLst/>
            </a:prstGeom>
            <a:gradFill flip="none" rotWithShape="1">
              <a:gsLst>
                <a:gs pos="0">
                  <a:schemeClr val="bg1">
                    <a:lumMod val="30000"/>
                  </a:schemeClr>
                </a:gs>
                <a:gs pos="100000">
                  <a:srgbClr val="F4F3F2">
                    <a:alpha val="0"/>
                  </a:srgbClr>
                </a:gs>
              </a:gsLst>
              <a:lin ang="5400000" scaled="0"/>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4" name="直角三角形 23">
              <a:extLst>
                <a:ext uri="{FF2B5EF4-FFF2-40B4-BE49-F238E27FC236}">
                  <a16:creationId xmlns:a16="http://schemas.microsoft.com/office/drawing/2014/main" id="{679E4D32-8D8D-4B56-B55E-66651EF892A4}"/>
                </a:ext>
              </a:extLst>
            </p:cNvPr>
            <p:cNvSpPr/>
            <p:nvPr/>
          </p:nvSpPr>
          <p:spPr>
            <a:xfrm flipH="1" flipV="1">
              <a:off x="3467099" y="1882773"/>
              <a:ext cx="589921" cy="1437840"/>
            </a:xfrm>
            <a:prstGeom prst="rtTriangle">
              <a:avLst/>
            </a:prstGeom>
            <a:gradFill flip="none" rotWithShape="1">
              <a:gsLst>
                <a:gs pos="0">
                  <a:schemeClr val="bg1">
                    <a:lumMod val="30000"/>
                  </a:schemeClr>
                </a:gs>
                <a:gs pos="100000">
                  <a:srgbClr val="F4F3F2">
                    <a:alpha val="0"/>
                  </a:srgbClr>
                </a:gs>
              </a:gsLst>
              <a:lin ang="5400000" scaled="0"/>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5" name="矩形 24">
              <a:extLst>
                <a:ext uri="{FF2B5EF4-FFF2-40B4-BE49-F238E27FC236}">
                  <a16:creationId xmlns:a16="http://schemas.microsoft.com/office/drawing/2014/main" id="{A22F5131-180B-4B83-952D-5FF8883BD1F2}"/>
                </a:ext>
              </a:extLst>
            </p:cNvPr>
            <p:cNvSpPr/>
            <p:nvPr/>
          </p:nvSpPr>
          <p:spPr>
            <a:xfrm>
              <a:off x="3965430" y="1924050"/>
              <a:ext cx="4254645" cy="1060184"/>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6" name="上箭头 139">
              <a:extLst>
                <a:ext uri="{FF2B5EF4-FFF2-40B4-BE49-F238E27FC236}">
                  <a16:creationId xmlns:a16="http://schemas.microsoft.com/office/drawing/2014/main" id="{3A1F66F5-30FA-450F-8D59-111BAE0D9B31}"/>
                </a:ext>
              </a:extLst>
            </p:cNvPr>
            <p:cNvSpPr/>
            <p:nvPr/>
          </p:nvSpPr>
          <p:spPr>
            <a:xfrm>
              <a:off x="3964106" y="910086"/>
              <a:ext cx="4254261" cy="2068375"/>
            </a:xfrm>
            <a:prstGeom prst="upArrow">
              <a:avLst>
                <a:gd name="adj1" fmla="val 63833"/>
                <a:gd name="adj2" fmla="val 48619"/>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27" name="椭圆 26">
              <a:extLst>
                <a:ext uri="{FF2B5EF4-FFF2-40B4-BE49-F238E27FC236}">
                  <a16:creationId xmlns:a16="http://schemas.microsoft.com/office/drawing/2014/main" id="{A9B07778-82B4-460B-873D-39B6D8AFDF4F}"/>
                </a:ext>
              </a:extLst>
            </p:cNvPr>
            <p:cNvSpPr/>
            <p:nvPr/>
          </p:nvSpPr>
          <p:spPr>
            <a:xfrm>
              <a:off x="3956496" y="3018798"/>
              <a:ext cx="4269480" cy="171826"/>
            </a:xfrm>
            <a:prstGeom prst="ellipse">
              <a:avLst/>
            </a:prstGeom>
            <a:solidFill>
              <a:schemeClr val="accent1"/>
            </a:solidFill>
            <a:ln>
              <a:noFill/>
            </a:ln>
            <a:effectLst>
              <a:outerShdw blurRad="152400" dist="63500" dir="16200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28" name="组合 27">
              <a:extLst>
                <a:ext uri="{FF2B5EF4-FFF2-40B4-BE49-F238E27FC236}">
                  <a16:creationId xmlns:a16="http://schemas.microsoft.com/office/drawing/2014/main" id="{58F20557-C437-4477-9F0E-7C619DA2AC0E}"/>
                </a:ext>
              </a:extLst>
            </p:cNvPr>
            <p:cNvGrpSpPr/>
            <p:nvPr/>
          </p:nvGrpSpPr>
          <p:grpSpPr>
            <a:xfrm>
              <a:off x="3890362" y="2984234"/>
              <a:ext cx="4411277" cy="781503"/>
              <a:chOff x="3890362" y="2984234"/>
              <a:chExt cx="4411277" cy="781503"/>
            </a:xfrm>
            <a:effectLst>
              <a:outerShdw blurRad="127000" sx="102000" sy="102000" algn="ctr" rotWithShape="0">
                <a:prstClr val="black">
                  <a:alpha val="19000"/>
                </a:prstClr>
              </a:outerShdw>
            </a:effectLst>
          </p:grpSpPr>
          <p:grpSp>
            <p:nvGrpSpPr>
              <p:cNvPr id="128" name="组合 127">
                <a:extLst>
                  <a:ext uri="{FF2B5EF4-FFF2-40B4-BE49-F238E27FC236}">
                    <a16:creationId xmlns:a16="http://schemas.microsoft.com/office/drawing/2014/main" id="{82A42B77-F13E-4750-8681-215C37E1CABB}"/>
                  </a:ext>
                </a:extLst>
              </p:cNvPr>
              <p:cNvGrpSpPr/>
              <p:nvPr/>
            </p:nvGrpSpPr>
            <p:grpSpPr>
              <a:xfrm>
                <a:off x="3890362" y="2984234"/>
                <a:ext cx="4411277" cy="781503"/>
                <a:chOff x="3160294" y="3846283"/>
                <a:chExt cx="5871412" cy="1538158"/>
              </a:xfrm>
            </p:grpSpPr>
            <p:sp>
              <p:nvSpPr>
                <p:cNvPr id="132" name="梯形 131">
                  <a:extLst>
                    <a:ext uri="{FF2B5EF4-FFF2-40B4-BE49-F238E27FC236}">
                      <a16:creationId xmlns:a16="http://schemas.microsoft.com/office/drawing/2014/main" id="{8A47C19E-470C-4104-BA9B-6E416F23D206}"/>
                    </a:ext>
                  </a:extLst>
                </p:cNvPr>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3" name="梯形 132">
                  <a:extLst>
                    <a:ext uri="{FF2B5EF4-FFF2-40B4-BE49-F238E27FC236}">
                      <a16:creationId xmlns:a16="http://schemas.microsoft.com/office/drawing/2014/main" id="{E9A502B1-9559-4681-80AD-4CCAA57E27E1}"/>
                    </a:ext>
                  </a:extLst>
                </p:cNvPr>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29" name="组合 128">
                <a:extLst>
                  <a:ext uri="{FF2B5EF4-FFF2-40B4-BE49-F238E27FC236}">
                    <a16:creationId xmlns:a16="http://schemas.microsoft.com/office/drawing/2014/main" id="{638EFFB5-8498-45F5-9A86-8702877C2090}"/>
                  </a:ext>
                </a:extLst>
              </p:cNvPr>
              <p:cNvGrpSpPr/>
              <p:nvPr/>
            </p:nvGrpSpPr>
            <p:grpSpPr>
              <a:xfrm>
                <a:off x="4648302" y="2984234"/>
                <a:ext cx="2895397" cy="781503"/>
                <a:chOff x="3160294" y="3846283"/>
                <a:chExt cx="5871412" cy="1538158"/>
              </a:xfrm>
              <a:effectLst/>
            </p:grpSpPr>
            <p:sp>
              <p:nvSpPr>
                <p:cNvPr id="130" name="梯形 129">
                  <a:extLst>
                    <a:ext uri="{FF2B5EF4-FFF2-40B4-BE49-F238E27FC236}">
                      <a16:creationId xmlns:a16="http://schemas.microsoft.com/office/drawing/2014/main" id="{64D73DC7-01D7-4252-83B2-B33405CA9B11}"/>
                    </a:ext>
                  </a:extLst>
                </p:cNvPr>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31" name="梯形 130">
                  <a:extLst>
                    <a:ext uri="{FF2B5EF4-FFF2-40B4-BE49-F238E27FC236}">
                      <a16:creationId xmlns:a16="http://schemas.microsoft.com/office/drawing/2014/main" id="{DF25DFB8-5AD9-424B-9138-2902F823A2E1}"/>
                    </a:ext>
                  </a:extLst>
                </p:cNvPr>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29" name="椭圆 28">
              <a:extLst>
                <a:ext uri="{FF2B5EF4-FFF2-40B4-BE49-F238E27FC236}">
                  <a16:creationId xmlns:a16="http://schemas.microsoft.com/office/drawing/2014/main" id="{158EE9A6-55B6-486F-9B34-BAABFE11AA39}"/>
                </a:ext>
              </a:extLst>
            </p:cNvPr>
            <p:cNvSpPr/>
            <p:nvPr/>
          </p:nvSpPr>
          <p:spPr>
            <a:xfrm>
              <a:off x="3965430" y="3900763"/>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0" name="组合 29">
              <a:extLst>
                <a:ext uri="{FF2B5EF4-FFF2-40B4-BE49-F238E27FC236}">
                  <a16:creationId xmlns:a16="http://schemas.microsoft.com/office/drawing/2014/main" id="{70C6DBAA-021C-4228-BA76-16229AF7CB25}"/>
                </a:ext>
              </a:extLst>
            </p:cNvPr>
            <p:cNvGrpSpPr/>
            <p:nvPr/>
          </p:nvGrpSpPr>
          <p:grpSpPr>
            <a:xfrm>
              <a:off x="3890362" y="3705371"/>
              <a:ext cx="4411277" cy="781505"/>
              <a:chOff x="3890362" y="3705371"/>
              <a:chExt cx="4411277" cy="781505"/>
            </a:xfrm>
            <a:effectLst>
              <a:outerShdw blurRad="127000" sx="102000" sy="102000" algn="ctr" rotWithShape="0">
                <a:prstClr val="black">
                  <a:alpha val="19000"/>
                </a:prstClr>
              </a:outerShdw>
            </a:effectLst>
          </p:grpSpPr>
          <p:grpSp>
            <p:nvGrpSpPr>
              <p:cNvPr id="122" name="组合 121">
                <a:extLst>
                  <a:ext uri="{FF2B5EF4-FFF2-40B4-BE49-F238E27FC236}">
                    <a16:creationId xmlns:a16="http://schemas.microsoft.com/office/drawing/2014/main" id="{16D4B745-705F-4D89-AEBA-375AF96D4948}"/>
                  </a:ext>
                </a:extLst>
              </p:cNvPr>
              <p:cNvGrpSpPr/>
              <p:nvPr/>
            </p:nvGrpSpPr>
            <p:grpSpPr>
              <a:xfrm>
                <a:off x="3890362" y="3705373"/>
                <a:ext cx="4411277" cy="781503"/>
                <a:chOff x="3160294" y="3846283"/>
                <a:chExt cx="5871412" cy="1538158"/>
              </a:xfrm>
            </p:grpSpPr>
            <p:sp>
              <p:nvSpPr>
                <p:cNvPr id="126" name="梯形 125">
                  <a:extLst>
                    <a:ext uri="{FF2B5EF4-FFF2-40B4-BE49-F238E27FC236}">
                      <a16:creationId xmlns:a16="http://schemas.microsoft.com/office/drawing/2014/main" id="{37E05B6A-EC9F-4BBF-B554-0497E0540D69}"/>
                    </a:ext>
                  </a:extLst>
                </p:cNvPr>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7" name="梯形 126">
                  <a:extLst>
                    <a:ext uri="{FF2B5EF4-FFF2-40B4-BE49-F238E27FC236}">
                      <a16:creationId xmlns:a16="http://schemas.microsoft.com/office/drawing/2014/main" id="{59A52E10-9F23-49C4-822E-37DA0AE276CA}"/>
                    </a:ext>
                  </a:extLst>
                </p:cNvPr>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23" name="组合 122">
                <a:extLst>
                  <a:ext uri="{FF2B5EF4-FFF2-40B4-BE49-F238E27FC236}">
                    <a16:creationId xmlns:a16="http://schemas.microsoft.com/office/drawing/2014/main" id="{1F60C7B0-DB4E-4DF9-A6E2-B7A71404ACB0}"/>
                  </a:ext>
                </a:extLst>
              </p:cNvPr>
              <p:cNvGrpSpPr/>
              <p:nvPr/>
            </p:nvGrpSpPr>
            <p:grpSpPr>
              <a:xfrm>
                <a:off x="4648302" y="3705371"/>
                <a:ext cx="2895397" cy="781503"/>
                <a:chOff x="3160294" y="3846283"/>
                <a:chExt cx="5871412" cy="1538158"/>
              </a:xfrm>
              <a:effectLst/>
            </p:grpSpPr>
            <p:sp>
              <p:nvSpPr>
                <p:cNvPr id="124" name="梯形 123">
                  <a:extLst>
                    <a:ext uri="{FF2B5EF4-FFF2-40B4-BE49-F238E27FC236}">
                      <a16:creationId xmlns:a16="http://schemas.microsoft.com/office/drawing/2014/main" id="{751DDF5D-8F22-47F1-808B-9430E7568A56}"/>
                    </a:ext>
                  </a:extLst>
                </p:cNvPr>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5" name="梯形 124">
                  <a:extLst>
                    <a:ext uri="{FF2B5EF4-FFF2-40B4-BE49-F238E27FC236}">
                      <a16:creationId xmlns:a16="http://schemas.microsoft.com/office/drawing/2014/main" id="{B4475DFE-165D-4969-B0DC-98F274D5F048}"/>
                    </a:ext>
                  </a:extLst>
                </p:cNvPr>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31" name="椭圆 30">
              <a:extLst>
                <a:ext uri="{FF2B5EF4-FFF2-40B4-BE49-F238E27FC236}">
                  <a16:creationId xmlns:a16="http://schemas.microsoft.com/office/drawing/2014/main" id="{B4E9903A-4E63-4064-87A6-BBD114F3C52A}"/>
                </a:ext>
              </a:extLst>
            </p:cNvPr>
            <p:cNvSpPr/>
            <p:nvPr/>
          </p:nvSpPr>
          <p:spPr>
            <a:xfrm>
              <a:off x="3965430" y="4635442"/>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2" name="组合 31">
              <a:extLst>
                <a:ext uri="{FF2B5EF4-FFF2-40B4-BE49-F238E27FC236}">
                  <a16:creationId xmlns:a16="http://schemas.microsoft.com/office/drawing/2014/main" id="{B107C9C7-2079-4744-AD79-1535FF49AE0C}"/>
                </a:ext>
              </a:extLst>
            </p:cNvPr>
            <p:cNvGrpSpPr/>
            <p:nvPr/>
          </p:nvGrpSpPr>
          <p:grpSpPr>
            <a:xfrm>
              <a:off x="3890362" y="4426511"/>
              <a:ext cx="4411277" cy="781850"/>
              <a:chOff x="3890362" y="4426511"/>
              <a:chExt cx="4411277" cy="781850"/>
            </a:xfrm>
            <a:effectLst>
              <a:outerShdw blurRad="127000" sx="102000" sy="102000" algn="ctr" rotWithShape="0">
                <a:prstClr val="black">
                  <a:alpha val="19000"/>
                </a:prstClr>
              </a:outerShdw>
            </a:effectLst>
          </p:grpSpPr>
          <p:grpSp>
            <p:nvGrpSpPr>
              <p:cNvPr id="116" name="组合 115">
                <a:extLst>
                  <a:ext uri="{FF2B5EF4-FFF2-40B4-BE49-F238E27FC236}">
                    <a16:creationId xmlns:a16="http://schemas.microsoft.com/office/drawing/2014/main" id="{13CDD598-7065-4505-B170-68915F5D6A9A}"/>
                  </a:ext>
                </a:extLst>
              </p:cNvPr>
              <p:cNvGrpSpPr/>
              <p:nvPr/>
            </p:nvGrpSpPr>
            <p:grpSpPr>
              <a:xfrm>
                <a:off x="3890362" y="4426511"/>
                <a:ext cx="4411277" cy="781503"/>
                <a:chOff x="3160294" y="3846283"/>
                <a:chExt cx="5871412" cy="1538158"/>
              </a:xfrm>
            </p:grpSpPr>
            <p:sp>
              <p:nvSpPr>
                <p:cNvPr id="120" name="梯形 119">
                  <a:extLst>
                    <a:ext uri="{FF2B5EF4-FFF2-40B4-BE49-F238E27FC236}">
                      <a16:creationId xmlns:a16="http://schemas.microsoft.com/office/drawing/2014/main" id="{6AF70919-5C3B-4FDD-8632-6532BACFF350}"/>
                    </a:ext>
                  </a:extLst>
                </p:cNvPr>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21" name="梯形 120">
                  <a:extLst>
                    <a:ext uri="{FF2B5EF4-FFF2-40B4-BE49-F238E27FC236}">
                      <a16:creationId xmlns:a16="http://schemas.microsoft.com/office/drawing/2014/main" id="{C858FB01-5172-4D2D-91AB-63150E5C52DF}"/>
                    </a:ext>
                  </a:extLst>
                </p:cNvPr>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17" name="组合 116">
                <a:extLst>
                  <a:ext uri="{FF2B5EF4-FFF2-40B4-BE49-F238E27FC236}">
                    <a16:creationId xmlns:a16="http://schemas.microsoft.com/office/drawing/2014/main" id="{36AFF2EA-37E8-4183-BCFB-7EB6098CD474}"/>
                  </a:ext>
                </a:extLst>
              </p:cNvPr>
              <p:cNvGrpSpPr/>
              <p:nvPr/>
            </p:nvGrpSpPr>
            <p:grpSpPr>
              <a:xfrm>
                <a:off x="4648302" y="4426858"/>
                <a:ext cx="2895397" cy="781503"/>
                <a:chOff x="3160294" y="3846283"/>
                <a:chExt cx="5871412" cy="1538158"/>
              </a:xfrm>
              <a:effectLst/>
            </p:grpSpPr>
            <p:sp>
              <p:nvSpPr>
                <p:cNvPr id="118" name="梯形 117">
                  <a:extLst>
                    <a:ext uri="{FF2B5EF4-FFF2-40B4-BE49-F238E27FC236}">
                      <a16:creationId xmlns:a16="http://schemas.microsoft.com/office/drawing/2014/main" id="{8786902E-F4F3-450A-BCCD-DFA8B6974326}"/>
                    </a:ext>
                  </a:extLst>
                </p:cNvPr>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9" name="梯形 118">
                  <a:extLst>
                    <a:ext uri="{FF2B5EF4-FFF2-40B4-BE49-F238E27FC236}">
                      <a16:creationId xmlns:a16="http://schemas.microsoft.com/office/drawing/2014/main" id="{8813CBF4-5CA3-4611-A1C1-89AFAFB4D234}"/>
                    </a:ext>
                  </a:extLst>
                </p:cNvPr>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sp>
          <p:nvSpPr>
            <p:cNvPr id="35" name="椭圆 34">
              <a:extLst>
                <a:ext uri="{FF2B5EF4-FFF2-40B4-BE49-F238E27FC236}">
                  <a16:creationId xmlns:a16="http://schemas.microsoft.com/office/drawing/2014/main" id="{772C363F-0F15-4D61-9E4C-098EAC3F7B12}"/>
                </a:ext>
              </a:extLst>
            </p:cNvPr>
            <p:cNvSpPr/>
            <p:nvPr/>
          </p:nvSpPr>
          <p:spPr>
            <a:xfrm>
              <a:off x="3965430" y="5349774"/>
              <a:ext cx="4251614" cy="282291"/>
            </a:xfrm>
            <a:prstGeom prst="ellipse">
              <a:avLst/>
            </a:prstGeom>
            <a:solidFill>
              <a:schemeClr val="accent1"/>
            </a:solidFill>
            <a:ln>
              <a:noFill/>
            </a:ln>
            <a:effectLst>
              <a:outerShdw blurRad="165100" dist="266700" dir="16200000"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nvGrpSpPr>
            <p:cNvPr id="36" name="组合 35">
              <a:extLst>
                <a:ext uri="{FF2B5EF4-FFF2-40B4-BE49-F238E27FC236}">
                  <a16:creationId xmlns:a16="http://schemas.microsoft.com/office/drawing/2014/main" id="{566E1257-38EF-44EC-B5F7-EB79C9712C90}"/>
                </a:ext>
              </a:extLst>
            </p:cNvPr>
            <p:cNvGrpSpPr/>
            <p:nvPr/>
          </p:nvGrpSpPr>
          <p:grpSpPr>
            <a:xfrm>
              <a:off x="3890362" y="5147649"/>
              <a:ext cx="4411277" cy="781503"/>
              <a:chOff x="3890362" y="5147649"/>
              <a:chExt cx="4411277" cy="781503"/>
            </a:xfrm>
            <a:effectLst>
              <a:outerShdw blurRad="127000" sx="102000" sy="102000" algn="ctr" rotWithShape="0">
                <a:prstClr val="black">
                  <a:alpha val="19000"/>
                </a:prstClr>
              </a:outerShdw>
            </a:effectLst>
          </p:grpSpPr>
          <p:grpSp>
            <p:nvGrpSpPr>
              <p:cNvPr id="110" name="组合 109">
                <a:extLst>
                  <a:ext uri="{FF2B5EF4-FFF2-40B4-BE49-F238E27FC236}">
                    <a16:creationId xmlns:a16="http://schemas.microsoft.com/office/drawing/2014/main" id="{3446D943-033E-4C8A-A2F8-00005D793DB2}"/>
                  </a:ext>
                </a:extLst>
              </p:cNvPr>
              <p:cNvGrpSpPr/>
              <p:nvPr/>
            </p:nvGrpSpPr>
            <p:grpSpPr>
              <a:xfrm>
                <a:off x="3890362" y="5147649"/>
                <a:ext cx="4411277" cy="781503"/>
                <a:chOff x="3160294" y="3846283"/>
                <a:chExt cx="5871412" cy="1538158"/>
              </a:xfrm>
              <a:effectLst/>
            </p:grpSpPr>
            <p:sp>
              <p:nvSpPr>
                <p:cNvPr id="114" name="梯形 113">
                  <a:extLst>
                    <a:ext uri="{FF2B5EF4-FFF2-40B4-BE49-F238E27FC236}">
                      <a16:creationId xmlns:a16="http://schemas.microsoft.com/office/drawing/2014/main" id="{F7CDDAF0-84CB-4E66-A213-912B400ED937}"/>
                    </a:ext>
                  </a:extLst>
                </p:cNvPr>
                <p:cNvSpPr/>
                <p:nvPr/>
              </p:nvSpPr>
              <p:spPr>
                <a:xfrm>
                  <a:off x="3160294" y="3846283"/>
                  <a:ext cx="5871412" cy="938432"/>
                </a:xfrm>
                <a:prstGeom prst="trapezoid">
                  <a:avLst>
                    <a:gd name="adj" fmla="val 16883"/>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5" name="梯形 114">
                  <a:extLst>
                    <a:ext uri="{FF2B5EF4-FFF2-40B4-BE49-F238E27FC236}">
                      <a16:creationId xmlns:a16="http://schemas.microsoft.com/office/drawing/2014/main" id="{1CF89DF3-7868-4217-B7B8-BB4BD6FCF7C5}"/>
                    </a:ext>
                  </a:extLst>
                </p:cNvPr>
                <p:cNvSpPr/>
                <p:nvPr/>
              </p:nvSpPr>
              <p:spPr>
                <a:xfrm flipV="1">
                  <a:off x="3160294" y="4784718"/>
                  <a:ext cx="5871412" cy="599723"/>
                </a:xfrm>
                <a:prstGeom prst="trapezoid">
                  <a:avLst>
                    <a:gd name="adj" fmla="val 291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nvGrpSpPr>
              <p:cNvPr id="111" name="组合 110">
                <a:extLst>
                  <a:ext uri="{FF2B5EF4-FFF2-40B4-BE49-F238E27FC236}">
                    <a16:creationId xmlns:a16="http://schemas.microsoft.com/office/drawing/2014/main" id="{1C862944-9242-46A3-9E59-E720EFB6027C}"/>
                  </a:ext>
                </a:extLst>
              </p:cNvPr>
              <p:cNvGrpSpPr/>
              <p:nvPr/>
            </p:nvGrpSpPr>
            <p:grpSpPr>
              <a:xfrm>
                <a:off x="4648302" y="5147649"/>
                <a:ext cx="2895397" cy="781503"/>
                <a:chOff x="3160294" y="3846283"/>
                <a:chExt cx="5871412" cy="1538158"/>
              </a:xfrm>
              <a:effectLst/>
            </p:grpSpPr>
            <p:sp>
              <p:nvSpPr>
                <p:cNvPr id="112" name="梯形 111">
                  <a:extLst>
                    <a:ext uri="{FF2B5EF4-FFF2-40B4-BE49-F238E27FC236}">
                      <a16:creationId xmlns:a16="http://schemas.microsoft.com/office/drawing/2014/main" id="{FF4A4B8B-063D-4D08-BEF7-355C3531055A}"/>
                    </a:ext>
                  </a:extLst>
                </p:cNvPr>
                <p:cNvSpPr/>
                <p:nvPr/>
              </p:nvSpPr>
              <p:spPr>
                <a:xfrm>
                  <a:off x="3160294" y="3846283"/>
                  <a:ext cx="5871412" cy="938432"/>
                </a:xfrm>
                <a:prstGeom prst="trapezoid">
                  <a:avLst>
                    <a:gd name="adj" fmla="val 16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sp>
              <p:nvSpPr>
                <p:cNvPr id="113" name="梯形 112">
                  <a:extLst>
                    <a:ext uri="{FF2B5EF4-FFF2-40B4-BE49-F238E27FC236}">
                      <a16:creationId xmlns:a16="http://schemas.microsoft.com/office/drawing/2014/main" id="{4D1D348E-0F79-4362-9125-FEFEF4088776}"/>
                    </a:ext>
                  </a:extLst>
                </p:cNvPr>
                <p:cNvSpPr/>
                <p:nvPr/>
              </p:nvSpPr>
              <p:spPr>
                <a:xfrm flipV="1">
                  <a:off x="3160294" y="4784718"/>
                  <a:ext cx="5871412" cy="599723"/>
                </a:xfrm>
                <a:prstGeom prst="trapezoid">
                  <a:avLst>
                    <a:gd name="adj" fmla="val 2917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mn-ea"/>
                    <a:sym typeface="+mn-lt"/>
                  </a:endParaRPr>
                </a:p>
              </p:txBody>
            </p:sp>
          </p:grpSp>
        </p:grpSp>
        <p:grpSp>
          <p:nvGrpSpPr>
            <p:cNvPr id="37" name="组合 36">
              <a:extLst>
                <a:ext uri="{FF2B5EF4-FFF2-40B4-BE49-F238E27FC236}">
                  <a16:creationId xmlns:a16="http://schemas.microsoft.com/office/drawing/2014/main" id="{2580F1D1-A78D-422F-91E1-7BBE7B95DA47}"/>
                </a:ext>
              </a:extLst>
            </p:cNvPr>
            <p:cNvGrpSpPr/>
            <p:nvPr/>
          </p:nvGrpSpPr>
          <p:grpSpPr>
            <a:xfrm>
              <a:off x="3800078" y="5078835"/>
              <a:ext cx="1035091" cy="615321"/>
              <a:chOff x="9714688" y="1379036"/>
              <a:chExt cx="1035091" cy="615321"/>
            </a:xfrm>
            <a:scene3d>
              <a:camera prst="perspectiveRelaxedModerately">
                <a:rot lat="20389120" lon="1171788" rev="21218507"/>
              </a:camera>
              <a:lightRig rig="threePt" dir="t"/>
            </a:scene3d>
          </p:grpSpPr>
          <p:sp>
            <p:nvSpPr>
              <p:cNvPr id="108" name="文本框 107">
                <a:extLst>
                  <a:ext uri="{FF2B5EF4-FFF2-40B4-BE49-F238E27FC236}">
                    <a16:creationId xmlns:a16="http://schemas.microsoft.com/office/drawing/2014/main" id="{1BC6D9BE-D90D-4154-A34E-C91DCC55EF89}"/>
                  </a:ext>
                </a:extLst>
              </p:cNvPr>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01</a:t>
                </a:r>
                <a:endParaRPr lang="zh-CN" altLang="en-US" sz="2400" dirty="0">
                  <a:solidFill>
                    <a:schemeClr val="bg1">
                      <a:lumMod val="65000"/>
                    </a:schemeClr>
                  </a:solidFill>
                  <a:cs typeface="+mn-ea"/>
                  <a:sym typeface="+mn-lt"/>
                </a:endParaRPr>
              </a:p>
            </p:txBody>
          </p:sp>
          <p:sp>
            <p:nvSpPr>
              <p:cNvPr id="109" name="文本框 108">
                <a:extLst>
                  <a:ext uri="{FF2B5EF4-FFF2-40B4-BE49-F238E27FC236}">
                    <a16:creationId xmlns:a16="http://schemas.microsoft.com/office/drawing/2014/main" id="{A25906DA-597F-427C-865F-E55D994B9CDD}"/>
                  </a:ext>
                </a:extLst>
              </p:cNvPr>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38" name="组合 37">
              <a:extLst>
                <a:ext uri="{FF2B5EF4-FFF2-40B4-BE49-F238E27FC236}">
                  <a16:creationId xmlns:a16="http://schemas.microsoft.com/office/drawing/2014/main" id="{1F35558D-5E3C-4AE0-AD09-6388A7A62B79}"/>
                </a:ext>
              </a:extLst>
            </p:cNvPr>
            <p:cNvGrpSpPr/>
            <p:nvPr/>
          </p:nvGrpSpPr>
          <p:grpSpPr>
            <a:xfrm>
              <a:off x="3800078" y="4354324"/>
              <a:ext cx="1035091" cy="615321"/>
              <a:chOff x="9714688" y="1379036"/>
              <a:chExt cx="1035091" cy="615321"/>
            </a:xfrm>
            <a:scene3d>
              <a:camera prst="perspectiveRelaxedModerately">
                <a:rot lat="20389120" lon="1171788" rev="21218507"/>
              </a:camera>
              <a:lightRig rig="threePt" dir="t"/>
            </a:scene3d>
          </p:grpSpPr>
          <p:sp>
            <p:nvSpPr>
              <p:cNvPr id="106" name="文本框 105">
                <a:extLst>
                  <a:ext uri="{FF2B5EF4-FFF2-40B4-BE49-F238E27FC236}">
                    <a16:creationId xmlns:a16="http://schemas.microsoft.com/office/drawing/2014/main" id="{A9CDFF79-8457-4100-A1FC-B936149A12D3}"/>
                  </a:ext>
                </a:extLst>
              </p:cNvPr>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02</a:t>
                </a:r>
                <a:endParaRPr lang="zh-CN" altLang="en-US" sz="2400" dirty="0">
                  <a:solidFill>
                    <a:schemeClr val="bg1">
                      <a:lumMod val="65000"/>
                    </a:schemeClr>
                  </a:solidFill>
                  <a:cs typeface="+mn-ea"/>
                  <a:sym typeface="+mn-lt"/>
                </a:endParaRPr>
              </a:p>
            </p:txBody>
          </p:sp>
          <p:sp>
            <p:nvSpPr>
              <p:cNvPr id="107" name="文本框 106">
                <a:extLst>
                  <a:ext uri="{FF2B5EF4-FFF2-40B4-BE49-F238E27FC236}">
                    <a16:creationId xmlns:a16="http://schemas.microsoft.com/office/drawing/2014/main" id="{D81428D0-B9F6-4C83-A37E-1B79A2A075A1}"/>
                  </a:ext>
                </a:extLst>
              </p:cNvPr>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46" name="组合 45">
              <a:extLst>
                <a:ext uri="{FF2B5EF4-FFF2-40B4-BE49-F238E27FC236}">
                  <a16:creationId xmlns:a16="http://schemas.microsoft.com/office/drawing/2014/main" id="{A4821BE3-DB83-45E7-9B20-26A5784AAADF}"/>
                </a:ext>
              </a:extLst>
            </p:cNvPr>
            <p:cNvGrpSpPr/>
            <p:nvPr/>
          </p:nvGrpSpPr>
          <p:grpSpPr>
            <a:xfrm>
              <a:off x="3800078" y="3622312"/>
              <a:ext cx="1035091" cy="615321"/>
              <a:chOff x="9714688" y="1379036"/>
              <a:chExt cx="1035091" cy="615321"/>
            </a:xfrm>
            <a:scene3d>
              <a:camera prst="perspectiveRelaxedModerately">
                <a:rot lat="20389120" lon="1171788" rev="21218507"/>
              </a:camera>
              <a:lightRig rig="threePt" dir="t"/>
            </a:scene3d>
          </p:grpSpPr>
          <p:sp>
            <p:nvSpPr>
              <p:cNvPr id="104" name="文本框 103">
                <a:extLst>
                  <a:ext uri="{FF2B5EF4-FFF2-40B4-BE49-F238E27FC236}">
                    <a16:creationId xmlns:a16="http://schemas.microsoft.com/office/drawing/2014/main" id="{2B0C1F69-6A9D-4241-A835-CC60896DB14C}"/>
                  </a:ext>
                </a:extLst>
              </p:cNvPr>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03</a:t>
                </a:r>
                <a:endParaRPr lang="zh-CN" altLang="en-US" sz="2400" dirty="0">
                  <a:solidFill>
                    <a:schemeClr val="bg1">
                      <a:lumMod val="65000"/>
                    </a:schemeClr>
                  </a:solidFill>
                  <a:cs typeface="+mn-ea"/>
                  <a:sym typeface="+mn-lt"/>
                </a:endParaRPr>
              </a:p>
            </p:txBody>
          </p:sp>
          <p:sp>
            <p:nvSpPr>
              <p:cNvPr id="105" name="文本框 104">
                <a:extLst>
                  <a:ext uri="{FF2B5EF4-FFF2-40B4-BE49-F238E27FC236}">
                    <a16:creationId xmlns:a16="http://schemas.microsoft.com/office/drawing/2014/main" id="{F89655E1-82CA-4699-A02E-91B6136F4A08}"/>
                  </a:ext>
                </a:extLst>
              </p:cNvPr>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52" name="组合 51">
              <a:extLst>
                <a:ext uri="{FF2B5EF4-FFF2-40B4-BE49-F238E27FC236}">
                  <a16:creationId xmlns:a16="http://schemas.microsoft.com/office/drawing/2014/main" id="{7E9B021D-5B23-40AD-B8C7-6605C0B0DC50}"/>
                </a:ext>
              </a:extLst>
            </p:cNvPr>
            <p:cNvGrpSpPr/>
            <p:nvPr/>
          </p:nvGrpSpPr>
          <p:grpSpPr>
            <a:xfrm>
              <a:off x="3800078" y="2906130"/>
              <a:ext cx="1035091" cy="615321"/>
              <a:chOff x="9714688" y="1379036"/>
              <a:chExt cx="1035091" cy="615321"/>
            </a:xfrm>
            <a:scene3d>
              <a:camera prst="perspectiveRelaxedModerately">
                <a:rot lat="20389120" lon="1171788" rev="21218507"/>
              </a:camera>
              <a:lightRig rig="threePt" dir="t"/>
            </a:scene3d>
          </p:grpSpPr>
          <p:sp>
            <p:nvSpPr>
              <p:cNvPr id="102" name="文本框 101">
                <a:extLst>
                  <a:ext uri="{FF2B5EF4-FFF2-40B4-BE49-F238E27FC236}">
                    <a16:creationId xmlns:a16="http://schemas.microsoft.com/office/drawing/2014/main" id="{9826B34E-699C-462A-BFD2-60ED132D99EC}"/>
                  </a:ext>
                </a:extLst>
              </p:cNvPr>
              <p:cNvSpPr txBox="1"/>
              <p:nvPr/>
            </p:nvSpPr>
            <p:spPr>
              <a:xfrm>
                <a:off x="9714688" y="1379036"/>
                <a:ext cx="1030514" cy="461665"/>
              </a:xfrm>
              <a:prstGeom prst="rect">
                <a:avLst/>
              </a:prstGeom>
              <a:noFill/>
            </p:spPr>
            <p:txBody>
              <a:bodyPr wrap="square" rtlCol="0">
                <a:spAutoFit/>
              </a:bodyPr>
              <a:lstStyle/>
              <a:p>
                <a:pPr algn="ctr"/>
                <a:r>
                  <a:rPr lang="en-US" altLang="zh-CN" sz="2400" dirty="0">
                    <a:solidFill>
                      <a:schemeClr val="bg1">
                        <a:lumMod val="65000"/>
                      </a:schemeClr>
                    </a:solidFill>
                    <a:cs typeface="+mn-ea"/>
                    <a:sym typeface="+mn-lt"/>
                  </a:rPr>
                  <a:t>04</a:t>
                </a:r>
                <a:endParaRPr lang="zh-CN" altLang="en-US" sz="2400" dirty="0">
                  <a:solidFill>
                    <a:schemeClr val="bg1">
                      <a:lumMod val="65000"/>
                    </a:schemeClr>
                  </a:solidFill>
                  <a:cs typeface="+mn-ea"/>
                  <a:sym typeface="+mn-lt"/>
                </a:endParaRPr>
              </a:p>
            </p:txBody>
          </p:sp>
          <p:sp>
            <p:nvSpPr>
              <p:cNvPr id="103" name="文本框 102">
                <a:extLst>
                  <a:ext uri="{FF2B5EF4-FFF2-40B4-BE49-F238E27FC236}">
                    <a16:creationId xmlns:a16="http://schemas.microsoft.com/office/drawing/2014/main" id="{01A53CC3-A878-4F14-BDA9-65848787A9F2}"/>
                  </a:ext>
                </a:extLst>
              </p:cNvPr>
              <p:cNvSpPr txBox="1"/>
              <p:nvPr/>
            </p:nvSpPr>
            <p:spPr>
              <a:xfrm>
                <a:off x="9719265" y="1737812"/>
                <a:ext cx="1030514" cy="256545"/>
              </a:xfrm>
              <a:prstGeom prst="rect">
                <a:avLst/>
              </a:prstGeom>
              <a:noFill/>
            </p:spPr>
            <p:txBody>
              <a:bodyPr wrap="square" rtlCol="0">
                <a:spAutoFit/>
              </a:bodyPr>
              <a:lstStyle/>
              <a:p>
                <a:pPr algn="ctr"/>
                <a:r>
                  <a:rPr lang="en-US" altLang="zh-CN" sz="1050" dirty="0">
                    <a:solidFill>
                      <a:schemeClr val="bg1">
                        <a:lumMod val="65000"/>
                      </a:schemeClr>
                    </a:solidFill>
                    <a:cs typeface="+mn-ea"/>
                    <a:sym typeface="+mn-lt"/>
                  </a:rPr>
                  <a:t>OPTION</a:t>
                </a:r>
                <a:endParaRPr lang="zh-CN" altLang="en-US" sz="1050" dirty="0">
                  <a:solidFill>
                    <a:schemeClr val="bg1">
                      <a:lumMod val="65000"/>
                    </a:schemeClr>
                  </a:solidFill>
                  <a:cs typeface="+mn-ea"/>
                  <a:sym typeface="+mn-lt"/>
                </a:endParaRPr>
              </a:p>
            </p:txBody>
          </p:sp>
        </p:grpSp>
        <p:grpSp>
          <p:nvGrpSpPr>
            <p:cNvPr id="53" name="组合 52">
              <a:extLst>
                <a:ext uri="{FF2B5EF4-FFF2-40B4-BE49-F238E27FC236}">
                  <a16:creationId xmlns:a16="http://schemas.microsoft.com/office/drawing/2014/main" id="{B2908D61-582A-4913-B026-CECCEE4937F1}"/>
                </a:ext>
              </a:extLst>
            </p:cNvPr>
            <p:cNvGrpSpPr/>
            <p:nvPr/>
          </p:nvGrpSpPr>
          <p:grpSpPr>
            <a:xfrm>
              <a:off x="7703307" y="3020273"/>
              <a:ext cx="315987" cy="278974"/>
              <a:chOff x="10044251" y="4522834"/>
              <a:chExt cx="745082" cy="657806"/>
            </a:xfrm>
            <a:solidFill>
              <a:schemeClr val="bg1">
                <a:lumMod val="65000"/>
              </a:schemeClr>
            </a:solidFill>
            <a:effectLst>
              <a:reflection blurRad="6350" stA="50000" endA="300" endPos="55000" dir="5400000" sy="-100000" algn="bl" rotWithShape="0"/>
            </a:effectLst>
          </p:grpSpPr>
          <p:sp>
            <p:nvSpPr>
              <p:cNvPr id="95" name="Oval 423">
                <a:extLst>
                  <a:ext uri="{FF2B5EF4-FFF2-40B4-BE49-F238E27FC236}">
                    <a16:creationId xmlns:a16="http://schemas.microsoft.com/office/drawing/2014/main" id="{33D2EE2E-EFDE-4138-9538-F18887AB4A68}"/>
                  </a:ext>
                </a:extLst>
              </p:cNvPr>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6" name="Freeform 424">
                <a:extLst>
                  <a:ext uri="{FF2B5EF4-FFF2-40B4-BE49-F238E27FC236}">
                    <a16:creationId xmlns:a16="http://schemas.microsoft.com/office/drawing/2014/main" id="{8702CE1F-C099-4D71-96F2-B430C06671D8}"/>
                  </a:ext>
                </a:extLst>
              </p:cNvPr>
              <p:cNvSpPr>
                <a:spLocks/>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7" name="Freeform 425">
                <a:extLst>
                  <a:ext uri="{FF2B5EF4-FFF2-40B4-BE49-F238E27FC236}">
                    <a16:creationId xmlns:a16="http://schemas.microsoft.com/office/drawing/2014/main" id="{49AB5EC2-896D-45E8-8632-294356A16A95}"/>
                  </a:ext>
                </a:extLst>
              </p:cNvPr>
              <p:cNvSpPr>
                <a:spLocks/>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8" name="Freeform 426">
                <a:extLst>
                  <a:ext uri="{FF2B5EF4-FFF2-40B4-BE49-F238E27FC236}">
                    <a16:creationId xmlns:a16="http://schemas.microsoft.com/office/drawing/2014/main" id="{5605EE6A-2D74-4CEE-B14F-A09120B2D91F}"/>
                  </a:ext>
                </a:extLst>
              </p:cNvPr>
              <p:cNvSpPr>
                <a:spLocks/>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9" name="Oval 427">
                <a:extLst>
                  <a:ext uri="{FF2B5EF4-FFF2-40B4-BE49-F238E27FC236}">
                    <a16:creationId xmlns:a16="http://schemas.microsoft.com/office/drawing/2014/main" id="{A52D5E6B-9BC5-4EC6-AA52-DC11923CE30E}"/>
                  </a:ext>
                </a:extLst>
              </p:cNvPr>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100" name="Freeform 428">
                <a:extLst>
                  <a:ext uri="{FF2B5EF4-FFF2-40B4-BE49-F238E27FC236}">
                    <a16:creationId xmlns:a16="http://schemas.microsoft.com/office/drawing/2014/main" id="{06E3F224-6469-4FBD-82D2-E5B87691F1BA}"/>
                  </a:ext>
                </a:extLst>
              </p:cNvPr>
              <p:cNvSpPr>
                <a:spLocks/>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101" name="Oval 429">
                <a:extLst>
                  <a:ext uri="{FF2B5EF4-FFF2-40B4-BE49-F238E27FC236}">
                    <a16:creationId xmlns:a16="http://schemas.microsoft.com/office/drawing/2014/main" id="{251A48E1-E551-48BC-9E54-84CA19C4EC9B}"/>
                  </a:ext>
                </a:extLst>
              </p:cNvPr>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grpSp>
        <p:grpSp>
          <p:nvGrpSpPr>
            <p:cNvPr id="54" name="组合 53">
              <a:extLst>
                <a:ext uri="{FF2B5EF4-FFF2-40B4-BE49-F238E27FC236}">
                  <a16:creationId xmlns:a16="http://schemas.microsoft.com/office/drawing/2014/main" id="{CBEBA4A8-9D56-4CBB-8717-0423D6369B08}"/>
                </a:ext>
              </a:extLst>
            </p:cNvPr>
            <p:cNvGrpSpPr/>
            <p:nvPr/>
          </p:nvGrpSpPr>
          <p:grpSpPr>
            <a:xfrm>
              <a:off x="7707282" y="3729626"/>
              <a:ext cx="308035" cy="279281"/>
              <a:chOff x="10054349" y="2685014"/>
              <a:chExt cx="726328" cy="658528"/>
            </a:xfrm>
            <a:solidFill>
              <a:schemeClr val="bg1">
                <a:lumMod val="65000"/>
              </a:schemeClr>
            </a:solidFill>
            <a:effectLst>
              <a:reflection blurRad="6350" stA="50000" endA="300" endPos="55000" dir="5400000" sy="-100000" algn="bl" rotWithShape="0"/>
            </a:effectLst>
          </p:grpSpPr>
          <p:sp>
            <p:nvSpPr>
              <p:cNvPr id="79" name="Oval 440">
                <a:extLst>
                  <a:ext uri="{FF2B5EF4-FFF2-40B4-BE49-F238E27FC236}">
                    <a16:creationId xmlns:a16="http://schemas.microsoft.com/office/drawing/2014/main" id="{E9C9D88C-02AF-4BA1-AD8C-E2177680584D}"/>
                  </a:ext>
                </a:extLst>
              </p:cNvPr>
              <p:cNvSpPr>
                <a:spLocks noChangeArrowheads="1"/>
              </p:cNvSpPr>
              <p:nvPr/>
            </p:nvSpPr>
            <p:spPr bwMode="auto">
              <a:xfrm>
                <a:off x="10639307" y="2954772"/>
                <a:ext cx="132715" cy="155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0" name="Freeform 441">
                <a:extLst>
                  <a:ext uri="{FF2B5EF4-FFF2-40B4-BE49-F238E27FC236}">
                    <a16:creationId xmlns:a16="http://schemas.microsoft.com/office/drawing/2014/main" id="{57556DF2-ED3F-478A-B502-4D815F2DE958}"/>
                  </a:ext>
                </a:extLst>
              </p:cNvPr>
              <p:cNvSpPr>
                <a:spLocks/>
              </p:cNvSpPr>
              <p:nvPr/>
            </p:nvSpPr>
            <p:spPr bwMode="auto">
              <a:xfrm>
                <a:off x="10606849" y="2685014"/>
                <a:ext cx="119011" cy="119732"/>
              </a:xfrm>
              <a:custGeom>
                <a:avLst/>
                <a:gdLst>
                  <a:gd name="T0" fmla="*/ 55 w 70"/>
                  <a:gd name="T1" fmla="*/ 70 h 70"/>
                  <a:gd name="T2" fmla="*/ 70 w 70"/>
                  <a:gd name="T3" fmla="*/ 70 h 70"/>
                  <a:gd name="T4" fmla="*/ 0 w 70"/>
                  <a:gd name="T5" fmla="*/ 0 h 70"/>
                  <a:gd name="T6" fmla="*/ 0 w 70"/>
                  <a:gd name="T7" fmla="*/ 14 h 70"/>
                  <a:gd name="T8" fmla="*/ 55 w 70"/>
                  <a:gd name="T9" fmla="*/ 70 h 70"/>
                </a:gdLst>
                <a:ahLst/>
                <a:cxnLst>
                  <a:cxn ang="0">
                    <a:pos x="T0" y="T1"/>
                  </a:cxn>
                  <a:cxn ang="0">
                    <a:pos x="T2" y="T3"/>
                  </a:cxn>
                  <a:cxn ang="0">
                    <a:pos x="T4" y="T5"/>
                  </a:cxn>
                  <a:cxn ang="0">
                    <a:pos x="T6" y="T7"/>
                  </a:cxn>
                  <a:cxn ang="0">
                    <a:pos x="T8" y="T9"/>
                  </a:cxn>
                </a:cxnLst>
                <a:rect l="0" t="0" r="r" b="b"/>
                <a:pathLst>
                  <a:path w="70" h="70">
                    <a:moveTo>
                      <a:pt x="55" y="70"/>
                    </a:moveTo>
                    <a:cubicBezTo>
                      <a:pt x="70" y="70"/>
                      <a:pt x="70" y="70"/>
                      <a:pt x="70" y="70"/>
                    </a:cubicBezTo>
                    <a:cubicBezTo>
                      <a:pt x="70" y="31"/>
                      <a:pt x="39" y="0"/>
                      <a:pt x="0" y="0"/>
                    </a:cubicBezTo>
                    <a:cubicBezTo>
                      <a:pt x="0" y="14"/>
                      <a:pt x="0" y="14"/>
                      <a:pt x="0" y="14"/>
                    </a:cubicBezTo>
                    <a:cubicBezTo>
                      <a:pt x="31" y="14"/>
                      <a:pt x="55" y="39"/>
                      <a:pt x="5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1" name="Freeform 442">
                <a:extLst>
                  <a:ext uri="{FF2B5EF4-FFF2-40B4-BE49-F238E27FC236}">
                    <a16:creationId xmlns:a16="http://schemas.microsoft.com/office/drawing/2014/main" id="{D745BB2C-400D-4F7A-902B-6EFB96FE8243}"/>
                  </a:ext>
                </a:extLst>
              </p:cNvPr>
              <p:cNvSpPr>
                <a:spLocks/>
              </p:cNvSpPr>
              <p:nvPr/>
            </p:nvSpPr>
            <p:spPr bwMode="auto">
              <a:xfrm>
                <a:off x="10606849" y="2727569"/>
                <a:ext cx="76456" cy="77177"/>
              </a:xfrm>
              <a:custGeom>
                <a:avLst/>
                <a:gdLst>
                  <a:gd name="T0" fmla="*/ 33 w 45"/>
                  <a:gd name="T1" fmla="*/ 45 h 45"/>
                  <a:gd name="T2" fmla="*/ 45 w 45"/>
                  <a:gd name="T3" fmla="*/ 45 h 45"/>
                  <a:gd name="T4" fmla="*/ 0 w 45"/>
                  <a:gd name="T5" fmla="*/ 0 h 45"/>
                  <a:gd name="T6" fmla="*/ 0 w 45"/>
                  <a:gd name="T7" fmla="*/ 12 h 45"/>
                  <a:gd name="T8" fmla="*/ 33 w 45"/>
                  <a:gd name="T9" fmla="*/ 45 h 45"/>
                </a:gdLst>
                <a:ahLst/>
                <a:cxnLst>
                  <a:cxn ang="0">
                    <a:pos x="T0" y="T1"/>
                  </a:cxn>
                  <a:cxn ang="0">
                    <a:pos x="T2" y="T3"/>
                  </a:cxn>
                  <a:cxn ang="0">
                    <a:pos x="T4" y="T5"/>
                  </a:cxn>
                  <a:cxn ang="0">
                    <a:pos x="T6" y="T7"/>
                  </a:cxn>
                  <a:cxn ang="0">
                    <a:pos x="T8" y="T9"/>
                  </a:cxn>
                </a:cxnLst>
                <a:rect l="0" t="0" r="r" b="b"/>
                <a:pathLst>
                  <a:path w="45" h="45">
                    <a:moveTo>
                      <a:pt x="33" y="45"/>
                    </a:moveTo>
                    <a:cubicBezTo>
                      <a:pt x="45" y="45"/>
                      <a:pt x="45" y="45"/>
                      <a:pt x="45" y="45"/>
                    </a:cubicBezTo>
                    <a:cubicBezTo>
                      <a:pt x="45" y="20"/>
                      <a:pt x="25" y="0"/>
                      <a:pt x="0" y="0"/>
                    </a:cubicBezTo>
                    <a:cubicBezTo>
                      <a:pt x="0" y="12"/>
                      <a:pt x="0" y="12"/>
                      <a:pt x="0" y="12"/>
                    </a:cubicBezTo>
                    <a:cubicBezTo>
                      <a:pt x="18" y="12"/>
                      <a:pt x="33" y="27"/>
                      <a:pt x="3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2" name="Freeform 443">
                <a:extLst>
                  <a:ext uri="{FF2B5EF4-FFF2-40B4-BE49-F238E27FC236}">
                    <a16:creationId xmlns:a16="http://schemas.microsoft.com/office/drawing/2014/main" id="{49EA3EE7-594C-4B02-8CAB-B52DF2B7A8C3}"/>
                  </a:ext>
                </a:extLst>
              </p:cNvPr>
              <p:cNvSpPr>
                <a:spLocks/>
              </p:cNvSpPr>
              <p:nvPr/>
            </p:nvSpPr>
            <p:spPr bwMode="auto">
              <a:xfrm>
                <a:off x="10606849" y="2762190"/>
                <a:ext cx="42556" cy="42556"/>
              </a:xfrm>
              <a:custGeom>
                <a:avLst/>
                <a:gdLst>
                  <a:gd name="T0" fmla="*/ 13 w 25"/>
                  <a:gd name="T1" fmla="*/ 25 h 25"/>
                  <a:gd name="T2" fmla="*/ 25 w 25"/>
                  <a:gd name="T3" fmla="*/ 25 h 25"/>
                  <a:gd name="T4" fmla="*/ 0 w 25"/>
                  <a:gd name="T5" fmla="*/ 0 h 25"/>
                  <a:gd name="T6" fmla="*/ 0 w 25"/>
                  <a:gd name="T7" fmla="*/ 12 h 25"/>
                  <a:gd name="T8" fmla="*/ 13 w 25"/>
                  <a:gd name="T9" fmla="*/ 25 h 25"/>
                </a:gdLst>
                <a:ahLst/>
                <a:cxnLst>
                  <a:cxn ang="0">
                    <a:pos x="T0" y="T1"/>
                  </a:cxn>
                  <a:cxn ang="0">
                    <a:pos x="T2" y="T3"/>
                  </a:cxn>
                  <a:cxn ang="0">
                    <a:pos x="T4" y="T5"/>
                  </a:cxn>
                  <a:cxn ang="0">
                    <a:pos x="T6" y="T7"/>
                  </a:cxn>
                  <a:cxn ang="0">
                    <a:pos x="T8" y="T9"/>
                  </a:cxn>
                </a:cxnLst>
                <a:rect l="0" t="0" r="r" b="b"/>
                <a:pathLst>
                  <a:path w="25" h="25">
                    <a:moveTo>
                      <a:pt x="13" y="25"/>
                    </a:moveTo>
                    <a:cubicBezTo>
                      <a:pt x="25" y="25"/>
                      <a:pt x="25" y="25"/>
                      <a:pt x="25" y="25"/>
                    </a:cubicBezTo>
                    <a:cubicBezTo>
                      <a:pt x="25" y="11"/>
                      <a:pt x="14" y="0"/>
                      <a:pt x="0" y="0"/>
                    </a:cubicBezTo>
                    <a:cubicBezTo>
                      <a:pt x="0" y="12"/>
                      <a:pt x="0" y="12"/>
                      <a:pt x="0" y="12"/>
                    </a:cubicBezTo>
                    <a:cubicBezTo>
                      <a:pt x="7" y="12"/>
                      <a:pt x="13" y="18"/>
                      <a:pt x="1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3" name="Freeform 444">
                <a:extLst>
                  <a:ext uri="{FF2B5EF4-FFF2-40B4-BE49-F238E27FC236}">
                    <a16:creationId xmlns:a16="http://schemas.microsoft.com/office/drawing/2014/main" id="{34FCE355-9DE0-416F-8E2E-A440A5FD2F1B}"/>
                  </a:ext>
                </a:extLst>
              </p:cNvPr>
              <p:cNvSpPr>
                <a:spLocks/>
              </p:cNvSpPr>
              <p:nvPr/>
            </p:nvSpPr>
            <p:spPr bwMode="auto">
              <a:xfrm>
                <a:off x="10611898" y="3114896"/>
                <a:ext cx="168779" cy="228646"/>
              </a:xfrm>
              <a:custGeom>
                <a:avLst/>
                <a:gdLst>
                  <a:gd name="T0" fmla="*/ 49 w 99"/>
                  <a:gd name="T1" fmla="*/ 2 h 134"/>
                  <a:gd name="T2" fmla="*/ 40 w 99"/>
                  <a:gd name="T3" fmla="*/ 68 h 134"/>
                  <a:gd name="T4" fmla="*/ 10 w 99"/>
                  <a:gd name="T5" fmla="*/ 87 h 134"/>
                  <a:gd name="T6" fmla="*/ 10 w 99"/>
                  <a:gd name="T7" fmla="*/ 60 h 134"/>
                  <a:gd name="T8" fmla="*/ 49 w 99"/>
                  <a:gd name="T9" fmla="*/ 2 h 134"/>
                  <a:gd name="T10" fmla="*/ 0 w 99"/>
                  <a:gd name="T11" fmla="*/ 68 h 134"/>
                  <a:gd name="T12" fmla="*/ 0 w 99"/>
                  <a:gd name="T13" fmla="*/ 106 h 134"/>
                  <a:gd name="T14" fmla="*/ 49 w 99"/>
                  <a:gd name="T15" fmla="*/ 134 h 134"/>
                  <a:gd name="T16" fmla="*/ 99 w 99"/>
                  <a:gd name="T17" fmla="*/ 115 h 134"/>
                  <a:gd name="T18" fmla="*/ 99 w 99"/>
                  <a:gd name="T19" fmla="*/ 35 h 134"/>
                  <a:gd name="T20" fmla="*/ 49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49" y="2"/>
                    </a:moveTo>
                    <a:cubicBezTo>
                      <a:pt x="40" y="68"/>
                      <a:pt x="40" y="68"/>
                      <a:pt x="40" y="68"/>
                    </a:cubicBezTo>
                    <a:cubicBezTo>
                      <a:pt x="10" y="87"/>
                      <a:pt x="10" y="87"/>
                      <a:pt x="10" y="87"/>
                    </a:cubicBezTo>
                    <a:cubicBezTo>
                      <a:pt x="10" y="60"/>
                      <a:pt x="10" y="60"/>
                      <a:pt x="10" y="60"/>
                    </a:cubicBezTo>
                    <a:cubicBezTo>
                      <a:pt x="49" y="2"/>
                      <a:pt x="49" y="2"/>
                      <a:pt x="49" y="2"/>
                    </a:cubicBezTo>
                    <a:cubicBezTo>
                      <a:pt x="11" y="2"/>
                      <a:pt x="0" y="68"/>
                      <a:pt x="0" y="68"/>
                    </a:cubicBezTo>
                    <a:cubicBezTo>
                      <a:pt x="0" y="68"/>
                      <a:pt x="0" y="90"/>
                      <a:pt x="0" y="106"/>
                    </a:cubicBezTo>
                    <a:cubicBezTo>
                      <a:pt x="0" y="122"/>
                      <a:pt x="5" y="134"/>
                      <a:pt x="49" y="134"/>
                    </a:cubicBezTo>
                    <a:cubicBezTo>
                      <a:pt x="94" y="134"/>
                      <a:pt x="99" y="115"/>
                      <a:pt x="99" y="115"/>
                    </a:cubicBezTo>
                    <a:cubicBezTo>
                      <a:pt x="99" y="115"/>
                      <a:pt x="99" y="69"/>
                      <a:pt x="99" y="35"/>
                    </a:cubicBezTo>
                    <a:cubicBezTo>
                      <a:pt x="99" y="0"/>
                      <a:pt x="49" y="2"/>
                      <a:pt x="4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4" name="Freeform 445">
                <a:extLst>
                  <a:ext uri="{FF2B5EF4-FFF2-40B4-BE49-F238E27FC236}">
                    <a16:creationId xmlns:a16="http://schemas.microsoft.com/office/drawing/2014/main" id="{8FA96290-9D30-46E4-91A7-338F61ED39B1}"/>
                  </a:ext>
                </a:extLst>
              </p:cNvPr>
              <p:cNvSpPr>
                <a:spLocks/>
              </p:cNvSpPr>
              <p:nvPr/>
            </p:nvSpPr>
            <p:spPr bwMode="auto">
              <a:xfrm>
                <a:off x="10344303" y="3058636"/>
                <a:ext cx="170222" cy="22360"/>
              </a:xfrm>
              <a:custGeom>
                <a:avLst/>
                <a:gdLst>
                  <a:gd name="T0" fmla="*/ 94 w 100"/>
                  <a:gd name="T1" fmla="*/ 0 h 13"/>
                  <a:gd name="T2" fmla="*/ 7 w 100"/>
                  <a:gd name="T3" fmla="*/ 0 h 13"/>
                  <a:gd name="T4" fmla="*/ 2 w 100"/>
                  <a:gd name="T5" fmla="*/ 2 h 13"/>
                  <a:gd name="T6" fmla="*/ 0 w 100"/>
                  <a:gd name="T7" fmla="*/ 6 h 13"/>
                  <a:gd name="T8" fmla="*/ 7 w 100"/>
                  <a:gd name="T9" fmla="*/ 13 h 13"/>
                  <a:gd name="T10" fmla="*/ 94 w 100"/>
                  <a:gd name="T11" fmla="*/ 13 h 13"/>
                  <a:gd name="T12" fmla="*/ 100 w 100"/>
                  <a:gd name="T13" fmla="*/ 6 h 13"/>
                  <a:gd name="T14" fmla="*/ 94 w 100"/>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3">
                    <a:moveTo>
                      <a:pt x="94" y="0"/>
                    </a:moveTo>
                    <a:cubicBezTo>
                      <a:pt x="7" y="0"/>
                      <a:pt x="7" y="0"/>
                      <a:pt x="7" y="0"/>
                    </a:cubicBezTo>
                    <a:cubicBezTo>
                      <a:pt x="5" y="0"/>
                      <a:pt x="4" y="0"/>
                      <a:pt x="2" y="2"/>
                    </a:cubicBezTo>
                    <a:cubicBezTo>
                      <a:pt x="1" y="3"/>
                      <a:pt x="0" y="4"/>
                      <a:pt x="0" y="6"/>
                    </a:cubicBezTo>
                    <a:cubicBezTo>
                      <a:pt x="0" y="10"/>
                      <a:pt x="3" y="13"/>
                      <a:pt x="7" y="13"/>
                    </a:cubicBezTo>
                    <a:cubicBezTo>
                      <a:pt x="94" y="13"/>
                      <a:pt x="94" y="13"/>
                      <a:pt x="94" y="13"/>
                    </a:cubicBezTo>
                    <a:cubicBezTo>
                      <a:pt x="97" y="13"/>
                      <a:pt x="100" y="10"/>
                      <a:pt x="100" y="6"/>
                    </a:cubicBezTo>
                    <a:cubicBezTo>
                      <a:pt x="100" y="3"/>
                      <a:pt x="97"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5" name="Freeform 446">
                <a:extLst>
                  <a:ext uri="{FF2B5EF4-FFF2-40B4-BE49-F238E27FC236}">
                    <a16:creationId xmlns:a16="http://schemas.microsoft.com/office/drawing/2014/main" id="{66E8D174-FB45-4F8A-8B00-9B2584A8139C}"/>
                  </a:ext>
                </a:extLst>
              </p:cNvPr>
              <p:cNvSpPr>
                <a:spLocks/>
              </p:cNvSpPr>
              <p:nvPr/>
            </p:nvSpPr>
            <p:spPr bwMode="auto">
              <a:xfrm>
                <a:off x="10465478" y="2847301"/>
                <a:ext cx="56260" cy="64915"/>
              </a:xfrm>
              <a:custGeom>
                <a:avLst/>
                <a:gdLst>
                  <a:gd name="T0" fmla="*/ 17 w 33"/>
                  <a:gd name="T1" fmla="*/ 38 h 38"/>
                  <a:gd name="T2" fmla="*/ 33 w 33"/>
                  <a:gd name="T3" fmla="*/ 24 h 38"/>
                  <a:gd name="T4" fmla="*/ 33 w 33"/>
                  <a:gd name="T5" fmla="*/ 19 h 38"/>
                  <a:gd name="T6" fmla="*/ 18 w 33"/>
                  <a:gd name="T7" fmla="*/ 0 h 38"/>
                  <a:gd name="T8" fmla="*/ 17 w 33"/>
                  <a:gd name="T9" fmla="*/ 0 h 38"/>
                  <a:gd name="T10" fmla="*/ 0 w 33"/>
                  <a:gd name="T11" fmla="*/ 19 h 38"/>
                  <a:gd name="T12" fmla="*/ 17 w 33"/>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3" h="38">
                    <a:moveTo>
                      <a:pt x="17" y="38"/>
                    </a:moveTo>
                    <a:cubicBezTo>
                      <a:pt x="24" y="38"/>
                      <a:pt x="31" y="32"/>
                      <a:pt x="33" y="24"/>
                    </a:cubicBezTo>
                    <a:cubicBezTo>
                      <a:pt x="33" y="22"/>
                      <a:pt x="33" y="21"/>
                      <a:pt x="33" y="19"/>
                    </a:cubicBezTo>
                    <a:cubicBezTo>
                      <a:pt x="33" y="9"/>
                      <a:pt x="26" y="0"/>
                      <a:pt x="18" y="0"/>
                    </a:cubicBezTo>
                    <a:cubicBezTo>
                      <a:pt x="17" y="0"/>
                      <a:pt x="17" y="0"/>
                      <a:pt x="17" y="0"/>
                    </a:cubicBezTo>
                    <a:cubicBezTo>
                      <a:pt x="7" y="0"/>
                      <a:pt x="0" y="8"/>
                      <a:pt x="0" y="19"/>
                    </a:cubicBezTo>
                    <a:cubicBezTo>
                      <a:pt x="0" y="30"/>
                      <a:pt x="7" y="38"/>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6" name="Freeform 447">
                <a:extLst>
                  <a:ext uri="{FF2B5EF4-FFF2-40B4-BE49-F238E27FC236}">
                    <a16:creationId xmlns:a16="http://schemas.microsoft.com/office/drawing/2014/main" id="{7B07795F-ED69-49F5-987A-5DD77601A407}"/>
                  </a:ext>
                </a:extLst>
              </p:cNvPr>
              <p:cNvSpPr>
                <a:spLocks/>
              </p:cNvSpPr>
              <p:nvPr/>
            </p:nvSpPr>
            <p:spPr bwMode="auto">
              <a:xfrm>
                <a:off x="10434463" y="2918708"/>
                <a:ext cx="117569" cy="68522"/>
              </a:xfrm>
              <a:custGeom>
                <a:avLst/>
                <a:gdLst>
                  <a:gd name="T0" fmla="*/ 50 w 69"/>
                  <a:gd name="T1" fmla="*/ 0 h 40"/>
                  <a:gd name="T2" fmla="*/ 36 w 69"/>
                  <a:gd name="T3" fmla="*/ 5 h 40"/>
                  <a:gd name="T4" fmla="*/ 42 w 69"/>
                  <a:gd name="T5" fmla="*/ 25 h 40"/>
                  <a:gd name="T6" fmla="*/ 36 w 69"/>
                  <a:gd name="T7" fmla="*/ 35 h 40"/>
                  <a:gd name="T8" fmla="*/ 29 w 69"/>
                  <a:gd name="T9" fmla="*/ 25 h 40"/>
                  <a:gd name="T10" fmla="*/ 36 w 69"/>
                  <a:gd name="T11" fmla="*/ 5 h 40"/>
                  <a:gd name="T12" fmla="*/ 19 w 69"/>
                  <a:gd name="T13" fmla="*/ 0 h 40"/>
                  <a:gd name="T14" fmla="*/ 0 w 69"/>
                  <a:gd name="T15" fmla="*/ 20 h 40"/>
                  <a:gd name="T16" fmla="*/ 0 w 69"/>
                  <a:gd name="T17" fmla="*/ 40 h 40"/>
                  <a:gd name="T18" fmla="*/ 32 w 69"/>
                  <a:gd name="T19" fmla="*/ 40 h 40"/>
                  <a:gd name="T20" fmla="*/ 37 w 69"/>
                  <a:gd name="T21" fmla="*/ 40 h 40"/>
                  <a:gd name="T22" fmla="*/ 69 w 69"/>
                  <a:gd name="T23" fmla="*/ 40 h 40"/>
                  <a:gd name="T24" fmla="*/ 69 w 69"/>
                  <a:gd name="T25" fmla="*/ 20 h 40"/>
                  <a:gd name="T26" fmla="*/ 50 w 69"/>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40">
                    <a:moveTo>
                      <a:pt x="50" y="0"/>
                    </a:moveTo>
                    <a:cubicBezTo>
                      <a:pt x="36" y="5"/>
                      <a:pt x="36" y="5"/>
                      <a:pt x="36" y="5"/>
                    </a:cubicBezTo>
                    <a:cubicBezTo>
                      <a:pt x="42" y="25"/>
                      <a:pt x="42" y="25"/>
                      <a:pt x="42" y="25"/>
                    </a:cubicBezTo>
                    <a:cubicBezTo>
                      <a:pt x="36" y="35"/>
                      <a:pt x="36" y="35"/>
                      <a:pt x="36" y="35"/>
                    </a:cubicBezTo>
                    <a:cubicBezTo>
                      <a:pt x="29" y="25"/>
                      <a:pt x="29" y="25"/>
                      <a:pt x="29" y="25"/>
                    </a:cubicBezTo>
                    <a:cubicBezTo>
                      <a:pt x="36" y="5"/>
                      <a:pt x="36" y="5"/>
                      <a:pt x="36" y="5"/>
                    </a:cubicBezTo>
                    <a:cubicBezTo>
                      <a:pt x="19" y="0"/>
                      <a:pt x="19" y="0"/>
                      <a:pt x="19" y="0"/>
                    </a:cubicBezTo>
                    <a:cubicBezTo>
                      <a:pt x="10" y="3"/>
                      <a:pt x="0" y="8"/>
                      <a:pt x="0" y="20"/>
                    </a:cubicBezTo>
                    <a:cubicBezTo>
                      <a:pt x="0" y="40"/>
                      <a:pt x="0" y="40"/>
                      <a:pt x="0" y="40"/>
                    </a:cubicBezTo>
                    <a:cubicBezTo>
                      <a:pt x="32" y="40"/>
                      <a:pt x="32" y="40"/>
                      <a:pt x="32" y="40"/>
                    </a:cubicBezTo>
                    <a:cubicBezTo>
                      <a:pt x="37" y="40"/>
                      <a:pt x="37" y="40"/>
                      <a:pt x="37" y="40"/>
                    </a:cubicBezTo>
                    <a:cubicBezTo>
                      <a:pt x="69" y="40"/>
                      <a:pt x="69" y="40"/>
                      <a:pt x="69" y="40"/>
                    </a:cubicBezTo>
                    <a:cubicBezTo>
                      <a:pt x="69" y="40"/>
                      <a:pt x="69" y="40"/>
                      <a:pt x="69" y="20"/>
                    </a:cubicBezTo>
                    <a:cubicBezTo>
                      <a:pt x="69" y="8"/>
                      <a:pt x="59" y="3"/>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7" name="Freeform 448">
                <a:extLst>
                  <a:ext uri="{FF2B5EF4-FFF2-40B4-BE49-F238E27FC236}">
                    <a16:creationId xmlns:a16="http://schemas.microsoft.com/office/drawing/2014/main" id="{1554AAD5-315A-48BB-9A8B-03240CFB423A}"/>
                  </a:ext>
                </a:extLst>
              </p:cNvPr>
              <p:cNvSpPr>
                <a:spLocks/>
              </p:cNvSpPr>
              <p:nvPr/>
            </p:nvSpPr>
            <p:spPr bwMode="auto">
              <a:xfrm>
                <a:off x="10280831" y="2814844"/>
                <a:ext cx="119732" cy="196188"/>
              </a:xfrm>
              <a:custGeom>
                <a:avLst/>
                <a:gdLst>
                  <a:gd name="T0" fmla="*/ 66 w 70"/>
                  <a:gd name="T1" fmla="*/ 0 h 115"/>
                  <a:gd name="T2" fmla="*/ 61 w 70"/>
                  <a:gd name="T3" fmla="*/ 4 h 115"/>
                  <a:gd name="T4" fmla="*/ 61 w 70"/>
                  <a:gd name="T5" fmla="*/ 56 h 115"/>
                  <a:gd name="T6" fmla="*/ 3 w 70"/>
                  <a:gd name="T7" fmla="*/ 56 h 115"/>
                  <a:gd name="T8" fmla="*/ 1 w 70"/>
                  <a:gd name="T9" fmla="*/ 57 h 115"/>
                  <a:gd name="T10" fmla="*/ 0 w 70"/>
                  <a:gd name="T11" fmla="*/ 61 h 115"/>
                  <a:gd name="T12" fmla="*/ 3 w 70"/>
                  <a:gd name="T13" fmla="*/ 65 h 115"/>
                  <a:gd name="T14" fmla="*/ 29 w 70"/>
                  <a:gd name="T15" fmla="*/ 65 h 115"/>
                  <a:gd name="T16" fmla="*/ 61 w 70"/>
                  <a:gd name="T17" fmla="*/ 65 h 115"/>
                  <a:gd name="T18" fmla="*/ 61 w 70"/>
                  <a:gd name="T19" fmla="*/ 111 h 115"/>
                  <a:gd name="T20" fmla="*/ 63 w 70"/>
                  <a:gd name="T21" fmla="*/ 114 h 115"/>
                  <a:gd name="T22" fmla="*/ 66 w 70"/>
                  <a:gd name="T23" fmla="*/ 115 h 115"/>
                  <a:gd name="T24" fmla="*/ 70 w 70"/>
                  <a:gd name="T25" fmla="*/ 111 h 115"/>
                  <a:gd name="T26" fmla="*/ 70 w 70"/>
                  <a:gd name="T27" fmla="*/ 61 h 115"/>
                  <a:gd name="T28" fmla="*/ 70 w 70"/>
                  <a:gd name="T29" fmla="*/ 4 h 115"/>
                  <a:gd name="T30" fmla="*/ 69 w 70"/>
                  <a:gd name="T31" fmla="*/ 1 h 115"/>
                  <a:gd name="T32" fmla="*/ 66 w 70"/>
                  <a:gd name="T3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115">
                    <a:moveTo>
                      <a:pt x="66" y="0"/>
                    </a:moveTo>
                    <a:cubicBezTo>
                      <a:pt x="63" y="0"/>
                      <a:pt x="61" y="2"/>
                      <a:pt x="61" y="4"/>
                    </a:cubicBezTo>
                    <a:cubicBezTo>
                      <a:pt x="61" y="56"/>
                      <a:pt x="61" y="56"/>
                      <a:pt x="61" y="56"/>
                    </a:cubicBezTo>
                    <a:cubicBezTo>
                      <a:pt x="3" y="56"/>
                      <a:pt x="3" y="56"/>
                      <a:pt x="3" y="56"/>
                    </a:cubicBezTo>
                    <a:cubicBezTo>
                      <a:pt x="2" y="56"/>
                      <a:pt x="1" y="57"/>
                      <a:pt x="1" y="57"/>
                    </a:cubicBezTo>
                    <a:cubicBezTo>
                      <a:pt x="0" y="58"/>
                      <a:pt x="0" y="59"/>
                      <a:pt x="0" y="61"/>
                    </a:cubicBezTo>
                    <a:cubicBezTo>
                      <a:pt x="0" y="63"/>
                      <a:pt x="1" y="65"/>
                      <a:pt x="3" y="65"/>
                    </a:cubicBezTo>
                    <a:cubicBezTo>
                      <a:pt x="29" y="65"/>
                      <a:pt x="29" y="65"/>
                      <a:pt x="29" y="65"/>
                    </a:cubicBezTo>
                    <a:cubicBezTo>
                      <a:pt x="61" y="65"/>
                      <a:pt x="61" y="65"/>
                      <a:pt x="61" y="65"/>
                    </a:cubicBezTo>
                    <a:cubicBezTo>
                      <a:pt x="61" y="111"/>
                      <a:pt x="61" y="111"/>
                      <a:pt x="61" y="111"/>
                    </a:cubicBezTo>
                    <a:cubicBezTo>
                      <a:pt x="61" y="112"/>
                      <a:pt x="62" y="113"/>
                      <a:pt x="63" y="114"/>
                    </a:cubicBezTo>
                    <a:cubicBezTo>
                      <a:pt x="63" y="115"/>
                      <a:pt x="65" y="115"/>
                      <a:pt x="66" y="115"/>
                    </a:cubicBezTo>
                    <a:cubicBezTo>
                      <a:pt x="68" y="115"/>
                      <a:pt x="70" y="113"/>
                      <a:pt x="70" y="111"/>
                    </a:cubicBezTo>
                    <a:cubicBezTo>
                      <a:pt x="70" y="61"/>
                      <a:pt x="70" y="61"/>
                      <a:pt x="70" y="61"/>
                    </a:cubicBezTo>
                    <a:cubicBezTo>
                      <a:pt x="70" y="4"/>
                      <a:pt x="70" y="4"/>
                      <a:pt x="70" y="4"/>
                    </a:cubicBezTo>
                    <a:cubicBezTo>
                      <a:pt x="70" y="3"/>
                      <a:pt x="70" y="2"/>
                      <a:pt x="69" y="1"/>
                    </a:cubicBezTo>
                    <a:cubicBezTo>
                      <a:pt x="68" y="0"/>
                      <a:pt x="67"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8" name="Freeform 449">
                <a:extLst>
                  <a:ext uri="{FF2B5EF4-FFF2-40B4-BE49-F238E27FC236}">
                    <a16:creationId xmlns:a16="http://schemas.microsoft.com/office/drawing/2014/main" id="{F132ECEA-E6D7-4B89-9BB1-764944F9D91F}"/>
                  </a:ext>
                </a:extLst>
              </p:cNvPr>
              <p:cNvSpPr>
                <a:spLocks/>
              </p:cNvSpPr>
              <p:nvPr/>
            </p:nvSpPr>
            <p:spPr bwMode="auto">
              <a:xfrm>
                <a:off x="10298141" y="2974968"/>
                <a:ext cx="62752" cy="37507"/>
              </a:xfrm>
              <a:custGeom>
                <a:avLst/>
                <a:gdLst>
                  <a:gd name="T0" fmla="*/ 27 w 37"/>
                  <a:gd name="T1" fmla="*/ 0 h 22"/>
                  <a:gd name="T2" fmla="*/ 19 w 37"/>
                  <a:gd name="T3" fmla="*/ 3 h 22"/>
                  <a:gd name="T4" fmla="*/ 23 w 37"/>
                  <a:gd name="T5" fmla="*/ 14 h 22"/>
                  <a:gd name="T6" fmla="*/ 19 w 37"/>
                  <a:gd name="T7" fmla="*/ 19 h 22"/>
                  <a:gd name="T8" fmla="*/ 15 w 37"/>
                  <a:gd name="T9" fmla="*/ 14 h 22"/>
                  <a:gd name="T10" fmla="*/ 19 w 37"/>
                  <a:gd name="T11" fmla="*/ 3 h 22"/>
                  <a:gd name="T12" fmla="*/ 15 w 37"/>
                  <a:gd name="T13" fmla="*/ 2 h 22"/>
                  <a:gd name="T14" fmla="*/ 10 w 37"/>
                  <a:gd name="T15" fmla="*/ 0 h 22"/>
                  <a:gd name="T16" fmla="*/ 0 w 37"/>
                  <a:gd name="T17" fmla="*/ 11 h 22"/>
                  <a:gd name="T18" fmla="*/ 0 w 37"/>
                  <a:gd name="T19" fmla="*/ 22 h 22"/>
                  <a:gd name="T20" fmla="*/ 17 w 37"/>
                  <a:gd name="T21" fmla="*/ 22 h 22"/>
                  <a:gd name="T22" fmla="*/ 19 w 37"/>
                  <a:gd name="T23" fmla="*/ 22 h 22"/>
                  <a:gd name="T24" fmla="*/ 20 w 37"/>
                  <a:gd name="T25" fmla="*/ 22 h 22"/>
                  <a:gd name="T26" fmla="*/ 37 w 37"/>
                  <a:gd name="T27" fmla="*/ 22 h 22"/>
                  <a:gd name="T28" fmla="*/ 37 w 37"/>
                  <a:gd name="T29" fmla="*/ 11 h 22"/>
                  <a:gd name="T30" fmla="*/ 27 w 37"/>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22">
                    <a:moveTo>
                      <a:pt x="27" y="0"/>
                    </a:moveTo>
                    <a:cubicBezTo>
                      <a:pt x="19" y="3"/>
                      <a:pt x="19" y="3"/>
                      <a:pt x="19" y="3"/>
                    </a:cubicBezTo>
                    <a:cubicBezTo>
                      <a:pt x="23" y="14"/>
                      <a:pt x="23" y="14"/>
                      <a:pt x="23" y="14"/>
                    </a:cubicBezTo>
                    <a:cubicBezTo>
                      <a:pt x="19" y="19"/>
                      <a:pt x="19" y="19"/>
                      <a:pt x="19" y="19"/>
                    </a:cubicBezTo>
                    <a:cubicBezTo>
                      <a:pt x="15" y="14"/>
                      <a:pt x="15" y="14"/>
                      <a:pt x="15" y="14"/>
                    </a:cubicBezTo>
                    <a:cubicBezTo>
                      <a:pt x="19" y="3"/>
                      <a:pt x="19" y="3"/>
                      <a:pt x="19" y="3"/>
                    </a:cubicBezTo>
                    <a:cubicBezTo>
                      <a:pt x="15" y="2"/>
                      <a:pt x="15" y="2"/>
                      <a:pt x="15" y="2"/>
                    </a:cubicBezTo>
                    <a:cubicBezTo>
                      <a:pt x="10" y="0"/>
                      <a:pt x="10" y="0"/>
                      <a:pt x="10" y="0"/>
                    </a:cubicBezTo>
                    <a:cubicBezTo>
                      <a:pt x="5" y="2"/>
                      <a:pt x="0" y="5"/>
                      <a:pt x="0" y="11"/>
                    </a:cubicBezTo>
                    <a:cubicBezTo>
                      <a:pt x="0" y="22"/>
                      <a:pt x="0" y="22"/>
                      <a:pt x="0" y="22"/>
                    </a:cubicBezTo>
                    <a:cubicBezTo>
                      <a:pt x="17" y="22"/>
                      <a:pt x="17" y="22"/>
                      <a:pt x="17" y="22"/>
                    </a:cubicBezTo>
                    <a:cubicBezTo>
                      <a:pt x="19" y="22"/>
                      <a:pt x="19" y="22"/>
                      <a:pt x="19" y="22"/>
                    </a:cubicBezTo>
                    <a:cubicBezTo>
                      <a:pt x="20" y="22"/>
                      <a:pt x="20" y="22"/>
                      <a:pt x="20" y="22"/>
                    </a:cubicBezTo>
                    <a:cubicBezTo>
                      <a:pt x="37" y="22"/>
                      <a:pt x="37" y="22"/>
                      <a:pt x="37" y="22"/>
                    </a:cubicBezTo>
                    <a:cubicBezTo>
                      <a:pt x="37" y="22"/>
                      <a:pt x="37" y="22"/>
                      <a:pt x="37" y="11"/>
                    </a:cubicBezTo>
                    <a:cubicBezTo>
                      <a:pt x="37" y="5"/>
                      <a:pt x="32"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89" name="Freeform 450">
                <a:extLst>
                  <a:ext uri="{FF2B5EF4-FFF2-40B4-BE49-F238E27FC236}">
                    <a16:creationId xmlns:a16="http://schemas.microsoft.com/office/drawing/2014/main" id="{BC35C21C-631E-4DF3-BB45-7E78F3DF868C}"/>
                  </a:ext>
                </a:extLst>
              </p:cNvPr>
              <p:cNvSpPr>
                <a:spLocks/>
              </p:cNvSpPr>
              <p:nvPr/>
            </p:nvSpPr>
            <p:spPr bwMode="auto">
              <a:xfrm>
                <a:off x="10313288" y="2936019"/>
                <a:ext cx="32458" cy="35343"/>
              </a:xfrm>
              <a:custGeom>
                <a:avLst/>
                <a:gdLst>
                  <a:gd name="T0" fmla="*/ 8 w 19"/>
                  <a:gd name="T1" fmla="*/ 21 h 21"/>
                  <a:gd name="T2" fmla="*/ 10 w 19"/>
                  <a:gd name="T3" fmla="*/ 21 h 21"/>
                  <a:gd name="T4" fmla="*/ 19 w 19"/>
                  <a:gd name="T5" fmla="*/ 10 h 21"/>
                  <a:gd name="T6" fmla="*/ 10 w 19"/>
                  <a:gd name="T7" fmla="*/ 0 h 21"/>
                  <a:gd name="T8" fmla="*/ 0 w 19"/>
                  <a:gd name="T9" fmla="*/ 10 h 21"/>
                  <a:gd name="T10" fmla="*/ 8 w 19"/>
                  <a:gd name="T11" fmla="*/ 21 h 21"/>
                </a:gdLst>
                <a:ahLst/>
                <a:cxnLst>
                  <a:cxn ang="0">
                    <a:pos x="T0" y="T1"/>
                  </a:cxn>
                  <a:cxn ang="0">
                    <a:pos x="T2" y="T3"/>
                  </a:cxn>
                  <a:cxn ang="0">
                    <a:pos x="T4" y="T5"/>
                  </a:cxn>
                  <a:cxn ang="0">
                    <a:pos x="T6" y="T7"/>
                  </a:cxn>
                  <a:cxn ang="0">
                    <a:pos x="T8" y="T9"/>
                  </a:cxn>
                  <a:cxn ang="0">
                    <a:pos x="T10" y="T11"/>
                  </a:cxn>
                </a:cxnLst>
                <a:rect l="0" t="0" r="r" b="b"/>
                <a:pathLst>
                  <a:path w="19" h="21">
                    <a:moveTo>
                      <a:pt x="8" y="21"/>
                    </a:moveTo>
                    <a:cubicBezTo>
                      <a:pt x="8" y="21"/>
                      <a:pt x="9" y="21"/>
                      <a:pt x="10" y="21"/>
                    </a:cubicBezTo>
                    <a:cubicBezTo>
                      <a:pt x="15" y="21"/>
                      <a:pt x="19" y="16"/>
                      <a:pt x="19" y="10"/>
                    </a:cubicBezTo>
                    <a:cubicBezTo>
                      <a:pt x="19" y="4"/>
                      <a:pt x="15" y="0"/>
                      <a:pt x="10" y="0"/>
                    </a:cubicBezTo>
                    <a:cubicBezTo>
                      <a:pt x="4" y="0"/>
                      <a:pt x="0" y="4"/>
                      <a:pt x="0" y="10"/>
                    </a:cubicBezTo>
                    <a:cubicBezTo>
                      <a:pt x="0" y="15"/>
                      <a:pt x="3" y="20"/>
                      <a:pt x="8"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0" name="Oval 451">
                <a:extLst>
                  <a:ext uri="{FF2B5EF4-FFF2-40B4-BE49-F238E27FC236}">
                    <a16:creationId xmlns:a16="http://schemas.microsoft.com/office/drawing/2014/main" id="{C16F9D34-25B0-4852-A970-3D8FB5E1D275}"/>
                  </a:ext>
                </a:extLst>
              </p:cNvPr>
              <p:cNvSpPr>
                <a:spLocks noChangeArrowheads="1"/>
              </p:cNvSpPr>
              <p:nvPr/>
            </p:nvSpPr>
            <p:spPr bwMode="auto">
              <a:xfrm>
                <a:off x="10313288" y="2816286"/>
                <a:ext cx="31015" cy="375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1" name="Freeform 452">
                <a:extLst>
                  <a:ext uri="{FF2B5EF4-FFF2-40B4-BE49-F238E27FC236}">
                    <a16:creationId xmlns:a16="http://schemas.microsoft.com/office/drawing/2014/main" id="{ED916AAA-1B53-47A1-A762-CA66E20BFB9F}"/>
                  </a:ext>
                </a:extLst>
              </p:cNvPr>
              <p:cNvSpPr>
                <a:spLocks/>
              </p:cNvSpPr>
              <p:nvPr/>
            </p:nvSpPr>
            <p:spPr bwMode="auto">
              <a:xfrm>
                <a:off x="10296699" y="2857399"/>
                <a:ext cx="64194" cy="36064"/>
              </a:xfrm>
              <a:custGeom>
                <a:avLst/>
                <a:gdLst>
                  <a:gd name="T0" fmla="*/ 20 w 38"/>
                  <a:gd name="T1" fmla="*/ 21 h 21"/>
                  <a:gd name="T2" fmla="*/ 20 w 38"/>
                  <a:gd name="T3" fmla="*/ 21 h 21"/>
                  <a:gd name="T4" fmla="*/ 38 w 38"/>
                  <a:gd name="T5" fmla="*/ 21 h 21"/>
                  <a:gd name="T6" fmla="*/ 38 w 38"/>
                  <a:gd name="T7" fmla="*/ 10 h 21"/>
                  <a:gd name="T8" fmla="*/ 28 w 38"/>
                  <a:gd name="T9" fmla="*/ 0 h 21"/>
                  <a:gd name="T10" fmla="*/ 20 w 38"/>
                  <a:gd name="T11" fmla="*/ 3 h 21"/>
                  <a:gd name="T12" fmla="*/ 23 w 38"/>
                  <a:gd name="T13" fmla="*/ 13 h 21"/>
                  <a:gd name="T14" fmla="*/ 20 w 38"/>
                  <a:gd name="T15" fmla="*/ 19 h 21"/>
                  <a:gd name="T16" fmla="*/ 16 w 38"/>
                  <a:gd name="T17" fmla="*/ 13 h 21"/>
                  <a:gd name="T18" fmla="*/ 20 w 38"/>
                  <a:gd name="T19" fmla="*/ 3 h 21"/>
                  <a:gd name="T20" fmla="*/ 10 w 38"/>
                  <a:gd name="T21" fmla="*/ 0 h 21"/>
                  <a:gd name="T22" fmla="*/ 0 w 38"/>
                  <a:gd name="T23" fmla="*/ 10 h 21"/>
                  <a:gd name="T24" fmla="*/ 0 w 38"/>
                  <a:gd name="T25" fmla="*/ 21 h 21"/>
                  <a:gd name="T26" fmla="*/ 18 w 38"/>
                  <a:gd name="T27" fmla="*/ 21 h 21"/>
                  <a:gd name="T28" fmla="*/ 20 w 38"/>
                  <a:gd name="T2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1">
                    <a:moveTo>
                      <a:pt x="20" y="21"/>
                    </a:moveTo>
                    <a:cubicBezTo>
                      <a:pt x="20" y="21"/>
                      <a:pt x="20" y="21"/>
                      <a:pt x="20" y="21"/>
                    </a:cubicBezTo>
                    <a:cubicBezTo>
                      <a:pt x="38" y="21"/>
                      <a:pt x="38" y="21"/>
                      <a:pt x="38" y="21"/>
                    </a:cubicBezTo>
                    <a:cubicBezTo>
                      <a:pt x="38" y="21"/>
                      <a:pt x="38" y="21"/>
                      <a:pt x="38" y="10"/>
                    </a:cubicBezTo>
                    <a:cubicBezTo>
                      <a:pt x="38" y="4"/>
                      <a:pt x="32" y="1"/>
                      <a:pt x="28" y="0"/>
                    </a:cubicBezTo>
                    <a:cubicBezTo>
                      <a:pt x="20" y="3"/>
                      <a:pt x="20" y="3"/>
                      <a:pt x="20" y="3"/>
                    </a:cubicBezTo>
                    <a:cubicBezTo>
                      <a:pt x="23" y="13"/>
                      <a:pt x="23" y="13"/>
                      <a:pt x="23" y="13"/>
                    </a:cubicBezTo>
                    <a:cubicBezTo>
                      <a:pt x="20" y="19"/>
                      <a:pt x="20" y="19"/>
                      <a:pt x="20" y="19"/>
                    </a:cubicBezTo>
                    <a:cubicBezTo>
                      <a:pt x="16" y="13"/>
                      <a:pt x="16" y="13"/>
                      <a:pt x="16" y="13"/>
                    </a:cubicBezTo>
                    <a:cubicBezTo>
                      <a:pt x="20" y="3"/>
                      <a:pt x="20" y="3"/>
                      <a:pt x="20" y="3"/>
                    </a:cubicBezTo>
                    <a:cubicBezTo>
                      <a:pt x="10" y="0"/>
                      <a:pt x="10" y="0"/>
                      <a:pt x="10" y="0"/>
                    </a:cubicBezTo>
                    <a:cubicBezTo>
                      <a:pt x="6" y="1"/>
                      <a:pt x="0" y="4"/>
                      <a:pt x="0" y="10"/>
                    </a:cubicBezTo>
                    <a:cubicBezTo>
                      <a:pt x="0" y="21"/>
                      <a:pt x="0" y="21"/>
                      <a:pt x="0" y="21"/>
                    </a:cubicBezTo>
                    <a:cubicBezTo>
                      <a:pt x="18" y="21"/>
                      <a:pt x="18" y="21"/>
                      <a:pt x="18" y="21"/>
                    </a:cubicBezTo>
                    <a:lnTo>
                      <a:pt x="2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2" name="Freeform 453">
                <a:extLst>
                  <a:ext uri="{FF2B5EF4-FFF2-40B4-BE49-F238E27FC236}">
                    <a16:creationId xmlns:a16="http://schemas.microsoft.com/office/drawing/2014/main" id="{B43A5EFD-5373-43EA-BB70-1F2E2B3B7F0B}"/>
                  </a:ext>
                </a:extLst>
              </p:cNvPr>
              <p:cNvSpPr>
                <a:spLocks noEditPoints="1"/>
              </p:cNvSpPr>
              <p:nvPr/>
            </p:nvSpPr>
            <p:spPr bwMode="auto">
              <a:xfrm>
                <a:off x="10238275" y="2785993"/>
                <a:ext cx="383721" cy="262546"/>
              </a:xfrm>
              <a:custGeom>
                <a:avLst/>
                <a:gdLst>
                  <a:gd name="T0" fmla="*/ 225 w 225"/>
                  <a:gd name="T1" fmla="*/ 137 h 154"/>
                  <a:gd name="T2" fmla="*/ 225 w 225"/>
                  <a:gd name="T3" fmla="*/ 80 h 154"/>
                  <a:gd name="T4" fmla="*/ 225 w 225"/>
                  <a:gd name="T5" fmla="*/ 66 h 154"/>
                  <a:gd name="T6" fmla="*/ 225 w 225"/>
                  <a:gd name="T7" fmla="*/ 56 h 154"/>
                  <a:gd name="T8" fmla="*/ 225 w 225"/>
                  <a:gd name="T9" fmla="*/ 42 h 154"/>
                  <a:gd name="T10" fmla="*/ 225 w 225"/>
                  <a:gd name="T11" fmla="*/ 35 h 154"/>
                  <a:gd name="T12" fmla="*/ 225 w 225"/>
                  <a:gd name="T13" fmla="*/ 21 h 154"/>
                  <a:gd name="T14" fmla="*/ 225 w 225"/>
                  <a:gd name="T15" fmla="*/ 18 h 154"/>
                  <a:gd name="T16" fmla="*/ 223 w 225"/>
                  <a:gd name="T17" fmla="*/ 11 h 154"/>
                  <a:gd name="T18" fmla="*/ 216 w 225"/>
                  <a:gd name="T19" fmla="*/ 3 h 154"/>
                  <a:gd name="T20" fmla="*/ 209 w 225"/>
                  <a:gd name="T21" fmla="*/ 0 h 154"/>
                  <a:gd name="T22" fmla="*/ 207 w 225"/>
                  <a:gd name="T23" fmla="*/ 0 h 154"/>
                  <a:gd name="T24" fmla="*/ 193 w 225"/>
                  <a:gd name="T25" fmla="*/ 0 h 154"/>
                  <a:gd name="T26" fmla="*/ 185 w 225"/>
                  <a:gd name="T27" fmla="*/ 0 h 154"/>
                  <a:gd name="T28" fmla="*/ 172 w 225"/>
                  <a:gd name="T29" fmla="*/ 0 h 154"/>
                  <a:gd name="T30" fmla="*/ 161 w 225"/>
                  <a:gd name="T31" fmla="*/ 0 h 154"/>
                  <a:gd name="T32" fmla="*/ 147 w 225"/>
                  <a:gd name="T33" fmla="*/ 0 h 154"/>
                  <a:gd name="T34" fmla="*/ 18 w 225"/>
                  <a:gd name="T35" fmla="*/ 0 h 154"/>
                  <a:gd name="T36" fmla="*/ 0 w 225"/>
                  <a:gd name="T37" fmla="*/ 18 h 154"/>
                  <a:gd name="T38" fmla="*/ 0 w 225"/>
                  <a:gd name="T39" fmla="*/ 137 h 154"/>
                  <a:gd name="T40" fmla="*/ 18 w 225"/>
                  <a:gd name="T41" fmla="*/ 154 h 154"/>
                  <a:gd name="T42" fmla="*/ 207 w 225"/>
                  <a:gd name="T43" fmla="*/ 154 h 154"/>
                  <a:gd name="T44" fmla="*/ 225 w 225"/>
                  <a:gd name="T45" fmla="*/ 137 h 154"/>
                  <a:gd name="T46" fmla="*/ 211 w 225"/>
                  <a:gd name="T47" fmla="*/ 126 h 154"/>
                  <a:gd name="T48" fmla="*/ 196 w 225"/>
                  <a:gd name="T49" fmla="*/ 141 h 154"/>
                  <a:gd name="T50" fmla="*/ 55 w 225"/>
                  <a:gd name="T51" fmla="*/ 141 h 154"/>
                  <a:gd name="T52" fmla="*/ 29 w 225"/>
                  <a:gd name="T53" fmla="*/ 141 h 154"/>
                  <a:gd name="T54" fmla="*/ 13 w 225"/>
                  <a:gd name="T55" fmla="*/ 126 h 154"/>
                  <a:gd name="T56" fmla="*/ 13 w 225"/>
                  <a:gd name="T57" fmla="*/ 26 h 154"/>
                  <a:gd name="T58" fmla="*/ 29 w 225"/>
                  <a:gd name="T59" fmla="*/ 11 h 154"/>
                  <a:gd name="T60" fmla="*/ 91 w 225"/>
                  <a:gd name="T61" fmla="*/ 11 h 154"/>
                  <a:gd name="T62" fmla="*/ 146 w 225"/>
                  <a:gd name="T63" fmla="*/ 11 h 154"/>
                  <a:gd name="T64" fmla="*/ 160 w 225"/>
                  <a:gd name="T65" fmla="*/ 11 h 154"/>
                  <a:gd name="T66" fmla="*/ 170 w 225"/>
                  <a:gd name="T67" fmla="*/ 11 h 154"/>
                  <a:gd name="T68" fmla="*/ 183 w 225"/>
                  <a:gd name="T69" fmla="*/ 11 h 154"/>
                  <a:gd name="T70" fmla="*/ 191 w 225"/>
                  <a:gd name="T71" fmla="*/ 11 h 154"/>
                  <a:gd name="T72" fmla="*/ 196 w 225"/>
                  <a:gd name="T73" fmla="*/ 11 h 154"/>
                  <a:gd name="T74" fmla="*/ 203 w 225"/>
                  <a:gd name="T75" fmla="*/ 13 h 154"/>
                  <a:gd name="T76" fmla="*/ 211 w 225"/>
                  <a:gd name="T77" fmla="*/ 23 h 154"/>
                  <a:gd name="T78" fmla="*/ 211 w 225"/>
                  <a:gd name="T79" fmla="*/ 26 h 154"/>
                  <a:gd name="T80" fmla="*/ 211 w 225"/>
                  <a:gd name="T81" fmla="*/ 36 h 154"/>
                  <a:gd name="T82" fmla="*/ 211 w 225"/>
                  <a:gd name="T83" fmla="*/ 43 h 154"/>
                  <a:gd name="T84" fmla="*/ 211 w 225"/>
                  <a:gd name="T85" fmla="*/ 57 h 154"/>
                  <a:gd name="T86" fmla="*/ 211 w 225"/>
                  <a:gd name="T87" fmla="*/ 66 h 154"/>
                  <a:gd name="T88" fmla="*/ 211 w 225"/>
                  <a:gd name="T89" fmla="*/ 81 h 154"/>
                  <a:gd name="T90" fmla="*/ 211 w 225"/>
                  <a:gd name="T91" fmla="*/ 12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154">
                    <a:moveTo>
                      <a:pt x="225" y="137"/>
                    </a:moveTo>
                    <a:cubicBezTo>
                      <a:pt x="225" y="80"/>
                      <a:pt x="225" y="80"/>
                      <a:pt x="225" y="80"/>
                    </a:cubicBezTo>
                    <a:cubicBezTo>
                      <a:pt x="225" y="66"/>
                      <a:pt x="225" y="66"/>
                      <a:pt x="225" y="66"/>
                    </a:cubicBezTo>
                    <a:cubicBezTo>
                      <a:pt x="225" y="56"/>
                      <a:pt x="225" y="56"/>
                      <a:pt x="225" y="56"/>
                    </a:cubicBezTo>
                    <a:cubicBezTo>
                      <a:pt x="225" y="42"/>
                      <a:pt x="225" y="42"/>
                      <a:pt x="225" y="42"/>
                    </a:cubicBezTo>
                    <a:cubicBezTo>
                      <a:pt x="225" y="35"/>
                      <a:pt x="225" y="35"/>
                      <a:pt x="225" y="35"/>
                    </a:cubicBezTo>
                    <a:cubicBezTo>
                      <a:pt x="225" y="21"/>
                      <a:pt x="225" y="21"/>
                      <a:pt x="225" y="21"/>
                    </a:cubicBezTo>
                    <a:cubicBezTo>
                      <a:pt x="225" y="18"/>
                      <a:pt x="225" y="18"/>
                      <a:pt x="225" y="18"/>
                    </a:cubicBezTo>
                    <a:cubicBezTo>
                      <a:pt x="225" y="15"/>
                      <a:pt x="224" y="13"/>
                      <a:pt x="223" y="11"/>
                    </a:cubicBezTo>
                    <a:cubicBezTo>
                      <a:pt x="222" y="7"/>
                      <a:pt x="219" y="5"/>
                      <a:pt x="216" y="3"/>
                    </a:cubicBezTo>
                    <a:cubicBezTo>
                      <a:pt x="214" y="1"/>
                      <a:pt x="212" y="1"/>
                      <a:pt x="209" y="0"/>
                    </a:cubicBezTo>
                    <a:cubicBezTo>
                      <a:pt x="208" y="0"/>
                      <a:pt x="208" y="0"/>
                      <a:pt x="207" y="0"/>
                    </a:cubicBezTo>
                    <a:cubicBezTo>
                      <a:pt x="193" y="0"/>
                      <a:pt x="193" y="0"/>
                      <a:pt x="193" y="0"/>
                    </a:cubicBezTo>
                    <a:cubicBezTo>
                      <a:pt x="185" y="0"/>
                      <a:pt x="185" y="0"/>
                      <a:pt x="185" y="0"/>
                    </a:cubicBezTo>
                    <a:cubicBezTo>
                      <a:pt x="172" y="0"/>
                      <a:pt x="172" y="0"/>
                      <a:pt x="172" y="0"/>
                    </a:cubicBezTo>
                    <a:cubicBezTo>
                      <a:pt x="161" y="0"/>
                      <a:pt x="161" y="0"/>
                      <a:pt x="161" y="0"/>
                    </a:cubicBezTo>
                    <a:cubicBezTo>
                      <a:pt x="147" y="0"/>
                      <a:pt x="147" y="0"/>
                      <a:pt x="147" y="0"/>
                    </a:cubicBezTo>
                    <a:cubicBezTo>
                      <a:pt x="18" y="0"/>
                      <a:pt x="18" y="0"/>
                      <a:pt x="18" y="0"/>
                    </a:cubicBezTo>
                    <a:cubicBezTo>
                      <a:pt x="8" y="0"/>
                      <a:pt x="0" y="8"/>
                      <a:pt x="0" y="18"/>
                    </a:cubicBezTo>
                    <a:cubicBezTo>
                      <a:pt x="0" y="137"/>
                      <a:pt x="0" y="137"/>
                      <a:pt x="0" y="137"/>
                    </a:cubicBezTo>
                    <a:cubicBezTo>
                      <a:pt x="0" y="146"/>
                      <a:pt x="8" y="154"/>
                      <a:pt x="18" y="154"/>
                    </a:cubicBezTo>
                    <a:cubicBezTo>
                      <a:pt x="207" y="154"/>
                      <a:pt x="207" y="154"/>
                      <a:pt x="207" y="154"/>
                    </a:cubicBezTo>
                    <a:cubicBezTo>
                      <a:pt x="217" y="154"/>
                      <a:pt x="225" y="146"/>
                      <a:pt x="225" y="137"/>
                    </a:cubicBezTo>
                    <a:close/>
                    <a:moveTo>
                      <a:pt x="211" y="126"/>
                    </a:moveTo>
                    <a:cubicBezTo>
                      <a:pt x="211" y="135"/>
                      <a:pt x="204" y="141"/>
                      <a:pt x="196" y="141"/>
                    </a:cubicBezTo>
                    <a:cubicBezTo>
                      <a:pt x="55" y="141"/>
                      <a:pt x="55" y="141"/>
                      <a:pt x="55" y="141"/>
                    </a:cubicBezTo>
                    <a:cubicBezTo>
                      <a:pt x="29" y="141"/>
                      <a:pt x="29" y="141"/>
                      <a:pt x="29" y="141"/>
                    </a:cubicBezTo>
                    <a:cubicBezTo>
                      <a:pt x="20" y="141"/>
                      <a:pt x="13" y="135"/>
                      <a:pt x="13" y="126"/>
                    </a:cubicBezTo>
                    <a:cubicBezTo>
                      <a:pt x="13" y="26"/>
                      <a:pt x="13" y="26"/>
                      <a:pt x="13" y="26"/>
                    </a:cubicBezTo>
                    <a:cubicBezTo>
                      <a:pt x="13" y="18"/>
                      <a:pt x="20" y="11"/>
                      <a:pt x="29" y="11"/>
                    </a:cubicBezTo>
                    <a:cubicBezTo>
                      <a:pt x="91" y="11"/>
                      <a:pt x="91" y="11"/>
                      <a:pt x="91" y="11"/>
                    </a:cubicBezTo>
                    <a:cubicBezTo>
                      <a:pt x="146" y="11"/>
                      <a:pt x="146" y="11"/>
                      <a:pt x="146" y="11"/>
                    </a:cubicBezTo>
                    <a:cubicBezTo>
                      <a:pt x="160" y="11"/>
                      <a:pt x="160" y="11"/>
                      <a:pt x="160" y="11"/>
                    </a:cubicBezTo>
                    <a:cubicBezTo>
                      <a:pt x="170" y="11"/>
                      <a:pt x="170" y="11"/>
                      <a:pt x="170" y="11"/>
                    </a:cubicBezTo>
                    <a:cubicBezTo>
                      <a:pt x="183" y="11"/>
                      <a:pt x="183" y="11"/>
                      <a:pt x="183" y="11"/>
                    </a:cubicBezTo>
                    <a:cubicBezTo>
                      <a:pt x="191" y="11"/>
                      <a:pt x="191" y="11"/>
                      <a:pt x="191" y="11"/>
                    </a:cubicBezTo>
                    <a:cubicBezTo>
                      <a:pt x="196" y="11"/>
                      <a:pt x="196" y="11"/>
                      <a:pt x="196" y="11"/>
                    </a:cubicBezTo>
                    <a:cubicBezTo>
                      <a:pt x="198" y="11"/>
                      <a:pt x="201" y="12"/>
                      <a:pt x="203" y="13"/>
                    </a:cubicBezTo>
                    <a:cubicBezTo>
                      <a:pt x="207" y="15"/>
                      <a:pt x="210" y="19"/>
                      <a:pt x="211" y="23"/>
                    </a:cubicBezTo>
                    <a:cubicBezTo>
                      <a:pt x="211" y="24"/>
                      <a:pt x="211" y="25"/>
                      <a:pt x="211" y="26"/>
                    </a:cubicBezTo>
                    <a:cubicBezTo>
                      <a:pt x="211" y="36"/>
                      <a:pt x="211" y="36"/>
                      <a:pt x="211" y="36"/>
                    </a:cubicBezTo>
                    <a:cubicBezTo>
                      <a:pt x="211" y="43"/>
                      <a:pt x="211" y="43"/>
                      <a:pt x="211" y="43"/>
                    </a:cubicBezTo>
                    <a:cubicBezTo>
                      <a:pt x="211" y="57"/>
                      <a:pt x="211" y="57"/>
                      <a:pt x="211" y="57"/>
                    </a:cubicBezTo>
                    <a:cubicBezTo>
                      <a:pt x="211" y="66"/>
                      <a:pt x="211" y="66"/>
                      <a:pt x="211" y="66"/>
                    </a:cubicBezTo>
                    <a:cubicBezTo>
                      <a:pt x="211" y="81"/>
                      <a:pt x="211" y="81"/>
                      <a:pt x="211" y="81"/>
                    </a:cubicBezTo>
                    <a:lnTo>
                      <a:pt x="211"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3" name="Freeform 454">
                <a:extLst>
                  <a:ext uri="{FF2B5EF4-FFF2-40B4-BE49-F238E27FC236}">
                    <a16:creationId xmlns:a16="http://schemas.microsoft.com/office/drawing/2014/main" id="{D1B27F31-14A1-4798-81F8-B233C5D029C6}"/>
                  </a:ext>
                </a:extLst>
              </p:cNvPr>
              <p:cNvSpPr>
                <a:spLocks/>
              </p:cNvSpPr>
              <p:nvPr/>
            </p:nvSpPr>
            <p:spPr bwMode="auto">
              <a:xfrm>
                <a:off x="10054349" y="3114896"/>
                <a:ext cx="168779" cy="228646"/>
              </a:xfrm>
              <a:custGeom>
                <a:avLst/>
                <a:gdLst>
                  <a:gd name="T0" fmla="*/ 50 w 99"/>
                  <a:gd name="T1" fmla="*/ 2 h 134"/>
                  <a:gd name="T2" fmla="*/ 89 w 99"/>
                  <a:gd name="T3" fmla="*/ 59 h 134"/>
                  <a:gd name="T4" fmla="*/ 89 w 99"/>
                  <a:gd name="T5" fmla="*/ 86 h 134"/>
                  <a:gd name="T6" fmla="*/ 59 w 99"/>
                  <a:gd name="T7" fmla="*/ 68 h 134"/>
                  <a:gd name="T8" fmla="*/ 50 w 99"/>
                  <a:gd name="T9" fmla="*/ 2 h 134"/>
                  <a:gd name="T10" fmla="*/ 0 w 99"/>
                  <a:gd name="T11" fmla="*/ 34 h 134"/>
                  <a:gd name="T12" fmla="*/ 0 w 99"/>
                  <a:gd name="T13" fmla="*/ 114 h 134"/>
                  <a:gd name="T14" fmla="*/ 50 w 99"/>
                  <a:gd name="T15" fmla="*/ 134 h 134"/>
                  <a:gd name="T16" fmla="*/ 99 w 99"/>
                  <a:gd name="T17" fmla="*/ 105 h 134"/>
                  <a:gd name="T18" fmla="*/ 99 w 99"/>
                  <a:gd name="T19" fmla="*/ 68 h 134"/>
                  <a:gd name="T20" fmla="*/ 50 w 99"/>
                  <a:gd name="T21" fmla="*/ 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50" y="2"/>
                    </a:moveTo>
                    <a:cubicBezTo>
                      <a:pt x="89" y="59"/>
                      <a:pt x="89" y="59"/>
                      <a:pt x="89" y="59"/>
                    </a:cubicBezTo>
                    <a:cubicBezTo>
                      <a:pt x="89" y="86"/>
                      <a:pt x="89" y="86"/>
                      <a:pt x="89" y="86"/>
                    </a:cubicBezTo>
                    <a:cubicBezTo>
                      <a:pt x="59" y="68"/>
                      <a:pt x="59" y="68"/>
                      <a:pt x="59" y="68"/>
                    </a:cubicBezTo>
                    <a:cubicBezTo>
                      <a:pt x="50" y="2"/>
                      <a:pt x="50" y="2"/>
                      <a:pt x="50" y="2"/>
                    </a:cubicBezTo>
                    <a:cubicBezTo>
                      <a:pt x="50" y="2"/>
                      <a:pt x="0" y="0"/>
                      <a:pt x="0" y="34"/>
                    </a:cubicBezTo>
                    <a:cubicBezTo>
                      <a:pt x="0" y="68"/>
                      <a:pt x="0" y="114"/>
                      <a:pt x="0" y="114"/>
                    </a:cubicBezTo>
                    <a:cubicBezTo>
                      <a:pt x="0" y="114"/>
                      <a:pt x="5" y="134"/>
                      <a:pt x="50" y="134"/>
                    </a:cubicBezTo>
                    <a:cubicBezTo>
                      <a:pt x="94" y="134"/>
                      <a:pt x="99" y="121"/>
                      <a:pt x="99" y="105"/>
                    </a:cubicBezTo>
                    <a:cubicBezTo>
                      <a:pt x="99" y="89"/>
                      <a:pt x="99" y="68"/>
                      <a:pt x="99" y="68"/>
                    </a:cubicBezTo>
                    <a:cubicBezTo>
                      <a:pt x="99" y="68"/>
                      <a:pt x="88" y="2"/>
                      <a:pt x="5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94" name="Oval 455">
                <a:extLst>
                  <a:ext uri="{FF2B5EF4-FFF2-40B4-BE49-F238E27FC236}">
                    <a16:creationId xmlns:a16="http://schemas.microsoft.com/office/drawing/2014/main" id="{A9A0AA70-F95E-4426-9F00-23DBA19D6340}"/>
                  </a:ext>
                </a:extLst>
              </p:cNvPr>
              <p:cNvSpPr>
                <a:spLocks noChangeArrowheads="1"/>
              </p:cNvSpPr>
              <p:nvPr/>
            </p:nvSpPr>
            <p:spPr bwMode="auto">
              <a:xfrm>
                <a:off x="10063004" y="2954772"/>
                <a:ext cx="132715" cy="155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grpSp>
        <p:grpSp>
          <p:nvGrpSpPr>
            <p:cNvPr id="55" name="组合 54">
              <a:extLst>
                <a:ext uri="{FF2B5EF4-FFF2-40B4-BE49-F238E27FC236}">
                  <a16:creationId xmlns:a16="http://schemas.microsoft.com/office/drawing/2014/main" id="{93B21B88-DAF3-4D10-B040-C875645509B5}"/>
                </a:ext>
              </a:extLst>
            </p:cNvPr>
            <p:cNvGrpSpPr/>
            <p:nvPr/>
          </p:nvGrpSpPr>
          <p:grpSpPr>
            <a:xfrm>
              <a:off x="7759285" y="4433906"/>
              <a:ext cx="204031" cy="304975"/>
              <a:chOff x="10182016" y="3597432"/>
              <a:chExt cx="481093" cy="719115"/>
            </a:xfrm>
            <a:solidFill>
              <a:schemeClr val="bg1">
                <a:lumMod val="65000"/>
              </a:schemeClr>
            </a:solidFill>
            <a:effectLst>
              <a:reflection blurRad="6350" stA="50000" endA="300" endPos="55000" dir="5400000" sy="-100000" algn="bl" rotWithShape="0"/>
            </a:effectLst>
          </p:grpSpPr>
          <p:sp>
            <p:nvSpPr>
              <p:cNvPr id="75" name="Freeform 456">
                <a:extLst>
                  <a:ext uri="{FF2B5EF4-FFF2-40B4-BE49-F238E27FC236}">
                    <a16:creationId xmlns:a16="http://schemas.microsoft.com/office/drawing/2014/main" id="{D911BA34-E0DD-43DC-96A3-5CD90C72CE13}"/>
                  </a:ext>
                </a:extLst>
              </p:cNvPr>
              <p:cNvSpPr>
                <a:spLocks noEditPoints="1"/>
              </p:cNvSpPr>
              <p:nvPr/>
            </p:nvSpPr>
            <p:spPr bwMode="auto">
              <a:xfrm>
                <a:off x="10274339" y="3841224"/>
                <a:ext cx="388770" cy="347657"/>
              </a:xfrm>
              <a:custGeom>
                <a:avLst/>
                <a:gdLst>
                  <a:gd name="T0" fmla="*/ 148 w 228"/>
                  <a:gd name="T1" fmla="*/ 0 h 204"/>
                  <a:gd name="T2" fmla="*/ 148 w 228"/>
                  <a:gd name="T3" fmla="*/ 0 h 204"/>
                  <a:gd name="T4" fmla="*/ 114 w 228"/>
                  <a:gd name="T5" fmla="*/ 13 h 204"/>
                  <a:gd name="T6" fmla="*/ 80 w 228"/>
                  <a:gd name="T7" fmla="*/ 0 h 204"/>
                  <a:gd name="T8" fmla="*/ 0 w 228"/>
                  <a:gd name="T9" fmla="*/ 80 h 204"/>
                  <a:gd name="T10" fmla="*/ 0 w 228"/>
                  <a:gd name="T11" fmla="*/ 98 h 204"/>
                  <a:gd name="T12" fmla="*/ 7 w 228"/>
                  <a:gd name="T13" fmla="*/ 84 h 204"/>
                  <a:gd name="T14" fmla="*/ 17 w 228"/>
                  <a:gd name="T15" fmla="*/ 84 h 204"/>
                  <a:gd name="T16" fmla="*/ 93 w 228"/>
                  <a:gd name="T17" fmla="*/ 137 h 204"/>
                  <a:gd name="T18" fmla="*/ 93 w 228"/>
                  <a:gd name="T19" fmla="*/ 204 h 204"/>
                  <a:gd name="T20" fmla="*/ 104 w 228"/>
                  <a:gd name="T21" fmla="*/ 204 h 204"/>
                  <a:gd name="T22" fmla="*/ 124 w 228"/>
                  <a:gd name="T23" fmla="*/ 204 h 204"/>
                  <a:gd name="T24" fmla="*/ 228 w 228"/>
                  <a:gd name="T25" fmla="*/ 167 h 204"/>
                  <a:gd name="T26" fmla="*/ 228 w 228"/>
                  <a:gd name="T27" fmla="*/ 80 h 204"/>
                  <a:gd name="T28" fmla="*/ 148 w 228"/>
                  <a:gd name="T29" fmla="*/ 0 h 204"/>
                  <a:gd name="T30" fmla="*/ 114 w 228"/>
                  <a:gd name="T31" fmla="*/ 151 h 204"/>
                  <a:gd name="T32" fmla="*/ 101 w 228"/>
                  <a:gd name="T33" fmla="*/ 132 h 204"/>
                  <a:gd name="T34" fmla="*/ 87 w 228"/>
                  <a:gd name="T35" fmla="*/ 112 h 204"/>
                  <a:gd name="T36" fmla="*/ 114 w 228"/>
                  <a:gd name="T37" fmla="*/ 13 h 204"/>
                  <a:gd name="T38" fmla="*/ 141 w 228"/>
                  <a:gd name="T39" fmla="*/ 112 h 204"/>
                  <a:gd name="T40" fmla="*/ 114 w 228"/>
                  <a:gd name="T41" fmla="*/ 15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204">
                    <a:moveTo>
                      <a:pt x="148" y="0"/>
                    </a:moveTo>
                    <a:cubicBezTo>
                      <a:pt x="148" y="0"/>
                      <a:pt x="148" y="0"/>
                      <a:pt x="148" y="0"/>
                    </a:cubicBezTo>
                    <a:cubicBezTo>
                      <a:pt x="114" y="13"/>
                      <a:pt x="114" y="13"/>
                      <a:pt x="114" y="13"/>
                    </a:cubicBezTo>
                    <a:cubicBezTo>
                      <a:pt x="80" y="0"/>
                      <a:pt x="80" y="0"/>
                      <a:pt x="80" y="0"/>
                    </a:cubicBezTo>
                    <a:cubicBezTo>
                      <a:pt x="50" y="9"/>
                      <a:pt x="0" y="30"/>
                      <a:pt x="0" y="80"/>
                    </a:cubicBezTo>
                    <a:cubicBezTo>
                      <a:pt x="0" y="87"/>
                      <a:pt x="0" y="92"/>
                      <a:pt x="0" y="98"/>
                    </a:cubicBezTo>
                    <a:cubicBezTo>
                      <a:pt x="5" y="90"/>
                      <a:pt x="7" y="84"/>
                      <a:pt x="7" y="84"/>
                    </a:cubicBezTo>
                    <a:cubicBezTo>
                      <a:pt x="17" y="84"/>
                      <a:pt x="17" y="84"/>
                      <a:pt x="17" y="84"/>
                    </a:cubicBezTo>
                    <a:cubicBezTo>
                      <a:pt x="17" y="84"/>
                      <a:pt x="33" y="137"/>
                      <a:pt x="93" y="137"/>
                    </a:cubicBezTo>
                    <a:cubicBezTo>
                      <a:pt x="93" y="204"/>
                      <a:pt x="93" y="204"/>
                      <a:pt x="93" y="204"/>
                    </a:cubicBezTo>
                    <a:cubicBezTo>
                      <a:pt x="97" y="204"/>
                      <a:pt x="100" y="204"/>
                      <a:pt x="104" y="204"/>
                    </a:cubicBezTo>
                    <a:cubicBezTo>
                      <a:pt x="124" y="204"/>
                      <a:pt x="124" y="204"/>
                      <a:pt x="124" y="204"/>
                    </a:cubicBezTo>
                    <a:cubicBezTo>
                      <a:pt x="225" y="204"/>
                      <a:pt x="228" y="167"/>
                      <a:pt x="228" y="167"/>
                    </a:cubicBezTo>
                    <a:cubicBezTo>
                      <a:pt x="228" y="167"/>
                      <a:pt x="228" y="154"/>
                      <a:pt x="228" y="80"/>
                    </a:cubicBezTo>
                    <a:cubicBezTo>
                      <a:pt x="228" y="30"/>
                      <a:pt x="178" y="9"/>
                      <a:pt x="148" y="0"/>
                    </a:cubicBezTo>
                    <a:close/>
                    <a:moveTo>
                      <a:pt x="114" y="151"/>
                    </a:moveTo>
                    <a:cubicBezTo>
                      <a:pt x="101" y="132"/>
                      <a:pt x="101" y="132"/>
                      <a:pt x="101" y="132"/>
                    </a:cubicBezTo>
                    <a:cubicBezTo>
                      <a:pt x="87" y="112"/>
                      <a:pt x="87" y="112"/>
                      <a:pt x="87" y="112"/>
                    </a:cubicBezTo>
                    <a:cubicBezTo>
                      <a:pt x="114" y="13"/>
                      <a:pt x="114" y="13"/>
                      <a:pt x="114" y="13"/>
                    </a:cubicBezTo>
                    <a:cubicBezTo>
                      <a:pt x="141" y="112"/>
                      <a:pt x="141" y="112"/>
                      <a:pt x="141" y="112"/>
                    </a:cubicBezTo>
                    <a:lnTo>
                      <a:pt x="11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6" name="Oval 457">
                <a:extLst>
                  <a:ext uri="{FF2B5EF4-FFF2-40B4-BE49-F238E27FC236}">
                    <a16:creationId xmlns:a16="http://schemas.microsoft.com/office/drawing/2014/main" id="{DD3FCFCD-0E17-45C2-A835-5A38DCCF57E8}"/>
                  </a:ext>
                </a:extLst>
              </p:cNvPr>
              <p:cNvSpPr>
                <a:spLocks noChangeArrowheads="1"/>
              </p:cNvSpPr>
              <p:nvPr/>
            </p:nvSpPr>
            <p:spPr bwMode="auto">
              <a:xfrm>
                <a:off x="10371712" y="3597432"/>
                <a:ext cx="195467" cy="2279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7" name="Freeform 458">
                <a:extLst>
                  <a:ext uri="{FF2B5EF4-FFF2-40B4-BE49-F238E27FC236}">
                    <a16:creationId xmlns:a16="http://schemas.microsoft.com/office/drawing/2014/main" id="{904EAF9D-B747-44C2-9E14-DFCA3012B0C6}"/>
                  </a:ext>
                </a:extLst>
              </p:cNvPr>
              <p:cNvSpPr>
                <a:spLocks/>
              </p:cNvSpPr>
              <p:nvPr/>
            </p:nvSpPr>
            <p:spPr bwMode="auto">
              <a:xfrm>
                <a:off x="10241882" y="4125408"/>
                <a:ext cx="108913" cy="109634"/>
              </a:xfrm>
              <a:custGeom>
                <a:avLst/>
                <a:gdLst>
                  <a:gd name="T0" fmla="*/ 20 w 64"/>
                  <a:gd name="T1" fmla="*/ 2 h 64"/>
                  <a:gd name="T2" fmla="*/ 0 w 64"/>
                  <a:gd name="T3" fmla="*/ 32 h 64"/>
                  <a:gd name="T4" fmla="*/ 32 w 64"/>
                  <a:gd name="T5" fmla="*/ 64 h 64"/>
                  <a:gd name="T6" fmla="*/ 64 w 64"/>
                  <a:gd name="T7" fmla="*/ 32 h 64"/>
                  <a:gd name="T8" fmla="*/ 64 w 64"/>
                  <a:gd name="T9" fmla="*/ 31 h 64"/>
                  <a:gd name="T10" fmla="*/ 32 w 64"/>
                  <a:gd name="T11" fmla="*/ 0 h 64"/>
                  <a:gd name="T12" fmla="*/ 20 w 64"/>
                  <a:gd name="T13" fmla="*/ 2 h 64"/>
                </a:gdLst>
                <a:ahLst/>
                <a:cxnLst>
                  <a:cxn ang="0">
                    <a:pos x="T0" y="T1"/>
                  </a:cxn>
                  <a:cxn ang="0">
                    <a:pos x="T2" y="T3"/>
                  </a:cxn>
                  <a:cxn ang="0">
                    <a:pos x="T4" y="T5"/>
                  </a:cxn>
                  <a:cxn ang="0">
                    <a:pos x="T6" y="T7"/>
                  </a:cxn>
                  <a:cxn ang="0">
                    <a:pos x="T8" y="T9"/>
                  </a:cxn>
                  <a:cxn ang="0">
                    <a:pos x="T10" y="T11"/>
                  </a:cxn>
                  <a:cxn ang="0">
                    <a:pos x="T12" y="T13"/>
                  </a:cxn>
                </a:cxnLst>
                <a:rect l="0" t="0" r="r" b="b"/>
                <a:pathLst>
                  <a:path w="64" h="64">
                    <a:moveTo>
                      <a:pt x="20" y="2"/>
                    </a:moveTo>
                    <a:cubicBezTo>
                      <a:pt x="8" y="7"/>
                      <a:pt x="0" y="18"/>
                      <a:pt x="0" y="32"/>
                    </a:cubicBezTo>
                    <a:cubicBezTo>
                      <a:pt x="0" y="49"/>
                      <a:pt x="14" y="64"/>
                      <a:pt x="32" y="64"/>
                    </a:cubicBezTo>
                    <a:cubicBezTo>
                      <a:pt x="50" y="64"/>
                      <a:pt x="64" y="49"/>
                      <a:pt x="64" y="32"/>
                    </a:cubicBezTo>
                    <a:cubicBezTo>
                      <a:pt x="64" y="32"/>
                      <a:pt x="64" y="31"/>
                      <a:pt x="64" y="31"/>
                    </a:cubicBezTo>
                    <a:cubicBezTo>
                      <a:pt x="64" y="14"/>
                      <a:pt x="49" y="0"/>
                      <a:pt x="32" y="0"/>
                    </a:cubicBezTo>
                    <a:cubicBezTo>
                      <a:pt x="28" y="0"/>
                      <a:pt x="24" y="1"/>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8" name="Freeform 459">
                <a:extLst>
                  <a:ext uri="{FF2B5EF4-FFF2-40B4-BE49-F238E27FC236}">
                    <a16:creationId xmlns:a16="http://schemas.microsoft.com/office/drawing/2014/main" id="{72BD4207-43F6-4786-B22F-F70EACF2288C}"/>
                  </a:ext>
                </a:extLst>
              </p:cNvPr>
              <p:cNvSpPr>
                <a:spLocks noEditPoints="1"/>
              </p:cNvSpPr>
              <p:nvPr/>
            </p:nvSpPr>
            <p:spPr bwMode="auto">
              <a:xfrm>
                <a:off x="10182016" y="4011446"/>
                <a:ext cx="228646" cy="305101"/>
              </a:xfrm>
              <a:custGeom>
                <a:avLst/>
                <a:gdLst>
                  <a:gd name="T0" fmla="*/ 66 w 134"/>
                  <a:gd name="T1" fmla="*/ 0 h 179"/>
                  <a:gd name="T2" fmla="*/ 54 w 134"/>
                  <a:gd name="T3" fmla="*/ 18 h 179"/>
                  <a:gd name="T4" fmla="*/ 0 w 134"/>
                  <a:gd name="T5" fmla="*/ 48 h 179"/>
                  <a:gd name="T6" fmla="*/ 0 w 134"/>
                  <a:gd name="T7" fmla="*/ 117 h 179"/>
                  <a:gd name="T8" fmla="*/ 66 w 134"/>
                  <a:gd name="T9" fmla="*/ 179 h 179"/>
                  <a:gd name="T10" fmla="*/ 134 w 134"/>
                  <a:gd name="T11" fmla="*/ 116 h 179"/>
                  <a:gd name="T12" fmla="*/ 134 w 134"/>
                  <a:gd name="T13" fmla="*/ 104 h 179"/>
                  <a:gd name="T14" fmla="*/ 134 w 134"/>
                  <a:gd name="T15" fmla="*/ 48 h 179"/>
                  <a:gd name="T16" fmla="*/ 66 w 134"/>
                  <a:gd name="T17" fmla="*/ 0 h 179"/>
                  <a:gd name="T18" fmla="*/ 107 w 134"/>
                  <a:gd name="T19" fmla="*/ 99 h 179"/>
                  <a:gd name="T20" fmla="*/ 107 w 134"/>
                  <a:gd name="T21" fmla="*/ 100 h 179"/>
                  <a:gd name="T22" fmla="*/ 67 w 134"/>
                  <a:gd name="T23" fmla="*/ 139 h 179"/>
                  <a:gd name="T24" fmla="*/ 27 w 134"/>
                  <a:gd name="T25" fmla="*/ 99 h 179"/>
                  <a:gd name="T26" fmla="*/ 54 w 134"/>
                  <a:gd name="T27" fmla="*/ 60 h 179"/>
                  <a:gd name="T28" fmla="*/ 67 w 134"/>
                  <a:gd name="T29" fmla="*/ 58 h 179"/>
                  <a:gd name="T30" fmla="*/ 107 w 134"/>
                  <a:gd name="T31" fmla="*/ 9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79">
                    <a:moveTo>
                      <a:pt x="66" y="0"/>
                    </a:moveTo>
                    <a:cubicBezTo>
                      <a:pt x="66" y="0"/>
                      <a:pt x="62" y="9"/>
                      <a:pt x="54" y="18"/>
                    </a:cubicBezTo>
                    <a:cubicBezTo>
                      <a:pt x="44" y="30"/>
                      <a:pt x="27" y="45"/>
                      <a:pt x="0" y="48"/>
                    </a:cubicBezTo>
                    <a:cubicBezTo>
                      <a:pt x="0" y="117"/>
                      <a:pt x="0" y="117"/>
                      <a:pt x="0" y="117"/>
                    </a:cubicBezTo>
                    <a:cubicBezTo>
                      <a:pt x="0" y="153"/>
                      <a:pt x="66" y="179"/>
                      <a:pt x="66" y="179"/>
                    </a:cubicBezTo>
                    <a:cubicBezTo>
                      <a:pt x="124" y="164"/>
                      <a:pt x="134" y="116"/>
                      <a:pt x="134" y="116"/>
                    </a:cubicBezTo>
                    <a:cubicBezTo>
                      <a:pt x="134" y="104"/>
                      <a:pt x="134" y="104"/>
                      <a:pt x="134" y="104"/>
                    </a:cubicBezTo>
                    <a:cubicBezTo>
                      <a:pt x="134" y="48"/>
                      <a:pt x="134" y="48"/>
                      <a:pt x="134" y="48"/>
                    </a:cubicBezTo>
                    <a:cubicBezTo>
                      <a:pt x="81" y="46"/>
                      <a:pt x="66" y="0"/>
                      <a:pt x="66" y="0"/>
                    </a:cubicBezTo>
                    <a:close/>
                    <a:moveTo>
                      <a:pt x="107" y="99"/>
                    </a:moveTo>
                    <a:cubicBezTo>
                      <a:pt x="107" y="99"/>
                      <a:pt x="107" y="100"/>
                      <a:pt x="107" y="100"/>
                    </a:cubicBezTo>
                    <a:cubicBezTo>
                      <a:pt x="106" y="122"/>
                      <a:pt x="89" y="139"/>
                      <a:pt x="67" y="139"/>
                    </a:cubicBezTo>
                    <a:cubicBezTo>
                      <a:pt x="45" y="139"/>
                      <a:pt x="27" y="121"/>
                      <a:pt x="27" y="99"/>
                    </a:cubicBezTo>
                    <a:cubicBezTo>
                      <a:pt x="27" y="81"/>
                      <a:pt x="38" y="66"/>
                      <a:pt x="54" y="60"/>
                    </a:cubicBezTo>
                    <a:cubicBezTo>
                      <a:pt x="58" y="59"/>
                      <a:pt x="63" y="58"/>
                      <a:pt x="67" y="58"/>
                    </a:cubicBezTo>
                    <a:cubicBezTo>
                      <a:pt x="89" y="58"/>
                      <a:pt x="107" y="76"/>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grpSp>
        <p:grpSp>
          <p:nvGrpSpPr>
            <p:cNvPr id="56" name="组合 55">
              <a:extLst>
                <a:ext uri="{FF2B5EF4-FFF2-40B4-BE49-F238E27FC236}">
                  <a16:creationId xmlns:a16="http://schemas.microsoft.com/office/drawing/2014/main" id="{6DDEEB2D-B402-4183-8122-78E2024927D3}"/>
                </a:ext>
              </a:extLst>
            </p:cNvPr>
            <p:cNvGrpSpPr/>
            <p:nvPr/>
          </p:nvGrpSpPr>
          <p:grpSpPr>
            <a:xfrm>
              <a:off x="7719213" y="5165939"/>
              <a:ext cx="284175" cy="320882"/>
              <a:chOff x="1027865" y="1177546"/>
              <a:chExt cx="670069" cy="756622"/>
            </a:xfrm>
            <a:solidFill>
              <a:schemeClr val="bg1">
                <a:lumMod val="65000"/>
              </a:schemeClr>
            </a:solidFill>
            <a:effectLst>
              <a:reflection blurRad="6350" stA="50000" endA="300" endPos="55000" dir="5400000" sy="-100000" algn="bl" rotWithShape="0"/>
            </a:effectLst>
          </p:grpSpPr>
          <p:sp>
            <p:nvSpPr>
              <p:cNvPr id="63" name="Oval 648">
                <a:extLst>
                  <a:ext uri="{FF2B5EF4-FFF2-40B4-BE49-F238E27FC236}">
                    <a16:creationId xmlns:a16="http://schemas.microsoft.com/office/drawing/2014/main" id="{49D176C6-B8D2-4BBA-8AFD-567DDE67E061}"/>
                  </a:ext>
                </a:extLst>
              </p:cNvPr>
              <p:cNvSpPr>
                <a:spLocks noChangeArrowheads="1"/>
              </p:cNvSpPr>
              <p:nvPr/>
            </p:nvSpPr>
            <p:spPr bwMode="auto">
              <a:xfrm>
                <a:off x="1494533" y="1264821"/>
                <a:ext cx="189697" cy="21926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4" name="Freeform 649">
                <a:extLst>
                  <a:ext uri="{FF2B5EF4-FFF2-40B4-BE49-F238E27FC236}">
                    <a16:creationId xmlns:a16="http://schemas.microsoft.com/office/drawing/2014/main" id="{B23B2C4B-5123-45D0-B902-A2B5C7E82CAC}"/>
                  </a:ext>
                </a:extLst>
              </p:cNvPr>
              <p:cNvSpPr>
                <a:spLocks noEditPoints="1"/>
              </p:cNvSpPr>
              <p:nvPr/>
            </p:nvSpPr>
            <p:spPr bwMode="auto">
              <a:xfrm>
                <a:off x="1301951" y="1177546"/>
                <a:ext cx="199795" cy="173829"/>
              </a:xfrm>
              <a:custGeom>
                <a:avLst/>
                <a:gdLst>
                  <a:gd name="T0" fmla="*/ 106 w 117"/>
                  <a:gd name="T1" fmla="*/ 67 h 102"/>
                  <a:gd name="T2" fmla="*/ 117 w 117"/>
                  <a:gd name="T3" fmla="*/ 45 h 102"/>
                  <a:gd name="T4" fmla="*/ 117 w 117"/>
                  <a:gd name="T5" fmla="*/ 24 h 102"/>
                  <a:gd name="T6" fmla="*/ 94 w 117"/>
                  <a:gd name="T7" fmla="*/ 0 h 102"/>
                  <a:gd name="T8" fmla="*/ 23 w 117"/>
                  <a:gd name="T9" fmla="*/ 0 h 102"/>
                  <a:gd name="T10" fmla="*/ 0 w 117"/>
                  <a:gd name="T11" fmla="*/ 24 h 102"/>
                  <a:gd name="T12" fmla="*/ 0 w 117"/>
                  <a:gd name="T13" fmla="*/ 45 h 102"/>
                  <a:gd name="T14" fmla="*/ 23 w 117"/>
                  <a:gd name="T15" fmla="*/ 70 h 102"/>
                  <a:gd name="T16" fmla="*/ 73 w 117"/>
                  <a:gd name="T17" fmla="*/ 70 h 102"/>
                  <a:gd name="T18" fmla="*/ 110 w 117"/>
                  <a:gd name="T19" fmla="*/ 102 h 102"/>
                  <a:gd name="T20" fmla="*/ 106 w 117"/>
                  <a:gd name="T21" fmla="*/ 67 h 102"/>
                  <a:gd name="T22" fmla="*/ 88 w 117"/>
                  <a:gd name="T23" fmla="*/ 60 h 102"/>
                  <a:gd name="T24" fmla="*/ 31 w 117"/>
                  <a:gd name="T25" fmla="*/ 60 h 102"/>
                  <a:gd name="T26" fmla="*/ 13 w 117"/>
                  <a:gd name="T27" fmla="*/ 43 h 102"/>
                  <a:gd name="T28" fmla="*/ 13 w 117"/>
                  <a:gd name="T29" fmla="*/ 27 h 102"/>
                  <a:gd name="T30" fmla="*/ 31 w 117"/>
                  <a:gd name="T31" fmla="*/ 9 h 102"/>
                  <a:gd name="T32" fmla="*/ 88 w 117"/>
                  <a:gd name="T33" fmla="*/ 9 h 102"/>
                  <a:gd name="T34" fmla="*/ 106 w 117"/>
                  <a:gd name="T35" fmla="*/ 27 h 102"/>
                  <a:gd name="T36" fmla="*/ 106 w 117"/>
                  <a:gd name="T37" fmla="*/ 43 h 102"/>
                  <a:gd name="T38" fmla="*/ 88 w 117"/>
                  <a:gd name="T39"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02">
                    <a:moveTo>
                      <a:pt x="106" y="67"/>
                    </a:moveTo>
                    <a:cubicBezTo>
                      <a:pt x="112" y="62"/>
                      <a:pt x="117" y="55"/>
                      <a:pt x="117" y="45"/>
                    </a:cubicBezTo>
                    <a:cubicBezTo>
                      <a:pt x="117" y="24"/>
                      <a:pt x="117" y="24"/>
                      <a:pt x="117" y="24"/>
                    </a:cubicBezTo>
                    <a:cubicBezTo>
                      <a:pt x="117" y="11"/>
                      <a:pt x="107" y="0"/>
                      <a:pt x="94" y="0"/>
                    </a:cubicBezTo>
                    <a:cubicBezTo>
                      <a:pt x="23" y="0"/>
                      <a:pt x="23" y="0"/>
                      <a:pt x="23" y="0"/>
                    </a:cubicBezTo>
                    <a:cubicBezTo>
                      <a:pt x="10" y="0"/>
                      <a:pt x="0" y="11"/>
                      <a:pt x="0" y="24"/>
                    </a:cubicBezTo>
                    <a:cubicBezTo>
                      <a:pt x="0" y="45"/>
                      <a:pt x="0" y="45"/>
                      <a:pt x="0" y="45"/>
                    </a:cubicBezTo>
                    <a:cubicBezTo>
                      <a:pt x="0" y="59"/>
                      <a:pt x="10" y="70"/>
                      <a:pt x="23" y="70"/>
                    </a:cubicBezTo>
                    <a:cubicBezTo>
                      <a:pt x="73" y="70"/>
                      <a:pt x="73" y="70"/>
                      <a:pt x="73" y="70"/>
                    </a:cubicBezTo>
                    <a:cubicBezTo>
                      <a:pt x="110" y="102"/>
                      <a:pt x="110" y="102"/>
                      <a:pt x="110" y="102"/>
                    </a:cubicBezTo>
                    <a:lnTo>
                      <a:pt x="106" y="67"/>
                    </a:lnTo>
                    <a:close/>
                    <a:moveTo>
                      <a:pt x="88" y="60"/>
                    </a:moveTo>
                    <a:cubicBezTo>
                      <a:pt x="31" y="60"/>
                      <a:pt x="31" y="60"/>
                      <a:pt x="31" y="60"/>
                    </a:cubicBezTo>
                    <a:cubicBezTo>
                      <a:pt x="21" y="60"/>
                      <a:pt x="13" y="52"/>
                      <a:pt x="13" y="43"/>
                    </a:cubicBezTo>
                    <a:cubicBezTo>
                      <a:pt x="13" y="27"/>
                      <a:pt x="13" y="27"/>
                      <a:pt x="13" y="27"/>
                    </a:cubicBezTo>
                    <a:cubicBezTo>
                      <a:pt x="13" y="17"/>
                      <a:pt x="21" y="9"/>
                      <a:pt x="31" y="9"/>
                    </a:cubicBezTo>
                    <a:cubicBezTo>
                      <a:pt x="88" y="9"/>
                      <a:pt x="88" y="9"/>
                      <a:pt x="88" y="9"/>
                    </a:cubicBezTo>
                    <a:cubicBezTo>
                      <a:pt x="98" y="9"/>
                      <a:pt x="106" y="17"/>
                      <a:pt x="106" y="27"/>
                    </a:cubicBezTo>
                    <a:cubicBezTo>
                      <a:pt x="106" y="43"/>
                      <a:pt x="106" y="43"/>
                      <a:pt x="106" y="43"/>
                    </a:cubicBezTo>
                    <a:cubicBezTo>
                      <a:pt x="106" y="52"/>
                      <a:pt x="98" y="60"/>
                      <a:pt x="88"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5" name="Freeform 650">
                <a:extLst>
                  <a:ext uri="{FF2B5EF4-FFF2-40B4-BE49-F238E27FC236}">
                    <a16:creationId xmlns:a16="http://schemas.microsoft.com/office/drawing/2014/main" id="{0B4AF52E-D79A-44DB-86C0-839AA267AFE9}"/>
                  </a:ext>
                </a:extLst>
              </p:cNvPr>
              <p:cNvSpPr>
                <a:spLocks/>
              </p:cNvSpPr>
              <p:nvPr/>
            </p:nvSpPr>
            <p:spPr bwMode="auto">
              <a:xfrm>
                <a:off x="1455584" y="1491302"/>
                <a:ext cx="242350" cy="325297"/>
              </a:xfrm>
              <a:custGeom>
                <a:avLst/>
                <a:gdLst>
                  <a:gd name="T0" fmla="*/ 71 w 142"/>
                  <a:gd name="T1" fmla="*/ 3 h 191"/>
                  <a:gd name="T2" fmla="*/ 57 w 142"/>
                  <a:gd name="T3" fmla="*/ 97 h 191"/>
                  <a:gd name="T4" fmla="*/ 15 w 142"/>
                  <a:gd name="T5" fmla="*/ 123 h 191"/>
                  <a:gd name="T6" fmla="*/ 15 w 142"/>
                  <a:gd name="T7" fmla="*/ 85 h 191"/>
                  <a:gd name="T8" fmla="*/ 71 w 142"/>
                  <a:gd name="T9" fmla="*/ 3 h 191"/>
                  <a:gd name="T10" fmla="*/ 0 w 142"/>
                  <a:gd name="T11" fmla="*/ 97 h 191"/>
                  <a:gd name="T12" fmla="*/ 0 w 142"/>
                  <a:gd name="T13" fmla="*/ 150 h 191"/>
                  <a:gd name="T14" fmla="*/ 71 w 142"/>
                  <a:gd name="T15" fmla="*/ 191 h 191"/>
                  <a:gd name="T16" fmla="*/ 142 w 142"/>
                  <a:gd name="T17" fmla="*/ 163 h 191"/>
                  <a:gd name="T18" fmla="*/ 142 w 142"/>
                  <a:gd name="T19" fmla="*/ 49 h 191"/>
                  <a:gd name="T20" fmla="*/ 71 w 142"/>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91">
                    <a:moveTo>
                      <a:pt x="71" y="3"/>
                    </a:moveTo>
                    <a:cubicBezTo>
                      <a:pt x="57" y="97"/>
                      <a:pt x="57" y="97"/>
                      <a:pt x="57" y="97"/>
                    </a:cubicBezTo>
                    <a:cubicBezTo>
                      <a:pt x="15" y="123"/>
                      <a:pt x="15" y="123"/>
                      <a:pt x="15" y="123"/>
                    </a:cubicBezTo>
                    <a:cubicBezTo>
                      <a:pt x="15" y="85"/>
                      <a:pt x="15" y="85"/>
                      <a:pt x="15" y="85"/>
                    </a:cubicBezTo>
                    <a:cubicBezTo>
                      <a:pt x="71" y="3"/>
                      <a:pt x="71" y="3"/>
                      <a:pt x="71" y="3"/>
                    </a:cubicBezTo>
                    <a:cubicBezTo>
                      <a:pt x="16" y="3"/>
                      <a:pt x="0" y="97"/>
                      <a:pt x="0" y="97"/>
                    </a:cubicBezTo>
                    <a:cubicBezTo>
                      <a:pt x="0" y="97"/>
                      <a:pt x="0" y="128"/>
                      <a:pt x="0" y="150"/>
                    </a:cubicBezTo>
                    <a:cubicBezTo>
                      <a:pt x="0" y="173"/>
                      <a:pt x="8" y="191"/>
                      <a:pt x="71" y="191"/>
                    </a:cubicBezTo>
                    <a:cubicBezTo>
                      <a:pt x="134" y="191"/>
                      <a:pt x="142" y="163"/>
                      <a:pt x="142" y="163"/>
                    </a:cubicBezTo>
                    <a:cubicBezTo>
                      <a:pt x="142" y="163"/>
                      <a:pt x="142" y="98"/>
                      <a:pt x="142" y="49"/>
                    </a:cubicBezTo>
                    <a:cubicBezTo>
                      <a:pt x="142" y="0"/>
                      <a:pt x="71" y="3"/>
                      <a:pt x="7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6" name="Oval 651">
                <a:extLst>
                  <a:ext uri="{FF2B5EF4-FFF2-40B4-BE49-F238E27FC236}">
                    <a16:creationId xmlns:a16="http://schemas.microsoft.com/office/drawing/2014/main" id="{1B993866-B9ED-45AB-AF16-9660BFFA6DA1}"/>
                  </a:ext>
                </a:extLst>
              </p:cNvPr>
              <p:cNvSpPr>
                <a:spLocks noChangeArrowheads="1"/>
              </p:cNvSpPr>
              <p:nvPr/>
            </p:nvSpPr>
            <p:spPr bwMode="auto">
              <a:xfrm>
                <a:off x="1421683" y="1225150"/>
                <a:ext cx="21638" cy="238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7" name="Oval 652">
                <a:extLst>
                  <a:ext uri="{FF2B5EF4-FFF2-40B4-BE49-F238E27FC236}">
                    <a16:creationId xmlns:a16="http://schemas.microsoft.com/office/drawing/2014/main" id="{DED6914C-C762-430C-94E0-5C7000BD1439}"/>
                  </a:ext>
                </a:extLst>
              </p:cNvPr>
              <p:cNvSpPr>
                <a:spLocks noChangeArrowheads="1"/>
              </p:cNvSpPr>
              <p:nvPr/>
            </p:nvSpPr>
            <p:spPr bwMode="auto">
              <a:xfrm>
                <a:off x="1387062" y="1225150"/>
                <a:ext cx="23802" cy="238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8" name="Oval 653">
                <a:extLst>
                  <a:ext uri="{FF2B5EF4-FFF2-40B4-BE49-F238E27FC236}">
                    <a16:creationId xmlns:a16="http://schemas.microsoft.com/office/drawing/2014/main" id="{188B1B11-9FB0-4D21-AB05-DCA47AF8A430}"/>
                  </a:ext>
                </a:extLst>
              </p:cNvPr>
              <p:cNvSpPr>
                <a:spLocks noChangeArrowheads="1"/>
              </p:cNvSpPr>
              <p:nvPr/>
            </p:nvSpPr>
            <p:spPr bwMode="auto">
              <a:xfrm>
                <a:off x="1351719" y="1223708"/>
                <a:ext cx="23802" cy="2380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69" name="Oval 654">
                <a:extLst>
                  <a:ext uri="{FF2B5EF4-FFF2-40B4-BE49-F238E27FC236}">
                    <a16:creationId xmlns:a16="http://schemas.microsoft.com/office/drawing/2014/main" id="{1B40AF1D-6404-4A1F-9AED-89D131135EB5}"/>
                  </a:ext>
                </a:extLst>
              </p:cNvPr>
              <p:cNvSpPr>
                <a:spLocks noChangeArrowheads="1"/>
              </p:cNvSpPr>
              <p:nvPr/>
            </p:nvSpPr>
            <p:spPr bwMode="auto">
              <a:xfrm>
                <a:off x="1353162" y="1396094"/>
                <a:ext cx="22360" cy="216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0" name="Oval 655">
                <a:extLst>
                  <a:ext uri="{FF2B5EF4-FFF2-40B4-BE49-F238E27FC236}">
                    <a16:creationId xmlns:a16="http://schemas.microsoft.com/office/drawing/2014/main" id="{0CC11AC7-6C71-4B10-9204-CB0A868F8345}"/>
                  </a:ext>
                </a:extLst>
              </p:cNvPr>
              <p:cNvSpPr>
                <a:spLocks noChangeArrowheads="1"/>
              </p:cNvSpPr>
              <p:nvPr/>
            </p:nvSpPr>
            <p:spPr bwMode="auto">
              <a:xfrm>
                <a:off x="1317098" y="1397536"/>
                <a:ext cx="22360" cy="2236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1" name="Oval 656">
                <a:extLst>
                  <a:ext uri="{FF2B5EF4-FFF2-40B4-BE49-F238E27FC236}">
                    <a16:creationId xmlns:a16="http://schemas.microsoft.com/office/drawing/2014/main" id="{D9D44E96-59D0-4CBC-91DE-05EC5DBAC12E}"/>
                  </a:ext>
                </a:extLst>
              </p:cNvPr>
              <p:cNvSpPr>
                <a:spLocks noChangeArrowheads="1"/>
              </p:cNvSpPr>
              <p:nvPr/>
            </p:nvSpPr>
            <p:spPr bwMode="auto">
              <a:xfrm>
                <a:off x="1283198" y="1397536"/>
                <a:ext cx="23802" cy="2236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2" name="Freeform 657">
                <a:extLst>
                  <a:ext uri="{FF2B5EF4-FFF2-40B4-BE49-F238E27FC236}">
                    <a16:creationId xmlns:a16="http://schemas.microsoft.com/office/drawing/2014/main" id="{4237CA08-BBB9-47A3-A982-D6EBC2978C30}"/>
                  </a:ext>
                </a:extLst>
              </p:cNvPr>
              <p:cNvSpPr>
                <a:spLocks/>
              </p:cNvSpPr>
              <p:nvPr/>
            </p:nvSpPr>
            <p:spPr bwMode="auto">
              <a:xfrm>
                <a:off x="1027865" y="1608871"/>
                <a:ext cx="240186" cy="325297"/>
              </a:xfrm>
              <a:custGeom>
                <a:avLst/>
                <a:gdLst>
                  <a:gd name="T0" fmla="*/ 71 w 141"/>
                  <a:gd name="T1" fmla="*/ 3 h 191"/>
                  <a:gd name="T2" fmla="*/ 127 w 141"/>
                  <a:gd name="T3" fmla="*/ 84 h 191"/>
                  <a:gd name="T4" fmla="*/ 127 w 141"/>
                  <a:gd name="T5" fmla="*/ 122 h 191"/>
                  <a:gd name="T6" fmla="*/ 85 w 141"/>
                  <a:gd name="T7" fmla="*/ 97 h 191"/>
                  <a:gd name="T8" fmla="*/ 71 w 141"/>
                  <a:gd name="T9" fmla="*/ 3 h 191"/>
                  <a:gd name="T10" fmla="*/ 0 w 141"/>
                  <a:gd name="T11" fmla="*/ 48 h 191"/>
                  <a:gd name="T12" fmla="*/ 0 w 141"/>
                  <a:gd name="T13" fmla="*/ 163 h 191"/>
                  <a:gd name="T14" fmla="*/ 71 w 141"/>
                  <a:gd name="T15" fmla="*/ 191 h 191"/>
                  <a:gd name="T16" fmla="*/ 141 w 141"/>
                  <a:gd name="T17" fmla="*/ 150 h 191"/>
                  <a:gd name="T18" fmla="*/ 141 w 141"/>
                  <a:gd name="T19" fmla="*/ 97 h 191"/>
                  <a:gd name="T20" fmla="*/ 71 w 141"/>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91">
                    <a:moveTo>
                      <a:pt x="71" y="3"/>
                    </a:moveTo>
                    <a:cubicBezTo>
                      <a:pt x="127" y="84"/>
                      <a:pt x="127" y="84"/>
                      <a:pt x="127" y="84"/>
                    </a:cubicBezTo>
                    <a:cubicBezTo>
                      <a:pt x="127" y="122"/>
                      <a:pt x="127" y="122"/>
                      <a:pt x="127" y="122"/>
                    </a:cubicBezTo>
                    <a:cubicBezTo>
                      <a:pt x="85" y="97"/>
                      <a:pt x="85" y="97"/>
                      <a:pt x="85" y="97"/>
                    </a:cubicBezTo>
                    <a:cubicBezTo>
                      <a:pt x="71" y="3"/>
                      <a:pt x="71" y="3"/>
                      <a:pt x="71" y="3"/>
                    </a:cubicBezTo>
                    <a:cubicBezTo>
                      <a:pt x="71" y="3"/>
                      <a:pt x="0" y="0"/>
                      <a:pt x="0" y="48"/>
                    </a:cubicBezTo>
                    <a:cubicBezTo>
                      <a:pt x="0" y="98"/>
                      <a:pt x="0" y="163"/>
                      <a:pt x="0" y="163"/>
                    </a:cubicBezTo>
                    <a:cubicBezTo>
                      <a:pt x="0" y="163"/>
                      <a:pt x="8" y="191"/>
                      <a:pt x="71" y="191"/>
                    </a:cubicBezTo>
                    <a:cubicBezTo>
                      <a:pt x="134" y="191"/>
                      <a:pt x="141" y="173"/>
                      <a:pt x="141" y="150"/>
                    </a:cubicBezTo>
                    <a:cubicBezTo>
                      <a:pt x="141" y="127"/>
                      <a:pt x="141" y="97"/>
                      <a:pt x="141" y="97"/>
                    </a:cubicBezTo>
                    <a:cubicBezTo>
                      <a:pt x="141" y="97"/>
                      <a:pt x="126" y="3"/>
                      <a:pt x="7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3" name="Freeform 658">
                <a:extLst>
                  <a:ext uri="{FF2B5EF4-FFF2-40B4-BE49-F238E27FC236}">
                    <a16:creationId xmlns:a16="http://schemas.microsoft.com/office/drawing/2014/main" id="{68209DF7-5BF9-41F9-A8E6-ADB235F5897F}"/>
                  </a:ext>
                </a:extLst>
              </p:cNvPr>
              <p:cNvSpPr>
                <a:spLocks noEditPoints="1"/>
              </p:cNvSpPr>
              <p:nvPr/>
            </p:nvSpPr>
            <p:spPr bwMode="auto">
              <a:xfrm>
                <a:off x="1226938" y="1347768"/>
                <a:ext cx="197631" cy="175992"/>
              </a:xfrm>
              <a:custGeom>
                <a:avLst/>
                <a:gdLst>
                  <a:gd name="T0" fmla="*/ 94 w 116"/>
                  <a:gd name="T1" fmla="*/ 0 h 103"/>
                  <a:gd name="T2" fmla="*/ 22 w 116"/>
                  <a:gd name="T3" fmla="*/ 0 h 103"/>
                  <a:gd name="T4" fmla="*/ 0 w 116"/>
                  <a:gd name="T5" fmla="*/ 25 h 103"/>
                  <a:gd name="T6" fmla="*/ 0 w 116"/>
                  <a:gd name="T7" fmla="*/ 46 h 103"/>
                  <a:gd name="T8" fmla="*/ 11 w 116"/>
                  <a:gd name="T9" fmla="*/ 67 h 103"/>
                  <a:gd name="T10" fmla="*/ 6 w 116"/>
                  <a:gd name="T11" fmla="*/ 103 h 103"/>
                  <a:gd name="T12" fmla="*/ 43 w 116"/>
                  <a:gd name="T13" fmla="*/ 71 h 103"/>
                  <a:gd name="T14" fmla="*/ 94 w 116"/>
                  <a:gd name="T15" fmla="*/ 71 h 103"/>
                  <a:gd name="T16" fmla="*/ 116 w 116"/>
                  <a:gd name="T17" fmla="*/ 46 h 103"/>
                  <a:gd name="T18" fmla="*/ 116 w 116"/>
                  <a:gd name="T19" fmla="*/ 25 h 103"/>
                  <a:gd name="T20" fmla="*/ 94 w 116"/>
                  <a:gd name="T21" fmla="*/ 0 h 103"/>
                  <a:gd name="T22" fmla="*/ 104 w 116"/>
                  <a:gd name="T23" fmla="*/ 43 h 103"/>
                  <a:gd name="T24" fmla="*/ 86 w 116"/>
                  <a:gd name="T25" fmla="*/ 61 h 103"/>
                  <a:gd name="T26" fmla="*/ 29 w 116"/>
                  <a:gd name="T27" fmla="*/ 61 h 103"/>
                  <a:gd name="T28" fmla="*/ 11 w 116"/>
                  <a:gd name="T29" fmla="*/ 43 h 103"/>
                  <a:gd name="T30" fmla="*/ 11 w 116"/>
                  <a:gd name="T31" fmla="*/ 28 h 103"/>
                  <a:gd name="T32" fmla="*/ 29 w 116"/>
                  <a:gd name="T33" fmla="*/ 10 h 103"/>
                  <a:gd name="T34" fmla="*/ 86 w 116"/>
                  <a:gd name="T35" fmla="*/ 10 h 103"/>
                  <a:gd name="T36" fmla="*/ 104 w 116"/>
                  <a:gd name="T37" fmla="*/ 28 h 103"/>
                  <a:gd name="T38" fmla="*/ 104 w 116"/>
                  <a:gd name="T39"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03">
                    <a:moveTo>
                      <a:pt x="94" y="0"/>
                    </a:moveTo>
                    <a:cubicBezTo>
                      <a:pt x="22" y="0"/>
                      <a:pt x="22" y="0"/>
                      <a:pt x="22" y="0"/>
                    </a:cubicBezTo>
                    <a:cubicBezTo>
                      <a:pt x="10" y="0"/>
                      <a:pt x="0" y="11"/>
                      <a:pt x="0" y="25"/>
                    </a:cubicBezTo>
                    <a:cubicBezTo>
                      <a:pt x="0" y="46"/>
                      <a:pt x="0" y="46"/>
                      <a:pt x="0" y="46"/>
                    </a:cubicBezTo>
                    <a:cubicBezTo>
                      <a:pt x="0" y="55"/>
                      <a:pt x="4" y="63"/>
                      <a:pt x="11" y="67"/>
                    </a:cubicBezTo>
                    <a:cubicBezTo>
                      <a:pt x="6" y="103"/>
                      <a:pt x="6" y="103"/>
                      <a:pt x="6" y="103"/>
                    </a:cubicBezTo>
                    <a:cubicBezTo>
                      <a:pt x="43" y="71"/>
                      <a:pt x="43" y="71"/>
                      <a:pt x="43" y="71"/>
                    </a:cubicBezTo>
                    <a:cubicBezTo>
                      <a:pt x="94" y="71"/>
                      <a:pt x="94" y="71"/>
                      <a:pt x="94" y="71"/>
                    </a:cubicBezTo>
                    <a:cubicBezTo>
                      <a:pt x="106" y="71"/>
                      <a:pt x="116" y="60"/>
                      <a:pt x="116" y="46"/>
                    </a:cubicBezTo>
                    <a:cubicBezTo>
                      <a:pt x="116" y="25"/>
                      <a:pt x="116" y="25"/>
                      <a:pt x="116" y="25"/>
                    </a:cubicBezTo>
                    <a:cubicBezTo>
                      <a:pt x="116" y="11"/>
                      <a:pt x="106" y="0"/>
                      <a:pt x="94" y="0"/>
                    </a:cubicBezTo>
                    <a:close/>
                    <a:moveTo>
                      <a:pt x="104" y="43"/>
                    </a:moveTo>
                    <a:cubicBezTo>
                      <a:pt x="104" y="53"/>
                      <a:pt x="96" y="61"/>
                      <a:pt x="86" y="61"/>
                    </a:cubicBezTo>
                    <a:cubicBezTo>
                      <a:pt x="29" y="61"/>
                      <a:pt x="29" y="61"/>
                      <a:pt x="29" y="61"/>
                    </a:cubicBezTo>
                    <a:cubicBezTo>
                      <a:pt x="19" y="61"/>
                      <a:pt x="11" y="53"/>
                      <a:pt x="11" y="43"/>
                    </a:cubicBezTo>
                    <a:cubicBezTo>
                      <a:pt x="11" y="28"/>
                      <a:pt x="11" y="28"/>
                      <a:pt x="11" y="28"/>
                    </a:cubicBezTo>
                    <a:cubicBezTo>
                      <a:pt x="11" y="18"/>
                      <a:pt x="19" y="10"/>
                      <a:pt x="29" y="10"/>
                    </a:cubicBezTo>
                    <a:cubicBezTo>
                      <a:pt x="86" y="10"/>
                      <a:pt x="86" y="10"/>
                      <a:pt x="86" y="10"/>
                    </a:cubicBezTo>
                    <a:cubicBezTo>
                      <a:pt x="96" y="10"/>
                      <a:pt x="104" y="18"/>
                      <a:pt x="104" y="28"/>
                    </a:cubicBezTo>
                    <a:lnTo>
                      <a:pt x="10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74" name="Oval 659">
                <a:extLst>
                  <a:ext uri="{FF2B5EF4-FFF2-40B4-BE49-F238E27FC236}">
                    <a16:creationId xmlns:a16="http://schemas.microsoft.com/office/drawing/2014/main" id="{8DB3F021-E499-4120-97F8-A5674AD045B1}"/>
                  </a:ext>
                </a:extLst>
              </p:cNvPr>
              <p:cNvSpPr>
                <a:spLocks noChangeArrowheads="1"/>
              </p:cNvSpPr>
              <p:nvPr/>
            </p:nvSpPr>
            <p:spPr bwMode="auto">
              <a:xfrm>
                <a:off x="1041569" y="1380225"/>
                <a:ext cx="188975" cy="2221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grpSp>
        <p:sp>
          <p:nvSpPr>
            <p:cNvPr id="57" name="Freeform 48">
              <a:extLst>
                <a:ext uri="{FF2B5EF4-FFF2-40B4-BE49-F238E27FC236}">
                  <a16:creationId xmlns:a16="http://schemas.microsoft.com/office/drawing/2014/main" id="{4AF4F894-A52F-4535-9749-69168E1083E2}"/>
                </a:ext>
              </a:extLst>
            </p:cNvPr>
            <p:cNvSpPr>
              <a:spLocks noEditPoints="1"/>
            </p:cNvSpPr>
            <p:nvPr/>
          </p:nvSpPr>
          <p:spPr bwMode="auto">
            <a:xfrm>
              <a:off x="5851277" y="1411019"/>
              <a:ext cx="489447" cy="532323"/>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zh-CN" altLang="en-US" sz="2000" dirty="0">
                <a:cs typeface="+mn-ea"/>
                <a:sym typeface="+mn-lt"/>
              </a:endParaRPr>
            </a:p>
          </p:txBody>
        </p:sp>
        <p:sp>
          <p:nvSpPr>
            <p:cNvPr id="58" name="文本框 57">
              <a:extLst>
                <a:ext uri="{FF2B5EF4-FFF2-40B4-BE49-F238E27FC236}">
                  <a16:creationId xmlns:a16="http://schemas.microsoft.com/office/drawing/2014/main" id="{6AA21F1C-A701-48B1-B028-C90D843E2D6C}"/>
                </a:ext>
              </a:extLst>
            </p:cNvPr>
            <p:cNvSpPr txBox="1"/>
            <p:nvPr/>
          </p:nvSpPr>
          <p:spPr>
            <a:xfrm>
              <a:off x="4932511" y="2027709"/>
              <a:ext cx="2326979" cy="400110"/>
            </a:xfrm>
            <a:prstGeom prst="rect">
              <a:avLst/>
            </a:prstGeom>
            <a:noFill/>
          </p:spPr>
          <p:txBody>
            <a:bodyPr wrap="square" rtlCol="0">
              <a:spAutoFit/>
            </a:bodyPr>
            <a:lstStyle/>
            <a:p>
              <a:pPr algn="ctr"/>
              <a:r>
                <a:rPr lang="zh-CN" altLang="en-US" sz="2000" dirty="0">
                  <a:solidFill>
                    <a:srgbClr val="A6A6A6"/>
                  </a:solidFill>
                  <a:cs typeface="+mn-ea"/>
                  <a:sym typeface="+mn-lt"/>
                </a:rPr>
                <a:t>在此添加标题</a:t>
              </a:r>
            </a:p>
          </p:txBody>
        </p:sp>
        <p:sp>
          <p:nvSpPr>
            <p:cNvPr id="59" name="文本框 58">
              <a:extLst>
                <a:ext uri="{FF2B5EF4-FFF2-40B4-BE49-F238E27FC236}">
                  <a16:creationId xmlns:a16="http://schemas.microsoft.com/office/drawing/2014/main" id="{4B399034-151E-435D-A4EA-F67ADBA9D729}"/>
                </a:ext>
              </a:extLst>
            </p:cNvPr>
            <p:cNvSpPr txBox="1"/>
            <p:nvPr/>
          </p:nvSpPr>
          <p:spPr>
            <a:xfrm>
              <a:off x="4932511" y="3032696"/>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p>
          </p:txBody>
        </p:sp>
        <p:sp>
          <p:nvSpPr>
            <p:cNvPr id="60" name="文本框 59">
              <a:extLst>
                <a:ext uri="{FF2B5EF4-FFF2-40B4-BE49-F238E27FC236}">
                  <a16:creationId xmlns:a16="http://schemas.microsoft.com/office/drawing/2014/main" id="{9EBC64B8-C4D7-4496-BDDD-D6E926B2A12B}"/>
                </a:ext>
              </a:extLst>
            </p:cNvPr>
            <p:cNvSpPr txBox="1"/>
            <p:nvPr/>
          </p:nvSpPr>
          <p:spPr>
            <a:xfrm>
              <a:off x="4932511" y="3755222"/>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p>
          </p:txBody>
        </p:sp>
        <p:sp>
          <p:nvSpPr>
            <p:cNvPr id="61" name="文本框 60">
              <a:extLst>
                <a:ext uri="{FF2B5EF4-FFF2-40B4-BE49-F238E27FC236}">
                  <a16:creationId xmlns:a16="http://schemas.microsoft.com/office/drawing/2014/main" id="{F753BF7B-97EC-4A49-BDDD-E6717CD968B8}"/>
                </a:ext>
              </a:extLst>
            </p:cNvPr>
            <p:cNvSpPr txBox="1"/>
            <p:nvPr/>
          </p:nvSpPr>
          <p:spPr>
            <a:xfrm>
              <a:off x="4932511" y="4496884"/>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p>
          </p:txBody>
        </p:sp>
        <p:sp>
          <p:nvSpPr>
            <p:cNvPr id="62" name="文本框 61">
              <a:extLst>
                <a:ext uri="{FF2B5EF4-FFF2-40B4-BE49-F238E27FC236}">
                  <a16:creationId xmlns:a16="http://schemas.microsoft.com/office/drawing/2014/main" id="{EDC9754C-A9AF-4772-9BAE-5495BB074E48}"/>
                </a:ext>
              </a:extLst>
            </p:cNvPr>
            <p:cNvSpPr txBox="1"/>
            <p:nvPr/>
          </p:nvSpPr>
          <p:spPr>
            <a:xfrm>
              <a:off x="4932511" y="5190221"/>
              <a:ext cx="2326979" cy="400110"/>
            </a:xfrm>
            <a:prstGeom prst="rect">
              <a:avLst/>
            </a:prstGeom>
            <a:noFill/>
            <a:scene3d>
              <a:camera prst="perspectiveRelaxedModerately">
                <a:rot lat="19734151" lon="223547" rev="21498340"/>
              </a:camera>
              <a:lightRig rig="threePt" dir="t"/>
            </a:scene3d>
          </p:spPr>
          <p:txBody>
            <a:bodyPr wrap="square" rtlCol="0">
              <a:spAutoFit/>
            </a:bodyPr>
            <a:lstStyle/>
            <a:p>
              <a:pPr algn="ctr"/>
              <a:r>
                <a:rPr lang="zh-CN" altLang="en-US" sz="2000" dirty="0">
                  <a:solidFill>
                    <a:schemeClr val="bg1"/>
                  </a:solidFill>
                  <a:cs typeface="+mn-ea"/>
                  <a:sym typeface="+mn-lt"/>
                </a:rPr>
                <a:t>在此添加标题</a:t>
              </a:r>
            </a:p>
          </p:txBody>
        </p:sp>
      </p:grpSp>
      <p:grpSp>
        <p:nvGrpSpPr>
          <p:cNvPr id="134" name="组合 133">
            <a:extLst>
              <a:ext uri="{FF2B5EF4-FFF2-40B4-BE49-F238E27FC236}">
                <a16:creationId xmlns:a16="http://schemas.microsoft.com/office/drawing/2014/main" id="{75D1BEA9-B297-4314-98C5-60A66DB089A6}"/>
              </a:ext>
            </a:extLst>
          </p:cNvPr>
          <p:cNvGrpSpPr/>
          <p:nvPr/>
        </p:nvGrpSpPr>
        <p:grpSpPr>
          <a:xfrm flipV="1">
            <a:off x="6439386" y="2783175"/>
            <a:ext cx="1722495" cy="703437"/>
            <a:chOff x="5265817" y="4622060"/>
            <a:chExt cx="1755935" cy="703437"/>
          </a:xfrm>
        </p:grpSpPr>
        <p:sp>
          <p:nvSpPr>
            <p:cNvPr id="135" name="椭圆 134">
              <a:extLst>
                <a:ext uri="{FF2B5EF4-FFF2-40B4-BE49-F238E27FC236}">
                  <a16:creationId xmlns:a16="http://schemas.microsoft.com/office/drawing/2014/main" id="{74F94529-3948-4563-A7CB-6E509B43A7A7}"/>
                </a:ext>
              </a:extLst>
            </p:cNvPr>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36" name="任意多边形 152">
              <a:extLst>
                <a:ext uri="{FF2B5EF4-FFF2-40B4-BE49-F238E27FC236}">
                  <a16:creationId xmlns:a16="http://schemas.microsoft.com/office/drawing/2014/main" id="{4FB7DB21-1A21-4E04-9178-02C6F910B2BA}"/>
                </a:ext>
              </a:extLst>
            </p:cNvPr>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37" name="组合 136">
            <a:extLst>
              <a:ext uri="{FF2B5EF4-FFF2-40B4-BE49-F238E27FC236}">
                <a16:creationId xmlns:a16="http://schemas.microsoft.com/office/drawing/2014/main" id="{DE78E214-8E79-4F00-ADDB-863ED7966C22}"/>
              </a:ext>
            </a:extLst>
          </p:cNvPr>
          <p:cNvGrpSpPr/>
          <p:nvPr/>
        </p:nvGrpSpPr>
        <p:grpSpPr>
          <a:xfrm flipV="1">
            <a:off x="6439386" y="3511309"/>
            <a:ext cx="1722495" cy="703437"/>
            <a:chOff x="5265817" y="4622060"/>
            <a:chExt cx="1755935" cy="703437"/>
          </a:xfrm>
        </p:grpSpPr>
        <p:sp>
          <p:nvSpPr>
            <p:cNvPr id="138" name="椭圆 137">
              <a:extLst>
                <a:ext uri="{FF2B5EF4-FFF2-40B4-BE49-F238E27FC236}">
                  <a16:creationId xmlns:a16="http://schemas.microsoft.com/office/drawing/2014/main" id="{95F490CE-1CFA-4122-8AFE-0FF0DF35E3ED}"/>
                </a:ext>
              </a:extLst>
            </p:cNvPr>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39" name="任意多边形 164">
              <a:extLst>
                <a:ext uri="{FF2B5EF4-FFF2-40B4-BE49-F238E27FC236}">
                  <a16:creationId xmlns:a16="http://schemas.microsoft.com/office/drawing/2014/main" id="{A0C6E48F-4DA2-44B0-A439-13073729F921}"/>
                </a:ext>
              </a:extLst>
            </p:cNvPr>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40" name="组合 139">
            <a:extLst>
              <a:ext uri="{FF2B5EF4-FFF2-40B4-BE49-F238E27FC236}">
                <a16:creationId xmlns:a16="http://schemas.microsoft.com/office/drawing/2014/main" id="{19AC6877-5BA1-4F62-AC8C-A18C52B40ABF}"/>
              </a:ext>
            </a:extLst>
          </p:cNvPr>
          <p:cNvGrpSpPr/>
          <p:nvPr/>
        </p:nvGrpSpPr>
        <p:grpSpPr>
          <a:xfrm flipV="1">
            <a:off x="6439386" y="4239442"/>
            <a:ext cx="1722495" cy="703437"/>
            <a:chOff x="5265817" y="4622060"/>
            <a:chExt cx="1755935" cy="703437"/>
          </a:xfrm>
        </p:grpSpPr>
        <p:sp>
          <p:nvSpPr>
            <p:cNvPr id="141" name="椭圆 140">
              <a:extLst>
                <a:ext uri="{FF2B5EF4-FFF2-40B4-BE49-F238E27FC236}">
                  <a16:creationId xmlns:a16="http://schemas.microsoft.com/office/drawing/2014/main" id="{5D73082C-8BB2-49E2-9462-8D6547639DDB}"/>
                </a:ext>
              </a:extLst>
            </p:cNvPr>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42" name="任意多边形 167">
              <a:extLst>
                <a:ext uri="{FF2B5EF4-FFF2-40B4-BE49-F238E27FC236}">
                  <a16:creationId xmlns:a16="http://schemas.microsoft.com/office/drawing/2014/main" id="{2FEF56DE-7879-41A7-855A-32D458045EFC}"/>
                </a:ext>
              </a:extLst>
            </p:cNvPr>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grpSp>
        <p:nvGrpSpPr>
          <p:cNvPr id="143" name="组合 142">
            <a:extLst>
              <a:ext uri="{FF2B5EF4-FFF2-40B4-BE49-F238E27FC236}">
                <a16:creationId xmlns:a16="http://schemas.microsoft.com/office/drawing/2014/main" id="{9DAC1219-9144-443A-8617-193FB3637CEE}"/>
              </a:ext>
            </a:extLst>
          </p:cNvPr>
          <p:cNvGrpSpPr/>
          <p:nvPr/>
        </p:nvGrpSpPr>
        <p:grpSpPr>
          <a:xfrm flipV="1">
            <a:off x="6439386" y="4967575"/>
            <a:ext cx="1722495" cy="703437"/>
            <a:chOff x="5265817" y="4622060"/>
            <a:chExt cx="1755935" cy="703437"/>
          </a:xfrm>
        </p:grpSpPr>
        <p:sp>
          <p:nvSpPr>
            <p:cNvPr id="144" name="椭圆 143">
              <a:extLst>
                <a:ext uri="{FF2B5EF4-FFF2-40B4-BE49-F238E27FC236}">
                  <a16:creationId xmlns:a16="http://schemas.microsoft.com/office/drawing/2014/main" id="{87FBC26A-C058-41FF-8FD6-505104F3227A}"/>
                </a:ext>
              </a:extLst>
            </p:cNvPr>
            <p:cNvSpPr/>
            <p:nvPr/>
          </p:nvSpPr>
          <p:spPr>
            <a:xfrm>
              <a:off x="5265817" y="4622060"/>
              <a:ext cx="89123" cy="89123"/>
            </a:xfrm>
            <a:prstGeom prst="ellipse">
              <a:avLst/>
            </a:prstGeom>
            <a:solidFill>
              <a:schemeClr val="bg1">
                <a:lumMod val="65000"/>
              </a:schemeClr>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sp>
          <p:nvSpPr>
            <p:cNvPr id="145" name="任意多边形 170">
              <a:extLst>
                <a:ext uri="{FF2B5EF4-FFF2-40B4-BE49-F238E27FC236}">
                  <a16:creationId xmlns:a16="http://schemas.microsoft.com/office/drawing/2014/main" id="{9D098F0B-DEF5-4231-9EB2-9C1EFBF52257}"/>
                </a:ext>
              </a:extLst>
            </p:cNvPr>
            <p:cNvSpPr/>
            <p:nvPr/>
          </p:nvSpPr>
          <p:spPr>
            <a:xfrm>
              <a:off x="5335429" y="4686869"/>
              <a:ext cx="1686323"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cs typeface="+mn-ea"/>
                <a:sym typeface="+mn-lt"/>
              </a:endParaRPr>
            </a:p>
          </p:txBody>
        </p:sp>
      </p:grpSp>
      <p:sp>
        <p:nvSpPr>
          <p:cNvPr id="146" name="Title 20">
            <a:extLst>
              <a:ext uri="{FF2B5EF4-FFF2-40B4-BE49-F238E27FC236}">
                <a16:creationId xmlns:a16="http://schemas.microsoft.com/office/drawing/2014/main" id="{D1043706-4A34-473F-AD62-2270FCBCF057}"/>
              </a:ext>
            </a:extLst>
          </p:cNvPr>
          <p:cNvSpPr txBox="1"/>
          <p:nvPr/>
        </p:nvSpPr>
        <p:spPr>
          <a:xfrm>
            <a:off x="8225032" y="230652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p>
        </p:txBody>
      </p:sp>
      <p:sp>
        <p:nvSpPr>
          <p:cNvPr id="147" name="Title 20">
            <a:extLst>
              <a:ext uri="{FF2B5EF4-FFF2-40B4-BE49-F238E27FC236}">
                <a16:creationId xmlns:a16="http://schemas.microsoft.com/office/drawing/2014/main" id="{FAFFE7C2-9511-4357-82D9-4DC429853E47}"/>
              </a:ext>
            </a:extLst>
          </p:cNvPr>
          <p:cNvSpPr txBox="1"/>
          <p:nvPr/>
        </p:nvSpPr>
        <p:spPr>
          <a:xfrm>
            <a:off x="8225032" y="2516917"/>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p>
        </p:txBody>
      </p:sp>
      <p:sp>
        <p:nvSpPr>
          <p:cNvPr id="148" name="Title 20">
            <a:extLst>
              <a:ext uri="{FF2B5EF4-FFF2-40B4-BE49-F238E27FC236}">
                <a16:creationId xmlns:a16="http://schemas.microsoft.com/office/drawing/2014/main" id="{B36E6891-75EF-465B-B719-B6CD0AB968FF}"/>
              </a:ext>
            </a:extLst>
          </p:cNvPr>
          <p:cNvSpPr txBox="1"/>
          <p:nvPr/>
        </p:nvSpPr>
        <p:spPr>
          <a:xfrm>
            <a:off x="8225032" y="3149804"/>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p>
        </p:txBody>
      </p:sp>
      <p:sp>
        <p:nvSpPr>
          <p:cNvPr id="149" name="Title 20">
            <a:extLst>
              <a:ext uri="{FF2B5EF4-FFF2-40B4-BE49-F238E27FC236}">
                <a16:creationId xmlns:a16="http://schemas.microsoft.com/office/drawing/2014/main" id="{4AEB9B2E-A1BF-4B99-AB79-30E2BF622AA8}"/>
              </a:ext>
            </a:extLst>
          </p:cNvPr>
          <p:cNvSpPr txBox="1"/>
          <p:nvPr/>
        </p:nvSpPr>
        <p:spPr>
          <a:xfrm>
            <a:off x="8225032" y="3360192"/>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p>
        </p:txBody>
      </p:sp>
      <p:sp>
        <p:nvSpPr>
          <p:cNvPr id="150" name="Title 20">
            <a:extLst>
              <a:ext uri="{FF2B5EF4-FFF2-40B4-BE49-F238E27FC236}">
                <a16:creationId xmlns:a16="http://schemas.microsoft.com/office/drawing/2014/main" id="{3DCAF5CF-3C29-47C1-8810-B76CA5829DA8}"/>
              </a:ext>
            </a:extLst>
          </p:cNvPr>
          <p:cNvSpPr txBox="1"/>
          <p:nvPr/>
        </p:nvSpPr>
        <p:spPr>
          <a:xfrm>
            <a:off x="8225032" y="399307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p>
        </p:txBody>
      </p:sp>
      <p:sp>
        <p:nvSpPr>
          <p:cNvPr id="151" name="Title 20">
            <a:extLst>
              <a:ext uri="{FF2B5EF4-FFF2-40B4-BE49-F238E27FC236}">
                <a16:creationId xmlns:a16="http://schemas.microsoft.com/office/drawing/2014/main" id="{C0124D90-A1C6-4A75-9481-CC93E43DB6C2}"/>
              </a:ext>
            </a:extLst>
          </p:cNvPr>
          <p:cNvSpPr txBox="1"/>
          <p:nvPr/>
        </p:nvSpPr>
        <p:spPr>
          <a:xfrm>
            <a:off x="8225032" y="4203467"/>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p>
        </p:txBody>
      </p:sp>
      <p:sp>
        <p:nvSpPr>
          <p:cNvPr id="152" name="Title 20">
            <a:extLst>
              <a:ext uri="{FF2B5EF4-FFF2-40B4-BE49-F238E27FC236}">
                <a16:creationId xmlns:a16="http://schemas.microsoft.com/office/drawing/2014/main" id="{0600F6E0-7195-4956-9CE3-0A2D1544B6B3}"/>
              </a:ext>
            </a:extLst>
          </p:cNvPr>
          <p:cNvSpPr txBox="1"/>
          <p:nvPr/>
        </p:nvSpPr>
        <p:spPr>
          <a:xfrm>
            <a:off x="8225032" y="4836354"/>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solidFill>
                <a:latin typeface="+mn-lt"/>
                <a:ea typeface="+mn-ea"/>
                <a:cs typeface="+mn-ea"/>
                <a:sym typeface="+mn-lt"/>
              </a:rPr>
              <a:t>填写段落标题</a:t>
            </a:r>
          </a:p>
        </p:txBody>
      </p:sp>
      <p:sp>
        <p:nvSpPr>
          <p:cNvPr id="153" name="Title 20">
            <a:extLst>
              <a:ext uri="{FF2B5EF4-FFF2-40B4-BE49-F238E27FC236}">
                <a16:creationId xmlns:a16="http://schemas.microsoft.com/office/drawing/2014/main" id="{B1E78F31-E803-484E-B6F4-B4C0F0E68F2F}"/>
              </a:ext>
            </a:extLst>
          </p:cNvPr>
          <p:cNvSpPr txBox="1"/>
          <p:nvPr/>
        </p:nvSpPr>
        <p:spPr>
          <a:xfrm>
            <a:off x="8225032" y="5046742"/>
            <a:ext cx="2466381" cy="510881"/>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34"/>
                                        </p:tgtEl>
                                        <p:attrNameLst>
                                          <p:attrName>style.visibility</p:attrName>
                                        </p:attrNameLst>
                                      </p:cBhvr>
                                      <p:to>
                                        <p:strVal val="visible"/>
                                      </p:to>
                                    </p:set>
                                    <p:animEffect transition="in" filter="wipe(left)">
                                      <p:cBhvr>
                                        <p:cTn id="17" dur="500"/>
                                        <p:tgtEl>
                                          <p:spTgt spid="13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46"/>
                                        </p:tgtEl>
                                        <p:attrNameLst>
                                          <p:attrName>style.visibility</p:attrName>
                                        </p:attrNameLst>
                                      </p:cBhvr>
                                      <p:to>
                                        <p:strVal val="visible"/>
                                      </p:to>
                                    </p:set>
                                    <p:anim calcmode="lin" valueType="num">
                                      <p:cBhvr>
                                        <p:cTn id="21" dur="500" fill="hold"/>
                                        <p:tgtEl>
                                          <p:spTgt spid="146"/>
                                        </p:tgtEl>
                                        <p:attrNameLst>
                                          <p:attrName>ppt_w</p:attrName>
                                        </p:attrNameLst>
                                      </p:cBhvr>
                                      <p:tavLst>
                                        <p:tav tm="0">
                                          <p:val>
                                            <p:fltVal val="0"/>
                                          </p:val>
                                        </p:tav>
                                        <p:tav tm="100000">
                                          <p:val>
                                            <p:strVal val="#ppt_w"/>
                                          </p:val>
                                        </p:tav>
                                      </p:tavLst>
                                    </p:anim>
                                    <p:anim calcmode="lin" valueType="num">
                                      <p:cBhvr>
                                        <p:cTn id="22" dur="500" fill="hold"/>
                                        <p:tgtEl>
                                          <p:spTgt spid="146"/>
                                        </p:tgtEl>
                                        <p:attrNameLst>
                                          <p:attrName>ppt_h</p:attrName>
                                        </p:attrNameLst>
                                      </p:cBhvr>
                                      <p:tavLst>
                                        <p:tav tm="0">
                                          <p:val>
                                            <p:fltVal val="0"/>
                                          </p:val>
                                        </p:tav>
                                        <p:tav tm="100000">
                                          <p:val>
                                            <p:strVal val="#ppt_h"/>
                                          </p:val>
                                        </p:tav>
                                      </p:tavLst>
                                    </p:anim>
                                    <p:animEffect transition="in" filter="fade">
                                      <p:cBhvr>
                                        <p:cTn id="23" dur="500"/>
                                        <p:tgtEl>
                                          <p:spTgt spid="14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47"/>
                                        </p:tgtEl>
                                        <p:attrNameLst>
                                          <p:attrName>style.visibility</p:attrName>
                                        </p:attrNameLst>
                                      </p:cBhvr>
                                      <p:to>
                                        <p:strVal val="visible"/>
                                      </p:to>
                                    </p:set>
                                    <p:animEffect transition="in" filter="randombar(horizontal)">
                                      <p:cBhvr>
                                        <p:cTn id="27" dur="500"/>
                                        <p:tgtEl>
                                          <p:spTgt spid="147"/>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37"/>
                                        </p:tgtEl>
                                        <p:attrNameLst>
                                          <p:attrName>style.visibility</p:attrName>
                                        </p:attrNameLst>
                                      </p:cBhvr>
                                      <p:to>
                                        <p:strVal val="visible"/>
                                      </p:to>
                                    </p:set>
                                    <p:animEffect transition="in" filter="wipe(left)">
                                      <p:cBhvr>
                                        <p:cTn id="31" dur="500"/>
                                        <p:tgtEl>
                                          <p:spTgt spid="137"/>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48"/>
                                        </p:tgtEl>
                                        <p:attrNameLst>
                                          <p:attrName>style.visibility</p:attrName>
                                        </p:attrNameLst>
                                      </p:cBhvr>
                                      <p:to>
                                        <p:strVal val="visible"/>
                                      </p:to>
                                    </p:set>
                                    <p:anim calcmode="lin" valueType="num">
                                      <p:cBhvr>
                                        <p:cTn id="35" dur="500" fill="hold"/>
                                        <p:tgtEl>
                                          <p:spTgt spid="148"/>
                                        </p:tgtEl>
                                        <p:attrNameLst>
                                          <p:attrName>ppt_w</p:attrName>
                                        </p:attrNameLst>
                                      </p:cBhvr>
                                      <p:tavLst>
                                        <p:tav tm="0">
                                          <p:val>
                                            <p:fltVal val="0"/>
                                          </p:val>
                                        </p:tav>
                                        <p:tav tm="100000">
                                          <p:val>
                                            <p:strVal val="#ppt_w"/>
                                          </p:val>
                                        </p:tav>
                                      </p:tavLst>
                                    </p:anim>
                                    <p:anim calcmode="lin" valueType="num">
                                      <p:cBhvr>
                                        <p:cTn id="36" dur="500" fill="hold"/>
                                        <p:tgtEl>
                                          <p:spTgt spid="148"/>
                                        </p:tgtEl>
                                        <p:attrNameLst>
                                          <p:attrName>ppt_h</p:attrName>
                                        </p:attrNameLst>
                                      </p:cBhvr>
                                      <p:tavLst>
                                        <p:tav tm="0">
                                          <p:val>
                                            <p:fltVal val="0"/>
                                          </p:val>
                                        </p:tav>
                                        <p:tav tm="100000">
                                          <p:val>
                                            <p:strVal val="#ppt_h"/>
                                          </p:val>
                                        </p:tav>
                                      </p:tavLst>
                                    </p:anim>
                                    <p:animEffect transition="in" filter="fade">
                                      <p:cBhvr>
                                        <p:cTn id="37" dur="500"/>
                                        <p:tgtEl>
                                          <p:spTgt spid="148"/>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149"/>
                                        </p:tgtEl>
                                        <p:attrNameLst>
                                          <p:attrName>style.visibility</p:attrName>
                                        </p:attrNameLst>
                                      </p:cBhvr>
                                      <p:to>
                                        <p:strVal val="visible"/>
                                      </p:to>
                                    </p:set>
                                    <p:animEffect transition="in" filter="randombar(horizontal)">
                                      <p:cBhvr>
                                        <p:cTn id="41" dur="500"/>
                                        <p:tgtEl>
                                          <p:spTgt spid="14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40"/>
                                        </p:tgtEl>
                                        <p:attrNameLst>
                                          <p:attrName>style.visibility</p:attrName>
                                        </p:attrNameLst>
                                      </p:cBhvr>
                                      <p:to>
                                        <p:strVal val="visible"/>
                                      </p:to>
                                    </p:set>
                                    <p:animEffect transition="in" filter="wipe(left)">
                                      <p:cBhvr>
                                        <p:cTn id="45" dur="500"/>
                                        <p:tgtEl>
                                          <p:spTgt spid="140"/>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150"/>
                                        </p:tgtEl>
                                        <p:attrNameLst>
                                          <p:attrName>style.visibility</p:attrName>
                                        </p:attrNameLst>
                                      </p:cBhvr>
                                      <p:to>
                                        <p:strVal val="visible"/>
                                      </p:to>
                                    </p:set>
                                    <p:anim calcmode="lin" valueType="num">
                                      <p:cBhvr>
                                        <p:cTn id="49" dur="500" fill="hold"/>
                                        <p:tgtEl>
                                          <p:spTgt spid="150"/>
                                        </p:tgtEl>
                                        <p:attrNameLst>
                                          <p:attrName>ppt_w</p:attrName>
                                        </p:attrNameLst>
                                      </p:cBhvr>
                                      <p:tavLst>
                                        <p:tav tm="0">
                                          <p:val>
                                            <p:fltVal val="0"/>
                                          </p:val>
                                        </p:tav>
                                        <p:tav tm="100000">
                                          <p:val>
                                            <p:strVal val="#ppt_w"/>
                                          </p:val>
                                        </p:tav>
                                      </p:tavLst>
                                    </p:anim>
                                    <p:anim calcmode="lin" valueType="num">
                                      <p:cBhvr>
                                        <p:cTn id="50" dur="500" fill="hold"/>
                                        <p:tgtEl>
                                          <p:spTgt spid="150"/>
                                        </p:tgtEl>
                                        <p:attrNameLst>
                                          <p:attrName>ppt_h</p:attrName>
                                        </p:attrNameLst>
                                      </p:cBhvr>
                                      <p:tavLst>
                                        <p:tav tm="0">
                                          <p:val>
                                            <p:fltVal val="0"/>
                                          </p:val>
                                        </p:tav>
                                        <p:tav tm="100000">
                                          <p:val>
                                            <p:strVal val="#ppt_h"/>
                                          </p:val>
                                        </p:tav>
                                      </p:tavLst>
                                    </p:anim>
                                    <p:animEffect transition="in" filter="fade">
                                      <p:cBhvr>
                                        <p:cTn id="51" dur="500"/>
                                        <p:tgtEl>
                                          <p:spTgt spid="150"/>
                                        </p:tgtEl>
                                      </p:cBhvr>
                                    </p:animEffect>
                                  </p:childTnLst>
                                </p:cTn>
                              </p:par>
                            </p:childTnLst>
                          </p:cTn>
                        </p:par>
                        <p:par>
                          <p:cTn id="52" fill="hold">
                            <p:stCondLst>
                              <p:cond delay="5500"/>
                            </p:stCondLst>
                            <p:childTnLst>
                              <p:par>
                                <p:cTn id="53" presetID="14" presetClass="entr" presetSubtype="10" fill="hold" grpId="0" nodeType="afterEffect">
                                  <p:stCondLst>
                                    <p:cond delay="0"/>
                                  </p:stCondLst>
                                  <p:childTnLst>
                                    <p:set>
                                      <p:cBhvr>
                                        <p:cTn id="54" dur="1" fill="hold">
                                          <p:stCondLst>
                                            <p:cond delay="0"/>
                                          </p:stCondLst>
                                        </p:cTn>
                                        <p:tgtEl>
                                          <p:spTgt spid="151"/>
                                        </p:tgtEl>
                                        <p:attrNameLst>
                                          <p:attrName>style.visibility</p:attrName>
                                        </p:attrNameLst>
                                      </p:cBhvr>
                                      <p:to>
                                        <p:strVal val="visible"/>
                                      </p:to>
                                    </p:set>
                                    <p:animEffect transition="in" filter="randombar(horizontal)">
                                      <p:cBhvr>
                                        <p:cTn id="55" dur="500"/>
                                        <p:tgtEl>
                                          <p:spTgt spid="151"/>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wipe(left)">
                                      <p:cBhvr>
                                        <p:cTn id="59" dur="500"/>
                                        <p:tgtEl>
                                          <p:spTgt spid="143"/>
                                        </p:tgtEl>
                                      </p:cBhvr>
                                    </p:animEffect>
                                  </p:childTnLst>
                                </p:cTn>
                              </p:par>
                            </p:childTnLst>
                          </p:cTn>
                        </p:par>
                        <p:par>
                          <p:cTn id="60" fill="hold">
                            <p:stCondLst>
                              <p:cond delay="6500"/>
                            </p:stCondLst>
                            <p:childTnLst>
                              <p:par>
                                <p:cTn id="61" presetID="53" presetClass="entr" presetSubtype="16" fill="hold" grpId="0" nodeType="afterEffect">
                                  <p:stCondLst>
                                    <p:cond delay="0"/>
                                  </p:stCondLst>
                                  <p:childTnLst>
                                    <p:set>
                                      <p:cBhvr>
                                        <p:cTn id="62" dur="1" fill="hold">
                                          <p:stCondLst>
                                            <p:cond delay="0"/>
                                          </p:stCondLst>
                                        </p:cTn>
                                        <p:tgtEl>
                                          <p:spTgt spid="152"/>
                                        </p:tgtEl>
                                        <p:attrNameLst>
                                          <p:attrName>style.visibility</p:attrName>
                                        </p:attrNameLst>
                                      </p:cBhvr>
                                      <p:to>
                                        <p:strVal val="visible"/>
                                      </p:to>
                                    </p:set>
                                    <p:anim calcmode="lin" valueType="num">
                                      <p:cBhvr>
                                        <p:cTn id="63" dur="500" fill="hold"/>
                                        <p:tgtEl>
                                          <p:spTgt spid="152"/>
                                        </p:tgtEl>
                                        <p:attrNameLst>
                                          <p:attrName>ppt_w</p:attrName>
                                        </p:attrNameLst>
                                      </p:cBhvr>
                                      <p:tavLst>
                                        <p:tav tm="0">
                                          <p:val>
                                            <p:fltVal val="0"/>
                                          </p:val>
                                        </p:tav>
                                        <p:tav tm="100000">
                                          <p:val>
                                            <p:strVal val="#ppt_w"/>
                                          </p:val>
                                        </p:tav>
                                      </p:tavLst>
                                    </p:anim>
                                    <p:anim calcmode="lin" valueType="num">
                                      <p:cBhvr>
                                        <p:cTn id="64" dur="500" fill="hold"/>
                                        <p:tgtEl>
                                          <p:spTgt spid="152"/>
                                        </p:tgtEl>
                                        <p:attrNameLst>
                                          <p:attrName>ppt_h</p:attrName>
                                        </p:attrNameLst>
                                      </p:cBhvr>
                                      <p:tavLst>
                                        <p:tav tm="0">
                                          <p:val>
                                            <p:fltVal val="0"/>
                                          </p:val>
                                        </p:tav>
                                        <p:tav tm="100000">
                                          <p:val>
                                            <p:strVal val="#ppt_h"/>
                                          </p:val>
                                        </p:tav>
                                      </p:tavLst>
                                    </p:anim>
                                    <p:animEffect transition="in" filter="fade">
                                      <p:cBhvr>
                                        <p:cTn id="65" dur="500"/>
                                        <p:tgtEl>
                                          <p:spTgt spid="152"/>
                                        </p:tgtEl>
                                      </p:cBhvr>
                                    </p:animEffect>
                                  </p:childTnLst>
                                </p:cTn>
                              </p:par>
                            </p:childTnLst>
                          </p:cTn>
                        </p:par>
                        <p:par>
                          <p:cTn id="66" fill="hold">
                            <p:stCondLst>
                              <p:cond delay="7000"/>
                            </p:stCondLst>
                            <p:childTnLst>
                              <p:par>
                                <p:cTn id="67" presetID="14" presetClass="entr" presetSubtype="10" fill="hold" grpId="0" nodeType="afterEffect">
                                  <p:stCondLst>
                                    <p:cond delay="0"/>
                                  </p:stCondLst>
                                  <p:childTnLst>
                                    <p:set>
                                      <p:cBhvr>
                                        <p:cTn id="68" dur="1" fill="hold">
                                          <p:stCondLst>
                                            <p:cond delay="0"/>
                                          </p:stCondLst>
                                        </p:cTn>
                                        <p:tgtEl>
                                          <p:spTgt spid="153"/>
                                        </p:tgtEl>
                                        <p:attrNameLst>
                                          <p:attrName>style.visibility</p:attrName>
                                        </p:attrNameLst>
                                      </p:cBhvr>
                                      <p:to>
                                        <p:strVal val="visible"/>
                                      </p:to>
                                    </p:set>
                                    <p:animEffect transition="in" filter="randombar(horizontal)">
                                      <p:cBhvr>
                                        <p:cTn id="69"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6" grpId="0"/>
      <p:bldP spid="147" grpId="0"/>
      <p:bldP spid="148" grpId="0"/>
      <p:bldP spid="149" grpId="0"/>
      <p:bldP spid="150" grpId="0"/>
      <p:bldP spid="151" grpId="0"/>
      <p:bldP spid="152" grpId="0"/>
      <p:bldP spid="1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6CC531F5-EA74-41B9-B6CB-C3C522A13A7F}"/>
              </a:ext>
            </a:extLst>
          </p:cNvPr>
          <p:cNvGrpSpPr/>
          <p:nvPr/>
        </p:nvGrpSpPr>
        <p:grpSpPr>
          <a:xfrm>
            <a:off x="900430" y="305388"/>
            <a:ext cx="5591416" cy="737253"/>
            <a:chOff x="793962" y="874920"/>
            <a:chExt cx="5591416" cy="737253"/>
          </a:xfrm>
        </p:grpSpPr>
        <p:sp>
          <p:nvSpPr>
            <p:cNvPr id="18" name="文本框 82">
              <a:extLst>
                <a:ext uri="{FF2B5EF4-FFF2-40B4-BE49-F238E27FC236}">
                  <a16:creationId xmlns:a16="http://schemas.microsoft.com/office/drawing/2014/main" id="{7083FA5F-16B7-4BCF-806D-FE8E344DF67B}"/>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p>
          </p:txBody>
        </p:sp>
        <p:sp>
          <p:nvSpPr>
            <p:cNvPr id="19" name="文本框 83">
              <a:extLst>
                <a:ext uri="{FF2B5EF4-FFF2-40B4-BE49-F238E27FC236}">
                  <a16:creationId xmlns:a16="http://schemas.microsoft.com/office/drawing/2014/main" id="{E57CF08F-57B7-4FD5-B7B4-45D48E0B4D1A}"/>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aphicFrame>
        <p:nvGraphicFramePr>
          <p:cNvPr id="20" name="图表 19">
            <a:extLst>
              <a:ext uri="{FF2B5EF4-FFF2-40B4-BE49-F238E27FC236}">
                <a16:creationId xmlns:a16="http://schemas.microsoft.com/office/drawing/2014/main" id="{8935C8C4-FCC2-40C3-970B-3E60FD2828B0}"/>
              </a:ext>
            </a:extLst>
          </p:cNvPr>
          <p:cNvGraphicFramePr/>
          <p:nvPr>
            <p:extLst>
              <p:ext uri="{D42A27DB-BD31-4B8C-83A1-F6EECF244321}">
                <p14:modId xmlns:p14="http://schemas.microsoft.com/office/powerpoint/2010/main" val="3790154531"/>
              </p:ext>
            </p:extLst>
          </p:nvPr>
        </p:nvGraphicFramePr>
        <p:xfrm>
          <a:off x="1688266" y="1474406"/>
          <a:ext cx="8697466" cy="3669633"/>
        </p:xfrm>
        <a:graphic>
          <a:graphicData uri="http://schemas.openxmlformats.org/drawingml/2006/chart">
            <c:chart xmlns:c="http://schemas.openxmlformats.org/drawingml/2006/chart" xmlns:r="http://schemas.openxmlformats.org/officeDocument/2006/relationships" r:id="rId2"/>
          </a:graphicData>
        </a:graphic>
      </p:graphicFrame>
      <p:sp>
        <p:nvSpPr>
          <p:cNvPr id="21" name="文本框 20">
            <a:extLst>
              <a:ext uri="{FF2B5EF4-FFF2-40B4-BE49-F238E27FC236}">
                <a16:creationId xmlns:a16="http://schemas.microsoft.com/office/drawing/2014/main" id="{1AE65FDD-801A-4BA7-887A-D46BC78F3885}"/>
              </a:ext>
            </a:extLst>
          </p:cNvPr>
          <p:cNvSpPr txBox="1"/>
          <p:nvPr/>
        </p:nvSpPr>
        <p:spPr>
          <a:xfrm>
            <a:off x="1688266"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p>
        </p:txBody>
      </p:sp>
      <p:sp>
        <p:nvSpPr>
          <p:cNvPr id="22" name="TextBox 11">
            <a:extLst>
              <a:ext uri="{FF2B5EF4-FFF2-40B4-BE49-F238E27FC236}">
                <a16:creationId xmlns:a16="http://schemas.microsoft.com/office/drawing/2014/main" id="{890DFB34-DC02-439B-BD7B-B05322EF2F00}"/>
              </a:ext>
            </a:extLst>
          </p:cNvPr>
          <p:cNvSpPr txBox="1"/>
          <p:nvPr/>
        </p:nvSpPr>
        <p:spPr>
          <a:xfrm>
            <a:off x="1688266"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p>
        </p:txBody>
      </p:sp>
      <p:sp>
        <p:nvSpPr>
          <p:cNvPr id="23" name="文本框 22">
            <a:extLst>
              <a:ext uri="{FF2B5EF4-FFF2-40B4-BE49-F238E27FC236}">
                <a16:creationId xmlns:a16="http://schemas.microsoft.com/office/drawing/2014/main" id="{6A62963F-F09B-48B2-A9EE-C77FE5BA467F}"/>
              </a:ext>
            </a:extLst>
          </p:cNvPr>
          <p:cNvSpPr txBox="1"/>
          <p:nvPr/>
        </p:nvSpPr>
        <p:spPr>
          <a:xfrm>
            <a:off x="3945329"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p>
        </p:txBody>
      </p:sp>
      <p:sp>
        <p:nvSpPr>
          <p:cNvPr id="24" name="TextBox 11">
            <a:extLst>
              <a:ext uri="{FF2B5EF4-FFF2-40B4-BE49-F238E27FC236}">
                <a16:creationId xmlns:a16="http://schemas.microsoft.com/office/drawing/2014/main" id="{3732CF80-A3AC-4C92-A525-07012BA1B335}"/>
              </a:ext>
            </a:extLst>
          </p:cNvPr>
          <p:cNvSpPr txBox="1"/>
          <p:nvPr/>
        </p:nvSpPr>
        <p:spPr>
          <a:xfrm>
            <a:off x="3945329"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p>
        </p:txBody>
      </p:sp>
      <p:sp>
        <p:nvSpPr>
          <p:cNvPr id="25" name="文本框 24">
            <a:extLst>
              <a:ext uri="{FF2B5EF4-FFF2-40B4-BE49-F238E27FC236}">
                <a16:creationId xmlns:a16="http://schemas.microsoft.com/office/drawing/2014/main" id="{C860132F-24BB-429D-96AB-C90F8C54247F}"/>
              </a:ext>
            </a:extLst>
          </p:cNvPr>
          <p:cNvSpPr txBox="1"/>
          <p:nvPr/>
        </p:nvSpPr>
        <p:spPr>
          <a:xfrm>
            <a:off x="6202392"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p>
        </p:txBody>
      </p:sp>
      <p:sp>
        <p:nvSpPr>
          <p:cNvPr id="26" name="TextBox 11">
            <a:extLst>
              <a:ext uri="{FF2B5EF4-FFF2-40B4-BE49-F238E27FC236}">
                <a16:creationId xmlns:a16="http://schemas.microsoft.com/office/drawing/2014/main" id="{E644AA3F-3E7F-40FE-BF64-04B92A2B7BC2}"/>
              </a:ext>
            </a:extLst>
          </p:cNvPr>
          <p:cNvSpPr txBox="1"/>
          <p:nvPr/>
        </p:nvSpPr>
        <p:spPr>
          <a:xfrm>
            <a:off x="6202392"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p>
        </p:txBody>
      </p:sp>
      <p:sp>
        <p:nvSpPr>
          <p:cNvPr id="27" name="文本框 26">
            <a:extLst>
              <a:ext uri="{FF2B5EF4-FFF2-40B4-BE49-F238E27FC236}">
                <a16:creationId xmlns:a16="http://schemas.microsoft.com/office/drawing/2014/main" id="{B1BCBCFD-0A5E-457D-8541-9B10D01DD7F4}"/>
              </a:ext>
            </a:extLst>
          </p:cNvPr>
          <p:cNvSpPr txBox="1"/>
          <p:nvPr/>
        </p:nvSpPr>
        <p:spPr>
          <a:xfrm>
            <a:off x="8459455" y="5333472"/>
            <a:ext cx="1136850"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tx1">
                    <a:lumMod val="85000"/>
                    <a:lumOff val="15000"/>
                  </a:schemeClr>
                </a:solidFill>
                <a:effectLst/>
                <a:latin typeface="+mn-lt"/>
                <a:ea typeface="+mn-ea"/>
                <a:cs typeface="+mn-ea"/>
                <a:sym typeface="+mn-lt"/>
              </a:rPr>
              <a:t>填写段落标题</a:t>
            </a:r>
          </a:p>
        </p:txBody>
      </p:sp>
      <p:sp>
        <p:nvSpPr>
          <p:cNvPr id="28" name="TextBox 11">
            <a:extLst>
              <a:ext uri="{FF2B5EF4-FFF2-40B4-BE49-F238E27FC236}">
                <a16:creationId xmlns:a16="http://schemas.microsoft.com/office/drawing/2014/main" id="{6DB98AE4-84A6-4701-8CD8-6D8CA9190205}"/>
              </a:ext>
            </a:extLst>
          </p:cNvPr>
          <p:cNvSpPr txBox="1"/>
          <p:nvPr/>
        </p:nvSpPr>
        <p:spPr>
          <a:xfrm>
            <a:off x="8459455" y="5563429"/>
            <a:ext cx="2020572"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 presetClass="entr" presetSubtype="2" accel="10000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2" presetClass="entr" presetSubtype="2" accel="10000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2" presetClass="entr" presetSubtype="2" accel="10000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1+#ppt_w/2"/>
                                          </p:val>
                                        </p:tav>
                                        <p:tav tm="100000">
                                          <p:val>
                                            <p:strVal val="#ppt_x"/>
                                          </p:val>
                                        </p:tav>
                                      </p:tavLst>
                                    </p:anim>
                                    <p:anim calcmode="lin" valueType="num">
                                      <p:cBhvr additive="base">
                                        <p:cTn id="30" dur="500" fill="hold"/>
                                        <p:tgtEl>
                                          <p:spTgt spid="25"/>
                                        </p:tgtEl>
                                        <p:attrNameLst>
                                          <p:attrName>ppt_y</p:attrName>
                                        </p:attrNameLst>
                                      </p:cBhvr>
                                      <p:tavLst>
                                        <p:tav tm="0">
                                          <p:val>
                                            <p:strVal val="#ppt_y"/>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2" presetClass="entr" presetSubtype="2" accel="100000"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1" grpId="0"/>
      <p:bldP spid="22" grpId="0"/>
      <p:bldP spid="23" grpId="0"/>
      <p:bldP spid="24" grpId="0"/>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21636570-7771-4F56-8550-7446F482FC3B}"/>
              </a:ext>
            </a:extLst>
          </p:cNvPr>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03/</a:t>
            </a:r>
          </a:p>
        </p:txBody>
      </p:sp>
      <p:sp>
        <p:nvSpPr>
          <p:cNvPr id="11" name="矩形 10">
            <a:extLst>
              <a:ext uri="{FF2B5EF4-FFF2-40B4-BE49-F238E27FC236}">
                <a16:creationId xmlns:a16="http://schemas.microsoft.com/office/drawing/2014/main" id="{9305D4D2-A887-4A2E-A5BE-05AEB39D5F30}"/>
              </a:ext>
            </a:extLst>
          </p:cNvPr>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5B9032AD-4A35-49EA-9150-DB2590F62732}"/>
              </a:ext>
            </a:extLst>
          </p:cNvPr>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工作不足与改善</a:t>
            </a:r>
          </a:p>
        </p:txBody>
      </p:sp>
      <p:sp>
        <p:nvSpPr>
          <p:cNvPr id="14" name="文本框 13">
            <a:extLst>
              <a:ext uri="{FF2B5EF4-FFF2-40B4-BE49-F238E27FC236}">
                <a16:creationId xmlns:a16="http://schemas.microsoft.com/office/drawing/2014/main" id="{5D866704-C9C5-44E8-A0C3-49366417039F}"/>
              </a:ext>
            </a:extLst>
          </p:cNvPr>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15" name="矩形 14">
            <a:extLst>
              <a:ext uri="{FF2B5EF4-FFF2-40B4-BE49-F238E27FC236}">
                <a16:creationId xmlns:a16="http://schemas.microsoft.com/office/drawing/2014/main" id="{9247E0CB-F27D-47C9-BC14-F7159682CB11}"/>
              </a:ext>
            </a:extLst>
          </p:cNvPr>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832B230C-829C-4068-B71D-261DFB96ECBF}"/>
              </a:ext>
            </a:extLst>
          </p:cNvPr>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03/</a:t>
            </a:r>
          </a:p>
        </p:txBody>
      </p:sp>
      <p:sp>
        <p:nvSpPr>
          <p:cNvPr id="17" name="椭圆 16">
            <a:extLst>
              <a:ext uri="{FF2B5EF4-FFF2-40B4-BE49-F238E27FC236}">
                <a16:creationId xmlns:a16="http://schemas.microsoft.com/office/drawing/2014/main" id="{D5BD7327-B328-443E-90F6-6A6CCA2CA204}"/>
              </a:ext>
            </a:extLst>
          </p:cNvPr>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id="{CDA21822-808D-4B53-A1BD-4DC67ED86A49}"/>
              </a:ext>
            </a:extLst>
          </p:cNvPr>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75852" y="305388"/>
            <a:ext cx="5591416" cy="737253"/>
            <a:chOff x="793962" y="874920"/>
            <a:chExt cx="5591416" cy="737253"/>
          </a:xfrm>
        </p:grpSpPr>
        <p:sp>
          <p:nvSpPr>
            <p:cNvPr id="47"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p>
          </p:txBody>
        </p:sp>
        <p:sp>
          <p:nvSpPr>
            <p:cNvPr id="48"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24" name="组合 23">
            <a:extLst>
              <a:ext uri="{FF2B5EF4-FFF2-40B4-BE49-F238E27FC236}">
                <a16:creationId xmlns:a16="http://schemas.microsoft.com/office/drawing/2014/main" id="{B7E96797-E3AB-4081-A104-6BF6CC91CB74}"/>
              </a:ext>
            </a:extLst>
          </p:cNvPr>
          <p:cNvGrpSpPr/>
          <p:nvPr/>
        </p:nvGrpSpPr>
        <p:grpSpPr>
          <a:xfrm>
            <a:off x="3559056" y="1178643"/>
            <a:ext cx="5119729" cy="4935556"/>
            <a:chOff x="2659180" y="342900"/>
            <a:chExt cx="6688546" cy="6447938"/>
          </a:xfrm>
        </p:grpSpPr>
        <p:grpSp>
          <p:nvGrpSpPr>
            <p:cNvPr id="25" name="组合 24">
              <a:extLst>
                <a:ext uri="{FF2B5EF4-FFF2-40B4-BE49-F238E27FC236}">
                  <a16:creationId xmlns:a16="http://schemas.microsoft.com/office/drawing/2014/main" id="{3022023C-D2FE-4FCF-8560-B8E4FD06E1EB}"/>
                </a:ext>
              </a:extLst>
            </p:cNvPr>
            <p:cNvGrpSpPr/>
            <p:nvPr/>
          </p:nvGrpSpPr>
          <p:grpSpPr>
            <a:xfrm>
              <a:off x="3410169" y="924409"/>
              <a:ext cx="5351067" cy="5304331"/>
              <a:chOff x="3101515" y="444795"/>
              <a:chExt cx="6020998" cy="5968411"/>
            </a:xfrm>
          </p:grpSpPr>
          <p:sp>
            <p:nvSpPr>
              <p:cNvPr id="58" name="任意多边形 6">
                <a:extLst>
                  <a:ext uri="{FF2B5EF4-FFF2-40B4-BE49-F238E27FC236}">
                    <a16:creationId xmlns:a16="http://schemas.microsoft.com/office/drawing/2014/main" id="{955333CD-7D30-4A80-AE9E-EBBD706B3DD9}"/>
                  </a:ext>
                </a:extLst>
              </p:cNvPr>
              <p:cNvSpPr/>
              <p:nvPr/>
            </p:nvSpPr>
            <p:spPr>
              <a:xfrm>
                <a:off x="6112014" y="444796"/>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sp>
            <p:nvSpPr>
              <p:cNvPr id="59" name="任意多边形 7">
                <a:extLst>
                  <a:ext uri="{FF2B5EF4-FFF2-40B4-BE49-F238E27FC236}">
                    <a16:creationId xmlns:a16="http://schemas.microsoft.com/office/drawing/2014/main" id="{B420B282-027D-4922-8075-3E2DF719BDE5}"/>
                  </a:ext>
                </a:extLst>
              </p:cNvPr>
              <p:cNvSpPr/>
              <p:nvPr/>
            </p:nvSpPr>
            <p:spPr>
              <a:xfrm flipH="1">
                <a:off x="3101515" y="444795"/>
                <a:ext cx="3010500"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mn-ea"/>
                  <a:sym typeface="+mn-lt"/>
                </a:endParaRPr>
              </a:p>
            </p:txBody>
          </p:sp>
          <p:sp>
            <p:nvSpPr>
              <p:cNvPr id="60" name="任意多边形 8">
                <a:extLst>
                  <a:ext uri="{FF2B5EF4-FFF2-40B4-BE49-F238E27FC236}">
                    <a16:creationId xmlns:a16="http://schemas.microsoft.com/office/drawing/2014/main" id="{B4C11C99-993E-4FE4-8EF7-72E1014FDD41}"/>
                  </a:ext>
                </a:extLst>
              </p:cNvPr>
              <p:cNvSpPr/>
              <p:nvPr/>
            </p:nvSpPr>
            <p:spPr>
              <a:xfrm flipV="1">
                <a:off x="6112014" y="3429001"/>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sp>
            <p:nvSpPr>
              <p:cNvPr id="62" name="任意多边形 9">
                <a:extLst>
                  <a:ext uri="{FF2B5EF4-FFF2-40B4-BE49-F238E27FC236}">
                    <a16:creationId xmlns:a16="http://schemas.microsoft.com/office/drawing/2014/main" id="{A345D775-C44F-4692-8678-C6327573E3A0}"/>
                  </a:ext>
                </a:extLst>
              </p:cNvPr>
              <p:cNvSpPr/>
              <p:nvPr/>
            </p:nvSpPr>
            <p:spPr>
              <a:xfrm flipH="1" flipV="1">
                <a:off x="3101515" y="3429000"/>
                <a:ext cx="3010499" cy="2984205"/>
              </a:xfrm>
              <a:custGeom>
                <a:avLst/>
                <a:gdLst>
                  <a:gd name="connsiteX0" fmla="*/ 0 w 3010499"/>
                  <a:gd name="connsiteY0" fmla="*/ 0 h 2984205"/>
                  <a:gd name="connsiteX1" fmla="*/ 139731 w 3010499"/>
                  <a:gd name="connsiteY1" fmla="*/ 3485 h 2984205"/>
                  <a:gd name="connsiteX2" fmla="*/ 3010499 w 3010499"/>
                  <a:gd name="connsiteY2" fmla="*/ 2984205 h 2984205"/>
                  <a:gd name="connsiteX3" fmla="*/ 1895270 w 3010499"/>
                  <a:gd name="connsiteY3" fmla="*/ 2984205 h 2984205"/>
                  <a:gd name="connsiteX4" fmla="*/ 179404 w 3010499"/>
                  <a:gd name="connsiteY4" fmla="*/ 1124480 h 2984205"/>
                  <a:gd name="connsiteX5" fmla="*/ 0 w 3010499"/>
                  <a:gd name="connsiteY5" fmla="*/ 1115619 h 298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0499" h="2984205">
                    <a:moveTo>
                      <a:pt x="0" y="0"/>
                    </a:moveTo>
                    <a:lnTo>
                      <a:pt x="139731" y="3485"/>
                    </a:lnTo>
                    <a:cubicBezTo>
                      <a:pt x="1738848" y="83422"/>
                      <a:pt x="3010499" y="1387365"/>
                      <a:pt x="3010499" y="2984205"/>
                    </a:cubicBezTo>
                    <a:lnTo>
                      <a:pt x="1895270" y="2984205"/>
                    </a:lnTo>
                    <a:cubicBezTo>
                      <a:pt x="1895270" y="2016304"/>
                      <a:pt x="1143181" y="1220210"/>
                      <a:pt x="179404" y="1124480"/>
                    </a:cubicBezTo>
                    <a:lnTo>
                      <a:pt x="0" y="11156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0">
                        <a:schemeClr val="accent1">
                          <a:lumMod val="50000"/>
                        </a:schemeClr>
                      </a:gs>
                      <a:gs pos="100000">
                        <a:srgbClr val="4A639A"/>
                      </a:gs>
                    </a:gsLst>
                    <a:lin ang="2700000" scaled="1"/>
                  </a:gradFill>
                  <a:cs typeface="+mn-ea"/>
                  <a:sym typeface="+mn-lt"/>
                </a:endParaRPr>
              </a:p>
            </p:txBody>
          </p:sp>
        </p:grpSp>
        <p:sp>
          <p:nvSpPr>
            <p:cNvPr id="26" name="同心圆 18">
              <a:extLst>
                <a:ext uri="{FF2B5EF4-FFF2-40B4-BE49-F238E27FC236}">
                  <a16:creationId xmlns:a16="http://schemas.microsoft.com/office/drawing/2014/main" id="{0F87DB66-A54A-4172-B704-7B249D38CBA3}"/>
                </a:ext>
              </a:extLst>
            </p:cNvPr>
            <p:cNvSpPr/>
            <p:nvPr/>
          </p:nvSpPr>
          <p:spPr>
            <a:xfrm>
              <a:off x="3405189" y="896060"/>
              <a:ext cx="5361028" cy="5361027"/>
            </a:xfrm>
            <a:prstGeom prst="donut">
              <a:avLst>
                <a:gd name="adj" fmla="val 3568"/>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7" name="同心圆 19">
              <a:extLst>
                <a:ext uri="{FF2B5EF4-FFF2-40B4-BE49-F238E27FC236}">
                  <a16:creationId xmlns:a16="http://schemas.microsoft.com/office/drawing/2014/main" id="{45B5F4FB-A70B-4D24-AF77-5B78002BCC9C}"/>
                </a:ext>
              </a:extLst>
            </p:cNvPr>
            <p:cNvSpPr/>
            <p:nvPr/>
          </p:nvSpPr>
          <p:spPr>
            <a:xfrm>
              <a:off x="3173646" y="664517"/>
              <a:ext cx="5824114" cy="5824113"/>
            </a:xfrm>
            <a:prstGeom prst="donut">
              <a:avLst>
                <a:gd name="adj" fmla="val 4163"/>
              </a:avLst>
            </a:prstGeom>
            <a:solidFill>
              <a:schemeClr val="bg2">
                <a:lumMod val="90000"/>
              </a:schemeClr>
            </a:solidFill>
            <a:ln>
              <a:noFill/>
            </a:ln>
            <a:effectLst>
              <a:outerShdw blurRad="114300" sx="97000" sy="97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28" name="Freeform 75">
              <a:extLst>
                <a:ext uri="{FF2B5EF4-FFF2-40B4-BE49-F238E27FC236}">
                  <a16:creationId xmlns:a16="http://schemas.microsoft.com/office/drawing/2014/main" id="{056553B9-D804-4D8E-AD65-A62661F94C6A}"/>
                </a:ext>
              </a:extLst>
            </p:cNvPr>
            <p:cNvSpPr>
              <a:spLocks noEditPoints="1"/>
            </p:cNvSpPr>
            <p:nvPr/>
          </p:nvSpPr>
          <p:spPr bwMode="auto">
            <a:xfrm>
              <a:off x="4313238" y="1927577"/>
              <a:ext cx="320575" cy="461235"/>
            </a:xfrm>
            <a:custGeom>
              <a:avLst/>
              <a:gdLst>
                <a:gd name="T0" fmla="*/ 45 w 83"/>
                <a:gd name="T1" fmla="*/ 17 h 119"/>
                <a:gd name="T2" fmla="*/ 70 w 83"/>
                <a:gd name="T3" fmla="*/ 31 h 119"/>
                <a:gd name="T4" fmla="*/ 73 w 83"/>
                <a:gd name="T5" fmla="*/ 27 h 119"/>
                <a:gd name="T6" fmla="*/ 73 w 83"/>
                <a:gd name="T7" fmla="*/ 24 h 119"/>
                <a:gd name="T8" fmla="*/ 72 w 83"/>
                <a:gd name="T9" fmla="*/ 21 h 119"/>
                <a:gd name="T10" fmla="*/ 53 w 83"/>
                <a:gd name="T11" fmla="*/ 11 h 119"/>
                <a:gd name="T12" fmla="*/ 50 w 83"/>
                <a:gd name="T13" fmla="*/ 10 h 119"/>
                <a:gd name="T14" fmla="*/ 48 w 83"/>
                <a:gd name="T15" fmla="*/ 12 h 119"/>
                <a:gd name="T16" fmla="*/ 45 w 83"/>
                <a:gd name="T17" fmla="*/ 17 h 119"/>
                <a:gd name="T18" fmla="*/ 40 w 83"/>
                <a:gd name="T19" fmla="*/ 26 h 119"/>
                <a:gd name="T20" fmla="*/ 45 w 83"/>
                <a:gd name="T21" fmla="*/ 29 h 119"/>
                <a:gd name="T22" fmla="*/ 24 w 83"/>
                <a:gd name="T23" fmla="*/ 66 h 119"/>
                <a:gd name="T24" fmla="*/ 18 w 83"/>
                <a:gd name="T25" fmla="*/ 63 h 119"/>
                <a:gd name="T26" fmla="*/ 40 w 83"/>
                <a:gd name="T27" fmla="*/ 26 h 119"/>
                <a:gd name="T28" fmla="*/ 13 w 83"/>
                <a:gd name="T29" fmla="*/ 72 h 119"/>
                <a:gd name="T30" fmla="*/ 11 w 83"/>
                <a:gd name="T31" fmla="*/ 93 h 119"/>
                <a:gd name="T32" fmla="*/ 22 w 83"/>
                <a:gd name="T33" fmla="*/ 98 h 119"/>
                <a:gd name="T34" fmla="*/ 39 w 83"/>
                <a:gd name="T35" fmla="*/ 87 h 119"/>
                <a:gd name="T36" fmla="*/ 24 w 83"/>
                <a:gd name="T37" fmla="*/ 82 h 119"/>
                <a:gd name="T38" fmla="*/ 13 w 83"/>
                <a:gd name="T39" fmla="*/ 72 h 119"/>
                <a:gd name="T40" fmla="*/ 45 w 83"/>
                <a:gd name="T41" fmla="*/ 94 h 119"/>
                <a:gd name="T42" fmla="*/ 8 w 83"/>
                <a:gd name="T43" fmla="*/ 119 h 119"/>
                <a:gd name="T44" fmla="*/ 0 w 83"/>
                <a:gd name="T45" fmla="*/ 115 h 119"/>
                <a:gd name="T46" fmla="*/ 3 w 83"/>
                <a:gd name="T47" fmla="*/ 70 h 119"/>
                <a:gd name="T48" fmla="*/ 6 w 83"/>
                <a:gd name="T49" fmla="*/ 66 h 119"/>
                <a:gd name="T50" fmla="*/ 28 w 83"/>
                <a:gd name="T51" fmla="*/ 27 h 119"/>
                <a:gd name="T52" fmla="*/ 37 w 83"/>
                <a:gd name="T53" fmla="*/ 12 h 119"/>
                <a:gd name="T54" fmla="*/ 40 w 83"/>
                <a:gd name="T55" fmla="*/ 7 h 119"/>
                <a:gd name="T56" fmla="*/ 48 w 83"/>
                <a:gd name="T57" fmla="*/ 1 h 119"/>
                <a:gd name="T58" fmla="*/ 58 w 83"/>
                <a:gd name="T59" fmla="*/ 2 h 119"/>
                <a:gd name="T60" fmla="*/ 76 w 83"/>
                <a:gd name="T61" fmla="*/ 13 h 119"/>
                <a:gd name="T62" fmla="*/ 83 w 83"/>
                <a:gd name="T63" fmla="*/ 21 h 119"/>
                <a:gd name="T64" fmla="*/ 81 w 83"/>
                <a:gd name="T65" fmla="*/ 31 h 119"/>
                <a:gd name="T66" fmla="*/ 45 w 83"/>
                <a:gd name="T67" fmla="*/ 9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29" name="Freeform 57">
              <a:extLst>
                <a:ext uri="{FF2B5EF4-FFF2-40B4-BE49-F238E27FC236}">
                  <a16:creationId xmlns:a16="http://schemas.microsoft.com/office/drawing/2014/main" id="{12119859-25E4-4CDF-8813-9A10A55FA679}"/>
                </a:ext>
              </a:extLst>
            </p:cNvPr>
            <p:cNvSpPr>
              <a:spLocks noEditPoints="1"/>
            </p:cNvSpPr>
            <p:nvPr/>
          </p:nvSpPr>
          <p:spPr bwMode="auto">
            <a:xfrm>
              <a:off x="7367221" y="1856160"/>
              <a:ext cx="452285" cy="498670"/>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30" name="Freeform 72">
              <a:extLst>
                <a:ext uri="{FF2B5EF4-FFF2-40B4-BE49-F238E27FC236}">
                  <a16:creationId xmlns:a16="http://schemas.microsoft.com/office/drawing/2014/main" id="{68D7014A-FB1C-4475-B968-515A8C646E58}"/>
                </a:ext>
              </a:extLst>
            </p:cNvPr>
            <p:cNvSpPr>
              <a:spLocks noEditPoints="1"/>
            </p:cNvSpPr>
            <p:nvPr/>
          </p:nvSpPr>
          <p:spPr bwMode="auto">
            <a:xfrm>
              <a:off x="4346078" y="4820949"/>
              <a:ext cx="433307" cy="461841"/>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p:nvSpPr>
            <p:cNvPr id="31" name="Freeform 27">
              <a:extLst>
                <a:ext uri="{FF2B5EF4-FFF2-40B4-BE49-F238E27FC236}">
                  <a16:creationId xmlns:a16="http://schemas.microsoft.com/office/drawing/2014/main" id="{8DF70AF0-C0F7-4806-8919-9DED4CF419AD}"/>
                </a:ext>
              </a:extLst>
            </p:cNvPr>
            <p:cNvSpPr>
              <a:spLocks noEditPoints="1"/>
            </p:cNvSpPr>
            <p:nvPr/>
          </p:nvSpPr>
          <p:spPr bwMode="auto">
            <a:xfrm>
              <a:off x="7426323" y="4868117"/>
              <a:ext cx="352802" cy="367104"/>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ffectLst/>
          </p:spPr>
          <p:txBody>
            <a:bodyPr vert="horz" wrap="square" lIns="91440" tIns="45720" rIns="91440" bIns="45720" numCol="1" anchor="t" anchorCtr="0" compatLnSpc="1"/>
            <a:lstStyle/>
            <a:p>
              <a:endParaRPr lang="zh-CN" altLang="en-US" dirty="0">
                <a:cs typeface="+mn-ea"/>
                <a:sym typeface="+mn-lt"/>
              </a:endParaRPr>
            </a:p>
          </p:txBody>
        </p:sp>
        <p:sp useBgFill="1">
          <p:nvSpPr>
            <p:cNvPr id="32" name="椭圆 31">
              <a:extLst>
                <a:ext uri="{FF2B5EF4-FFF2-40B4-BE49-F238E27FC236}">
                  <a16:creationId xmlns:a16="http://schemas.microsoft.com/office/drawing/2014/main" id="{C9EBB371-8940-4ADA-81F0-DB21D68DF62E}"/>
                </a:ext>
              </a:extLst>
            </p:cNvPr>
            <p:cNvSpPr/>
            <p:nvPr/>
          </p:nvSpPr>
          <p:spPr>
            <a:xfrm>
              <a:off x="4406902" y="1888452"/>
              <a:ext cx="3348576" cy="3348576"/>
            </a:xfrm>
            <a:prstGeom prst="ellipse">
              <a:avLst/>
            </a:prstGeom>
            <a:ln>
              <a:solidFill>
                <a:schemeClr val="bg1"/>
              </a:solidFill>
            </a:ln>
            <a:effectLst>
              <a:outerShdw blurRad="139700" sx="105000" sy="10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文本框 32">
              <a:extLst>
                <a:ext uri="{FF2B5EF4-FFF2-40B4-BE49-F238E27FC236}">
                  <a16:creationId xmlns:a16="http://schemas.microsoft.com/office/drawing/2014/main" id="{E2A2A7B6-C30E-4F65-94BF-0AE524FDAB35}"/>
                </a:ext>
              </a:extLst>
            </p:cNvPr>
            <p:cNvSpPr txBox="1"/>
            <p:nvPr/>
          </p:nvSpPr>
          <p:spPr>
            <a:xfrm>
              <a:off x="5328584" y="2987192"/>
              <a:ext cx="1742798" cy="361879"/>
            </a:xfrm>
            <a:prstGeom prst="rect">
              <a:avLst/>
            </a:prstGeom>
            <a:noFill/>
          </p:spPr>
          <p:txBody>
            <a:bodyPr wrap="none" rtlCol="0">
              <a:spAutoFit/>
            </a:bodyPr>
            <a:lstStyle/>
            <a:p>
              <a:r>
                <a:rPr lang="en-US" altLang="zh-CN" sz="1200" dirty="0">
                  <a:solidFill>
                    <a:schemeClr val="bg2">
                      <a:lumMod val="25000"/>
                    </a:schemeClr>
                  </a:solidFill>
                  <a:cs typeface="+mn-ea"/>
                  <a:sym typeface="+mn-lt"/>
                </a:rPr>
                <a:t>INFOGRAPHICS</a:t>
              </a:r>
              <a:endParaRPr lang="zh-CN" altLang="en-US" sz="1200" dirty="0">
                <a:solidFill>
                  <a:schemeClr val="bg2">
                    <a:lumMod val="25000"/>
                  </a:schemeClr>
                </a:solidFill>
                <a:cs typeface="+mn-ea"/>
                <a:sym typeface="+mn-lt"/>
              </a:endParaRPr>
            </a:p>
          </p:txBody>
        </p:sp>
        <p:sp>
          <p:nvSpPr>
            <p:cNvPr id="34" name="矩形 33">
              <a:extLst>
                <a:ext uri="{FF2B5EF4-FFF2-40B4-BE49-F238E27FC236}">
                  <a16:creationId xmlns:a16="http://schemas.microsoft.com/office/drawing/2014/main" id="{46578850-991F-4D3B-ACDB-F957479F567B}"/>
                </a:ext>
              </a:extLst>
            </p:cNvPr>
            <p:cNvSpPr/>
            <p:nvPr/>
          </p:nvSpPr>
          <p:spPr>
            <a:xfrm>
              <a:off x="4845114" y="3352012"/>
              <a:ext cx="2592825" cy="924801"/>
            </a:xfrm>
            <a:prstGeom prst="rect">
              <a:avLst/>
            </a:prstGeom>
          </p:spPr>
          <p:txBody>
            <a:bodyPr wrap="square">
              <a:spAutoFit/>
            </a:bodyPr>
            <a:lstStyle/>
            <a:p>
              <a:pPr algn="ctr">
                <a:spcAft>
                  <a:spcPts val="0"/>
                </a:spcAft>
              </a:pPr>
              <a:r>
                <a:rPr lang="en-US" altLang="zh-CN" sz="1000" kern="100" dirty="0">
                  <a:solidFill>
                    <a:schemeClr val="bg2">
                      <a:lumMod val="50000"/>
                    </a:schemeClr>
                  </a:solidFill>
                  <a:cs typeface="+mn-ea"/>
                  <a:sym typeface="+mn-lt"/>
                </a:rPr>
                <a:t>Though there is much to be concerned about, there is far, far more for which to be thankful. </a:t>
              </a:r>
              <a:endParaRPr lang="zh-CN" altLang="zh-CN" sz="1000" kern="100" dirty="0">
                <a:solidFill>
                  <a:schemeClr val="bg2">
                    <a:lumMod val="50000"/>
                  </a:schemeClr>
                </a:solidFill>
                <a:cs typeface="+mn-ea"/>
                <a:sym typeface="+mn-lt"/>
              </a:endParaRPr>
            </a:p>
          </p:txBody>
        </p:sp>
        <p:grpSp>
          <p:nvGrpSpPr>
            <p:cNvPr id="35" name="组合 34">
              <a:extLst>
                <a:ext uri="{FF2B5EF4-FFF2-40B4-BE49-F238E27FC236}">
                  <a16:creationId xmlns:a16="http://schemas.microsoft.com/office/drawing/2014/main" id="{94AA522F-CF2D-47E0-8391-C734A69C2030}"/>
                </a:ext>
              </a:extLst>
            </p:cNvPr>
            <p:cNvGrpSpPr/>
            <p:nvPr/>
          </p:nvGrpSpPr>
          <p:grpSpPr>
            <a:xfrm>
              <a:off x="5019005" y="342900"/>
              <a:ext cx="2037263" cy="2037263"/>
              <a:chOff x="4820296" y="-171450"/>
              <a:chExt cx="2470170" cy="2470170"/>
            </a:xfrm>
          </p:grpSpPr>
          <p:sp>
            <p:nvSpPr>
              <p:cNvPr id="55" name="椭圆 54">
                <a:extLst>
                  <a:ext uri="{FF2B5EF4-FFF2-40B4-BE49-F238E27FC236}">
                    <a16:creationId xmlns:a16="http://schemas.microsoft.com/office/drawing/2014/main" id="{E1409D80-F03D-4212-A744-D1D0BC54157D}"/>
                  </a:ext>
                </a:extLst>
              </p:cNvPr>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椭圆 55">
                <a:extLst>
                  <a:ext uri="{FF2B5EF4-FFF2-40B4-BE49-F238E27FC236}">
                    <a16:creationId xmlns:a16="http://schemas.microsoft.com/office/drawing/2014/main" id="{8D0A8015-6DD7-4701-A622-46B966CB6716}"/>
                  </a:ext>
                </a:extLst>
              </p:cNvPr>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椭圆 56">
                <a:extLst>
                  <a:ext uri="{FF2B5EF4-FFF2-40B4-BE49-F238E27FC236}">
                    <a16:creationId xmlns:a16="http://schemas.microsoft.com/office/drawing/2014/main" id="{63452F91-1647-44D0-9895-3117C6BBEC3D}"/>
                  </a:ext>
                </a:extLst>
              </p:cNvPr>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6" name="组合 35">
              <a:extLst>
                <a:ext uri="{FF2B5EF4-FFF2-40B4-BE49-F238E27FC236}">
                  <a16:creationId xmlns:a16="http://schemas.microsoft.com/office/drawing/2014/main" id="{BD416A87-14B5-4A24-9B3F-B9AF14F12AE7}"/>
                </a:ext>
              </a:extLst>
            </p:cNvPr>
            <p:cNvGrpSpPr/>
            <p:nvPr/>
          </p:nvGrpSpPr>
          <p:grpSpPr>
            <a:xfrm>
              <a:off x="7310463" y="2571543"/>
              <a:ext cx="2037263" cy="2037263"/>
              <a:chOff x="4820296" y="-171450"/>
              <a:chExt cx="2470170" cy="2470170"/>
            </a:xfrm>
          </p:grpSpPr>
          <p:sp>
            <p:nvSpPr>
              <p:cNvPr id="52" name="椭圆 51">
                <a:extLst>
                  <a:ext uri="{FF2B5EF4-FFF2-40B4-BE49-F238E27FC236}">
                    <a16:creationId xmlns:a16="http://schemas.microsoft.com/office/drawing/2014/main" id="{06225197-D91D-45A2-8566-5AF12FE4D16A}"/>
                  </a:ext>
                </a:extLst>
              </p:cNvPr>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3" name="椭圆 52">
                <a:extLst>
                  <a:ext uri="{FF2B5EF4-FFF2-40B4-BE49-F238E27FC236}">
                    <a16:creationId xmlns:a16="http://schemas.microsoft.com/office/drawing/2014/main" id="{06B6F2A4-F56B-46E6-BBC6-3D88E5AC9A98}"/>
                  </a:ext>
                </a:extLst>
              </p:cNvPr>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a:extLst>
                  <a:ext uri="{FF2B5EF4-FFF2-40B4-BE49-F238E27FC236}">
                    <a16:creationId xmlns:a16="http://schemas.microsoft.com/office/drawing/2014/main" id="{15004F8F-0C80-4873-8995-33A32B1C50F4}"/>
                  </a:ext>
                </a:extLst>
              </p:cNvPr>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7" name="组合 36">
              <a:extLst>
                <a:ext uri="{FF2B5EF4-FFF2-40B4-BE49-F238E27FC236}">
                  <a16:creationId xmlns:a16="http://schemas.microsoft.com/office/drawing/2014/main" id="{7077E406-4BF0-4FBE-8623-067F70A8632B}"/>
                </a:ext>
              </a:extLst>
            </p:cNvPr>
            <p:cNvGrpSpPr/>
            <p:nvPr/>
          </p:nvGrpSpPr>
          <p:grpSpPr>
            <a:xfrm>
              <a:off x="5019005" y="4753575"/>
              <a:ext cx="2037263" cy="2037263"/>
              <a:chOff x="4820296" y="-171450"/>
              <a:chExt cx="2470170" cy="2470170"/>
            </a:xfrm>
          </p:grpSpPr>
          <p:sp>
            <p:nvSpPr>
              <p:cNvPr id="46" name="椭圆 45">
                <a:extLst>
                  <a:ext uri="{FF2B5EF4-FFF2-40B4-BE49-F238E27FC236}">
                    <a16:creationId xmlns:a16="http://schemas.microsoft.com/office/drawing/2014/main" id="{B787DE70-E995-4359-8C1C-3C8E8BB2162D}"/>
                  </a:ext>
                </a:extLst>
              </p:cNvPr>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9" name="椭圆 48">
                <a:extLst>
                  <a:ext uri="{FF2B5EF4-FFF2-40B4-BE49-F238E27FC236}">
                    <a16:creationId xmlns:a16="http://schemas.microsoft.com/office/drawing/2014/main" id="{2C9A969D-76FF-4201-B8CC-39B7D02D2534}"/>
                  </a:ext>
                </a:extLst>
              </p:cNvPr>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椭圆 50">
                <a:extLst>
                  <a:ext uri="{FF2B5EF4-FFF2-40B4-BE49-F238E27FC236}">
                    <a16:creationId xmlns:a16="http://schemas.microsoft.com/office/drawing/2014/main" id="{478BF4E6-440D-49E1-9865-1045A8247C01}"/>
                  </a:ext>
                </a:extLst>
              </p:cNvPr>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8" name="组合 37">
              <a:extLst>
                <a:ext uri="{FF2B5EF4-FFF2-40B4-BE49-F238E27FC236}">
                  <a16:creationId xmlns:a16="http://schemas.microsoft.com/office/drawing/2014/main" id="{95059426-D829-44D6-965B-089A0518CF1F}"/>
                </a:ext>
              </a:extLst>
            </p:cNvPr>
            <p:cNvGrpSpPr/>
            <p:nvPr/>
          </p:nvGrpSpPr>
          <p:grpSpPr>
            <a:xfrm>
              <a:off x="2659180" y="2571543"/>
              <a:ext cx="2037263" cy="2037263"/>
              <a:chOff x="4820296" y="-171450"/>
              <a:chExt cx="2470170" cy="2470170"/>
            </a:xfrm>
          </p:grpSpPr>
          <p:sp>
            <p:nvSpPr>
              <p:cNvPr id="43" name="椭圆 42">
                <a:extLst>
                  <a:ext uri="{FF2B5EF4-FFF2-40B4-BE49-F238E27FC236}">
                    <a16:creationId xmlns:a16="http://schemas.microsoft.com/office/drawing/2014/main" id="{75C9F579-5D53-4A45-9F9B-3D2BC743FDA1}"/>
                  </a:ext>
                </a:extLst>
              </p:cNvPr>
              <p:cNvSpPr/>
              <p:nvPr/>
            </p:nvSpPr>
            <p:spPr>
              <a:xfrm>
                <a:off x="4820296" y="-171450"/>
                <a:ext cx="2470170" cy="2470170"/>
              </a:xfrm>
              <a:prstGeom prst="ellipse">
                <a:avLst/>
              </a:prstGeom>
              <a:gradFill flip="none" rotWithShape="1">
                <a:gsLst>
                  <a:gs pos="100000">
                    <a:schemeClr val="bg1">
                      <a:alpha val="73000"/>
                    </a:schemeClr>
                  </a:gs>
                  <a:gs pos="90000">
                    <a:schemeClr val="bg1">
                      <a:alpha val="53000"/>
                    </a:schemeClr>
                  </a:gs>
                  <a:gs pos="0">
                    <a:schemeClr val="bg1">
                      <a:alpha val="22000"/>
                    </a:schemeClr>
                  </a:gs>
                </a:gsLst>
                <a:lin ang="16200000" scaled="1"/>
                <a:tileRect/>
              </a:gra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a:extLst>
                  <a:ext uri="{FF2B5EF4-FFF2-40B4-BE49-F238E27FC236}">
                    <a16:creationId xmlns:a16="http://schemas.microsoft.com/office/drawing/2014/main" id="{0B9D8DB2-DB7E-4402-A280-0C96F32F3EA0}"/>
                  </a:ext>
                </a:extLst>
              </p:cNvPr>
              <p:cNvSpPr/>
              <p:nvPr/>
            </p:nvSpPr>
            <p:spPr>
              <a:xfrm>
                <a:off x="5220799" y="185632"/>
                <a:ext cx="1756006" cy="1756006"/>
              </a:xfrm>
              <a:prstGeom prst="ellipse">
                <a:avLst/>
              </a:prstGeom>
              <a:gradFill flip="none" rotWithShape="1">
                <a:gsLst>
                  <a:gs pos="65000">
                    <a:srgbClr val="DCDADA"/>
                  </a:gs>
                  <a:gs pos="100000">
                    <a:schemeClr val="bg2">
                      <a:lumMod val="50000"/>
                    </a:schemeClr>
                  </a:gs>
                  <a:gs pos="72000">
                    <a:schemeClr val="bg2">
                      <a:lumMod val="90000"/>
                    </a:schemeClr>
                  </a:gs>
                  <a:gs pos="2000">
                    <a:schemeClr val="bg1"/>
                  </a:gs>
                </a:gsLst>
                <a:path path="circle">
                  <a:fillToRect l="50000" t="50000" r="50000" b="50000"/>
                </a:path>
                <a:tileRect/>
              </a:gradFill>
              <a:ln>
                <a:noFill/>
              </a:ln>
              <a:effectLst>
                <a:outerShdw blurRad="3556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椭圆 44">
                <a:extLst>
                  <a:ext uri="{FF2B5EF4-FFF2-40B4-BE49-F238E27FC236}">
                    <a16:creationId xmlns:a16="http://schemas.microsoft.com/office/drawing/2014/main" id="{7DA70848-C387-415D-A061-3D7CBC3EA793}"/>
                  </a:ext>
                </a:extLst>
              </p:cNvPr>
              <p:cNvSpPr/>
              <p:nvPr/>
            </p:nvSpPr>
            <p:spPr>
              <a:xfrm>
                <a:off x="5211850" y="107370"/>
                <a:ext cx="1360044" cy="1360044"/>
              </a:xfrm>
              <a:prstGeom prst="ellipse">
                <a:avLst/>
              </a:prstGeom>
              <a:gradFill flip="none" rotWithShape="1">
                <a:gsLst>
                  <a:gs pos="100000">
                    <a:schemeClr val="bg1">
                      <a:alpha val="0"/>
                    </a:schemeClr>
                  </a:gs>
                  <a:gs pos="3800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9" name="文本框 38">
              <a:extLst>
                <a:ext uri="{FF2B5EF4-FFF2-40B4-BE49-F238E27FC236}">
                  <a16:creationId xmlns:a16="http://schemas.microsoft.com/office/drawing/2014/main" id="{F67F2C8D-A890-4FF2-8E9B-7D240284606F}"/>
                </a:ext>
              </a:extLst>
            </p:cNvPr>
            <p:cNvSpPr txBox="1"/>
            <p:nvPr/>
          </p:nvSpPr>
          <p:spPr>
            <a:xfrm>
              <a:off x="5690735" y="981830"/>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01</a:t>
              </a:r>
              <a:endParaRPr lang="zh-CN" altLang="en-US" sz="2800" dirty="0">
                <a:solidFill>
                  <a:schemeClr val="accent1"/>
                </a:solidFill>
                <a:cs typeface="+mn-ea"/>
                <a:sym typeface="+mn-lt"/>
              </a:endParaRPr>
            </a:p>
          </p:txBody>
        </p:sp>
        <p:sp>
          <p:nvSpPr>
            <p:cNvPr id="40" name="文本框 39">
              <a:extLst>
                <a:ext uri="{FF2B5EF4-FFF2-40B4-BE49-F238E27FC236}">
                  <a16:creationId xmlns:a16="http://schemas.microsoft.com/office/drawing/2014/main" id="{C26AD60D-649B-4432-B947-5AA390B4315A}"/>
                </a:ext>
              </a:extLst>
            </p:cNvPr>
            <p:cNvSpPr txBox="1"/>
            <p:nvPr/>
          </p:nvSpPr>
          <p:spPr>
            <a:xfrm>
              <a:off x="5668608" y="5424437"/>
              <a:ext cx="789936" cy="683548"/>
            </a:xfrm>
            <a:prstGeom prst="rect">
              <a:avLst/>
            </a:prstGeom>
            <a:noFill/>
          </p:spPr>
          <p:txBody>
            <a:bodyPr wrap="none" rtlCol="0">
              <a:spAutoFit/>
            </a:bodyPr>
            <a:lstStyle/>
            <a:p>
              <a:pPr algn="ctr"/>
              <a:r>
                <a:rPr lang="en-US" altLang="zh-CN" sz="2800" dirty="0">
                  <a:solidFill>
                    <a:schemeClr val="accent1"/>
                  </a:solidFill>
                  <a:cs typeface="+mn-ea"/>
                  <a:sym typeface="+mn-lt"/>
                </a:rPr>
                <a:t>03</a:t>
              </a:r>
              <a:endParaRPr lang="zh-CN" altLang="en-US" sz="2800" dirty="0">
                <a:solidFill>
                  <a:schemeClr val="accent1"/>
                </a:solidFill>
                <a:cs typeface="+mn-ea"/>
                <a:sym typeface="+mn-lt"/>
              </a:endParaRPr>
            </a:p>
          </p:txBody>
        </p:sp>
        <p:sp>
          <p:nvSpPr>
            <p:cNvPr id="41" name="文本框 40">
              <a:extLst>
                <a:ext uri="{FF2B5EF4-FFF2-40B4-BE49-F238E27FC236}">
                  <a16:creationId xmlns:a16="http://schemas.microsoft.com/office/drawing/2014/main" id="{E668119F-D7EB-468D-A6C5-F010E027CC5A}"/>
                </a:ext>
              </a:extLst>
            </p:cNvPr>
            <p:cNvSpPr txBox="1"/>
            <p:nvPr/>
          </p:nvSpPr>
          <p:spPr>
            <a:xfrm>
              <a:off x="7972152" y="3249845"/>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04</a:t>
              </a:r>
              <a:endParaRPr lang="zh-CN" altLang="en-US" sz="2800" dirty="0">
                <a:solidFill>
                  <a:schemeClr val="accent1"/>
                </a:solidFill>
                <a:cs typeface="+mn-ea"/>
                <a:sym typeface="+mn-lt"/>
              </a:endParaRPr>
            </a:p>
          </p:txBody>
        </p:sp>
        <p:sp>
          <p:nvSpPr>
            <p:cNvPr id="42" name="文本框 41">
              <a:extLst>
                <a:ext uri="{FF2B5EF4-FFF2-40B4-BE49-F238E27FC236}">
                  <a16:creationId xmlns:a16="http://schemas.microsoft.com/office/drawing/2014/main" id="{E3584318-8AEB-4998-AB29-18F1849F1509}"/>
                </a:ext>
              </a:extLst>
            </p:cNvPr>
            <p:cNvSpPr txBox="1"/>
            <p:nvPr/>
          </p:nvSpPr>
          <p:spPr>
            <a:xfrm>
              <a:off x="3282842" y="3249845"/>
              <a:ext cx="789934" cy="683548"/>
            </a:xfrm>
            <a:prstGeom prst="rect">
              <a:avLst/>
            </a:prstGeom>
            <a:noFill/>
          </p:spPr>
          <p:txBody>
            <a:bodyPr wrap="none" rtlCol="0">
              <a:spAutoFit/>
            </a:bodyPr>
            <a:lstStyle/>
            <a:p>
              <a:pPr algn="ctr"/>
              <a:r>
                <a:rPr lang="en-US" altLang="zh-CN" sz="2800" dirty="0">
                  <a:solidFill>
                    <a:schemeClr val="accent1"/>
                  </a:solidFill>
                  <a:cs typeface="+mn-ea"/>
                  <a:sym typeface="+mn-lt"/>
                </a:rPr>
                <a:t>02</a:t>
              </a:r>
              <a:endParaRPr lang="zh-CN" altLang="en-US" sz="2800" dirty="0">
                <a:solidFill>
                  <a:schemeClr val="accent1"/>
                </a:solidFill>
                <a:cs typeface="+mn-ea"/>
                <a:sym typeface="+mn-lt"/>
              </a:endParaRPr>
            </a:p>
          </p:txBody>
        </p:sp>
      </p:grpSp>
      <p:sp>
        <p:nvSpPr>
          <p:cNvPr id="65" name="Text Placeholder 32">
            <a:extLst>
              <a:ext uri="{FF2B5EF4-FFF2-40B4-BE49-F238E27FC236}">
                <a16:creationId xmlns:a16="http://schemas.microsoft.com/office/drawing/2014/main" id="{C806C36D-6FB0-4CE3-AD1F-1F36AE863E4F}"/>
              </a:ext>
            </a:extLst>
          </p:cNvPr>
          <p:cNvSpPr txBox="1">
            <a:spLocks/>
          </p:cNvSpPr>
          <p:nvPr/>
        </p:nvSpPr>
        <p:spPr>
          <a:xfrm>
            <a:off x="1355141" y="2517721"/>
            <a:ext cx="1955558"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67" name="Text Placeholder 33">
            <a:extLst>
              <a:ext uri="{FF2B5EF4-FFF2-40B4-BE49-F238E27FC236}">
                <a16:creationId xmlns:a16="http://schemas.microsoft.com/office/drawing/2014/main" id="{5894CCBC-8C51-446A-882D-1290696D2852}"/>
              </a:ext>
            </a:extLst>
          </p:cNvPr>
          <p:cNvSpPr txBox="1">
            <a:spLocks/>
          </p:cNvSpPr>
          <p:nvPr/>
        </p:nvSpPr>
        <p:spPr>
          <a:xfrm>
            <a:off x="1355139" y="221697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68" name="Text Placeholder 32">
            <a:extLst>
              <a:ext uri="{FF2B5EF4-FFF2-40B4-BE49-F238E27FC236}">
                <a16:creationId xmlns:a16="http://schemas.microsoft.com/office/drawing/2014/main" id="{2B9FDF5A-B853-4DAF-A982-3DB8FBAFF733}"/>
              </a:ext>
            </a:extLst>
          </p:cNvPr>
          <p:cNvSpPr txBox="1">
            <a:spLocks/>
          </p:cNvSpPr>
          <p:nvPr/>
        </p:nvSpPr>
        <p:spPr>
          <a:xfrm>
            <a:off x="8989416" y="2517721"/>
            <a:ext cx="1961835"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69" name="Text Placeholder 33">
            <a:extLst>
              <a:ext uri="{FF2B5EF4-FFF2-40B4-BE49-F238E27FC236}">
                <a16:creationId xmlns:a16="http://schemas.microsoft.com/office/drawing/2014/main" id="{77F3B7A5-F424-46F1-AB53-C52F47D1C2A6}"/>
              </a:ext>
            </a:extLst>
          </p:cNvPr>
          <p:cNvSpPr txBox="1">
            <a:spLocks/>
          </p:cNvSpPr>
          <p:nvPr/>
        </p:nvSpPr>
        <p:spPr>
          <a:xfrm>
            <a:off x="8747335" y="221697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70" name="Text Placeholder 32">
            <a:extLst>
              <a:ext uri="{FF2B5EF4-FFF2-40B4-BE49-F238E27FC236}">
                <a16:creationId xmlns:a16="http://schemas.microsoft.com/office/drawing/2014/main" id="{E922E22B-B8D7-4238-9418-342C520300CA}"/>
              </a:ext>
            </a:extLst>
          </p:cNvPr>
          <p:cNvSpPr txBox="1">
            <a:spLocks/>
          </p:cNvSpPr>
          <p:nvPr/>
        </p:nvSpPr>
        <p:spPr>
          <a:xfrm>
            <a:off x="1355141" y="4559806"/>
            <a:ext cx="1955558"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71" name="Text Placeholder 33">
            <a:extLst>
              <a:ext uri="{FF2B5EF4-FFF2-40B4-BE49-F238E27FC236}">
                <a16:creationId xmlns:a16="http://schemas.microsoft.com/office/drawing/2014/main" id="{4D546E38-3616-4093-BDF2-ECF7FF2CAA0D}"/>
              </a:ext>
            </a:extLst>
          </p:cNvPr>
          <p:cNvSpPr txBox="1">
            <a:spLocks/>
          </p:cNvSpPr>
          <p:nvPr/>
        </p:nvSpPr>
        <p:spPr>
          <a:xfrm>
            <a:off x="1355139" y="424739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
        <p:nvSpPr>
          <p:cNvPr id="72" name="Text Placeholder 32">
            <a:extLst>
              <a:ext uri="{FF2B5EF4-FFF2-40B4-BE49-F238E27FC236}">
                <a16:creationId xmlns:a16="http://schemas.microsoft.com/office/drawing/2014/main" id="{2DBE544E-077B-4FEE-8CA5-CEF9187FA63F}"/>
              </a:ext>
            </a:extLst>
          </p:cNvPr>
          <p:cNvSpPr txBox="1">
            <a:spLocks/>
          </p:cNvSpPr>
          <p:nvPr/>
        </p:nvSpPr>
        <p:spPr>
          <a:xfrm>
            <a:off x="8989416" y="4559806"/>
            <a:ext cx="1961835" cy="83099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mn-lt"/>
                <a:cs typeface="+mn-ea"/>
                <a:sym typeface="+mn-lt"/>
              </a:rPr>
              <a:t>请替换文字内容，修改文字内容，也可以直接复制你的内容到此。请替换文字内容，修改文字内容，也可以直接复制你的内容到此。请替换文字内容</a:t>
            </a:r>
            <a:endParaRPr lang="en-US" altLang="zh-CN" sz="900" dirty="0">
              <a:solidFill>
                <a:schemeClr val="bg1">
                  <a:lumMod val="50000"/>
                </a:schemeClr>
              </a:solidFill>
              <a:latin typeface="+mn-lt"/>
              <a:cs typeface="+mn-ea"/>
              <a:sym typeface="+mn-lt"/>
            </a:endParaRPr>
          </a:p>
        </p:txBody>
      </p:sp>
      <p:sp>
        <p:nvSpPr>
          <p:cNvPr id="78" name="Text Placeholder 33">
            <a:extLst>
              <a:ext uri="{FF2B5EF4-FFF2-40B4-BE49-F238E27FC236}">
                <a16:creationId xmlns:a16="http://schemas.microsoft.com/office/drawing/2014/main" id="{76F68652-B79D-4B2B-9990-F49C5EA080D4}"/>
              </a:ext>
            </a:extLst>
          </p:cNvPr>
          <p:cNvSpPr txBox="1">
            <a:spLocks/>
          </p:cNvSpPr>
          <p:nvPr/>
        </p:nvSpPr>
        <p:spPr>
          <a:xfrm>
            <a:off x="8731062" y="4139670"/>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dirty="0">
                <a:solidFill>
                  <a:schemeClr val="tx1">
                    <a:lumMod val="85000"/>
                    <a:lumOff val="15000"/>
                  </a:schemeClr>
                </a:solidFill>
                <a:latin typeface="+mn-lt"/>
                <a:cs typeface="+mn-ea"/>
                <a:sym typeface="+mn-lt"/>
              </a:rPr>
              <a:t>请替换文字内容</a:t>
            </a:r>
            <a:endParaRPr lang="en-AU" sz="1400" dirty="0">
              <a:solidFill>
                <a:schemeClr val="tx1">
                  <a:lumMod val="85000"/>
                  <a:lumOff val="15000"/>
                </a:schemeClr>
              </a:solidFill>
              <a:latin typeface="+mn-l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ppt_w</p:attrName>
                                        </p:attrNameLst>
                                      </p:cBhvr>
                                      <p:tavLst>
                                        <p:tav tm="0" fmla="#ppt_w*sin(2.5*pi*$)">
                                          <p:val>
                                            <p:fltVal val="0"/>
                                          </p:val>
                                        </p:tav>
                                        <p:tav tm="100000">
                                          <p:val>
                                            <p:fltVal val="1"/>
                                          </p:val>
                                        </p:tav>
                                      </p:tavLst>
                                    </p:anim>
                                    <p:anim calcmode="lin" valueType="num">
                                      <p:cBhvr>
                                        <p:cTn id="9" dur="500" fill="hold"/>
                                        <p:tgtEl>
                                          <p:spTgt spid="2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down)">
                                      <p:cBhvr>
                                        <p:cTn id="13" dur="500"/>
                                        <p:tgtEl>
                                          <p:spTgt spid="6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wipe(down)">
                                      <p:cBhvr>
                                        <p:cTn id="16" dur="500"/>
                                        <p:tgtEl>
                                          <p:spTgt spid="67"/>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wipe(down)">
                                      <p:cBhvr>
                                        <p:cTn id="20" dur="500"/>
                                        <p:tgtEl>
                                          <p:spTgt spid="6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wipe(down)">
                                      <p:cBhvr>
                                        <p:cTn id="27" dur="500"/>
                                        <p:tgtEl>
                                          <p:spTgt spid="7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down)">
                                      <p:cBhvr>
                                        <p:cTn id="30" dur="500"/>
                                        <p:tgtEl>
                                          <p:spTgt spid="71"/>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down)">
                                      <p:cBhvr>
                                        <p:cTn id="34" dur="500"/>
                                        <p:tgtEl>
                                          <p:spTgt spid="7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down)">
                                      <p:cBhvr>
                                        <p:cTn id="3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7" grpId="0"/>
      <p:bldP spid="68" grpId="0"/>
      <p:bldP spid="69" grpId="0"/>
      <p:bldP spid="70" grpId="0"/>
      <p:bldP spid="71" grpId="0"/>
      <p:bldP spid="72"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3E2D7FF9-91AA-4273-B077-E9E768684F7C}"/>
              </a:ext>
            </a:extLst>
          </p:cNvPr>
          <p:cNvGrpSpPr/>
          <p:nvPr/>
        </p:nvGrpSpPr>
        <p:grpSpPr>
          <a:xfrm>
            <a:off x="849428" y="305388"/>
            <a:ext cx="5591416" cy="737253"/>
            <a:chOff x="793962" y="874920"/>
            <a:chExt cx="5591416" cy="737253"/>
          </a:xfrm>
        </p:grpSpPr>
        <p:sp>
          <p:nvSpPr>
            <p:cNvPr id="23" name="文本框 82">
              <a:extLst>
                <a:ext uri="{FF2B5EF4-FFF2-40B4-BE49-F238E27FC236}">
                  <a16:creationId xmlns:a16="http://schemas.microsoft.com/office/drawing/2014/main" id="{5882F41F-18B5-4013-B2EF-8B970E37D210}"/>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p>
          </p:txBody>
        </p:sp>
        <p:sp>
          <p:nvSpPr>
            <p:cNvPr id="24" name="文本框 83">
              <a:extLst>
                <a:ext uri="{FF2B5EF4-FFF2-40B4-BE49-F238E27FC236}">
                  <a16:creationId xmlns:a16="http://schemas.microsoft.com/office/drawing/2014/main" id="{1ABD01CF-E081-47BB-A579-39CEBCF42943}"/>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sp>
        <p:nvSpPr>
          <p:cNvPr id="25" name="任意多边形 43">
            <a:extLst>
              <a:ext uri="{FF2B5EF4-FFF2-40B4-BE49-F238E27FC236}">
                <a16:creationId xmlns:a16="http://schemas.microsoft.com/office/drawing/2014/main" id="{AD19336F-9635-494E-95E2-D8C61418E6B0}"/>
              </a:ext>
            </a:extLst>
          </p:cNvPr>
          <p:cNvSpPr>
            <a:spLocks/>
          </p:cNvSpPr>
          <p:nvPr/>
        </p:nvSpPr>
        <p:spPr bwMode="auto">
          <a:xfrm>
            <a:off x="4996352" y="1897632"/>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prstTxWarp prst="textNoShape">
              <a:avLst/>
            </a:prstTxWarp>
            <a:noAutofit/>
          </a:bodyPr>
          <a:lstStyle/>
          <a:p>
            <a:endParaRPr lang="zh-CN" altLang="en-US" sz="1600" dirty="0">
              <a:solidFill>
                <a:schemeClr val="tx1">
                  <a:lumMod val="50000"/>
                  <a:lumOff val="50000"/>
                </a:schemeClr>
              </a:solidFill>
              <a:cs typeface="+mn-ea"/>
              <a:sym typeface="+mn-lt"/>
            </a:endParaRPr>
          </a:p>
        </p:txBody>
      </p:sp>
      <p:sp>
        <p:nvSpPr>
          <p:cNvPr id="26" name="任意多边形 45">
            <a:extLst>
              <a:ext uri="{FF2B5EF4-FFF2-40B4-BE49-F238E27FC236}">
                <a16:creationId xmlns:a16="http://schemas.microsoft.com/office/drawing/2014/main" id="{4F84DE49-FD33-4FF0-85BD-9073CFA918B0}"/>
              </a:ext>
            </a:extLst>
          </p:cNvPr>
          <p:cNvSpPr>
            <a:spLocks/>
          </p:cNvSpPr>
          <p:nvPr/>
        </p:nvSpPr>
        <p:spPr bwMode="auto">
          <a:xfrm>
            <a:off x="8423737" y="3278015"/>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prstTxWarp prst="textNoShape">
              <a:avLst/>
            </a:prstTxWarp>
            <a:noAutofit/>
          </a:bodyPr>
          <a:lstStyle/>
          <a:p>
            <a:endParaRPr lang="zh-CN" altLang="en-US" sz="1600" dirty="0">
              <a:solidFill>
                <a:schemeClr val="tx1">
                  <a:lumMod val="50000"/>
                  <a:lumOff val="50000"/>
                </a:schemeClr>
              </a:solidFill>
              <a:cs typeface="+mn-ea"/>
              <a:sym typeface="+mn-lt"/>
            </a:endParaRPr>
          </a:p>
        </p:txBody>
      </p:sp>
      <p:sp>
        <p:nvSpPr>
          <p:cNvPr id="27" name="任意多边形 37">
            <a:extLst>
              <a:ext uri="{FF2B5EF4-FFF2-40B4-BE49-F238E27FC236}">
                <a16:creationId xmlns:a16="http://schemas.microsoft.com/office/drawing/2014/main" id="{919604F5-E7C1-4565-A9D3-B0DB13333BAD}"/>
              </a:ext>
            </a:extLst>
          </p:cNvPr>
          <p:cNvSpPr>
            <a:spLocks/>
          </p:cNvSpPr>
          <p:nvPr/>
        </p:nvSpPr>
        <p:spPr bwMode="auto">
          <a:xfrm>
            <a:off x="1568967" y="3278015"/>
            <a:ext cx="2593446" cy="154365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gradFill>
            <a:gsLst>
              <a:gs pos="53000">
                <a:srgbClr val="F2F2F2"/>
              </a:gs>
              <a:gs pos="100000">
                <a:schemeClr val="bg1"/>
              </a:gs>
              <a:gs pos="0">
                <a:srgbClr val="D7D7D7"/>
              </a:gs>
            </a:gsLst>
            <a:lin ang="3600000" scaled="0"/>
          </a:gradFill>
          <a:ln w="28575">
            <a:gradFill>
              <a:gsLst>
                <a:gs pos="22000">
                  <a:schemeClr val="bg1"/>
                </a:gs>
                <a:gs pos="58000">
                  <a:srgbClr val="EEEEEE"/>
                </a:gs>
                <a:gs pos="100000">
                  <a:srgbClr val="FAFAFA"/>
                </a:gs>
              </a:gsLst>
              <a:lin ang="3600000" scaled="0"/>
            </a:gradFill>
          </a:ln>
          <a:effectLst>
            <a:outerShdw blurRad="317500" dist="127000" dir="2700000" algn="tl" rotWithShape="0">
              <a:prstClr val="black">
                <a:alpha val="30000"/>
              </a:prstClr>
            </a:outerShdw>
          </a:effectLst>
        </p:spPr>
        <p:txBody>
          <a:bodyPr vert="horz" wrap="square" lIns="121920" tIns="60960" rIns="121920" bIns="60960" numCol="1" anchor="t" anchorCtr="0" compatLnSpc="1">
            <a:prstTxWarp prst="textNoShape">
              <a:avLst/>
            </a:prstTxWarp>
            <a:noAutofit/>
          </a:bodyPr>
          <a:lstStyle/>
          <a:p>
            <a:endParaRPr lang="zh-CN" altLang="en-US" sz="1600" dirty="0">
              <a:solidFill>
                <a:schemeClr val="tx1">
                  <a:lumMod val="50000"/>
                  <a:lumOff val="50000"/>
                </a:schemeClr>
              </a:solidFill>
              <a:cs typeface="+mn-ea"/>
              <a:sym typeface="+mn-lt"/>
            </a:endParaRPr>
          </a:p>
        </p:txBody>
      </p:sp>
      <p:grpSp>
        <p:nvGrpSpPr>
          <p:cNvPr id="28" name="组合 27">
            <a:extLst>
              <a:ext uri="{FF2B5EF4-FFF2-40B4-BE49-F238E27FC236}">
                <a16:creationId xmlns:a16="http://schemas.microsoft.com/office/drawing/2014/main" id="{B4B11A7F-2E9F-455D-90C2-2D6B0EE257AD}"/>
              </a:ext>
            </a:extLst>
          </p:cNvPr>
          <p:cNvGrpSpPr/>
          <p:nvPr/>
        </p:nvGrpSpPr>
        <p:grpSpPr>
          <a:xfrm>
            <a:off x="5273483" y="2431810"/>
            <a:ext cx="472080" cy="475299"/>
            <a:chOff x="3771900" y="3200400"/>
            <a:chExt cx="2011680" cy="2025396"/>
          </a:xfrm>
          <a:gradFill>
            <a:gsLst>
              <a:gs pos="0">
                <a:schemeClr val="accent1">
                  <a:lumMod val="50000"/>
                </a:schemeClr>
              </a:gs>
              <a:gs pos="100000">
                <a:srgbClr val="4A639A"/>
              </a:gs>
            </a:gsLst>
            <a:lin ang="2700000" scaled="1"/>
          </a:gradFill>
        </p:grpSpPr>
        <p:sp>
          <p:nvSpPr>
            <p:cNvPr id="29" name="任意多边形 47">
              <a:extLst>
                <a:ext uri="{FF2B5EF4-FFF2-40B4-BE49-F238E27FC236}">
                  <a16:creationId xmlns:a16="http://schemas.microsoft.com/office/drawing/2014/main" id="{D3CCE3ED-0BD9-4B7B-B0F3-D0109F8B0876}"/>
                </a:ext>
              </a:extLst>
            </p:cNvPr>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0" name="任意多边形 48">
              <a:extLst>
                <a:ext uri="{FF2B5EF4-FFF2-40B4-BE49-F238E27FC236}">
                  <a16:creationId xmlns:a16="http://schemas.microsoft.com/office/drawing/2014/main" id="{FECBC4F3-E724-418F-BE68-AEAC1E09E353}"/>
                </a:ext>
              </a:extLst>
            </p:cNvPr>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1" name="任意多边形 49">
              <a:extLst>
                <a:ext uri="{FF2B5EF4-FFF2-40B4-BE49-F238E27FC236}">
                  <a16:creationId xmlns:a16="http://schemas.microsoft.com/office/drawing/2014/main" id="{15251882-8ACB-45BB-A711-E1806FE9569D}"/>
                </a:ext>
              </a:extLst>
            </p:cNvPr>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sp>
          <p:nvSpPr>
            <p:cNvPr id="32" name="任意多边形 50">
              <a:extLst>
                <a:ext uri="{FF2B5EF4-FFF2-40B4-BE49-F238E27FC236}">
                  <a16:creationId xmlns:a16="http://schemas.microsoft.com/office/drawing/2014/main" id="{687F2790-04E0-46CB-91F8-75E063E46C53}"/>
                </a:ext>
              </a:extLst>
            </p:cNvPr>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lumOff val="50000"/>
                  </a:schemeClr>
                </a:solidFill>
                <a:cs typeface="+mn-ea"/>
                <a:sym typeface="+mn-lt"/>
              </a:endParaRPr>
            </a:p>
          </p:txBody>
        </p:sp>
      </p:grpSp>
      <p:grpSp>
        <p:nvGrpSpPr>
          <p:cNvPr id="33" name="组合 32">
            <a:extLst>
              <a:ext uri="{FF2B5EF4-FFF2-40B4-BE49-F238E27FC236}">
                <a16:creationId xmlns:a16="http://schemas.microsoft.com/office/drawing/2014/main" id="{BED2C731-0B24-441C-9EB9-87B20C7C8131}"/>
              </a:ext>
            </a:extLst>
          </p:cNvPr>
          <p:cNvGrpSpPr/>
          <p:nvPr/>
        </p:nvGrpSpPr>
        <p:grpSpPr>
          <a:xfrm>
            <a:off x="8656512" y="3727925"/>
            <a:ext cx="504723" cy="608427"/>
            <a:chOff x="4141788" y="809625"/>
            <a:chExt cx="3600450" cy="4340225"/>
          </a:xfrm>
          <a:gradFill>
            <a:gsLst>
              <a:gs pos="0">
                <a:schemeClr val="accent1">
                  <a:lumMod val="50000"/>
                </a:schemeClr>
              </a:gs>
              <a:gs pos="100000">
                <a:srgbClr val="4A639A"/>
              </a:gs>
            </a:gsLst>
            <a:lin ang="2700000" scaled="1"/>
          </a:gradFill>
        </p:grpSpPr>
        <p:sp>
          <p:nvSpPr>
            <p:cNvPr id="34" name="Freeform 7">
              <a:extLst>
                <a:ext uri="{FF2B5EF4-FFF2-40B4-BE49-F238E27FC236}">
                  <a16:creationId xmlns:a16="http://schemas.microsoft.com/office/drawing/2014/main" id="{9139EF4D-A34D-415E-AC80-2B810862647E}"/>
                </a:ext>
              </a:extLst>
            </p:cNvPr>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600" dirty="0">
                <a:solidFill>
                  <a:schemeClr val="tx1">
                    <a:lumMod val="50000"/>
                    <a:lumOff val="50000"/>
                  </a:schemeClr>
                </a:solidFill>
                <a:cs typeface="+mn-ea"/>
                <a:sym typeface="+mn-lt"/>
              </a:endParaRPr>
            </a:p>
          </p:txBody>
        </p:sp>
        <p:sp>
          <p:nvSpPr>
            <p:cNvPr id="35" name="Freeform 8">
              <a:extLst>
                <a:ext uri="{FF2B5EF4-FFF2-40B4-BE49-F238E27FC236}">
                  <a16:creationId xmlns:a16="http://schemas.microsoft.com/office/drawing/2014/main" id="{863615F7-65A7-4E37-BC4F-55C0A7E3491A}"/>
                </a:ext>
              </a:extLst>
            </p:cNvPr>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600" dirty="0">
                <a:solidFill>
                  <a:schemeClr val="tx1">
                    <a:lumMod val="50000"/>
                    <a:lumOff val="50000"/>
                  </a:schemeClr>
                </a:solidFill>
                <a:cs typeface="+mn-ea"/>
                <a:sym typeface="+mn-lt"/>
              </a:endParaRPr>
            </a:p>
          </p:txBody>
        </p:sp>
      </p:grpSp>
      <p:sp>
        <p:nvSpPr>
          <p:cNvPr id="36" name="椭圆 70">
            <a:extLst>
              <a:ext uri="{FF2B5EF4-FFF2-40B4-BE49-F238E27FC236}">
                <a16:creationId xmlns:a16="http://schemas.microsoft.com/office/drawing/2014/main" id="{EC38EC25-A2E8-49F6-B8A1-C4650B549068}"/>
              </a:ext>
            </a:extLst>
          </p:cNvPr>
          <p:cNvSpPr/>
          <p:nvPr/>
        </p:nvSpPr>
        <p:spPr>
          <a:xfrm>
            <a:off x="1782530" y="3752423"/>
            <a:ext cx="493495" cy="594837"/>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dirty="0">
              <a:solidFill>
                <a:schemeClr val="tx1">
                  <a:lumMod val="50000"/>
                  <a:lumOff val="50000"/>
                </a:schemeClr>
              </a:solidFill>
              <a:cs typeface="+mn-ea"/>
              <a:sym typeface="+mn-lt"/>
            </a:endParaRPr>
          </a:p>
        </p:txBody>
      </p:sp>
      <p:sp>
        <p:nvSpPr>
          <p:cNvPr id="37" name="文本框 36">
            <a:extLst>
              <a:ext uri="{FF2B5EF4-FFF2-40B4-BE49-F238E27FC236}">
                <a16:creationId xmlns:a16="http://schemas.microsoft.com/office/drawing/2014/main" id="{AF1334D6-0190-489F-A9A8-98B913B98963}"/>
              </a:ext>
            </a:extLst>
          </p:cNvPr>
          <p:cNvSpPr txBox="1"/>
          <p:nvPr/>
        </p:nvSpPr>
        <p:spPr>
          <a:xfrm>
            <a:off x="2308860" y="3883212"/>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p>
        </p:txBody>
      </p:sp>
      <p:sp>
        <p:nvSpPr>
          <p:cNvPr id="38" name="文本框 37">
            <a:extLst>
              <a:ext uri="{FF2B5EF4-FFF2-40B4-BE49-F238E27FC236}">
                <a16:creationId xmlns:a16="http://schemas.microsoft.com/office/drawing/2014/main" id="{A9B7E430-020F-41B7-9A5F-AE6EF2C1B1E3}"/>
              </a:ext>
            </a:extLst>
          </p:cNvPr>
          <p:cNvSpPr txBox="1"/>
          <p:nvPr/>
        </p:nvSpPr>
        <p:spPr>
          <a:xfrm>
            <a:off x="5777306" y="2502830"/>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p>
        </p:txBody>
      </p:sp>
      <p:sp>
        <p:nvSpPr>
          <p:cNvPr id="39" name="文本框 38">
            <a:extLst>
              <a:ext uri="{FF2B5EF4-FFF2-40B4-BE49-F238E27FC236}">
                <a16:creationId xmlns:a16="http://schemas.microsoft.com/office/drawing/2014/main" id="{FD463A78-385C-4BDA-82E8-4CD44CC70EE0}"/>
              </a:ext>
            </a:extLst>
          </p:cNvPr>
          <p:cNvSpPr txBox="1"/>
          <p:nvPr/>
        </p:nvSpPr>
        <p:spPr>
          <a:xfrm>
            <a:off x="9196890" y="3883213"/>
            <a:ext cx="1602207" cy="369332"/>
          </a:xfrm>
          <a:prstGeom prst="rect">
            <a:avLst/>
          </a:prstGeom>
          <a:noFill/>
        </p:spPr>
        <p:txBody>
          <a:bodyPr wrap="square" lIns="91440" tIns="45720" rIns="91440" bIns="45720" rtlCol="0">
            <a:spAutoFit/>
          </a:bodyPr>
          <a:lstStyle/>
          <a:p>
            <a:pPr algn="ctr"/>
            <a:r>
              <a:rPr lang="zh-CN" altLang="en-US" dirty="0">
                <a:solidFill>
                  <a:schemeClr val="tx1">
                    <a:lumMod val="50000"/>
                    <a:lumOff val="50000"/>
                  </a:schemeClr>
                </a:solidFill>
                <a:cs typeface="+mn-ea"/>
                <a:sym typeface="+mn-lt"/>
              </a:rPr>
              <a:t>添加标题</a:t>
            </a:r>
          </a:p>
        </p:txBody>
      </p:sp>
      <p:sp>
        <p:nvSpPr>
          <p:cNvPr id="40" name="Text Placeholder 32">
            <a:extLst>
              <a:ext uri="{FF2B5EF4-FFF2-40B4-BE49-F238E27FC236}">
                <a16:creationId xmlns:a16="http://schemas.microsoft.com/office/drawing/2014/main" id="{848CDF67-D4EB-42C2-A6F8-FA6F845582E8}"/>
              </a:ext>
            </a:extLst>
          </p:cNvPr>
          <p:cNvSpPr txBox="1">
            <a:spLocks/>
          </p:cNvSpPr>
          <p:nvPr/>
        </p:nvSpPr>
        <p:spPr>
          <a:xfrm>
            <a:off x="1656033" y="2292560"/>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1" name="Text Placeholder 33">
            <a:extLst>
              <a:ext uri="{FF2B5EF4-FFF2-40B4-BE49-F238E27FC236}">
                <a16:creationId xmlns:a16="http://schemas.microsoft.com/office/drawing/2014/main" id="{73385E50-E393-4C32-A489-AE2C4675079A}"/>
              </a:ext>
            </a:extLst>
          </p:cNvPr>
          <p:cNvSpPr txBox="1">
            <a:spLocks/>
          </p:cNvSpPr>
          <p:nvPr/>
        </p:nvSpPr>
        <p:spPr>
          <a:xfrm>
            <a:off x="1886896" y="1991811"/>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42" name="Text Placeholder 32">
            <a:extLst>
              <a:ext uri="{FF2B5EF4-FFF2-40B4-BE49-F238E27FC236}">
                <a16:creationId xmlns:a16="http://schemas.microsoft.com/office/drawing/2014/main" id="{D4D99396-2725-4EC3-9458-FB927CB77B7A}"/>
              </a:ext>
            </a:extLst>
          </p:cNvPr>
          <p:cNvSpPr txBox="1">
            <a:spLocks/>
          </p:cNvSpPr>
          <p:nvPr/>
        </p:nvSpPr>
        <p:spPr>
          <a:xfrm>
            <a:off x="4996352" y="3852842"/>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3" name="Text Placeholder 33">
            <a:extLst>
              <a:ext uri="{FF2B5EF4-FFF2-40B4-BE49-F238E27FC236}">
                <a16:creationId xmlns:a16="http://schemas.microsoft.com/office/drawing/2014/main" id="{6C038E3E-5866-4801-AFB7-DA6873BBFC35}"/>
              </a:ext>
            </a:extLst>
          </p:cNvPr>
          <p:cNvSpPr txBox="1">
            <a:spLocks/>
          </p:cNvSpPr>
          <p:nvPr/>
        </p:nvSpPr>
        <p:spPr>
          <a:xfrm>
            <a:off x="5227215" y="3552093"/>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44" name="Text Placeholder 32">
            <a:extLst>
              <a:ext uri="{FF2B5EF4-FFF2-40B4-BE49-F238E27FC236}">
                <a16:creationId xmlns:a16="http://schemas.microsoft.com/office/drawing/2014/main" id="{E7F401C7-EAD5-448E-8163-7116A0996552}"/>
              </a:ext>
            </a:extLst>
          </p:cNvPr>
          <p:cNvSpPr txBox="1">
            <a:spLocks/>
          </p:cNvSpPr>
          <p:nvPr/>
        </p:nvSpPr>
        <p:spPr>
          <a:xfrm>
            <a:off x="8425649" y="2292560"/>
            <a:ext cx="2156467" cy="69858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50" dirty="0">
                <a:solidFill>
                  <a:schemeClr val="bg1">
                    <a:lumMod val="50000"/>
                  </a:schemeClr>
                </a:solidFill>
                <a:latin typeface="+mn-lt"/>
                <a:cs typeface="+mn-ea"/>
                <a:sym typeface="+mn-lt"/>
              </a:rPr>
              <a:t>请替换文字内容，修改文字内容，也可以直接复制你的内容到此。请替换文字内容，修改文字内容，</a:t>
            </a:r>
            <a:endParaRPr lang="en-US" altLang="zh-CN" sz="1050" dirty="0">
              <a:solidFill>
                <a:schemeClr val="bg1">
                  <a:lumMod val="50000"/>
                </a:schemeClr>
              </a:solidFill>
              <a:latin typeface="+mn-lt"/>
              <a:cs typeface="+mn-ea"/>
              <a:sym typeface="+mn-lt"/>
            </a:endParaRPr>
          </a:p>
        </p:txBody>
      </p:sp>
      <p:sp>
        <p:nvSpPr>
          <p:cNvPr id="45" name="Text Placeholder 33">
            <a:extLst>
              <a:ext uri="{FF2B5EF4-FFF2-40B4-BE49-F238E27FC236}">
                <a16:creationId xmlns:a16="http://schemas.microsoft.com/office/drawing/2014/main" id="{6508D7C9-98B5-4C38-87E4-7E603F67E06C}"/>
              </a:ext>
            </a:extLst>
          </p:cNvPr>
          <p:cNvSpPr txBox="1">
            <a:spLocks/>
          </p:cNvSpPr>
          <p:nvPr/>
        </p:nvSpPr>
        <p:spPr>
          <a:xfrm>
            <a:off x="8656512" y="1991811"/>
            <a:ext cx="169474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85000"/>
                    <a:lumOff val="15000"/>
                  </a:schemeClr>
                </a:solidFill>
                <a:latin typeface="+mn-lt"/>
                <a:cs typeface="+mn-ea"/>
                <a:sym typeface="+mn-lt"/>
              </a:rPr>
              <a:t>替换文字内容</a:t>
            </a:r>
            <a:endParaRPr lang="en-AU" sz="1600" dirty="0">
              <a:solidFill>
                <a:schemeClr val="tx1">
                  <a:lumMod val="85000"/>
                  <a:lumOff val="15000"/>
                </a:schemeClr>
              </a:solidFill>
              <a:latin typeface="+mn-lt"/>
              <a:cs typeface="+mn-ea"/>
              <a:sym typeface="+mn-lt"/>
            </a:endParaRPr>
          </a:p>
        </p:txBody>
      </p:sp>
      <p:sp>
        <p:nvSpPr>
          <p:cNvPr id="52" name="Rectangle 12">
            <a:extLst>
              <a:ext uri="{FF2B5EF4-FFF2-40B4-BE49-F238E27FC236}">
                <a16:creationId xmlns:a16="http://schemas.microsoft.com/office/drawing/2014/main" id="{CA01469A-65BD-44B5-BE6C-035C1C3DB79A}"/>
              </a:ext>
            </a:extLst>
          </p:cNvPr>
          <p:cNvSpPr/>
          <p:nvPr/>
        </p:nvSpPr>
        <p:spPr>
          <a:xfrm>
            <a:off x="6643201" y="5839182"/>
            <a:ext cx="1205924" cy="276999"/>
          </a:xfrm>
          <a:prstGeom prst="rect">
            <a:avLst/>
          </a:prstGeom>
        </p:spPr>
        <p:txBody>
          <a:bodyPr wrap="square">
            <a:spAutoFit/>
          </a:bodyPr>
          <a:lstStyle/>
          <a:p>
            <a:pPr algn="ctr"/>
            <a:r>
              <a:rPr lang="en-US" sz="1200" dirty="0">
                <a:solidFill>
                  <a:srgbClr val="A8ACB9"/>
                </a:solidFill>
                <a:cs typeface="+mn-ea"/>
                <a:sym typeface="+mn-lt"/>
              </a:rPr>
              <a:t>part 01</a:t>
            </a:r>
            <a:endParaRPr lang="bg-BG" sz="3200" dirty="0">
              <a:solidFill>
                <a:srgbClr val="A8ACB9"/>
              </a:solidFill>
              <a:cs typeface="+mn-ea"/>
              <a:sym typeface="+mn-lt"/>
            </a:endParaRPr>
          </a:p>
        </p:txBody>
      </p:sp>
      <p:sp>
        <p:nvSpPr>
          <p:cNvPr id="55" name="Rectangle 13">
            <a:extLst>
              <a:ext uri="{FF2B5EF4-FFF2-40B4-BE49-F238E27FC236}">
                <a16:creationId xmlns:a16="http://schemas.microsoft.com/office/drawing/2014/main" id="{846503F0-C77B-476C-A9E4-EE3E48B06159}"/>
              </a:ext>
            </a:extLst>
          </p:cNvPr>
          <p:cNvSpPr/>
          <p:nvPr/>
        </p:nvSpPr>
        <p:spPr>
          <a:xfrm>
            <a:off x="7780872" y="5836223"/>
            <a:ext cx="1205924" cy="276999"/>
          </a:xfrm>
          <a:prstGeom prst="rect">
            <a:avLst/>
          </a:prstGeom>
        </p:spPr>
        <p:txBody>
          <a:bodyPr wrap="square">
            <a:spAutoFit/>
          </a:bodyPr>
          <a:lstStyle/>
          <a:p>
            <a:pPr algn="ctr"/>
            <a:r>
              <a:rPr lang="en-US" sz="1200" dirty="0">
                <a:solidFill>
                  <a:srgbClr val="A8ACB9"/>
                </a:solidFill>
                <a:cs typeface="+mn-ea"/>
                <a:sym typeface="+mn-lt"/>
              </a:rPr>
              <a:t>part 02</a:t>
            </a:r>
            <a:endParaRPr lang="bg-BG" sz="3200" dirty="0">
              <a:solidFill>
                <a:srgbClr val="A8ACB9"/>
              </a:solidFill>
              <a:cs typeface="+mn-ea"/>
              <a:sym typeface="+mn-lt"/>
            </a:endParaRPr>
          </a:p>
        </p:txBody>
      </p:sp>
      <p:sp>
        <p:nvSpPr>
          <p:cNvPr id="56" name="Rectangle 14">
            <a:extLst>
              <a:ext uri="{FF2B5EF4-FFF2-40B4-BE49-F238E27FC236}">
                <a16:creationId xmlns:a16="http://schemas.microsoft.com/office/drawing/2014/main" id="{C79A9404-119A-44CD-88E6-C4B21E0B8A0B}"/>
              </a:ext>
            </a:extLst>
          </p:cNvPr>
          <p:cNvSpPr/>
          <p:nvPr/>
        </p:nvSpPr>
        <p:spPr>
          <a:xfrm>
            <a:off x="8914260" y="5836223"/>
            <a:ext cx="1205924" cy="276999"/>
          </a:xfrm>
          <a:prstGeom prst="rect">
            <a:avLst/>
          </a:prstGeom>
        </p:spPr>
        <p:txBody>
          <a:bodyPr wrap="square">
            <a:spAutoFit/>
          </a:bodyPr>
          <a:lstStyle/>
          <a:p>
            <a:pPr algn="ctr"/>
            <a:r>
              <a:rPr lang="en-US" sz="1200" dirty="0">
                <a:solidFill>
                  <a:srgbClr val="A8ACB9"/>
                </a:solidFill>
                <a:cs typeface="+mn-ea"/>
                <a:sym typeface="+mn-lt"/>
              </a:rPr>
              <a:t>part 03</a:t>
            </a:r>
            <a:endParaRPr lang="bg-BG" sz="3200" dirty="0">
              <a:solidFill>
                <a:srgbClr val="A8ACB9"/>
              </a:solidFill>
              <a:cs typeface="+mn-ea"/>
              <a:sym typeface="+mn-lt"/>
            </a:endParaRPr>
          </a:p>
        </p:txBody>
      </p:sp>
      <p:sp>
        <p:nvSpPr>
          <p:cNvPr id="57" name="Rectangle 15">
            <a:extLst>
              <a:ext uri="{FF2B5EF4-FFF2-40B4-BE49-F238E27FC236}">
                <a16:creationId xmlns:a16="http://schemas.microsoft.com/office/drawing/2014/main" id="{DE42DE26-CADA-4B20-8415-69BE956413D8}"/>
              </a:ext>
            </a:extLst>
          </p:cNvPr>
          <p:cNvSpPr/>
          <p:nvPr/>
        </p:nvSpPr>
        <p:spPr>
          <a:xfrm>
            <a:off x="10051931" y="5842798"/>
            <a:ext cx="1205924" cy="276999"/>
          </a:xfrm>
          <a:prstGeom prst="rect">
            <a:avLst/>
          </a:prstGeom>
        </p:spPr>
        <p:txBody>
          <a:bodyPr wrap="square">
            <a:spAutoFit/>
          </a:bodyPr>
          <a:lstStyle/>
          <a:p>
            <a:pPr algn="ctr"/>
            <a:r>
              <a:rPr lang="en-US" sz="1200" dirty="0">
                <a:solidFill>
                  <a:srgbClr val="A8ACB9"/>
                </a:solidFill>
                <a:cs typeface="+mn-ea"/>
                <a:sym typeface="+mn-lt"/>
              </a:rPr>
              <a:t>part 04</a:t>
            </a:r>
            <a:endParaRPr lang="bg-BG" sz="3200" dirty="0">
              <a:solidFill>
                <a:srgbClr val="A8ACB9"/>
              </a:solidFill>
              <a:cs typeface="+mn-ea"/>
              <a:sym typeface="+mn-lt"/>
            </a:endParaRPr>
          </a:p>
        </p:txBody>
      </p:sp>
      <p:grpSp>
        <p:nvGrpSpPr>
          <p:cNvPr id="60" name="组合 59">
            <a:extLst>
              <a:ext uri="{FF2B5EF4-FFF2-40B4-BE49-F238E27FC236}">
                <a16:creationId xmlns:a16="http://schemas.microsoft.com/office/drawing/2014/main" id="{16DDAB37-F40C-4B58-A369-7638C2149B09}"/>
              </a:ext>
            </a:extLst>
          </p:cNvPr>
          <p:cNvGrpSpPr/>
          <p:nvPr/>
        </p:nvGrpSpPr>
        <p:grpSpPr>
          <a:xfrm>
            <a:off x="10271400" y="5033984"/>
            <a:ext cx="756000" cy="756000"/>
            <a:chOff x="4728966" y="4272088"/>
            <a:chExt cx="756000" cy="756000"/>
          </a:xfrm>
        </p:grpSpPr>
        <p:sp>
          <p:nvSpPr>
            <p:cNvPr id="61" name="Oval 25">
              <a:extLst>
                <a:ext uri="{FF2B5EF4-FFF2-40B4-BE49-F238E27FC236}">
                  <a16:creationId xmlns:a16="http://schemas.microsoft.com/office/drawing/2014/main" id="{73F4142D-9F25-474A-9DCA-F4BFD4C09877}"/>
                </a:ext>
              </a:extLst>
            </p:cNvPr>
            <p:cNvSpPr>
              <a:spLocks noChangeAspect="1"/>
            </p:cNvSpPr>
            <p:nvPr/>
          </p:nvSpPr>
          <p:spPr>
            <a:xfrm flipH="1">
              <a:off x="4728966"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62" name="Group 37">
              <a:extLst>
                <a:ext uri="{FF2B5EF4-FFF2-40B4-BE49-F238E27FC236}">
                  <a16:creationId xmlns:a16="http://schemas.microsoft.com/office/drawing/2014/main" id="{E1072CD0-DD7F-4C10-AFE8-C1D8284DDFC0}"/>
                </a:ext>
              </a:extLst>
            </p:cNvPr>
            <p:cNvGrpSpPr>
              <a:grpSpLocks noChangeAspect="1"/>
            </p:cNvGrpSpPr>
            <p:nvPr/>
          </p:nvGrpSpPr>
          <p:grpSpPr>
            <a:xfrm>
              <a:off x="4985400" y="4534602"/>
              <a:ext cx="252114" cy="252000"/>
              <a:chOff x="4949888" y="2073218"/>
              <a:chExt cx="3471863" cy="3470275"/>
            </a:xfrm>
            <a:solidFill>
              <a:srgbClr val="595F6F"/>
            </a:solidFill>
          </p:grpSpPr>
          <p:sp>
            <p:nvSpPr>
              <p:cNvPr id="63" name="Freeform 6">
                <a:extLst>
                  <a:ext uri="{FF2B5EF4-FFF2-40B4-BE49-F238E27FC236}">
                    <a16:creationId xmlns:a16="http://schemas.microsoft.com/office/drawing/2014/main" id="{C527D414-6EFC-4125-BB33-A88F4EBCAAD9}"/>
                  </a:ext>
                </a:extLst>
              </p:cNvPr>
              <p:cNvSpPr>
                <a:spLocks noEditPoints="1"/>
              </p:cNvSpPr>
              <p:nvPr/>
            </p:nvSpPr>
            <p:spPr bwMode="auto">
              <a:xfrm>
                <a:off x="4949888" y="2073218"/>
                <a:ext cx="3471863" cy="3470275"/>
              </a:xfrm>
              <a:custGeom>
                <a:avLst/>
                <a:gdLst>
                  <a:gd name="T0" fmla="*/ 991 w 4374"/>
                  <a:gd name="T1" fmla="*/ 393 h 4372"/>
                  <a:gd name="T2" fmla="*/ 912 w 4374"/>
                  <a:gd name="T3" fmla="*/ 1198 h 4372"/>
                  <a:gd name="T4" fmla="*/ 315 w 4374"/>
                  <a:gd name="T5" fmla="*/ 1286 h 4372"/>
                  <a:gd name="T6" fmla="*/ 285 w 4374"/>
                  <a:gd name="T7" fmla="*/ 1593 h 4372"/>
                  <a:gd name="T8" fmla="*/ 884 w 4374"/>
                  <a:gd name="T9" fmla="*/ 1705 h 4372"/>
                  <a:gd name="T10" fmla="*/ 967 w 4374"/>
                  <a:gd name="T11" fmla="*/ 2582 h 4372"/>
                  <a:gd name="T12" fmla="*/ 437 w 4374"/>
                  <a:gd name="T13" fmla="*/ 2677 h 4372"/>
                  <a:gd name="T14" fmla="*/ 243 w 4374"/>
                  <a:gd name="T15" fmla="*/ 2915 h 4372"/>
                  <a:gd name="T16" fmla="*/ 437 w 4374"/>
                  <a:gd name="T17" fmla="*/ 3152 h 4372"/>
                  <a:gd name="T18" fmla="*/ 967 w 4374"/>
                  <a:gd name="T19" fmla="*/ 3247 h 4372"/>
                  <a:gd name="T20" fmla="*/ 1079 w 4374"/>
                  <a:gd name="T21" fmla="*/ 4087 h 4372"/>
                  <a:gd name="T22" fmla="*/ 1386 w 4374"/>
                  <a:gd name="T23" fmla="*/ 4057 h 4372"/>
                  <a:gd name="T24" fmla="*/ 1474 w 4374"/>
                  <a:gd name="T25" fmla="*/ 3218 h 4372"/>
                  <a:gd name="T26" fmla="*/ 2856 w 4374"/>
                  <a:gd name="T27" fmla="*/ 3174 h 4372"/>
                  <a:gd name="T28" fmla="*/ 2934 w 4374"/>
                  <a:gd name="T29" fmla="*/ 3981 h 4372"/>
                  <a:gd name="T30" fmla="*/ 3207 w 4374"/>
                  <a:gd name="T31" fmla="*/ 4125 h 4372"/>
                  <a:gd name="T32" fmla="*/ 3401 w 4374"/>
                  <a:gd name="T33" fmla="*/ 3885 h 4372"/>
                  <a:gd name="T34" fmla="*/ 3522 w 4374"/>
                  <a:gd name="T35" fmla="*/ 3158 h 4372"/>
                  <a:gd name="T36" fmla="*/ 4111 w 4374"/>
                  <a:gd name="T37" fmla="*/ 3008 h 4372"/>
                  <a:gd name="T38" fmla="*/ 4023 w 4374"/>
                  <a:gd name="T39" fmla="*/ 2713 h 4372"/>
                  <a:gd name="T40" fmla="*/ 3437 w 4374"/>
                  <a:gd name="T41" fmla="*/ 2636 h 4372"/>
                  <a:gd name="T42" fmla="*/ 3437 w 4374"/>
                  <a:gd name="T43" fmla="*/ 1737 h 4372"/>
                  <a:gd name="T44" fmla="*/ 4023 w 4374"/>
                  <a:gd name="T45" fmla="*/ 1659 h 4372"/>
                  <a:gd name="T46" fmla="*/ 4111 w 4374"/>
                  <a:gd name="T47" fmla="*/ 1364 h 4372"/>
                  <a:gd name="T48" fmla="*/ 3522 w 4374"/>
                  <a:gd name="T49" fmla="*/ 1214 h 4372"/>
                  <a:gd name="T50" fmla="*/ 3401 w 4374"/>
                  <a:gd name="T51" fmla="*/ 487 h 4372"/>
                  <a:gd name="T52" fmla="*/ 3207 w 4374"/>
                  <a:gd name="T53" fmla="*/ 249 h 4372"/>
                  <a:gd name="T54" fmla="*/ 2934 w 4374"/>
                  <a:gd name="T55" fmla="*/ 393 h 4372"/>
                  <a:gd name="T56" fmla="*/ 2856 w 4374"/>
                  <a:gd name="T57" fmla="*/ 1198 h 4372"/>
                  <a:gd name="T58" fmla="*/ 1474 w 4374"/>
                  <a:gd name="T59" fmla="*/ 1154 h 4372"/>
                  <a:gd name="T60" fmla="*/ 1386 w 4374"/>
                  <a:gd name="T61" fmla="*/ 315 h 4372"/>
                  <a:gd name="T62" fmla="*/ 1354 w 4374"/>
                  <a:gd name="T63" fmla="*/ 22 h 4372"/>
                  <a:gd name="T64" fmla="*/ 1679 w 4374"/>
                  <a:gd name="T65" fmla="*/ 347 h 4372"/>
                  <a:gd name="T66" fmla="*/ 2693 w 4374"/>
                  <a:gd name="T67" fmla="*/ 347 h 4372"/>
                  <a:gd name="T68" fmla="*/ 3018 w 4374"/>
                  <a:gd name="T69" fmla="*/ 22 h 4372"/>
                  <a:gd name="T70" fmla="*/ 3476 w 4374"/>
                  <a:gd name="T71" fmla="*/ 120 h 4372"/>
                  <a:gd name="T72" fmla="*/ 3644 w 4374"/>
                  <a:gd name="T73" fmla="*/ 973 h 4372"/>
                  <a:gd name="T74" fmla="*/ 4254 w 4374"/>
                  <a:gd name="T75" fmla="*/ 1139 h 4372"/>
                  <a:gd name="T76" fmla="*/ 4352 w 4374"/>
                  <a:gd name="T77" fmla="*/ 1597 h 4372"/>
                  <a:gd name="T78" fmla="*/ 4027 w 4374"/>
                  <a:gd name="T79" fmla="*/ 1922 h 4372"/>
                  <a:gd name="T80" fmla="*/ 4027 w 4374"/>
                  <a:gd name="T81" fmla="*/ 2450 h 4372"/>
                  <a:gd name="T82" fmla="*/ 4352 w 4374"/>
                  <a:gd name="T83" fmla="*/ 2775 h 4372"/>
                  <a:gd name="T84" fmla="*/ 4254 w 4374"/>
                  <a:gd name="T85" fmla="*/ 3234 h 4372"/>
                  <a:gd name="T86" fmla="*/ 3644 w 4374"/>
                  <a:gd name="T87" fmla="*/ 3401 h 4372"/>
                  <a:gd name="T88" fmla="*/ 3476 w 4374"/>
                  <a:gd name="T89" fmla="*/ 4252 h 4372"/>
                  <a:gd name="T90" fmla="*/ 3018 w 4374"/>
                  <a:gd name="T91" fmla="*/ 4350 h 4372"/>
                  <a:gd name="T92" fmla="*/ 2693 w 4374"/>
                  <a:gd name="T93" fmla="*/ 4025 h 4372"/>
                  <a:gd name="T94" fmla="*/ 1679 w 4374"/>
                  <a:gd name="T95" fmla="*/ 4025 h 4372"/>
                  <a:gd name="T96" fmla="*/ 1354 w 4374"/>
                  <a:gd name="T97" fmla="*/ 4350 h 4372"/>
                  <a:gd name="T98" fmla="*/ 896 w 4374"/>
                  <a:gd name="T99" fmla="*/ 4252 h 4372"/>
                  <a:gd name="T100" fmla="*/ 730 w 4374"/>
                  <a:gd name="T101" fmla="*/ 3401 h 4372"/>
                  <a:gd name="T102" fmla="*/ 120 w 4374"/>
                  <a:gd name="T103" fmla="*/ 3234 h 4372"/>
                  <a:gd name="T104" fmla="*/ 20 w 4374"/>
                  <a:gd name="T105" fmla="*/ 2775 h 4372"/>
                  <a:gd name="T106" fmla="*/ 347 w 4374"/>
                  <a:gd name="T107" fmla="*/ 2450 h 4372"/>
                  <a:gd name="T108" fmla="*/ 347 w 4374"/>
                  <a:gd name="T109" fmla="*/ 1922 h 4372"/>
                  <a:gd name="T110" fmla="*/ 20 w 4374"/>
                  <a:gd name="T111" fmla="*/ 1597 h 4372"/>
                  <a:gd name="T112" fmla="*/ 120 w 4374"/>
                  <a:gd name="T113" fmla="*/ 1139 h 4372"/>
                  <a:gd name="T114" fmla="*/ 730 w 4374"/>
                  <a:gd name="T115" fmla="*/ 973 h 4372"/>
                  <a:gd name="T116" fmla="*/ 896 w 4374"/>
                  <a:gd name="T117" fmla="*/ 120 h 4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4" h="4372">
                    <a:moveTo>
                      <a:pt x="1215" y="244"/>
                    </a:moveTo>
                    <a:lnTo>
                      <a:pt x="1167" y="249"/>
                    </a:lnTo>
                    <a:lnTo>
                      <a:pt x="1121" y="263"/>
                    </a:lnTo>
                    <a:lnTo>
                      <a:pt x="1079" y="285"/>
                    </a:lnTo>
                    <a:lnTo>
                      <a:pt x="1043" y="315"/>
                    </a:lnTo>
                    <a:lnTo>
                      <a:pt x="1013" y="351"/>
                    </a:lnTo>
                    <a:lnTo>
                      <a:pt x="991" y="393"/>
                    </a:lnTo>
                    <a:lnTo>
                      <a:pt x="977" y="439"/>
                    </a:lnTo>
                    <a:lnTo>
                      <a:pt x="971" y="487"/>
                    </a:lnTo>
                    <a:lnTo>
                      <a:pt x="971" y="1093"/>
                    </a:lnTo>
                    <a:lnTo>
                      <a:pt x="967" y="1127"/>
                    </a:lnTo>
                    <a:lnTo>
                      <a:pt x="955" y="1154"/>
                    </a:lnTo>
                    <a:lnTo>
                      <a:pt x="937" y="1180"/>
                    </a:lnTo>
                    <a:lnTo>
                      <a:pt x="912" y="1198"/>
                    </a:lnTo>
                    <a:lnTo>
                      <a:pt x="884" y="1210"/>
                    </a:lnTo>
                    <a:lnTo>
                      <a:pt x="850" y="1214"/>
                    </a:lnTo>
                    <a:lnTo>
                      <a:pt x="487" y="1214"/>
                    </a:lnTo>
                    <a:lnTo>
                      <a:pt x="437" y="1220"/>
                    </a:lnTo>
                    <a:lnTo>
                      <a:pt x="391" y="1234"/>
                    </a:lnTo>
                    <a:lnTo>
                      <a:pt x="351" y="1256"/>
                    </a:lnTo>
                    <a:lnTo>
                      <a:pt x="315" y="1286"/>
                    </a:lnTo>
                    <a:lnTo>
                      <a:pt x="285" y="1322"/>
                    </a:lnTo>
                    <a:lnTo>
                      <a:pt x="263" y="1364"/>
                    </a:lnTo>
                    <a:lnTo>
                      <a:pt x="247" y="1410"/>
                    </a:lnTo>
                    <a:lnTo>
                      <a:pt x="243" y="1457"/>
                    </a:lnTo>
                    <a:lnTo>
                      <a:pt x="247" y="1507"/>
                    </a:lnTo>
                    <a:lnTo>
                      <a:pt x="263" y="1553"/>
                    </a:lnTo>
                    <a:lnTo>
                      <a:pt x="285" y="1593"/>
                    </a:lnTo>
                    <a:lnTo>
                      <a:pt x="315" y="1629"/>
                    </a:lnTo>
                    <a:lnTo>
                      <a:pt x="351" y="1659"/>
                    </a:lnTo>
                    <a:lnTo>
                      <a:pt x="391" y="1681"/>
                    </a:lnTo>
                    <a:lnTo>
                      <a:pt x="437" y="1697"/>
                    </a:lnTo>
                    <a:lnTo>
                      <a:pt x="487" y="1701"/>
                    </a:lnTo>
                    <a:lnTo>
                      <a:pt x="850" y="1701"/>
                    </a:lnTo>
                    <a:lnTo>
                      <a:pt x="884" y="1705"/>
                    </a:lnTo>
                    <a:lnTo>
                      <a:pt x="912" y="1717"/>
                    </a:lnTo>
                    <a:lnTo>
                      <a:pt x="937" y="1737"/>
                    </a:lnTo>
                    <a:lnTo>
                      <a:pt x="955" y="1760"/>
                    </a:lnTo>
                    <a:lnTo>
                      <a:pt x="967" y="1790"/>
                    </a:lnTo>
                    <a:lnTo>
                      <a:pt x="971" y="1822"/>
                    </a:lnTo>
                    <a:lnTo>
                      <a:pt x="971" y="2550"/>
                    </a:lnTo>
                    <a:lnTo>
                      <a:pt x="967" y="2582"/>
                    </a:lnTo>
                    <a:lnTo>
                      <a:pt x="955" y="2612"/>
                    </a:lnTo>
                    <a:lnTo>
                      <a:pt x="937" y="2636"/>
                    </a:lnTo>
                    <a:lnTo>
                      <a:pt x="912" y="2655"/>
                    </a:lnTo>
                    <a:lnTo>
                      <a:pt x="884" y="2667"/>
                    </a:lnTo>
                    <a:lnTo>
                      <a:pt x="850" y="2671"/>
                    </a:lnTo>
                    <a:lnTo>
                      <a:pt x="487" y="2671"/>
                    </a:lnTo>
                    <a:lnTo>
                      <a:pt x="437" y="2677"/>
                    </a:lnTo>
                    <a:lnTo>
                      <a:pt x="391" y="2691"/>
                    </a:lnTo>
                    <a:lnTo>
                      <a:pt x="351" y="2713"/>
                    </a:lnTo>
                    <a:lnTo>
                      <a:pt x="315" y="2743"/>
                    </a:lnTo>
                    <a:lnTo>
                      <a:pt x="285" y="2779"/>
                    </a:lnTo>
                    <a:lnTo>
                      <a:pt x="263" y="2821"/>
                    </a:lnTo>
                    <a:lnTo>
                      <a:pt x="247" y="2867"/>
                    </a:lnTo>
                    <a:lnTo>
                      <a:pt x="243" y="2915"/>
                    </a:lnTo>
                    <a:lnTo>
                      <a:pt x="247" y="2964"/>
                    </a:lnTo>
                    <a:lnTo>
                      <a:pt x="263" y="3008"/>
                    </a:lnTo>
                    <a:lnTo>
                      <a:pt x="285" y="3050"/>
                    </a:lnTo>
                    <a:lnTo>
                      <a:pt x="315" y="3086"/>
                    </a:lnTo>
                    <a:lnTo>
                      <a:pt x="351" y="3116"/>
                    </a:lnTo>
                    <a:lnTo>
                      <a:pt x="391" y="3138"/>
                    </a:lnTo>
                    <a:lnTo>
                      <a:pt x="437" y="3152"/>
                    </a:lnTo>
                    <a:lnTo>
                      <a:pt x="487" y="3158"/>
                    </a:lnTo>
                    <a:lnTo>
                      <a:pt x="850" y="3158"/>
                    </a:lnTo>
                    <a:lnTo>
                      <a:pt x="884" y="3162"/>
                    </a:lnTo>
                    <a:lnTo>
                      <a:pt x="912" y="3174"/>
                    </a:lnTo>
                    <a:lnTo>
                      <a:pt x="937" y="3194"/>
                    </a:lnTo>
                    <a:lnTo>
                      <a:pt x="955" y="3218"/>
                    </a:lnTo>
                    <a:lnTo>
                      <a:pt x="967" y="3247"/>
                    </a:lnTo>
                    <a:lnTo>
                      <a:pt x="971" y="3279"/>
                    </a:lnTo>
                    <a:lnTo>
                      <a:pt x="971" y="3885"/>
                    </a:lnTo>
                    <a:lnTo>
                      <a:pt x="977" y="3935"/>
                    </a:lnTo>
                    <a:lnTo>
                      <a:pt x="991" y="3981"/>
                    </a:lnTo>
                    <a:lnTo>
                      <a:pt x="1013" y="4021"/>
                    </a:lnTo>
                    <a:lnTo>
                      <a:pt x="1043" y="4057"/>
                    </a:lnTo>
                    <a:lnTo>
                      <a:pt x="1079" y="4087"/>
                    </a:lnTo>
                    <a:lnTo>
                      <a:pt x="1121" y="4109"/>
                    </a:lnTo>
                    <a:lnTo>
                      <a:pt x="1167" y="4125"/>
                    </a:lnTo>
                    <a:lnTo>
                      <a:pt x="1215" y="4129"/>
                    </a:lnTo>
                    <a:lnTo>
                      <a:pt x="1265" y="4125"/>
                    </a:lnTo>
                    <a:lnTo>
                      <a:pt x="1310" y="4109"/>
                    </a:lnTo>
                    <a:lnTo>
                      <a:pt x="1350" y="4087"/>
                    </a:lnTo>
                    <a:lnTo>
                      <a:pt x="1386" y="4057"/>
                    </a:lnTo>
                    <a:lnTo>
                      <a:pt x="1416" y="4021"/>
                    </a:lnTo>
                    <a:lnTo>
                      <a:pt x="1438" y="3981"/>
                    </a:lnTo>
                    <a:lnTo>
                      <a:pt x="1452" y="3935"/>
                    </a:lnTo>
                    <a:lnTo>
                      <a:pt x="1458" y="3885"/>
                    </a:lnTo>
                    <a:lnTo>
                      <a:pt x="1458" y="3279"/>
                    </a:lnTo>
                    <a:lnTo>
                      <a:pt x="1462" y="3247"/>
                    </a:lnTo>
                    <a:lnTo>
                      <a:pt x="1474" y="3218"/>
                    </a:lnTo>
                    <a:lnTo>
                      <a:pt x="1494" y="3194"/>
                    </a:lnTo>
                    <a:lnTo>
                      <a:pt x="1518" y="3174"/>
                    </a:lnTo>
                    <a:lnTo>
                      <a:pt x="1548" y="3162"/>
                    </a:lnTo>
                    <a:lnTo>
                      <a:pt x="1580" y="3158"/>
                    </a:lnTo>
                    <a:lnTo>
                      <a:pt x="2794" y="3158"/>
                    </a:lnTo>
                    <a:lnTo>
                      <a:pt x="2826" y="3162"/>
                    </a:lnTo>
                    <a:lnTo>
                      <a:pt x="2856" y="3174"/>
                    </a:lnTo>
                    <a:lnTo>
                      <a:pt x="2880" y="3194"/>
                    </a:lnTo>
                    <a:lnTo>
                      <a:pt x="2898" y="3218"/>
                    </a:lnTo>
                    <a:lnTo>
                      <a:pt x="2912" y="3247"/>
                    </a:lnTo>
                    <a:lnTo>
                      <a:pt x="2916" y="3279"/>
                    </a:lnTo>
                    <a:lnTo>
                      <a:pt x="2916" y="3885"/>
                    </a:lnTo>
                    <a:lnTo>
                      <a:pt x="2920" y="3935"/>
                    </a:lnTo>
                    <a:lnTo>
                      <a:pt x="2934" y="3981"/>
                    </a:lnTo>
                    <a:lnTo>
                      <a:pt x="2958" y="4021"/>
                    </a:lnTo>
                    <a:lnTo>
                      <a:pt x="2988" y="4057"/>
                    </a:lnTo>
                    <a:lnTo>
                      <a:pt x="3024" y="4087"/>
                    </a:lnTo>
                    <a:lnTo>
                      <a:pt x="3064" y="4109"/>
                    </a:lnTo>
                    <a:lnTo>
                      <a:pt x="3109" y="4125"/>
                    </a:lnTo>
                    <a:lnTo>
                      <a:pt x="3159" y="4129"/>
                    </a:lnTo>
                    <a:lnTo>
                      <a:pt x="3207" y="4125"/>
                    </a:lnTo>
                    <a:lnTo>
                      <a:pt x="3253" y="4109"/>
                    </a:lnTo>
                    <a:lnTo>
                      <a:pt x="3295" y="4087"/>
                    </a:lnTo>
                    <a:lnTo>
                      <a:pt x="3331" y="4057"/>
                    </a:lnTo>
                    <a:lnTo>
                      <a:pt x="3361" y="4021"/>
                    </a:lnTo>
                    <a:lnTo>
                      <a:pt x="3383" y="3981"/>
                    </a:lnTo>
                    <a:lnTo>
                      <a:pt x="3397" y="3935"/>
                    </a:lnTo>
                    <a:lnTo>
                      <a:pt x="3401" y="3885"/>
                    </a:lnTo>
                    <a:lnTo>
                      <a:pt x="3401" y="3279"/>
                    </a:lnTo>
                    <a:lnTo>
                      <a:pt x="3407" y="3247"/>
                    </a:lnTo>
                    <a:lnTo>
                      <a:pt x="3419" y="3218"/>
                    </a:lnTo>
                    <a:lnTo>
                      <a:pt x="3437" y="3194"/>
                    </a:lnTo>
                    <a:lnTo>
                      <a:pt x="3463" y="3174"/>
                    </a:lnTo>
                    <a:lnTo>
                      <a:pt x="3490" y="3162"/>
                    </a:lnTo>
                    <a:lnTo>
                      <a:pt x="3522" y="3158"/>
                    </a:lnTo>
                    <a:lnTo>
                      <a:pt x="3887" y="3158"/>
                    </a:lnTo>
                    <a:lnTo>
                      <a:pt x="3935" y="3152"/>
                    </a:lnTo>
                    <a:lnTo>
                      <a:pt x="3981" y="3138"/>
                    </a:lnTo>
                    <a:lnTo>
                      <a:pt x="4023" y="3116"/>
                    </a:lnTo>
                    <a:lnTo>
                      <a:pt x="4059" y="3086"/>
                    </a:lnTo>
                    <a:lnTo>
                      <a:pt x="4089" y="3050"/>
                    </a:lnTo>
                    <a:lnTo>
                      <a:pt x="4111" y="3008"/>
                    </a:lnTo>
                    <a:lnTo>
                      <a:pt x="4125" y="2964"/>
                    </a:lnTo>
                    <a:lnTo>
                      <a:pt x="4131" y="2915"/>
                    </a:lnTo>
                    <a:lnTo>
                      <a:pt x="4125" y="2867"/>
                    </a:lnTo>
                    <a:lnTo>
                      <a:pt x="4111" y="2821"/>
                    </a:lnTo>
                    <a:lnTo>
                      <a:pt x="4089" y="2779"/>
                    </a:lnTo>
                    <a:lnTo>
                      <a:pt x="4059" y="2743"/>
                    </a:lnTo>
                    <a:lnTo>
                      <a:pt x="4023" y="2713"/>
                    </a:lnTo>
                    <a:lnTo>
                      <a:pt x="3981" y="2691"/>
                    </a:lnTo>
                    <a:lnTo>
                      <a:pt x="3935" y="2677"/>
                    </a:lnTo>
                    <a:lnTo>
                      <a:pt x="3887" y="2671"/>
                    </a:lnTo>
                    <a:lnTo>
                      <a:pt x="3522" y="2671"/>
                    </a:lnTo>
                    <a:lnTo>
                      <a:pt x="3490" y="2667"/>
                    </a:lnTo>
                    <a:lnTo>
                      <a:pt x="3463" y="2655"/>
                    </a:lnTo>
                    <a:lnTo>
                      <a:pt x="3437" y="2636"/>
                    </a:lnTo>
                    <a:lnTo>
                      <a:pt x="3419" y="2612"/>
                    </a:lnTo>
                    <a:lnTo>
                      <a:pt x="3407" y="2584"/>
                    </a:lnTo>
                    <a:lnTo>
                      <a:pt x="3401" y="2550"/>
                    </a:lnTo>
                    <a:lnTo>
                      <a:pt x="3401" y="1822"/>
                    </a:lnTo>
                    <a:lnTo>
                      <a:pt x="3407" y="1790"/>
                    </a:lnTo>
                    <a:lnTo>
                      <a:pt x="3419" y="1760"/>
                    </a:lnTo>
                    <a:lnTo>
                      <a:pt x="3437" y="1737"/>
                    </a:lnTo>
                    <a:lnTo>
                      <a:pt x="3463" y="1717"/>
                    </a:lnTo>
                    <a:lnTo>
                      <a:pt x="3490" y="1705"/>
                    </a:lnTo>
                    <a:lnTo>
                      <a:pt x="3522" y="1701"/>
                    </a:lnTo>
                    <a:lnTo>
                      <a:pt x="3887" y="1701"/>
                    </a:lnTo>
                    <a:lnTo>
                      <a:pt x="3935" y="1697"/>
                    </a:lnTo>
                    <a:lnTo>
                      <a:pt x="3981" y="1681"/>
                    </a:lnTo>
                    <a:lnTo>
                      <a:pt x="4023" y="1659"/>
                    </a:lnTo>
                    <a:lnTo>
                      <a:pt x="4059" y="1629"/>
                    </a:lnTo>
                    <a:lnTo>
                      <a:pt x="4089" y="1593"/>
                    </a:lnTo>
                    <a:lnTo>
                      <a:pt x="4111" y="1553"/>
                    </a:lnTo>
                    <a:lnTo>
                      <a:pt x="4125" y="1507"/>
                    </a:lnTo>
                    <a:lnTo>
                      <a:pt x="4131" y="1457"/>
                    </a:lnTo>
                    <a:lnTo>
                      <a:pt x="4125" y="1410"/>
                    </a:lnTo>
                    <a:lnTo>
                      <a:pt x="4111" y="1364"/>
                    </a:lnTo>
                    <a:lnTo>
                      <a:pt x="4089" y="1322"/>
                    </a:lnTo>
                    <a:lnTo>
                      <a:pt x="4059" y="1286"/>
                    </a:lnTo>
                    <a:lnTo>
                      <a:pt x="4023" y="1256"/>
                    </a:lnTo>
                    <a:lnTo>
                      <a:pt x="3981" y="1234"/>
                    </a:lnTo>
                    <a:lnTo>
                      <a:pt x="3935" y="1220"/>
                    </a:lnTo>
                    <a:lnTo>
                      <a:pt x="3887" y="1214"/>
                    </a:lnTo>
                    <a:lnTo>
                      <a:pt x="3522" y="1214"/>
                    </a:lnTo>
                    <a:lnTo>
                      <a:pt x="3490" y="1210"/>
                    </a:lnTo>
                    <a:lnTo>
                      <a:pt x="3463" y="1198"/>
                    </a:lnTo>
                    <a:lnTo>
                      <a:pt x="3437" y="1180"/>
                    </a:lnTo>
                    <a:lnTo>
                      <a:pt x="3419" y="1154"/>
                    </a:lnTo>
                    <a:lnTo>
                      <a:pt x="3407" y="1127"/>
                    </a:lnTo>
                    <a:lnTo>
                      <a:pt x="3401" y="1093"/>
                    </a:lnTo>
                    <a:lnTo>
                      <a:pt x="3401" y="487"/>
                    </a:lnTo>
                    <a:lnTo>
                      <a:pt x="3397" y="439"/>
                    </a:lnTo>
                    <a:lnTo>
                      <a:pt x="3383" y="393"/>
                    </a:lnTo>
                    <a:lnTo>
                      <a:pt x="3361" y="351"/>
                    </a:lnTo>
                    <a:lnTo>
                      <a:pt x="3331" y="315"/>
                    </a:lnTo>
                    <a:lnTo>
                      <a:pt x="3295" y="285"/>
                    </a:lnTo>
                    <a:lnTo>
                      <a:pt x="3253" y="263"/>
                    </a:lnTo>
                    <a:lnTo>
                      <a:pt x="3207" y="249"/>
                    </a:lnTo>
                    <a:lnTo>
                      <a:pt x="3159" y="244"/>
                    </a:lnTo>
                    <a:lnTo>
                      <a:pt x="3109" y="249"/>
                    </a:lnTo>
                    <a:lnTo>
                      <a:pt x="3064" y="263"/>
                    </a:lnTo>
                    <a:lnTo>
                      <a:pt x="3024" y="285"/>
                    </a:lnTo>
                    <a:lnTo>
                      <a:pt x="2988" y="315"/>
                    </a:lnTo>
                    <a:lnTo>
                      <a:pt x="2958" y="351"/>
                    </a:lnTo>
                    <a:lnTo>
                      <a:pt x="2934" y="393"/>
                    </a:lnTo>
                    <a:lnTo>
                      <a:pt x="2920" y="439"/>
                    </a:lnTo>
                    <a:lnTo>
                      <a:pt x="2916" y="487"/>
                    </a:lnTo>
                    <a:lnTo>
                      <a:pt x="2916" y="1093"/>
                    </a:lnTo>
                    <a:lnTo>
                      <a:pt x="2912" y="1127"/>
                    </a:lnTo>
                    <a:lnTo>
                      <a:pt x="2898" y="1154"/>
                    </a:lnTo>
                    <a:lnTo>
                      <a:pt x="2880" y="1180"/>
                    </a:lnTo>
                    <a:lnTo>
                      <a:pt x="2856" y="1198"/>
                    </a:lnTo>
                    <a:lnTo>
                      <a:pt x="2826" y="1210"/>
                    </a:lnTo>
                    <a:lnTo>
                      <a:pt x="2794" y="1214"/>
                    </a:lnTo>
                    <a:lnTo>
                      <a:pt x="1580" y="1214"/>
                    </a:lnTo>
                    <a:lnTo>
                      <a:pt x="1548" y="1210"/>
                    </a:lnTo>
                    <a:lnTo>
                      <a:pt x="1518" y="1198"/>
                    </a:lnTo>
                    <a:lnTo>
                      <a:pt x="1494" y="1180"/>
                    </a:lnTo>
                    <a:lnTo>
                      <a:pt x="1474" y="1154"/>
                    </a:lnTo>
                    <a:lnTo>
                      <a:pt x="1462" y="1127"/>
                    </a:lnTo>
                    <a:lnTo>
                      <a:pt x="1458" y="1093"/>
                    </a:lnTo>
                    <a:lnTo>
                      <a:pt x="1458" y="487"/>
                    </a:lnTo>
                    <a:lnTo>
                      <a:pt x="1452" y="439"/>
                    </a:lnTo>
                    <a:lnTo>
                      <a:pt x="1438" y="393"/>
                    </a:lnTo>
                    <a:lnTo>
                      <a:pt x="1416" y="351"/>
                    </a:lnTo>
                    <a:lnTo>
                      <a:pt x="1386" y="315"/>
                    </a:lnTo>
                    <a:lnTo>
                      <a:pt x="1350" y="285"/>
                    </a:lnTo>
                    <a:lnTo>
                      <a:pt x="1310" y="263"/>
                    </a:lnTo>
                    <a:lnTo>
                      <a:pt x="1265" y="249"/>
                    </a:lnTo>
                    <a:lnTo>
                      <a:pt x="1215" y="244"/>
                    </a:lnTo>
                    <a:close/>
                    <a:moveTo>
                      <a:pt x="1215" y="0"/>
                    </a:moveTo>
                    <a:lnTo>
                      <a:pt x="1286" y="6"/>
                    </a:lnTo>
                    <a:lnTo>
                      <a:pt x="1354" y="22"/>
                    </a:lnTo>
                    <a:lnTo>
                      <a:pt x="1420" y="46"/>
                    </a:lnTo>
                    <a:lnTo>
                      <a:pt x="1480" y="80"/>
                    </a:lnTo>
                    <a:lnTo>
                      <a:pt x="1534" y="120"/>
                    </a:lnTo>
                    <a:lnTo>
                      <a:pt x="1582" y="168"/>
                    </a:lnTo>
                    <a:lnTo>
                      <a:pt x="1622" y="222"/>
                    </a:lnTo>
                    <a:lnTo>
                      <a:pt x="1655" y="281"/>
                    </a:lnTo>
                    <a:lnTo>
                      <a:pt x="1679" y="347"/>
                    </a:lnTo>
                    <a:lnTo>
                      <a:pt x="1695" y="415"/>
                    </a:lnTo>
                    <a:lnTo>
                      <a:pt x="1701" y="487"/>
                    </a:lnTo>
                    <a:lnTo>
                      <a:pt x="1701" y="973"/>
                    </a:lnTo>
                    <a:lnTo>
                      <a:pt x="2673" y="973"/>
                    </a:lnTo>
                    <a:lnTo>
                      <a:pt x="2673" y="487"/>
                    </a:lnTo>
                    <a:lnTo>
                      <a:pt x="2679" y="415"/>
                    </a:lnTo>
                    <a:lnTo>
                      <a:pt x="2693" y="347"/>
                    </a:lnTo>
                    <a:lnTo>
                      <a:pt x="2719" y="281"/>
                    </a:lnTo>
                    <a:lnTo>
                      <a:pt x="2750" y="222"/>
                    </a:lnTo>
                    <a:lnTo>
                      <a:pt x="2792" y="168"/>
                    </a:lnTo>
                    <a:lnTo>
                      <a:pt x="2840" y="120"/>
                    </a:lnTo>
                    <a:lnTo>
                      <a:pt x="2894" y="80"/>
                    </a:lnTo>
                    <a:lnTo>
                      <a:pt x="2954" y="46"/>
                    </a:lnTo>
                    <a:lnTo>
                      <a:pt x="3018" y="22"/>
                    </a:lnTo>
                    <a:lnTo>
                      <a:pt x="3088" y="6"/>
                    </a:lnTo>
                    <a:lnTo>
                      <a:pt x="3159" y="0"/>
                    </a:lnTo>
                    <a:lnTo>
                      <a:pt x="3231" y="6"/>
                    </a:lnTo>
                    <a:lnTo>
                      <a:pt x="3299" y="22"/>
                    </a:lnTo>
                    <a:lnTo>
                      <a:pt x="3363" y="46"/>
                    </a:lnTo>
                    <a:lnTo>
                      <a:pt x="3423" y="80"/>
                    </a:lnTo>
                    <a:lnTo>
                      <a:pt x="3476" y="120"/>
                    </a:lnTo>
                    <a:lnTo>
                      <a:pt x="3524" y="168"/>
                    </a:lnTo>
                    <a:lnTo>
                      <a:pt x="3566" y="222"/>
                    </a:lnTo>
                    <a:lnTo>
                      <a:pt x="3600" y="281"/>
                    </a:lnTo>
                    <a:lnTo>
                      <a:pt x="3624" y="347"/>
                    </a:lnTo>
                    <a:lnTo>
                      <a:pt x="3640" y="415"/>
                    </a:lnTo>
                    <a:lnTo>
                      <a:pt x="3644" y="487"/>
                    </a:lnTo>
                    <a:lnTo>
                      <a:pt x="3644" y="973"/>
                    </a:lnTo>
                    <a:lnTo>
                      <a:pt x="3887" y="973"/>
                    </a:lnTo>
                    <a:lnTo>
                      <a:pt x="3959" y="977"/>
                    </a:lnTo>
                    <a:lnTo>
                      <a:pt x="4027" y="993"/>
                    </a:lnTo>
                    <a:lnTo>
                      <a:pt x="4093" y="1017"/>
                    </a:lnTo>
                    <a:lnTo>
                      <a:pt x="4153" y="1051"/>
                    </a:lnTo>
                    <a:lnTo>
                      <a:pt x="4206" y="1091"/>
                    </a:lnTo>
                    <a:lnTo>
                      <a:pt x="4254" y="1139"/>
                    </a:lnTo>
                    <a:lnTo>
                      <a:pt x="4294" y="1194"/>
                    </a:lnTo>
                    <a:lnTo>
                      <a:pt x="4328" y="1254"/>
                    </a:lnTo>
                    <a:lnTo>
                      <a:pt x="4352" y="1318"/>
                    </a:lnTo>
                    <a:lnTo>
                      <a:pt x="4368" y="1386"/>
                    </a:lnTo>
                    <a:lnTo>
                      <a:pt x="4374" y="1457"/>
                    </a:lnTo>
                    <a:lnTo>
                      <a:pt x="4368" y="1529"/>
                    </a:lnTo>
                    <a:lnTo>
                      <a:pt x="4352" y="1597"/>
                    </a:lnTo>
                    <a:lnTo>
                      <a:pt x="4328" y="1663"/>
                    </a:lnTo>
                    <a:lnTo>
                      <a:pt x="4294" y="1723"/>
                    </a:lnTo>
                    <a:lnTo>
                      <a:pt x="4254" y="1776"/>
                    </a:lnTo>
                    <a:lnTo>
                      <a:pt x="4206" y="1824"/>
                    </a:lnTo>
                    <a:lnTo>
                      <a:pt x="4153" y="1864"/>
                    </a:lnTo>
                    <a:lnTo>
                      <a:pt x="4093" y="1898"/>
                    </a:lnTo>
                    <a:lnTo>
                      <a:pt x="4027" y="1922"/>
                    </a:lnTo>
                    <a:lnTo>
                      <a:pt x="3959" y="1938"/>
                    </a:lnTo>
                    <a:lnTo>
                      <a:pt x="3887" y="1944"/>
                    </a:lnTo>
                    <a:lnTo>
                      <a:pt x="3644" y="1944"/>
                    </a:lnTo>
                    <a:lnTo>
                      <a:pt x="3644" y="2428"/>
                    </a:lnTo>
                    <a:lnTo>
                      <a:pt x="3887" y="2428"/>
                    </a:lnTo>
                    <a:lnTo>
                      <a:pt x="3959" y="2434"/>
                    </a:lnTo>
                    <a:lnTo>
                      <a:pt x="4027" y="2450"/>
                    </a:lnTo>
                    <a:lnTo>
                      <a:pt x="4093" y="2474"/>
                    </a:lnTo>
                    <a:lnTo>
                      <a:pt x="4153" y="2508"/>
                    </a:lnTo>
                    <a:lnTo>
                      <a:pt x="4206" y="2548"/>
                    </a:lnTo>
                    <a:lnTo>
                      <a:pt x="4254" y="2596"/>
                    </a:lnTo>
                    <a:lnTo>
                      <a:pt x="4294" y="2649"/>
                    </a:lnTo>
                    <a:lnTo>
                      <a:pt x="4328" y="2709"/>
                    </a:lnTo>
                    <a:lnTo>
                      <a:pt x="4352" y="2775"/>
                    </a:lnTo>
                    <a:lnTo>
                      <a:pt x="4368" y="2843"/>
                    </a:lnTo>
                    <a:lnTo>
                      <a:pt x="4374" y="2915"/>
                    </a:lnTo>
                    <a:lnTo>
                      <a:pt x="4368" y="2986"/>
                    </a:lnTo>
                    <a:lnTo>
                      <a:pt x="4352" y="3054"/>
                    </a:lnTo>
                    <a:lnTo>
                      <a:pt x="4328" y="3120"/>
                    </a:lnTo>
                    <a:lnTo>
                      <a:pt x="4294" y="3180"/>
                    </a:lnTo>
                    <a:lnTo>
                      <a:pt x="4254" y="3234"/>
                    </a:lnTo>
                    <a:lnTo>
                      <a:pt x="4206" y="3281"/>
                    </a:lnTo>
                    <a:lnTo>
                      <a:pt x="4153" y="3321"/>
                    </a:lnTo>
                    <a:lnTo>
                      <a:pt x="4093" y="3355"/>
                    </a:lnTo>
                    <a:lnTo>
                      <a:pt x="4027" y="3379"/>
                    </a:lnTo>
                    <a:lnTo>
                      <a:pt x="3959" y="3395"/>
                    </a:lnTo>
                    <a:lnTo>
                      <a:pt x="3887" y="3401"/>
                    </a:lnTo>
                    <a:lnTo>
                      <a:pt x="3644" y="3401"/>
                    </a:lnTo>
                    <a:lnTo>
                      <a:pt x="3644" y="3885"/>
                    </a:lnTo>
                    <a:lnTo>
                      <a:pt x="3640" y="3957"/>
                    </a:lnTo>
                    <a:lnTo>
                      <a:pt x="3624" y="4025"/>
                    </a:lnTo>
                    <a:lnTo>
                      <a:pt x="3600" y="4091"/>
                    </a:lnTo>
                    <a:lnTo>
                      <a:pt x="3566" y="4150"/>
                    </a:lnTo>
                    <a:lnTo>
                      <a:pt x="3524" y="4204"/>
                    </a:lnTo>
                    <a:lnTo>
                      <a:pt x="3476" y="4252"/>
                    </a:lnTo>
                    <a:lnTo>
                      <a:pt x="3423" y="4294"/>
                    </a:lnTo>
                    <a:lnTo>
                      <a:pt x="3363" y="4326"/>
                    </a:lnTo>
                    <a:lnTo>
                      <a:pt x="3299" y="4350"/>
                    </a:lnTo>
                    <a:lnTo>
                      <a:pt x="3231" y="4366"/>
                    </a:lnTo>
                    <a:lnTo>
                      <a:pt x="3159" y="4372"/>
                    </a:lnTo>
                    <a:lnTo>
                      <a:pt x="3088" y="4366"/>
                    </a:lnTo>
                    <a:lnTo>
                      <a:pt x="3018" y="4350"/>
                    </a:lnTo>
                    <a:lnTo>
                      <a:pt x="2954" y="4326"/>
                    </a:lnTo>
                    <a:lnTo>
                      <a:pt x="2894" y="4294"/>
                    </a:lnTo>
                    <a:lnTo>
                      <a:pt x="2840" y="4252"/>
                    </a:lnTo>
                    <a:lnTo>
                      <a:pt x="2792" y="4204"/>
                    </a:lnTo>
                    <a:lnTo>
                      <a:pt x="2750" y="4150"/>
                    </a:lnTo>
                    <a:lnTo>
                      <a:pt x="2719" y="4091"/>
                    </a:lnTo>
                    <a:lnTo>
                      <a:pt x="2693" y="4025"/>
                    </a:lnTo>
                    <a:lnTo>
                      <a:pt x="2679" y="3957"/>
                    </a:lnTo>
                    <a:lnTo>
                      <a:pt x="2673" y="3885"/>
                    </a:lnTo>
                    <a:lnTo>
                      <a:pt x="2673" y="3401"/>
                    </a:lnTo>
                    <a:lnTo>
                      <a:pt x="1701" y="3401"/>
                    </a:lnTo>
                    <a:lnTo>
                      <a:pt x="1701" y="3885"/>
                    </a:lnTo>
                    <a:lnTo>
                      <a:pt x="1695" y="3957"/>
                    </a:lnTo>
                    <a:lnTo>
                      <a:pt x="1679" y="4025"/>
                    </a:lnTo>
                    <a:lnTo>
                      <a:pt x="1655" y="4091"/>
                    </a:lnTo>
                    <a:lnTo>
                      <a:pt x="1622" y="4150"/>
                    </a:lnTo>
                    <a:lnTo>
                      <a:pt x="1582" y="4204"/>
                    </a:lnTo>
                    <a:lnTo>
                      <a:pt x="1534" y="4252"/>
                    </a:lnTo>
                    <a:lnTo>
                      <a:pt x="1480" y="4294"/>
                    </a:lnTo>
                    <a:lnTo>
                      <a:pt x="1420" y="4326"/>
                    </a:lnTo>
                    <a:lnTo>
                      <a:pt x="1354" y="4350"/>
                    </a:lnTo>
                    <a:lnTo>
                      <a:pt x="1286" y="4366"/>
                    </a:lnTo>
                    <a:lnTo>
                      <a:pt x="1215" y="4372"/>
                    </a:lnTo>
                    <a:lnTo>
                      <a:pt x="1143" y="4366"/>
                    </a:lnTo>
                    <a:lnTo>
                      <a:pt x="1075" y="4350"/>
                    </a:lnTo>
                    <a:lnTo>
                      <a:pt x="1011" y="4326"/>
                    </a:lnTo>
                    <a:lnTo>
                      <a:pt x="951" y="4294"/>
                    </a:lnTo>
                    <a:lnTo>
                      <a:pt x="896" y="4252"/>
                    </a:lnTo>
                    <a:lnTo>
                      <a:pt x="848" y="4204"/>
                    </a:lnTo>
                    <a:lnTo>
                      <a:pt x="808" y="4150"/>
                    </a:lnTo>
                    <a:lnTo>
                      <a:pt x="774" y="4091"/>
                    </a:lnTo>
                    <a:lnTo>
                      <a:pt x="750" y="4025"/>
                    </a:lnTo>
                    <a:lnTo>
                      <a:pt x="734" y="3957"/>
                    </a:lnTo>
                    <a:lnTo>
                      <a:pt x="730" y="3885"/>
                    </a:lnTo>
                    <a:lnTo>
                      <a:pt x="730" y="3401"/>
                    </a:lnTo>
                    <a:lnTo>
                      <a:pt x="487" y="3401"/>
                    </a:lnTo>
                    <a:lnTo>
                      <a:pt x="415" y="3395"/>
                    </a:lnTo>
                    <a:lnTo>
                      <a:pt x="347" y="3379"/>
                    </a:lnTo>
                    <a:lnTo>
                      <a:pt x="281" y="3355"/>
                    </a:lnTo>
                    <a:lnTo>
                      <a:pt x="221" y="3321"/>
                    </a:lnTo>
                    <a:lnTo>
                      <a:pt x="168" y="3281"/>
                    </a:lnTo>
                    <a:lnTo>
                      <a:pt x="120" y="3234"/>
                    </a:lnTo>
                    <a:lnTo>
                      <a:pt x="78" y="3180"/>
                    </a:lnTo>
                    <a:lnTo>
                      <a:pt x="46" y="3120"/>
                    </a:lnTo>
                    <a:lnTo>
                      <a:pt x="20" y="3054"/>
                    </a:lnTo>
                    <a:lnTo>
                      <a:pt x="6" y="2986"/>
                    </a:lnTo>
                    <a:lnTo>
                      <a:pt x="0" y="2915"/>
                    </a:lnTo>
                    <a:lnTo>
                      <a:pt x="6" y="2843"/>
                    </a:lnTo>
                    <a:lnTo>
                      <a:pt x="20" y="2775"/>
                    </a:lnTo>
                    <a:lnTo>
                      <a:pt x="46" y="2709"/>
                    </a:lnTo>
                    <a:lnTo>
                      <a:pt x="78" y="2649"/>
                    </a:lnTo>
                    <a:lnTo>
                      <a:pt x="120" y="2596"/>
                    </a:lnTo>
                    <a:lnTo>
                      <a:pt x="168" y="2548"/>
                    </a:lnTo>
                    <a:lnTo>
                      <a:pt x="221" y="2508"/>
                    </a:lnTo>
                    <a:lnTo>
                      <a:pt x="281" y="2474"/>
                    </a:lnTo>
                    <a:lnTo>
                      <a:pt x="347" y="2450"/>
                    </a:lnTo>
                    <a:lnTo>
                      <a:pt x="415" y="2434"/>
                    </a:lnTo>
                    <a:lnTo>
                      <a:pt x="487" y="2428"/>
                    </a:lnTo>
                    <a:lnTo>
                      <a:pt x="730" y="2428"/>
                    </a:lnTo>
                    <a:lnTo>
                      <a:pt x="730" y="1944"/>
                    </a:lnTo>
                    <a:lnTo>
                      <a:pt x="487" y="1944"/>
                    </a:lnTo>
                    <a:lnTo>
                      <a:pt x="415" y="1938"/>
                    </a:lnTo>
                    <a:lnTo>
                      <a:pt x="347" y="1922"/>
                    </a:lnTo>
                    <a:lnTo>
                      <a:pt x="281" y="1898"/>
                    </a:lnTo>
                    <a:lnTo>
                      <a:pt x="221" y="1864"/>
                    </a:lnTo>
                    <a:lnTo>
                      <a:pt x="168" y="1824"/>
                    </a:lnTo>
                    <a:lnTo>
                      <a:pt x="120" y="1776"/>
                    </a:lnTo>
                    <a:lnTo>
                      <a:pt x="78" y="1723"/>
                    </a:lnTo>
                    <a:lnTo>
                      <a:pt x="46" y="1663"/>
                    </a:lnTo>
                    <a:lnTo>
                      <a:pt x="20" y="1597"/>
                    </a:lnTo>
                    <a:lnTo>
                      <a:pt x="6" y="1529"/>
                    </a:lnTo>
                    <a:lnTo>
                      <a:pt x="0" y="1457"/>
                    </a:lnTo>
                    <a:lnTo>
                      <a:pt x="6" y="1386"/>
                    </a:lnTo>
                    <a:lnTo>
                      <a:pt x="20" y="1318"/>
                    </a:lnTo>
                    <a:lnTo>
                      <a:pt x="46" y="1254"/>
                    </a:lnTo>
                    <a:lnTo>
                      <a:pt x="78" y="1194"/>
                    </a:lnTo>
                    <a:lnTo>
                      <a:pt x="120" y="1139"/>
                    </a:lnTo>
                    <a:lnTo>
                      <a:pt x="168" y="1091"/>
                    </a:lnTo>
                    <a:lnTo>
                      <a:pt x="221" y="1051"/>
                    </a:lnTo>
                    <a:lnTo>
                      <a:pt x="281" y="1017"/>
                    </a:lnTo>
                    <a:lnTo>
                      <a:pt x="347" y="993"/>
                    </a:lnTo>
                    <a:lnTo>
                      <a:pt x="415" y="977"/>
                    </a:lnTo>
                    <a:lnTo>
                      <a:pt x="487" y="973"/>
                    </a:lnTo>
                    <a:lnTo>
                      <a:pt x="730" y="973"/>
                    </a:lnTo>
                    <a:lnTo>
                      <a:pt x="730" y="487"/>
                    </a:lnTo>
                    <a:lnTo>
                      <a:pt x="734" y="415"/>
                    </a:lnTo>
                    <a:lnTo>
                      <a:pt x="750" y="347"/>
                    </a:lnTo>
                    <a:lnTo>
                      <a:pt x="774" y="281"/>
                    </a:lnTo>
                    <a:lnTo>
                      <a:pt x="808" y="222"/>
                    </a:lnTo>
                    <a:lnTo>
                      <a:pt x="848" y="168"/>
                    </a:lnTo>
                    <a:lnTo>
                      <a:pt x="896" y="120"/>
                    </a:lnTo>
                    <a:lnTo>
                      <a:pt x="951" y="80"/>
                    </a:lnTo>
                    <a:lnTo>
                      <a:pt x="1011" y="46"/>
                    </a:lnTo>
                    <a:lnTo>
                      <a:pt x="1075" y="22"/>
                    </a:lnTo>
                    <a:lnTo>
                      <a:pt x="1143" y="6"/>
                    </a:lnTo>
                    <a:lnTo>
                      <a:pt x="12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64" name="Freeform 7">
                <a:extLst>
                  <a:ext uri="{FF2B5EF4-FFF2-40B4-BE49-F238E27FC236}">
                    <a16:creationId xmlns:a16="http://schemas.microsoft.com/office/drawing/2014/main" id="{ECB3E03F-4633-4EEE-A7F0-DA5F5F1259F8}"/>
                  </a:ext>
                </a:extLst>
              </p:cNvPr>
              <p:cNvSpPr>
                <a:spLocks noEditPoints="1"/>
              </p:cNvSpPr>
              <p:nvPr/>
            </p:nvSpPr>
            <p:spPr bwMode="auto">
              <a:xfrm>
                <a:off x="6107176" y="3422593"/>
                <a:ext cx="1157288" cy="771525"/>
              </a:xfrm>
              <a:custGeom>
                <a:avLst/>
                <a:gdLst>
                  <a:gd name="T0" fmla="*/ 243 w 1458"/>
                  <a:gd name="T1" fmla="*/ 243 h 970"/>
                  <a:gd name="T2" fmla="*/ 243 w 1458"/>
                  <a:gd name="T3" fmla="*/ 727 h 970"/>
                  <a:gd name="T4" fmla="*/ 1215 w 1458"/>
                  <a:gd name="T5" fmla="*/ 727 h 970"/>
                  <a:gd name="T6" fmla="*/ 1215 w 1458"/>
                  <a:gd name="T7" fmla="*/ 243 h 970"/>
                  <a:gd name="T8" fmla="*/ 243 w 1458"/>
                  <a:gd name="T9" fmla="*/ 243 h 970"/>
                  <a:gd name="T10" fmla="*/ 122 w 1458"/>
                  <a:gd name="T11" fmla="*/ 0 h 970"/>
                  <a:gd name="T12" fmla="*/ 1336 w 1458"/>
                  <a:gd name="T13" fmla="*/ 0 h 970"/>
                  <a:gd name="T14" fmla="*/ 1368 w 1458"/>
                  <a:gd name="T15" fmla="*/ 4 h 970"/>
                  <a:gd name="T16" fmla="*/ 1398 w 1458"/>
                  <a:gd name="T17" fmla="*/ 16 h 970"/>
                  <a:gd name="T18" fmla="*/ 1422 w 1458"/>
                  <a:gd name="T19" fmla="*/ 36 h 970"/>
                  <a:gd name="T20" fmla="*/ 1442 w 1458"/>
                  <a:gd name="T21" fmla="*/ 59 h 970"/>
                  <a:gd name="T22" fmla="*/ 1454 w 1458"/>
                  <a:gd name="T23" fmla="*/ 89 h 970"/>
                  <a:gd name="T24" fmla="*/ 1458 w 1458"/>
                  <a:gd name="T25" fmla="*/ 121 h 970"/>
                  <a:gd name="T26" fmla="*/ 1458 w 1458"/>
                  <a:gd name="T27" fmla="*/ 849 h 970"/>
                  <a:gd name="T28" fmla="*/ 1454 w 1458"/>
                  <a:gd name="T29" fmla="*/ 881 h 970"/>
                  <a:gd name="T30" fmla="*/ 1442 w 1458"/>
                  <a:gd name="T31" fmla="*/ 911 h 970"/>
                  <a:gd name="T32" fmla="*/ 1422 w 1458"/>
                  <a:gd name="T33" fmla="*/ 935 h 970"/>
                  <a:gd name="T34" fmla="*/ 1398 w 1458"/>
                  <a:gd name="T35" fmla="*/ 954 h 970"/>
                  <a:gd name="T36" fmla="*/ 1368 w 1458"/>
                  <a:gd name="T37" fmla="*/ 966 h 970"/>
                  <a:gd name="T38" fmla="*/ 1336 w 1458"/>
                  <a:gd name="T39" fmla="*/ 970 h 970"/>
                  <a:gd name="T40" fmla="*/ 122 w 1458"/>
                  <a:gd name="T41" fmla="*/ 970 h 970"/>
                  <a:gd name="T42" fmla="*/ 90 w 1458"/>
                  <a:gd name="T43" fmla="*/ 966 h 970"/>
                  <a:gd name="T44" fmla="*/ 60 w 1458"/>
                  <a:gd name="T45" fmla="*/ 954 h 970"/>
                  <a:gd name="T46" fmla="*/ 36 w 1458"/>
                  <a:gd name="T47" fmla="*/ 935 h 970"/>
                  <a:gd name="T48" fmla="*/ 16 w 1458"/>
                  <a:gd name="T49" fmla="*/ 911 h 970"/>
                  <a:gd name="T50" fmla="*/ 4 w 1458"/>
                  <a:gd name="T51" fmla="*/ 881 h 970"/>
                  <a:gd name="T52" fmla="*/ 0 w 1458"/>
                  <a:gd name="T53" fmla="*/ 849 h 970"/>
                  <a:gd name="T54" fmla="*/ 0 w 1458"/>
                  <a:gd name="T55" fmla="*/ 121 h 970"/>
                  <a:gd name="T56" fmla="*/ 4 w 1458"/>
                  <a:gd name="T57" fmla="*/ 89 h 970"/>
                  <a:gd name="T58" fmla="*/ 16 w 1458"/>
                  <a:gd name="T59" fmla="*/ 59 h 970"/>
                  <a:gd name="T60" fmla="*/ 36 w 1458"/>
                  <a:gd name="T61" fmla="*/ 36 h 970"/>
                  <a:gd name="T62" fmla="*/ 60 w 1458"/>
                  <a:gd name="T63" fmla="*/ 16 h 970"/>
                  <a:gd name="T64" fmla="*/ 90 w 1458"/>
                  <a:gd name="T65" fmla="*/ 4 h 970"/>
                  <a:gd name="T66" fmla="*/ 122 w 1458"/>
                  <a:gd name="T67" fmla="*/ 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8" h="970">
                    <a:moveTo>
                      <a:pt x="243" y="243"/>
                    </a:moveTo>
                    <a:lnTo>
                      <a:pt x="243" y="727"/>
                    </a:lnTo>
                    <a:lnTo>
                      <a:pt x="1215" y="727"/>
                    </a:lnTo>
                    <a:lnTo>
                      <a:pt x="1215" y="243"/>
                    </a:lnTo>
                    <a:lnTo>
                      <a:pt x="243" y="243"/>
                    </a:lnTo>
                    <a:close/>
                    <a:moveTo>
                      <a:pt x="122" y="0"/>
                    </a:moveTo>
                    <a:lnTo>
                      <a:pt x="1336" y="0"/>
                    </a:lnTo>
                    <a:lnTo>
                      <a:pt x="1368" y="4"/>
                    </a:lnTo>
                    <a:lnTo>
                      <a:pt x="1398" y="16"/>
                    </a:lnTo>
                    <a:lnTo>
                      <a:pt x="1422" y="36"/>
                    </a:lnTo>
                    <a:lnTo>
                      <a:pt x="1442" y="59"/>
                    </a:lnTo>
                    <a:lnTo>
                      <a:pt x="1454" y="89"/>
                    </a:lnTo>
                    <a:lnTo>
                      <a:pt x="1458" y="121"/>
                    </a:lnTo>
                    <a:lnTo>
                      <a:pt x="1458" y="849"/>
                    </a:lnTo>
                    <a:lnTo>
                      <a:pt x="1454" y="881"/>
                    </a:lnTo>
                    <a:lnTo>
                      <a:pt x="1442" y="911"/>
                    </a:lnTo>
                    <a:lnTo>
                      <a:pt x="1422" y="935"/>
                    </a:lnTo>
                    <a:lnTo>
                      <a:pt x="1398" y="954"/>
                    </a:lnTo>
                    <a:lnTo>
                      <a:pt x="1368" y="966"/>
                    </a:lnTo>
                    <a:lnTo>
                      <a:pt x="1336" y="970"/>
                    </a:lnTo>
                    <a:lnTo>
                      <a:pt x="122" y="970"/>
                    </a:lnTo>
                    <a:lnTo>
                      <a:pt x="90" y="966"/>
                    </a:lnTo>
                    <a:lnTo>
                      <a:pt x="60" y="954"/>
                    </a:lnTo>
                    <a:lnTo>
                      <a:pt x="36" y="935"/>
                    </a:lnTo>
                    <a:lnTo>
                      <a:pt x="16" y="911"/>
                    </a:lnTo>
                    <a:lnTo>
                      <a:pt x="4" y="881"/>
                    </a:lnTo>
                    <a:lnTo>
                      <a:pt x="0" y="849"/>
                    </a:lnTo>
                    <a:lnTo>
                      <a:pt x="0" y="121"/>
                    </a:lnTo>
                    <a:lnTo>
                      <a:pt x="4" y="89"/>
                    </a:lnTo>
                    <a:lnTo>
                      <a:pt x="16" y="59"/>
                    </a:lnTo>
                    <a:lnTo>
                      <a:pt x="36" y="36"/>
                    </a:lnTo>
                    <a:lnTo>
                      <a:pt x="60" y="16"/>
                    </a:lnTo>
                    <a:lnTo>
                      <a:pt x="90" y="4"/>
                    </a:lnTo>
                    <a:lnTo>
                      <a:pt x="1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65" name="组合 64">
            <a:extLst>
              <a:ext uri="{FF2B5EF4-FFF2-40B4-BE49-F238E27FC236}">
                <a16:creationId xmlns:a16="http://schemas.microsoft.com/office/drawing/2014/main" id="{0190C920-7D32-41A2-A9C1-FA03FDE72308}"/>
              </a:ext>
            </a:extLst>
          </p:cNvPr>
          <p:cNvGrpSpPr/>
          <p:nvPr/>
        </p:nvGrpSpPr>
        <p:grpSpPr>
          <a:xfrm>
            <a:off x="6868163" y="5035685"/>
            <a:ext cx="756000" cy="756000"/>
            <a:chOff x="1325729" y="4273789"/>
            <a:chExt cx="756000" cy="756000"/>
          </a:xfrm>
        </p:grpSpPr>
        <p:sp>
          <p:nvSpPr>
            <p:cNvPr id="66" name="Oval 28">
              <a:extLst>
                <a:ext uri="{FF2B5EF4-FFF2-40B4-BE49-F238E27FC236}">
                  <a16:creationId xmlns:a16="http://schemas.microsoft.com/office/drawing/2014/main" id="{BDDC7DEB-493E-44B1-9522-21B972B96286}"/>
                </a:ext>
              </a:extLst>
            </p:cNvPr>
            <p:cNvSpPr>
              <a:spLocks noChangeAspect="1"/>
            </p:cNvSpPr>
            <p:nvPr/>
          </p:nvSpPr>
          <p:spPr>
            <a:xfrm flipH="1">
              <a:off x="1325729" y="4273789"/>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67" name="Group 44">
              <a:extLst>
                <a:ext uri="{FF2B5EF4-FFF2-40B4-BE49-F238E27FC236}">
                  <a16:creationId xmlns:a16="http://schemas.microsoft.com/office/drawing/2014/main" id="{135EA997-F7A4-472B-BE9D-35E6F8ECA213}"/>
                </a:ext>
              </a:extLst>
            </p:cNvPr>
            <p:cNvGrpSpPr>
              <a:grpSpLocks noChangeAspect="1"/>
            </p:cNvGrpSpPr>
            <p:nvPr/>
          </p:nvGrpSpPr>
          <p:grpSpPr>
            <a:xfrm>
              <a:off x="1639388" y="4534602"/>
              <a:ext cx="128681" cy="252000"/>
              <a:chOff x="5943600" y="3128963"/>
              <a:chExt cx="304800" cy="596900"/>
            </a:xfrm>
          </p:grpSpPr>
          <p:sp>
            <p:nvSpPr>
              <p:cNvPr id="68" name="Freeform 13">
                <a:extLst>
                  <a:ext uri="{FF2B5EF4-FFF2-40B4-BE49-F238E27FC236}">
                    <a16:creationId xmlns:a16="http://schemas.microsoft.com/office/drawing/2014/main" id="{A8D7196B-F8A1-475C-8280-7EAE68804A9D}"/>
                  </a:ext>
                </a:extLst>
              </p:cNvPr>
              <p:cNvSpPr>
                <a:spLocks noEditPoints="1"/>
              </p:cNvSpPr>
              <p:nvPr/>
            </p:nvSpPr>
            <p:spPr bwMode="auto">
              <a:xfrm>
                <a:off x="5943600" y="3128963"/>
                <a:ext cx="304800" cy="596900"/>
              </a:xfrm>
              <a:custGeom>
                <a:avLst/>
                <a:gdLst>
                  <a:gd name="T0" fmla="*/ 729 w 1728"/>
                  <a:gd name="T1" fmla="*/ 127 h 3382"/>
                  <a:gd name="T2" fmla="*/ 543 w 1728"/>
                  <a:gd name="T3" fmla="*/ 187 h 3382"/>
                  <a:gd name="T4" fmla="*/ 382 w 1728"/>
                  <a:gd name="T5" fmla="*/ 291 h 3382"/>
                  <a:gd name="T6" fmla="*/ 252 w 1728"/>
                  <a:gd name="T7" fmla="*/ 430 h 3382"/>
                  <a:gd name="T8" fmla="*/ 163 w 1728"/>
                  <a:gd name="T9" fmla="*/ 600 h 3382"/>
                  <a:gd name="T10" fmla="*/ 119 w 1728"/>
                  <a:gd name="T11" fmla="*/ 792 h 3382"/>
                  <a:gd name="T12" fmla="*/ 127 w 1728"/>
                  <a:gd name="T13" fmla="*/ 994 h 3382"/>
                  <a:gd name="T14" fmla="*/ 187 w 1728"/>
                  <a:gd name="T15" fmla="*/ 1179 h 3382"/>
                  <a:gd name="T16" fmla="*/ 292 w 1728"/>
                  <a:gd name="T17" fmla="*/ 1340 h 3382"/>
                  <a:gd name="T18" fmla="*/ 432 w 1728"/>
                  <a:gd name="T19" fmla="*/ 1468 h 3382"/>
                  <a:gd name="T20" fmla="*/ 603 w 1728"/>
                  <a:gd name="T21" fmla="*/ 1558 h 3382"/>
                  <a:gd name="T22" fmla="*/ 796 w 1728"/>
                  <a:gd name="T23" fmla="*/ 1601 h 3382"/>
                  <a:gd name="T24" fmla="*/ 999 w 1728"/>
                  <a:gd name="T25" fmla="*/ 1593 h 3382"/>
                  <a:gd name="T26" fmla="*/ 1185 w 1728"/>
                  <a:gd name="T27" fmla="*/ 1533 h 3382"/>
                  <a:gd name="T28" fmla="*/ 1346 w 1728"/>
                  <a:gd name="T29" fmla="*/ 1429 h 3382"/>
                  <a:gd name="T30" fmla="*/ 1476 w 1728"/>
                  <a:gd name="T31" fmla="*/ 1290 h 3382"/>
                  <a:gd name="T32" fmla="*/ 1565 w 1728"/>
                  <a:gd name="T33" fmla="*/ 1119 h 3382"/>
                  <a:gd name="T34" fmla="*/ 1609 w 1728"/>
                  <a:gd name="T35" fmla="*/ 928 h 3382"/>
                  <a:gd name="T36" fmla="*/ 1601 w 1728"/>
                  <a:gd name="T37" fmla="*/ 726 h 3382"/>
                  <a:gd name="T38" fmla="*/ 1541 w 1728"/>
                  <a:gd name="T39" fmla="*/ 541 h 3382"/>
                  <a:gd name="T40" fmla="*/ 1436 w 1728"/>
                  <a:gd name="T41" fmla="*/ 380 h 3382"/>
                  <a:gd name="T42" fmla="*/ 1296 w 1728"/>
                  <a:gd name="T43" fmla="*/ 251 h 3382"/>
                  <a:gd name="T44" fmla="*/ 1125 w 1728"/>
                  <a:gd name="T45" fmla="*/ 162 h 3382"/>
                  <a:gd name="T46" fmla="*/ 932 w 1728"/>
                  <a:gd name="T47" fmla="*/ 119 h 3382"/>
                  <a:gd name="T48" fmla="*/ 939 w 1728"/>
                  <a:gd name="T49" fmla="*/ 4 h 3382"/>
                  <a:gd name="T50" fmla="*/ 1151 w 1728"/>
                  <a:gd name="T51" fmla="*/ 48 h 3382"/>
                  <a:gd name="T52" fmla="*/ 1340 w 1728"/>
                  <a:gd name="T53" fmla="*/ 143 h 3382"/>
                  <a:gd name="T54" fmla="*/ 1499 w 1728"/>
                  <a:gd name="T55" fmla="*/ 277 h 3382"/>
                  <a:gd name="T56" fmla="*/ 1622 w 1728"/>
                  <a:gd name="T57" fmla="*/ 447 h 3382"/>
                  <a:gd name="T58" fmla="*/ 1700 w 1728"/>
                  <a:gd name="T59" fmla="*/ 643 h 3382"/>
                  <a:gd name="T60" fmla="*/ 1728 w 1728"/>
                  <a:gd name="T61" fmla="*/ 860 h 3382"/>
                  <a:gd name="T62" fmla="*/ 1699 w 1728"/>
                  <a:gd name="T63" fmla="*/ 1079 h 3382"/>
                  <a:gd name="T64" fmla="*/ 1619 w 1728"/>
                  <a:gd name="T65" fmla="*/ 1278 h 3382"/>
                  <a:gd name="T66" fmla="*/ 1494 w 1728"/>
                  <a:gd name="T67" fmla="*/ 1448 h 3382"/>
                  <a:gd name="T68" fmla="*/ 1330 w 1728"/>
                  <a:gd name="T69" fmla="*/ 1582 h 3382"/>
                  <a:gd name="T70" fmla="*/ 1138 w 1728"/>
                  <a:gd name="T71" fmla="*/ 1675 h 3382"/>
                  <a:gd name="T72" fmla="*/ 922 w 1728"/>
                  <a:gd name="T73" fmla="*/ 1717 h 3382"/>
                  <a:gd name="T74" fmla="*/ 911 w 1728"/>
                  <a:gd name="T75" fmla="*/ 3358 h 3382"/>
                  <a:gd name="T76" fmla="*/ 864 w 1728"/>
                  <a:gd name="T77" fmla="*/ 3382 h 3382"/>
                  <a:gd name="T78" fmla="*/ 817 w 1728"/>
                  <a:gd name="T79" fmla="*/ 3358 h 3382"/>
                  <a:gd name="T80" fmla="*/ 806 w 1728"/>
                  <a:gd name="T81" fmla="*/ 1717 h 3382"/>
                  <a:gd name="T82" fmla="*/ 590 w 1728"/>
                  <a:gd name="T83" fmla="*/ 1675 h 3382"/>
                  <a:gd name="T84" fmla="*/ 398 w 1728"/>
                  <a:gd name="T85" fmla="*/ 1582 h 3382"/>
                  <a:gd name="T86" fmla="*/ 234 w 1728"/>
                  <a:gd name="T87" fmla="*/ 1448 h 3382"/>
                  <a:gd name="T88" fmla="*/ 109 w 1728"/>
                  <a:gd name="T89" fmla="*/ 1278 h 3382"/>
                  <a:gd name="T90" fmla="*/ 29 w 1728"/>
                  <a:gd name="T91" fmla="*/ 1079 h 3382"/>
                  <a:gd name="T92" fmla="*/ 0 w 1728"/>
                  <a:gd name="T93" fmla="*/ 860 h 3382"/>
                  <a:gd name="T94" fmla="*/ 28 w 1728"/>
                  <a:gd name="T95" fmla="*/ 643 h 3382"/>
                  <a:gd name="T96" fmla="*/ 106 w 1728"/>
                  <a:gd name="T97" fmla="*/ 447 h 3382"/>
                  <a:gd name="T98" fmla="*/ 229 w 1728"/>
                  <a:gd name="T99" fmla="*/ 277 h 3382"/>
                  <a:gd name="T100" fmla="*/ 388 w 1728"/>
                  <a:gd name="T101" fmla="*/ 143 h 3382"/>
                  <a:gd name="T102" fmla="*/ 577 w 1728"/>
                  <a:gd name="T103" fmla="*/ 48 h 3382"/>
                  <a:gd name="T104" fmla="*/ 789 w 1728"/>
                  <a:gd name="T105" fmla="*/ 4 h 3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8" h="3382">
                    <a:moveTo>
                      <a:pt x="864" y="115"/>
                    </a:moveTo>
                    <a:lnTo>
                      <a:pt x="796" y="119"/>
                    </a:lnTo>
                    <a:lnTo>
                      <a:pt x="729" y="127"/>
                    </a:lnTo>
                    <a:lnTo>
                      <a:pt x="665" y="142"/>
                    </a:lnTo>
                    <a:lnTo>
                      <a:pt x="603" y="162"/>
                    </a:lnTo>
                    <a:lnTo>
                      <a:pt x="543" y="187"/>
                    </a:lnTo>
                    <a:lnTo>
                      <a:pt x="487" y="217"/>
                    </a:lnTo>
                    <a:lnTo>
                      <a:pt x="432" y="251"/>
                    </a:lnTo>
                    <a:lnTo>
                      <a:pt x="382" y="291"/>
                    </a:lnTo>
                    <a:lnTo>
                      <a:pt x="335" y="333"/>
                    </a:lnTo>
                    <a:lnTo>
                      <a:pt x="292" y="380"/>
                    </a:lnTo>
                    <a:lnTo>
                      <a:pt x="252" y="430"/>
                    </a:lnTo>
                    <a:lnTo>
                      <a:pt x="217" y="484"/>
                    </a:lnTo>
                    <a:lnTo>
                      <a:pt x="187" y="541"/>
                    </a:lnTo>
                    <a:lnTo>
                      <a:pt x="163" y="600"/>
                    </a:lnTo>
                    <a:lnTo>
                      <a:pt x="142" y="662"/>
                    </a:lnTo>
                    <a:lnTo>
                      <a:pt x="127" y="726"/>
                    </a:lnTo>
                    <a:lnTo>
                      <a:pt x="119" y="792"/>
                    </a:lnTo>
                    <a:lnTo>
                      <a:pt x="115" y="860"/>
                    </a:lnTo>
                    <a:lnTo>
                      <a:pt x="119" y="928"/>
                    </a:lnTo>
                    <a:lnTo>
                      <a:pt x="127" y="994"/>
                    </a:lnTo>
                    <a:lnTo>
                      <a:pt x="142" y="1058"/>
                    </a:lnTo>
                    <a:lnTo>
                      <a:pt x="163" y="1119"/>
                    </a:lnTo>
                    <a:lnTo>
                      <a:pt x="187" y="1179"/>
                    </a:lnTo>
                    <a:lnTo>
                      <a:pt x="217" y="1235"/>
                    </a:lnTo>
                    <a:lnTo>
                      <a:pt x="252" y="1290"/>
                    </a:lnTo>
                    <a:lnTo>
                      <a:pt x="292" y="1340"/>
                    </a:lnTo>
                    <a:lnTo>
                      <a:pt x="335" y="1386"/>
                    </a:lnTo>
                    <a:lnTo>
                      <a:pt x="382" y="1429"/>
                    </a:lnTo>
                    <a:lnTo>
                      <a:pt x="432" y="1468"/>
                    </a:lnTo>
                    <a:lnTo>
                      <a:pt x="487" y="1503"/>
                    </a:lnTo>
                    <a:lnTo>
                      <a:pt x="543" y="1533"/>
                    </a:lnTo>
                    <a:lnTo>
                      <a:pt x="603" y="1558"/>
                    </a:lnTo>
                    <a:lnTo>
                      <a:pt x="665" y="1578"/>
                    </a:lnTo>
                    <a:lnTo>
                      <a:pt x="729" y="1593"/>
                    </a:lnTo>
                    <a:lnTo>
                      <a:pt x="796" y="1601"/>
                    </a:lnTo>
                    <a:lnTo>
                      <a:pt x="864" y="1604"/>
                    </a:lnTo>
                    <a:lnTo>
                      <a:pt x="932" y="1601"/>
                    </a:lnTo>
                    <a:lnTo>
                      <a:pt x="999" y="1593"/>
                    </a:lnTo>
                    <a:lnTo>
                      <a:pt x="1063" y="1578"/>
                    </a:lnTo>
                    <a:lnTo>
                      <a:pt x="1125" y="1558"/>
                    </a:lnTo>
                    <a:lnTo>
                      <a:pt x="1185" y="1533"/>
                    </a:lnTo>
                    <a:lnTo>
                      <a:pt x="1241" y="1503"/>
                    </a:lnTo>
                    <a:lnTo>
                      <a:pt x="1296" y="1468"/>
                    </a:lnTo>
                    <a:lnTo>
                      <a:pt x="1346" y="1429"/>
                    </a:lnTo>
                    <a:lnTo>
                      <a:pt x="1393" y="1386"/>
                    </a:lnTo>
                    <a:lnTo>
                      <a:pt x="1436" y="1340"/>
                    </a:lnTo>
                    <a:lnTo>
                      <a:pt x="1476" y="1290"/>
                    </a:lnTo>
                    <a:lnTo>
                      <a:pt x="1511" y="1235"/>
                    </a:lnTo>
                    <a:lnTo>
                      <a:pt x="1541" y="1179"/>
                    </a:lnTo>
                    <a:lnTo>
                      <a:pt x="1565" y="1119"/>
                    </a:lnTo>
                    <a:lnTo>
                      <a:pt x="1586" y="1058"/>
                    </a:lnTo>
                    <a:lnTo>
                      <a:pt x="1601" y="994"/>
                    </a:lnTo>
                    <a:lnTo>
                      <a:pt x="1609" y="928"/>
                    </a:lnTo>
                    <a:lnTo>
                      <a:pt x="1613" y="860"/>
                    </a:lnTo>
                    <a:lnTo>
                      <a:pt x="1609" y="792"/>
                    </a:lnTo>
                    <a:lnTo>
                      <a:pt x="1601" y="726"/>
                    </a:lnTo>
                    <a:lnTo>
                      <a:pt x="1586" y="662"/>
                    </a:lnTo>
                    <a:lnTo>
                      <a:pt x="1565" y="600"/>
                    </a:lnTo>
                    <a:lnTo>
                      <a:pt x="1541" y="541"/>
                    </a:lnTo>
                    <a:lnTo>
                      <a:pt x="1511" y="484"/>
                    </a:lnTo>
                    <a:lnTo>
                      <a:pt x="1476" y="430"/>
                    </a:lnTo>
                    <a:lnTo>
                      <a:pt x="1436" y="380"/>
                    </a:lnTo>
                    <a:lnTo>
                      <a:pt x="1393" y="333"/>
                    </a:lnTo>
                    <a:lnTo>
                      <a:pt x="1346" y="291"/>
                    </a:lnTo>
                    <a:lnTo>
                      <a:pt x="1296" y="251"/>
                    </a:lnTo>
                    <a:lnTo>
                      <a:pt x="1241" y="217"/>
                    </a:lnTo>
                    <a:lnTo>
                      <a:pt x="1185" y="187"/>
                    </a:lnTo>
                    <a:lnTo>
                      <a:pt x="1125" y="162"/>
                    </a:lnTo>
                    <a:lnTo>
                      <a:pt x="1063" y="142"/>
                    </a:lnTo>
                    <a:lnTo>
                      <a:pt x="999" y="127"/>
                    </a:lnTo>
                    <a:lnTo>
                      <a:pt x="932" y="119"/>
                    </a:lnTo>
                    <a:lnTo>
                      <a:pt x="864" y="115"/>
                    </a:lnTo>
                    <a:close/>
                    <a:moveTo>
                      <a:pt x="864" y="0"/>
                    </a:moveTo>
                    <a:lnTo>
                      <a:pt x="939" y="4"/>
                    </a:lnTo>
                    <a:lnTo>
                      <a:pt x="1012" y="13"/>
                    </a:lnTo>
                    <a:lnTo>
                      <a:pt x="1082" y="28"/>
                    </a:lnTo>
                    <a:lnTo>
                      <a:pt x="1151" y="48"/>
                    </a:lnTo>
                    <a:lnTo>
                      <a:pt x="1216" y="75"/>
                    </a:lnTo>
                    <a:lnTo>
                      <a:pt x="1280" y="107"/>
                    </a:lnTo>
                    <a:lnTo>
                      <a:pt x="1340" y="143"/>
                    </a:lnTo>
                    <a:lnTo>
                      <a:pt x="1397" y="183"/>
                    </a:lnTo>
                    <a:lnTo>
                      <a:pt x="1450" y="228"/>
                    </a:lnTo>
                    <a:lnTo>
                      <a:pt x="1499" y="277"/>
                    </a:lnTo>
                    <a:lnTo>
                      <a:pt x="1544" y="330"/>
                    </a:lnTo>
                    <a:lnTo>
                      <a:pt x="1586" y="387"/>
                    </a:lnTo>
                    <a:lnTo>
                      <a:pt x="1622" y="447"/>
                    </a:lnTo>
                    <a:lnTo>
                      <a:pt x="1653" y="510"/>
                    </a:lnTo>
                    <a:lnTo>
                      <a:pt x="1680" y="575"/>
                    </a:lnTo>
                    <a:lnTo>
                      <a:pt x="1700" y="643"/>
                    </a:lnTo>
                    <a:lnTo>
                      <a:pt x="1715" y="713"/>
                    </a:lnTo>
                    <a:lnTo>
                      <a:pt x="1725" y="785"/>
                    </a:lnTo>
                    <a:lnTo>
                      <a:pt x="1728" y="860"/>
                    </a:lnTo>
                    <a:lnTo>
                      <a:pt x="1725" y="935"/>
                    </a:lnTo>
                    <a:lnTo>
                      <a:pt x="1715" y="1008"/>
                    </a:lnTo>
                    <a:lnTo>
                      <a:pt x="1699" y="1079"/>
                    </a:lnTo>
                    <a:lnTo>
                      <a:pt x="1678" y="1148"/>
                    </a:lnTo>
                    <a:lnTo>
                      <a:pt x="1651" y="1214"/>
                    </a:lnTo>
                    <a:lnTo>
                      <a:pt x="1619" y="1278"/>
                    </a:lnTo>
                    <a:lnTo>
                      <a:pt x="1582" y="1337"/>
                    </a:lnTo>
                    <a:lnTo>
                      <a:pt x="1540" y="1395"/>
                    </a:lnTo>
                    <a:lnTo>
                      <a:pt x="1494" y="1448"/>
                    </a:lnTo>
                    <a:lnTo>
                      <a:pt x="1442" y="1497"/>
                    </a:lnTo>
                    <a:lnTo>
                      <a:pt x="1389" y="1542"/>
                    </a:lnTo>
                    <a:lnTo>
                      <a:pt x="1330" y="1582"/>
                    </a:lnTo>
                    <a:lnTo>
                      <a:pt x="1269" y="1618"/>
                    </a:lnTo>
                    <a:lnTo>
                      <a:pt x="1205" y="1649"/>
                    </a:lnTo>
                    <a:lnTo>
                      <a:pt x="1138" y="1675"/>
                    </a:lnTo>
                    <a:lnTo>
                      <a:pt x="1068" y="1695"/>
                    </a:lnTo>
                    <a:lnTo>
                      <a:pt x="996" y="1709"/>
                    </a:lnTo>
                    <a:lnTo>
                      <a:pt x="922" y="1717"/>
                    </a:lnTo>
                    <a:lnTo>
                      <a:pt x="922" y="3324"/>
                    </a:lnTo>
                    <a:lnTo>
                      <a:pt x="919" y="3342"/>
                    </a:lnTo>
                    <a:lnTo>
                      <a:pt x="911" y="3358"/>
                    </a:lnTo>
                    <a:lnTo>
                      <a:pt x="898" y="3370"/>
                    </a:lnTo>
                    <a:lnTo>
                      <a:pt x="882" y="3379"/>
                    </a:lnTo>
                    <a:lnTo>
                      <a:pt x="864" y="3382"/>
                    </a:lnTo>
                    <a:lnTo>
                      <a:pt x="846" y="3379"/>
                    </a:lnTo>
                    <a:lnTo>
                      <a:pt x="830" y="3370"/>
                    </a:lnTo>
                    <a:lnTo>
                      <a:pt x="817" y="3358"/>
                    </a:lnTo>
                    <a:lnTo>
                      <a:pt x="809" y="3342"/>
                    </a:lnTo>
                    <a:lnTo>
                      <a:pt x="806" y="3324"/>
                    </a:lnTo>
                    <a:lnTo>
                      <a:pt x="806" y="1717"/>
                    </a:lnTo>
                    <a:lnTo>
                      <a:pt x="732" y="1709"/>
                    </a:lnTo>
                    <a:lnTo>
                      <a:pt x="660" y="1695"/>
                    </a:lnTo>
                    <a:lnTo>
                      <a:pt x="590" y="1675"/>
                    </a:lnTo>
                    <a:lnTo>
                      <a:pt x="523" y="1649"/>
                    </a:lnTo>
                    <a:lnTo>
                      <a:pt x="459" y="1618"/>
                    </a:lnTo>
                    <a:lnTo>
                      <a:pt x="398" y="1582"/>
                    </a:lnTo>
                    <a:lnTo>
                      <a:pt x="339" y="1542"/>
                    </a:lnTo>
                    <a:lnTo>
                      <a:pt x="286" y="1497"/>
                    </a:lnTo>
                    <a:lnTo>
                      <a:pt x="234" y="1448"/>
                    </a:lnTo>
                    <a:lnTo>
                      <a:pt x="188" y="1395"/>
                    </a:lnTo>
                    <a:lnTo>
                      <a:pt x="146" y="1337"/>
                    </a:lnTo>
                    <a:lnTo>
                      <a:pt x="109" y="1278"/>
                    </a:lnTo>
                    <a:lnTo>
                      <a:pt x="77" y="1214"/>
                    </a:lnTo>
                    <a:lnTo>
                      <a:pt x="50" y="1148"/>
                    </a:lnTo>
                    <a:lnTo>
                      <a:pt x="29" y="1079"/>
                    </a:lnTo>
                    <a:lnTo>
                      <a:pt x="13" y="1008"/>
                    </a:lnTo>
                    <a:lnTo>
                      <a:pt x="3" y="935"/>
                    </a:lnTo>
                    <a:lnTo>
                      <a:pt x="0" y="860"/>
                    </a:lnTo>
                    <a:lnTo>
                      <a:pt x="3" y="785"/>
                    </a:lnTo>
                    <a:lnTo>
                      <a:pt x="13" y="713"/>
                    </a:lnTo>
                    <a:lnTo>
                      <a:pt x="28" y="643"/>
                    </a:lnTo>
                    <a:lnTo>
                      <a:pt x="48" y="575"/>
                    </a:lnTo>
                    <a:lnTo>
                      <a:pt x="75" y="510"/>
                    </a:lnTo>
                    <a:lnTo>
                      <a:pt x="106" y="447"/>
                    </a:lnTo>
                    <a:lnTo>
                      <a:pt x="142" y="387"/>
                    </a:lnTo>
                    <a:lnTo>
                      <a:pt x="184" y="330"/>
                    </a:lnTo>
                    <a:lnTo>
                      <a:pt x="229" y="277"/>
                    </a:lnTo>
                    <a:lnTo>
                      <a:pt x="278" y="228"/>
                    </a:lnTo>
                    <a:lnTo>
                      <a:pt x="331" y="183"/>
                    </a:lnTo>
                    <a:lnTo>
                      <a:pt x="388" y="143"/>
                    </a:lnTo>
                    <a:lnTo>
                      <a:pt x="448" y="107"/>
                    </a:lnTo>
                    <a:lnTo>
                      <a:pt x="512" y="75"/>
                    </a:lnTo>
                    <a:lnTo>
                      <a:pt x="577" y="48"/>
                    </a:lnTo>
                    <a:lnTo>
                      <a:pt x="646" y="28"/>
                    </a:lnTo>
                    <a:lnTo>
                      <a:pt x="716" y="13"/>
                    </a:lnTo>
                    <a:lnTo>
                      <a:pt x="789" y="4"/>
                    </a:lnTo>
                    <a:lnTo>
                      <a:pt x="86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69" name="Freeform 14">
                <a:extLst>
                  <a:ext uri="{FF2B5EF4-FFF2-40B4-BE49-F238E27FC236}">
                    <a16:creationId xmlns:a16="http://schemas.microsoft.com/office/drawing/2014/main" id="{03B6EEF9-E9FA-45AE-85F1-748B4315691B}"/>
                  </a:ext>
                </a:extLst>
              </p:cNvPr>
              <p:cNvSpPr>
                <a:spLocks noEditPoints="1"/>
              </p:cNvSpPr>
              <p:nvPr/>
            </p:nvSpPr>
            <p:spPr bwMode="auto">
              <a:xfrm>
                <a:off x="6003925" y="3200401"/>
                <a:ext cx="82550" cy="80963"/>
              </a:xfrm>
              <a:custGeom>
                <a:avLst/>
                <a:gdLst>
                  <a:gd name="T0" fmla="*/ 205 w 461"/>
                  <a:gd name="T1" fmla="*/ 118 h 459"/>
                  <a:gd name="T2" fmla="*/ 159 w 461"/>
                  <a:gd name="T3" fmla="*/ 140 h 459"/>
                  <a:gd name="T4" fmla="*/ 128 w 461"/>
                  <a:gd name="T5" fmla="*/ 179 h 459"/>
                  <a:gd name="T6" fmla="*/ 116 w 461"/>
                  <a:gd name="T7" fmla="*/ 230 h 459"/>
                  <a:gd name="T8" fmla="*/ 128 w 461"/>
                  <a:gd name="T9" fmla="*/ 280 h 459"/>
                  <a:gd name="T10" fmla="*/ 159 w 461"/>
                  <a:gd name="T11" fmla="*/ 320 h 459"/>
                  <a:gd name="T12" fmla="*/ 205 w 461"/>
                  <a:gd name="T13" fmla="*/ 341 h 459"/>
                  <a:gd name="T14" fmla="*/ 257 w 461"/>
                  <a:gd name="T15" fmla="*/ 341 h 459"/>
                  <a:gd name="T16" fmla="*/ 303 w 461"/>
                  <a:gd name="T17" fmla="*/ 320 h 459"/>
                  <a:gd name="T18" fmla="*/ 335 w 461"/>
                  <a:gd name="T19" fmla="*/ 280 h 459"/>
                  <a:gd name="T20" fmla="*/ 347 w 461"/>
                  <a:gd name="T21" fmla="*/ 230 h 459"/>
                  <a:gd name="T22" fmla="*/ 335 w 461"/>
                  <a:gd name="T23" fmla="*/ 179 h 459"/>
                  <a:gd name="T24" fmla="*/ 303 w 461"/>
                  <a:gd name="T25" fmla="*/ 140 h 459"/>
                  <a:gd name="T26" fmla="*/ 257 w 461"/>
                  <a:gd name="T27" fmla="*/ 118 h 459"/>
                  <a:gd name="T28" fmla="*/ 231 w 461"/>
                  <a:gd name="T29" fmla="*/ 0 h 459"/>
                  <a:gd name="T30" fmla="*/ 304 w 461"/>
                  <a:gd name="T31" fmla="*/ 12 h 459"/>
                  <a:gd name="T32" fmla="*/ 367 w 461"/>
                  <a:gd name="T33" fmla="*/ 45 h 459"/>
                  <a:gd name="T34" fmla="*/ 416 w 461"/>
                  <a:gd name="T35" fmla="*/ 94 h 459"/>
                  <a:gd name="T36" fmla="*/ 449 w 461"/>
                  <a:gd name="T37" fmla="*/ 158 h 459"/>
                  <a:gd name="T38" fmla="*/ 461 w 461"/>
                  <a:gd name="T39" fmla="*/ 230 h 459"/>
                  <a:gd name="T40" fmla="*/ 449 w 461"/>
                  <a:gd name="T41" fmla="*/ 303 h 459"/>
                  <a:gd name="T42" fmla="*/ 416 w 461"/>
                  <a:gd name="T43" fmla="*/ 365 h 459"/>
                  <a:gd name="T44" fmla="*/ 367 w 461"/>
                  <a:gd name="T45" fmla="*/ 414 h 459"/>
                  <a:gd name="T46" fmla="*/ 304 w 461"/>
                  <a:gd name="T47" fmla="*/ 447 h 459"/>
                  <a:gd name="T48" fmla="*/ 231 w 461"/>
                  <a:gd name="T49" fmla="*/ 459 h 459"/>
                  <a:gd name="T50" fmla="*/ 159 w 461"/>
                  <a:gd name="T51" fmla="*/ 447 h 459"/>
                  <a:gd name="T52" fmla="*/ 94 w 461"/>
                  <a:gd name="T53" fmla="*/ 414 h 459"/>
                  <a:gd name="T54" fmla="*/ 45 w 461"/>
                  <a:gd name="T55" fmla="*/ 365 h 459"/>
                  <a:gd name="T56" fmla="*/ 12 w 461"/>
                  <a:gd name="T57" fmla="*/ 303 h 459"/>
                  <a:gd name="T58" fmla="*/ 0 w 461"/>
                  <a:gd name="T59" fmla="*/ 230 h 459"/>
                  <a:gd name="T60" fmla="*/ 12 w 461"/>
                  <a:gd name="T61" fmla="*/ 158 h 459"/>
                  <a:gd name="T62" fmla="*/ 45 w 461"/>
                  <a:gd name="T63" fmla="*/ 94 h 459"/>
                  <a:gd name="T64" fmla="*/ 94 w 461"/>
                  <a:gd name="T65" fmla="*/ 45 h 459"/>
                  <a:gd name="T66" fmla="*/ 159 w 461"/>
                  <a:gd name="T67" fmla="*/ 12 h 459"/>
                  <a:gd name="T68" fmla="*/ 231 w 461"/>
                  <a:gd name="T6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1" h="459">
                    <a:moveTo>
                      <a:pt x="231" y="115"/>
                    </a:moveTo>
                    <a:lnTo>
                      <a:pt x="205" y="118"/>
                    </a:lnTo>
                    <a:lnTo>
                      <a:pt x="180" y="127"/>
                    </a:lnTo>
                    <a:lnTo>
                      <a:pt x="159" y="140"/>
                    </a:lnTo>
                    <a:lnTo>
                      <a:pt x="140" y="158"/>
                    </a:lnTo>
                    <a:lnTo>
                      <a:pt x="128" y="179"/>
                    </a:lnTo>
                    <a:lnTo>
                      <a:pt x="119" y="204"/>
                    </a:lnTo>
                    <a:lnTo>
                      <a:pt x="116" y="230"/>
                    </a:lnTo>
                    <a:lnTo>
                      <a:pt x="119" y="256"/>
                    </a:lnTo>
                    <a:lnTo>
                      <a:pt x="128" y="280"/>
                    </a:lnTo>
                    <a:lnTo>
                      <a:pt x="140" y="301"/>
                    </a:lnTo>
                    <a:lnTo>
                      <a:pt x="159" y="320"/>
                    </a:lnTo>
                    <a:lnTo>
                      <a:pt x="180" y="332"/>
                    </a:lnTo>
                    <a:lnTo>
                      <a:pt x="205" y="341"/>
                    </a:lnTo>
                    <a:lnTo>
                      <a:pt x="231" y="344"/>
                    </a:lnTo>
                    <a:lnTo>
                      <a:pt x="257" y="341"/>
                    </a:lnTo>
                    <a:lnTo>
                      <a:pt x="282" y="332"/>
                    </a:lnTo>
                    <a:lnTo>
                      <a:pt x="303" y="320"/>
                    </a:lnTo>
                    <a:lnTo>
                      <a:pt x="321" y="301"/>
                    </a:lnTo>
                    <a:lnTo>
                      <a:pt x="335" y="280"/>
                    </a:lnTo>
                    <a:lnTo>
                      <a:pt x="344" y="256"/>
                    </a:lnTo>
                    <a:lnTo>
                      <a:pt x="347" y="230"/>
                    </a:lnTo>
                    <a:lnTo>
                      <a:pt x="344" y="204"/>
                    </a:lnTo>
                    <a:lnTo>
                      <a:pt x="335" y="179"/>
                    </a:lnTo>
                    <a:lnTo>
                      <a:pt x="321" y="158"/>
                    </a:lnTo>
                    <a:lnTo>
                      <a:pt x="303" y="140"/>
                    </a:lnTo>
                    <a:lnTo>
                      <a:pt x="282" y="127"/>
                    </a:lnTo>
                    <a:lnTo>
                      <a:pt x="257" y="118"/>
                    </a:lnTo>
                    <a:lnTo>
                      <a:pt x="231" y="115"/>
                    </a:lnTo>
                    <a:close/>
                    <a:moveTo>
                      <a:pt x="231" y="0"/>
                    </a:moveTo>
                    <a:lnTo>
                      <a:pt x="269" y="4"/>
                    </a:lnTo>
                    <a:lnTo>
                      <a:pt x="304" y="12"/>
                    </a:lnTo>
                    <a:lnTo>
                      <a:pt x="337" y="26"/>
                    </a:lnTo>
                    <a:lnTo>
                      <a:pt x="367" y="45"/>
                    </a:lnTo>
                    <a:lnTo>
                      <a:pt x="394" y="67"/>
                    </a:lnTo>
                    <a:lnTo>
                      <a:pt x="416" y="94"/>
                    </a:lnTo>
                    <a:lnTo>
                      <a:pt x="436" y="125"/>
                    </a:lnTo>
                    <a:lnTo>
                      <a:pt x="449" y="158"/>
                    </a:lnTo>
                    <a:lnTo>
                      <a:pt x="458" y="193"/>
                    </a:lnTo>
                    <a:lnTo>
                      <a:pt x="461" y="230"/>
                    </a:lnTo>
                    <a:lnTo>
                      <a:pt x="458" y="267"/>
                    </a:lnTo>
                    <a:lnTo>
                      <a:pt x="449" y="303"/>
                    </a:lnTo>
                    <a:lnTo>
                      <a:pt x="436" y="335"/>
                    </a:lnTo>
                    <a:lnTo>
                      <a:pt x="416" y="365"/>
                    </a:lnTo>
                    <a:lnTo>
                      <a:pt x="394" y="392"/>
                    </a:lnTo>
                    <a:lnTo>
                      <a:pt x="367" y="414"/>
                    </a:lnTo>
                    <a:lnTo>
                      <a:pt x="337" y="433"/>
                    </a:lnTo>
                    <a:lnTo>
                      <a:pt x="304" y="447"/>
                    </a:lnTo>
                    <a:lnTo>
                      <a:pt x="269" y="456"/>
                    </a:lnTo>
                    <a:lnTo>
                      <a:pt x="231" y="459"/>
                    </a:lnTo>
                    <a:lnTo>
                      <a:pt x="194" y="456"/>
                    </a:lnTo>
                    <a:lnTo>
                      <a:pt x="159" y="447"/>
                    </a:lnTo>
                    <a:lnTo>
                      <a:pt x="125" y="433"/>
                    </a:lnTo>
                    <a:lnTo>
                      <a:pt x="94" y="414"/>
                    </a:lnTo>
                    <a:lnTo>
                      <a:pt x="68" y="392"/>
                    </a:lnTo>
                    <a:lnTo>
                      <a:pt x="45" y="365"/>
                    </a:lnTo>
                    <a:lnTo>
                      <a:pt x="26" y="335"/>
                    </a:lnTo>
                    <a:lnTo>
                      <a:pt x="12" y="303"/>
                    </a:lnTo>
                    <a:lnTo>
                      <a:pt x="4" y="267"/>
                    </a:lnTo>
                    <a:lnTo>
                      <a:pt x="0" y="230"/>
                    </a:lnTo>
                    <a:lnTo>
                      <a:pt x="4" y="193"/>
                    </a:lnTo>
                    <a:lnTo>
                      <a:pt x="12" y="158"/>
                    </a:lnTo>
                    <a:lnTo>
                      <a:pt x="26" y="125"/>
                    </a:lnTo>
                    <a:lnTo>
                      <a:pt x="45" y="94"/>
                    </a:lnTo>
                    <a:lnTo>
                      <a:pt x="68" y="67"/>
                    </a:lnTo>
                    <a:lnTo>
                      <a:pt x="94" y="45"/>
                    </a:lnTo>
                    <a:lnTo>
                      <a:pt x="125" y="26"/>
                    </a:lnTo>
                    <a:lnTo>
                      <a:pt x="159" y="12"/>
                    </a:lnTo>
                    <a:lnTo>
                      <a:pt x="194" y="4"/>
                    </a:lnTo>
                    <a:lnTo>
                      <a:pt x="23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77" name="组合 76">
            <a:extLst>
              <a:ext uri="{FF2B5EF4-FFF2-40B4-BE49-F238E27FC236}">
                <a16:creationId xmlns:a16="http://schemas.microsoft.com/office/drawing/2014/main" id="{50DF798A-75C0-4B56-AA5D-6B70B9C2811C}"/>
              </a:ext>
            </a:extLst>
          </p:cNvPr>
          <p:cNvGrpSpPr/>
          <p:nvPr/>
        </p:nvGrpSpPr>
        <p:grpSpPr>
          <a:xfrm>
            <a:off x="8005835" y="5033984"/>
            <a:ext cx="756000" cy="756000"/>
            <a:chOff x="2463401" y="4272088"/>
            <a:chExt cx="756000" cy="756000"/>
          </a:xfrm>
        </p:grpSpPr>
        <p:sp>
          <p:nvSpPr>
            <p:cNvPr id="78" name="Oval 27">
              <a:extLst>
                <a:ext uri="{FF2B5EF4-FFF2-40B4-BE49-F238E27FC236}">
                  <a16:creationId xmlns:a16="http://schemas.microsoft.com/office/drawing/2014/main" id="{D4C7C928-B8D3-4C24-9566-CC064D4B6400}"/>
                </a:ext>
              </a:extLst>
            </p:cNvPr>
            <p:cNvSpPr>
              <a:spLocks noChangeAspect="1"/>
            </p:cNvSpPr>
            <p:nvPr/>
          </p:nvSpPr>
          <p:spPr>
            <a:xfrm flipH="1">
              <a:off x="2463401"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79" name="Group 73">
              <a:extLst>
                <a:ext uri="{FF2B5EF4-FFF2-40B4-BE49-F238E27FC236}">
                  <a16:creationId xmlns:a16="http://schemas.microsoft.com/office/drawing/2014/main" id="{B8E797F1-4000-443E-981A-03797754A56A}"/>
                </a:ext>
              </a:extLst>
            </p:cNvPr>
            <p:cNvGrpSpPr>
              <a:grpSpLocks noChangeAspect="1"/>
            </p:cNvGrpSpPr>
            <p:nvPr/>
          </p:nvGrpSpPr>
          <p:grpSpPr>
            <a:xfrm>
              <a:off x="2729712" y="4534602"/>
              <a:ext cx="246063" cy="252000"/>
              <a:chOff x="5348288" y="2809875"/>
              <a:chExt cx="592138" cy="606425"/>
            </a:xfrm>
          </p:grpSpPr>
          <p:sp>
            <p:nvSpPr>
              <p:cNvPr id="80" name="Freeform 19">
                <a:extLst>
                  <a:ext uri="{FF2B5EF4-FFF2-40B4-BE49-F238E27FC236}">
                    <a16:creationId xmlns:a16="http://schemas.microsoft.com/office/drawing/2014/main" id="{FFBB246B-5011-40B0-BC75-E90AE52286E6}"/>
                  </a:ext>
                </a:extLst>
              </p:cNvPr>
              <p:cNvSpPr>
                <a:spLocks noEditPoints="1"/>
              </p:cNvSpPr>
              <p:nvPr/>
            </p:nvSpPr>
            <p:spPr bwMode="auto">
              <a:xfrm>
                <a:off x="5592763" y="3305175"/>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1" name="Freeform 20">
                <a:extLst>
                  <a:ext uri="{FF2B5EF4-FFF2-40B4-BE49-F238E27FC236}">
                    <a16:creationId xmlns:a16="http://schemas.microsoft.com/office/drawing/2014/main" id="{673EB7CD-F087-4B5D-A50E-F340097E7FF4}"/>
                  </a:ext>
                </a:extLst>
              </p:cNvPr>
              <p:cNvSpPr>
                <a:spLocks/>
              </p:cNvSpPr>
              <p:nvPr/>
            </p:nvSpPr>
            <p:spPr bwMode="auto">
              <a:xfrm>
                <a:off x="5592763" y="2840038"/>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2" name="Freeform 21">
                <a:extLst>
                  <a:ext uri="{FF2B5EF4-FFF2-40B4-BE49-F238E27FC236}">
                    <a16:creationId xmlns:a16="http://schemas.microsoft.com/office/drawing/2014/main" id="{9EA88859-13E0-48D1-A53E-63FD0FAA38BC}"/>
                  </a:ext>
                </a:extLst>
              </p:cNvPr>
              <p:cNvSpPr>
                <a:spLocks/>
              </p:cNvSpPr>
              <p:nvPr/>
            </p:nvSpPr>
            <p:spPr bwMode="auto">
              <a:xfrm>
                <a:off x="5664201" y="2840038"/>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3" name="Freeform 22">
                <a:extLst>
                  <a:ext uri="{FF2B5EF4-FFF2-40B4-BE49-F238E27FC236}">
                    <a16:creationId xmlns:a16="http://schemas.microsoft.com/office/drawing/2014/main" id="{16C971CD-40FF-4D11-9760-A6B99E9C4B3B}"/>
                  </a:ext>
                </a:extLst>
              </p:cNvPr>
              <p:cNvSpPr>
                <a:spLocks/>
              </p:cNvSpPr>
              <p:nvPr/>
            </p:nvSpPr>
            <p:spPr bwMode="auto">
              <a:xfrm>
                <a:off x="5357813" y="2927350"/>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4" name="Freeform 23">
                <a:extLst>
                  <a:ext uri="{FF2B5EF4-FFF2-40B4-BE49-F238E27FC236}">
                    <a16:creationId xmlns:a16="http://schemas.microsoft.com/office/drawing/2014/main" id="{CCFDA4B3-BF0C-4388-9C80-AFE5664C1EEE}"/>
                  </a:ext>
                </a:extLst>
              </p:cNvPr>
              <p:cNvSpPr>
                <a:spLocks/>
              </p:cNvSpPr>
              <p:nvPr/>
            </p:nvSpPr>
            <p:spPr bwMode="auto">
              <a:xfrm>
                <a:off x="5348288" y="2879725"/>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5" name="Freeform 24">
                <a:extLst>
                  <a:ext uri="{FF2B5EF4-FFF2-40B4-BE49-F238E27FC236}">
                    <a16:creationId xmlns:a16="http://schemas.microsoft.com/office/drawing/2014/main" id="{315A2606-0E67-4127-9D13-79B045DDA12D}"/>
                  </a:ext>
                </a:extLst>
              </p:cNvPr>
              <p:cNvSpPr>
                <a:spLocks/>
              </p:cNvSpPr>
              <p:nvPr/>
            </p:nvSpPr>
            <p:spPr bwMode="auto">
              <a:xfrm>
                <a:off x="5384801" y="3022600"/>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6" name="Freeform 25">
                <a:extLst>
                  <a:ext uri="{FF2B5EF4-FFF2-40B4-BE49-F238E27FC236}">
                    <a16:creationId xmlns:a16="http://schemas.microsoft.com/office/drawing/2014/main" id="{D8FAECA4-72CA-4995-A12B-466AF13DF242}"/>
                  </a:ext>
                </a:extLst>
              </p:cNvPr>
              <p:cNvSpPr>
                <a:spLocks/>
              </p:cNvSpPr>
              <p:nvPr/>
            </p:nvSpPr>
            <p:spPr bwMode="auto">
              <a:xfrm>
                <a:off x="5435601" y="3214688"/>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7" name="Freeform 26">
                <a:extLst>
                  <a:ext uri="{FF2B5EF4-FFF2-40B4-BE49-F238E27FC236}">
                    <a16:creationId xmlns:a16="http://schemas.microsoft.com/office/drawing/2014/main" id="{D6469A61-8015-4276-81C3-507CC5EBFAC4}"/>
                  </a:ext>
                </a:extLst>
              </p:cNvPr>
              <p:cNvSpPr>
                <a:spLocks/>
              </p:cNvSpPr>
              <p:nvPr/>
            </p:nvSpPr>
            <p:spPr bwMode="auto">
              <a:xfrm>
                <a:off x="5370513" y="2974975"/>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8" name="Freeform 27">
                <a:extLst>
                  <a:ext uri="{FF2B5EF4-FFF2-40B4-BE49-F238E27FC236}">
                    <a16:creationId xmlns:a16="http://schemas.microsoft.com/office/drawing/2014/main" id="{E8791ADE-FF49-4439-9818-DB7DC6A34A6B}"/>
                  </a:ext>
                </a:extLst>
              </p:cNvPr>
              <p:cNvSpPr>
                <a:spLocks/>
              </p:cNvSpPr>
              <p:nvPr/>
            </p:nvSpPr>
            <p:spPr bwMode="auto">
              <a:xfrm>
                <a:off x="5375276" y="2849563"/>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89" name="Freeform 28">
                <a:extLst>
                  <a:ext uri="{FF2B5EF4-FFF2-40B4-BE49-F238E27FC236}">
                    <a16:creationId xmlns:a16="http://schemas.microsoft.com/office/drawing/2014/main" id="{3559E6BC-DB8C-4C82-AE32-7DFE08F092BF}"/>
                  </a:ext>
                </a:extLst>
              </p:cNvPr>
              <p:cNvSpPr>
                <a:spLocks/>
              </p:cNvSpPr>
              <p:nvPr/>
            </p:nvSpPr>
            <p:spPr bwMode="auto">
              <a:xfrm>
                <a:off x="5422901" y="2836863"/>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0" name="Freeform 29">
                <a:extLst>
                  <a:ext uri="{FF2B5EF4-FFF2-40B4-BE49-F238E27FC236}">
                    <a16:creationId xmlns:a16="http://schemas.microsoft.com/office/drawing/2014/main" id="{52F3B330-B7CB-4D77-B2B7-A13C64FA444C}"/>
                  </a:ext>
                </a:extLst>
              </p:cNvPr>
              <p:cNvSpPr>
                <a:spLocks/>
              </p:cNvSpPr>
              <p:nvPr/>
            </p:nvSpPr>
            <p:spPr bwMode="auto">
              <a:xfrm>
                <a:off x="5422901" y="3167063"/>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1" name="Freeform 30">
                <a:extLst>
                  <a:ext uri="{FF2B5EF4-FFF2-40B4-BE49-F238E27FC236}">
                    <a16:creationId xmlns:a16="http://schemas.microsoft.com/office/drawing/2014/main" id="{74F22AB2-8F85-4C15-A0F9-5EE27781DC57}"/>
                  </a:ext>
                </a:extLst>
              </p:cNvPr>
              <p:cNvSpPr>
                <a:spLocks/>
              </p:cNvSpPr>
              <p:nvPr/>
            </p:nvSpPr>
            <p:spPr bwMode="auto">
              <a:xfrm>
                <a:off x="5397501" y="3071813"/>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2" name="Freeform 31">
                <a:extLst>
                  <a:ext uri="{FF2B5EF4-FFF2-40B4-BE49-F238E27FC236}">
                    <a16:creationId xmlns:a16="http://schemas.microsoft.com/office/drawing/2014/main" id="{0AA1B841-C35C-467A-8ACA-BF91C5385A7A}"/>
                  </a:ext>
                </a:extLst>
              </p:cNvPr>
              <p:cNvSpPr>
                <a:spLocks/>
              </p:cNvSpPr>
              <p:nvPr/>
            </p:nvSpPr>
            <p:spPr bwMode="auto">
              <a:xfrm>
                <a:off x="5410201" y="3119438"/>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3" name="Freeform 32">
                <a:extLst>
                  <a:ext uri="{FF2B5EF4-FFF2-40B4-BE49-F238E27FC236}">
                    <a16:creationId xmlns:a16="http://schemas.microsoft.com/office/drawing/2014/main" id="{7EEB987D-C684-4ED3-8F20-73BA781809B0}"/>
                  </a:ext>
                </a:extLst>
              </p:cNvPr>
              <p:cNvSpPr>
                <a:spLocks/>
              </p:cNvSpPr>
              <p:nvPr/>
            </p:nvSpPr>
            <p:spPr bwMode="auto">
              <a:xfrm>
                <a:off x="5894388" y="2974975"/>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4" name="Freeform 33">
                <a:extLst>
                  <a:ext uri="{FF2B5EF4-FFF2-40B4-BE49-F238E27FC236}">
                    <a16:creationId xmlns:a16="http://schemas.microsoft.com/office/drawing/2014/main" id="{FD6A3D26-DDFF-408C-80B7-1A85365F462A}"/>
                  </a:ext>
                </a:extLst>
              </p:cNvPr>
              <p:cNvSpPr>
                <a:spLocks/>
              </p:cNvSpPr>
              <p:nvPr/>
            </p:nvSpPr>
            <p:spPr bwMode="auto">
              <a:xfrm>
                <a:off x="5907088" y="2927350"/>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5" name="Freeform 34">
                <a:extLst>
                  <a:ext uri="{FF2B5EF4-FFF2-40B4-BE49-F238E27FC236}">
                    <a16:creationId xmlns:a16="http://schemas.microsoft.com/office/drawing/2014/main" id="{1A0863C0-2491-44E7-9188-D2F3BCE96ADD}"/>
                  </a:ext>
                </a:extLst>
              </p:cNvPr>
              <p:cNvSpPr>
                <a:spLocks/>
              </p:cNvSpPr>
              <p:nvPr/>
            </p:nvSpPr>
            <p:spPr bwMode="auto">
              <a:xfrm>
                <a:off x="5919788" y="2879725"/>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6" name="Freeform 35">
                <a:extLst>
                  <a:ext uri="{FF2B5EF4-FFF2-40B4-BE49-F238E27FC236}">
                    <a16:creationId xmlns:a16="http://schemas.microsoft.com/office/drawing/2014/main" id="{CFBB2D33-CC23-4DA7-9CA5-80F835EBA436}"/>
                  </a:ext>
                </a:extLst>
              </p:cNvPr>
              <p:cNvSpPr>
                <a:spLocks/>
              </p:cNvSpPr>
              <p:nvPr/>
            </p:nvSpPr>
            <p:spPr bwMode="auto">
              <a:xfrm>
                <a:off x="5835651" y="2836863"/>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7" name="Freeform 36">
                <a:extLst>
                  <a:ext uri="{FF2B5EF4-FFF2-40B4-BE49-F238E27FC236}">
                    <a16:creationId xmlns:a16="http://schemas.microsoft.com/office/drawing/2014/main" id="{8D889372-0545-4064-A99B-29FE10A233CD}"/>
                  </a:ext>
                </a:extLst>
              </p:cNvPr>
              <p:cNvSpPr>
                <a:spLocks/>
              </p:cNvSpPr>
              <p:nvPr/>
            </p:nvSpPr>
            <p:spPr bwMode="auto">
              <a:xfrm>
                <a:off x="5883276" y="2849563"/>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8" name="Freeform 37">
                <a:extLst>
                  <a:ext uri="{FF2B5EF4-FFF2-40B4-BE49-F238E27FC236}">
                    <a16:creationId xmlns:a16="http://schemas.microsoft.com/office/drawing/2014/main" id="{441E333D-168A-4BE3-96E2-3D25C6F4F0CD}"/>
                  </a:ext>
                </a:extLst>
              </p:cNvPr>
              <p:cNvSpPr>
                <a:spLocks/>
              </p:cNvSpPr>
              <p:nvPr/>
            </p:nvSpPr>
            <p:spPr bwMode="auto">
              <a:xfrm>
                <a:off x="5881688" y="3022600"/>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99" name="Freeform 38">
                <a:extLst>
                  <a:ext uri="{FF2B5EF4-FFF2-40B4-BE49-F238E27FC236}">
                    <a16:creationId xmlns:a16="http://schemas.microsoft.com/office/drawing/2014/main" id="{D39121ED-2F37-4BD5-8D44-FE9D56644D4D}"/>
                  </a:ext>
                </a:extLst>
              </p:cNvPr>
              <p:cNvSpPr>
                <a:spLocks noEditPoints="1"/>
              </p:cNvSpPr>
              <p:nvPr/>
            </p:nvSpPr>
            <p:spPr bwMode="auto">
              <a:xfrm>
                <a:off x="5448301" y="2809875"/>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0" name="Freeform 39">
                <a:extLst>
                  <a:ext uri="{FF2B5EF4-FFF2-40B4-BE49-F238E27FC236}">
                    <a16:creationId xmlns:a16="http://schemas.microsoft.com/office/drawing/2014/main" id="{C1CB388F-C85E-4789-AA93-4436F53AA2EF}"/>
                  </a:ext>
                </a:extLst>
              </p:cNvPr>
              <p:cNvSpPr>
                <a:spLocks/>
              </p:cNvSpPr>
              <p:nvPr/>
            </p:nvSpPr>
            <p:spPr bwMode="auto">
              <a:xfrm>
                <a:off x="5843588" y="3167063"/>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1" name="Freeform 40">
                <a:extLst>
                  <a:ext uri="{FF2B5EF4-FFF2-40B4-BE49-F238E27FC236}">
                    <a16:creationId xmlns:a16="http://schemas.microsoft.com/office/drawing/2014/main" id="{B0BF9348-C5EE-49C6-9F9A-39B2AA01B9AE}"/>
                  </a:ext>
                </a:extLst>
              </p:cNvPr>
              <p:cNvSpPr>
                <a:spLocks/>
              </p:cNvSpPr>
              <p:nvPr/>
            </p:nvSpPr>
            <p:spPr bwMode="auto">
              <a:xfrm>
                <a:off x="5829301" y="3214688"/>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2" name="Freeform 41">
                <a:extLst>
                  <a:ext uri="{FF2B5EF4-FFF2-40B4-BE49-F238E27FC236}">
                    <a16:creationId xmlns:a16="http://schemas.microsoft.com/office/drawing/2014/main" id="{28EC4693-FF99-400C-8C1E-E600DB2FCE2C}"/>
                  </a:ext>
                </a:extLst>
              </p:cNvPr>
              <p:cNvSpPr>
                <a:spLocks/>
              </p:cNvSpPr>
              <p:nvPr/>
            </p:nvSpPr>
            <p:spPr bwMode="auto">
              <a:xfrm>
                <a:off x="5856288" y="3119438"/>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3" name="Freeform 42">
                <a:extLst>
                  <a:ext uri="{FF2B5EF4-FFF2-40B4-BE49-F238E27FC236}">
                    <a16:creationId xmlns:a16="http://schemas.microsoft.com/office/drawing/2014/main" id="{3DE8E95F-656C-4AD4-81D8-2CEC58A4884A}"/>
                  </a:ext>
                </a:extLst>
              </p:cNvPr>
              <p:cNvSpPr>
                <a:spLocks/>
              </p:cNvSpPr>
              <p:nvPr/>
            </p:nvSpPr>
            <p:spPr bwMode="auto">
              <a:xfrm>
                <a:off x="5868988" y="3071813"/>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04" name="组合 103">
            <a:extLst>
              <a:ext uri="{FF2B5EF4-FFF2-40B4-BE49-F238E27FC236}">
                <a16:creationId xmlns:a16="http://schemas.microsoft.com/office/drawing/2014/main" id="{EF048DFF-E619-4B8F-807F-57673C2C9019}"/>
              </a:ext>
            </a:extLst>
          </p:cNvPr>
          <p:cNvGrpSpPr/>
          <p:nvPr/>
        </p:nvGrpSpPr>
        <p:grpSpPr>
          <a:xfrm>
            <a:off x="9143507" y="5033984"/>
            <a:ext cx="756000" cy="756000"/>
            <a:chOff x="3601073" y="4272088"/>
            <a:chExt cx="756000" cy="756000"/>
          </a:xfrm>
        </p:grpSpPr>
        <p:sp>
          <p:nvSpPr>
            <p:cNvPr id="105" name="Oval 26">
              <a:extLst>
                <a:ext uri="{FF2B5EF4-FFF2-40B4-BE49-F238E27FC236}">
                  <a16:creationId xmlns:a16="http://schemas.microsoft.com/office/drawing/2014/main" id="{6A0769A5-894A-46F9-A7C0-D80ED7181DA9}"/>
                </a:ext>
              </a:extLst>
            </p:cNvPr>
            <p:cNvSpPr>
              <a:spLocks noChangeAspect="1"/>
            </p:cNvSpPr>
            <p:nvPr/>
          </p:nvSpPr>
          <p:spPr>
            <a:xfrm flipH="1">
              <a:off x="3601073" y="4272088"/>
              <a:ext cx="756000" cy="756000"/>
            </a:xfrm>
            <a:prstGeom prst="ellipse">
              <a:avLst/>
            </a:prstGeom>
            <a:solidFill>
              <a:schemeClr val="accent1"/>
            </a:solidFill>
            <a:ln w="12700" cap="flat" cmpd="sng" algn="ctr">
              <a:noFill/>
              <a:prstDash val="solid"/>
              <a:miter lim="800000"/>
            </a:ln>
            <a:effectLst>
              <a:outerShdw blurRad="508000" dist="190500" dir="5400000" algn="tl" rotWithShape="0">
                <a:srgbClr val="222328">
                  <a:alpha val="5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06" name="Group 82">
              <a:extLst>
                <a:ext uri="{FF2B5EF4-FFF2-40B4-BE49-F238E27FC236}">
                  <a16:creationId xmlns:a16="http://schemas.microsoft.com/office/drawing/2014/main" id="{E210CEB3-09BB-493C-939E-29F5BA38FF31}"/>
                </a:ext>
              </a:extLst>
            </p:cNvPr>
            <p:cNvGrpSpPr>
              <a:grpSpLocks noChangeAspect="1"/>
            </p:cNvGrpSpPr>
            <p:nvPr/>
          </p:nvGrpSpPr>
          <p:grpSpPr>
            <a:xfrm>
              <a:off x="3849247" y="4534602"/>
              <a:ext cx="252000" cy="252000"/>
              <a:chOff x="5319713" y="3014663"/>
              <a:chExt cx="609600" cy="609600"/>
            </a:xfrm>
            <a:solidFill>
              <a:srgbClr val="FFFFFF"/>
            </a:solidFill>
          </p:grpSpPr>
          <p:sp>
            <p:nvSpPr>
              <p:cNvPr id="107" name="Freeform 47">
                <a:extLst>
                  <a:ext uri="{FF2B5EF4-FFF2-40B4-BE49-F238E27FC236}">
                    <a16:creationId xmlns:a16="http://schemas.microsoft.com/office/drawing/2014/main" id="{443CE51B-6F63-41F4-AFA6-638B5ACA80C2}"/>
                  </a:ext>
                </a:extLst>
              </p:cNvPr>
              <p:cNvSpPr>
                <a:spLocks noEditPoints="1"/>
              </p:cNvSpPr>
              <p:nvPr/>
            </p:nvSpPr>
            <p:spPr bwMode="auto">
              <a:xfrm>
                <a:off x="5776913" y="3238501"/>
                <a:ext cx="101600" cy="101600"/>
              </a:xfrm>
              <a:custGeom>
                <a:avLst/>
                <a:gdLst>
                  <a:gd name="T0" fmla="*/ 257 w 576"/>
                  <a:gd name="T1" fmla="*/ 119 h 576"/>
                  <a:gd name="T2" fmla="*/ 201 w 576"/>
                  <a:gd name="T3" fmla="*/ 139 h 576"/>
                  <a:gd name="T4" fmla="*/ 156 w 576"/>
                  <a:gd name="T5" fmla="*/ 177 h 576"/>
                  <a:gd name="T6" fmla="*/ 126 w 576"/>
                  <a:gd name="T7" fmla="*/ 229 h 576"/>
                  <a:gd name="T8" fmla="*/ 115 w 576"/>
                  <a:gd name="T9" fmla="*/ 288 h 576"/>
                  <a:gd name="T10" fmla="*/ 126 w 576"/>
                  <a:gd name="T11" fmla="*/ 349 h 576"/>
                  <a:gd name="T12" fmla="*/ 156 w 576"/>
                  <a:gd name="T13" fmla="*/ 399 h 576"/>
                  <a:gd name="T14" fmla="*/ 201 w 576"/>
                  <a:gd name="T15" fmla="*/ 437 h 576"/>
                  <a:gd name="T16" fmla="*/ 257 w 576"/>
                  <a:gd name="T17" fmla="*/ 458 h 576"/>
                  <a:gd name="T18" fmla="*/ 319 w 576"/>
                  <a:gd name="T19" fmla="*/ 458 h 576"/>
                  <a:gd name="T20" fmla="*/ 375 w 576"/>
                  <a:gd name="T21" fmla="*/ 437 h 576"/>
                  <a:gd name="T22" fmla="*/ 420 w 576"/>
                  <a:gd name="T23" fmla="*/ 399 h 576"/>
                  <a:gd name="T24" fmla="*/ 450 w 576"/>
                  <a:gd name="T25" fmla="*/ 349 h 576"/>
                  <a:gd name="T26" fmla="*/ 461 w 576"/>
                  <a:gd name="T27" fmla="*/ 288 h 576"/>
                  <a:gd name="T28" fmla="*/ 450 w 576"/>
                  <a:gd name="T29" fmla="*/ 229 h 576"/>
                  <a:gd name="T30" fmla="*/ 420 w 576"/>
                  <a:gd name="T31" fmla="*/ 177 h 576"/>
                  <a:gd name="T32" fmla="*/ 375 w 576"/>
                  <a:gd name="T33" fmla="*/ 139 h 576"/>
                  <a:gd name="T34" fmla="*/ 319 w 576"/>
                  <a:gd name="T35" fmla="*/ 119 h 576"/>
                  <a:gd name="T36" fmla="*/ 288 w 576"/>
                  <a:gd name="T37" fmla="*/ 0 h 576"/>
                  <a:gd name="T38" fmla="*/ 371 w 576"/>
                  <a:gd name="T39" fmla="*/ 13 h 576"/>
                  <a:gd name="T40" fmla="*/ 445 w 576"/>
                  <a:gd name="T41" fmla="*/ 46 h 576"/>
                  <a:gd name="T42" fmla="*/ 505 w 576"/>
                  <a:gd name="T43" fmla="*/ 100 h 576"/>
                  <a:gd name="T44" fmla="*/ 549 w 576"/>
                  <a:gd name="T45" fmla="*/ 167 h 576"/>
                  <a:gd name="T46" fmla="*/ 573 w 576"/>
                  <a:gd name="T47" fmla="*/ 246 h 576"/>
                  <a:gd name="T48" fmla="*/ 573 w 576"/>
                  <a:gd name="T49" fmla="*/ 331 h 576"/>
                  <a:gd name="T50" fmla="*/ 549 w 576"/>
                  <a:gd name="T51" fmla="*/ 410 h 576"/>
                  <a:gd name="T52" fmla="*/ 505 w 576"/>
                  <a:gd name="T53" fmla="*/ 477 h 576"/>
                  <a:gd name="T54" fmla="*/ 445 w 576"/>
                  <a:gd name="T55" fmla="*/ 530 h 576"/>
                  <a:gd name="T56" fmla="*/ 371 w 576"/>
                  <a:gd name="T57" fmla="*/ 564 h 576"/>
                  <a:gd name="T58" fmla="*/ 288 w 576"/>
                  <a:gd name="T59" fmla="*/ 576 h 576"/>
                  <a:gd name="T60" fmla="*/ 205 w 576"/>
                  <a:gd name="T61" fmla="*/ 564 h 576"/>
                  <a:gd name="T62" fmla="*/ 131 w 576"/>
                  <a:gd name="T63" fmla="*/ 530 h 576"/>
                  <a:gd name="T64" fmla="*/ 71 w 576"/>
                  <a:gd name="T65" fmla="*/ 477 h 576"/>
                  <a:gd name="T66" fmla="*/ 27 w 576"/>
                  <a:gd name="T67" fmla="*/ 410 h 576"/>
                  <a:gd name="T68" fmla="*/ 3 w 576"/>
                  <a:gd name="T69" fmla="*/ 331 h 576"/>
                  <a:gd name="T70" fmla="*/ 3 w 576"/>
                  <a:gd name="T71" fmla="*/ 246 h 576"/>
                  <a:gd name="T72" fmla="*/ 27 w 576"/>
                  <a:gd name="T73" fmla="*/ 167 h 576"/>
                  <a:gd name="T74" fmla="*/ 71 w 576"/>
                  <a:gd name="T75" fmla="*/ 100 h 576"/>
                  <a:gd name="T76" fmla="*/ 131 w 576"/>
                  <a:gd name="T77" fmla="*/ 46 h 576"/>
                  <a:gd name="T78" fmla="*/ 205 w 576"/>
                  <a:gd name="T79" fmla="*/ 13 h 576"/>
                  <a:gd name="T80" fmla="*/ 288 w 576"/>
                  <a:gd name="T8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6" h="576">
                    <a:moveTo>
                      <a:pt x="288" y="115"/>
                    </a:moveTo>
                    <a:lnTo>
                      <a:pt x="257" y="119"/>
                    </a:lnTo>
                    <a:lnTo>
                      <a:pt x="227" y="126"/>
                    </a:lnTo>
                    <a:lnTo>
                      <a:pt x="201" y="139"/>
                    </a:lnTo>
                    <a:lnTo>
                      <a:pt x="177" y="156"/>
                    </a:lnTo>
                    <a:lnTo>
                      <a:pt x="156" y="177"/>
                    </a:lnTo>
                    <a:lnTo>
                      <a:pt x="139" y="201"/>
                    </a:lnTo>
                    <a:lnTo>
                      <a:pt x="126" y="229"/>
                    </a:lnTo>
                    <a:lnTo>
                      <a:pt x="118" y="257"/>
                    </a:lnTo>
                    <a:lnTo>
                      <a:pt x="115" y="288"/>
                    </a:lnTo>
                    <a:lnTo>
                      <a:pt x="118" y="320"/>
                    </a:lnTo>
                    <a:lnTo>
                      <a:pt x="126" y="349"/>
                    </a:lnTo>
                    <a:lnTo>
                      <a:pt x="139" y="375"/>
                    </a:lnTo>
                    <a:lnTo>
                      <a:pt x="156" y="399"/>
                    </a:lnTo>
                    <a:lnTo>
                      <a:pt x="177" y="420"/>
                    </a:lnTo>
                    <a:lnTo>
                      <a:pt x="201" y="437"/>
                    </a:lnTo>
                    <a:lnTo>
                      <a:pt x="227" y="451"/>
                    </a:lnTo>
                    <a:lnTo>
                      <a:pt x="257" y="458"/>
                    </a:lnTo>
                    <a:lnTo>
                      <a:pt x="288" y="461"/>
                    </a:lnTo>
                    <a:lnTo>
                      <a:pt x="319" y="458"/>
                    </a:lnTo>
                    <a:lnTo>
                      <a:pt x="349" y="451"/>
                    </a:lnTo>
                    <a:lnTo>
                      <a:pt x="375" y="437"/>
                    </a:lnTo>
                    <a:lnTo>
                      <a:pt x="399" y="420"/>
                    </a:lnTo>
                    <a:lnTo>
                      <a:pt x="420" y="399"/>
                    </a:lnTo>
                    <a:lnTo>
                      <a:pt x="437" y="375"/>
                    </a:lnTo>
                    <a:lnTo>
                      <a:pt x="450" y="349"/>
                    </a:lnTo>
                    <a:lnTo>
                      <a:pt x="458" y="320"/>
                    </a:lnTo>
                    <a:lnTo>
                      <a:pt x="461" y="288"/>
                    </a:lnTo>
                    <a:lnTo>
                      <a:pt x="458" y="257"/>
                    </a:lnTo>
                    <a:lnTo>
                      <a:pt x="450" y="229"/>
                    </a:lnTo>
                    <a:lnTo>
                      <a:pt x="437" y="201"/>
                    </a:lnTo>
                    <a:lnTo>
                      <a:pt x="420" y="177"/>
                    </a:lnTo>
                    <a:lnTo>
                      <a:pt x="399" y="156"/>
                    </a:lnTo>
                    <a:lnTo>
                      <a:pt x="375" y="139"/>
                    </a:lnTo>
                    <a:lnTo>
                      <a:pt x="349" y="126"/>
                    </a:lnTo>
                    <a:lnTo>
                      <a:pt x="319" y="119"/>
                    </a:lnTo>
                    <a:lnTo>
                      <a:pt x="288" y="115"/>
                    </a:lnTo>
                    <a:close/>
                    <a:moveTo>
                      <a:pt x="288" y="0"/>
                    </a:moveTo>
                    <a:lnTo>
                      <a:pt x="331" y="3"/>
                    </a:lnTo>
                    <a:lnTo>
                      <a:pt x="371" y="13"/>
                    </a:lnTo>
                    <a:lnTo>
                      <a:pt x="409" y="27"/>
                    </a:lnTo>
                    <a:lnTo>
                      <a:pt x="445" y="46"/>
                    </a:lnTo>
                    <a:lnTo>
                      <a:pt x="477" y="71"/>
                    </a:lnTo>
                    <a:lnTo>
                      <a:pt x="505" y="100"/>
                    </a:lnTo>
                    <a:lnTo>
                      <a:pt x="530" y="131"/>
                    </a:lnTo>
                    <a:lnTo>
                      <a:pt x="549" y="167"/>
                    </a:lnTo>
                    <a:lnTo>
                      <a:pt x="563" y="205"/>
                    </a:lnTo>
                    <a:lnTo>
                      <a:pt x="573" y="246"/>
                    </a:lnTo>
                    <a:lnTo>
                      <a:pt x="576" y="288"/>
                    </a:lnTo>
                    <a:lnTo>
                      <a:pt x="573" y="331"/>
                    </a:lnTo>
                    <a:lnTo>
                      <a:pt x="563" y="371"/>
                    </a:lnTo>
                    <a:lnTo>
                      <a:pt x="549" y="410"/>
                    </a:lnTo>
                    <a:lnTo>
                      <a:pt x="530" y="445"/>
                    </a:lnTo>
                    <a:lnTo>
                      <a:pt x="505" y="477"/>
                    </a:lnTo>
                    <a:lnTo>
                      <a:pt x="477" y="506"/>
                    </a:lnTo>
                    <a:lnTo>
                      <a:pt x="445" y="530"/>
                    </a:lnTo>
                    <a:lnTo>
                      <a:pt x="409" y="550"/>
                    </a:lnTo>
                    <a:lnTo>
                      <a:pt x="371" y="564"/>
                    </a:lnTo>
                    <a:lnTo>
                      <a:pt x="331" y="573"/>
                    </a:lnTo>
                    <a:lnTo>
                      <a:pt x="288" y="576"/>
                    </a:lnTo>
                    <a:lnTo>
                      <a:pt x="245" y="573"/>
                    </a:lnTo>
                    <a:lnTo>
                      <a:pt x="205" y="564"/>
                    </a:lnTo>
                    <a:lnTo>
                      <a:pt x="167" y="550"/>
                    </a:lnTo>
                    <a:lnTo>
                      <a:pt x="131" y="530"/>
                    </a:lnTo>
                    <a:lnTo>
                      <a:pt x="99" y="506"/>
                    </a:lnTo>
                    <a:lnTo>
                      <a:pt x="71" y="477"/>
                    </a:lnTo>
                    <a:lnTo>
                      <a:pt x="46" y="445"/>
                    </a:lnTo>
                    <a:lnTo>
                      <a:pt x="27" y="410"/>
                    </a:lnTo>
                    <a:lnTo>
                      <a:pt x="13" y="371"/>
                    </a:lnTo>
                    <a:lnTo>
                      <a:pt x="3" y="331"/>
                    </a:lnTo>
                    <a:lnTo>
                      <a:pt x="0" y="288"/>
                    </a:lnTo>
                    <a:lnTo>
                      <a:pt x="3" y="246"/>
                    </a:lnTo>
                    <a:lnTo>
                      <a:pt x="13" y="205"/>
                    </a:lnTo>
                    <a:lnTo>
                      <a:pt x="27" y="167"/>
                    </a:lnTo>
                    <a:lnTo>
                      <a:pt x="46" y="131"/>
                    </a:lnTo>
                    <a:lnTo>
                      <a:pt x="71" y="100"/>
                    </a:lnTo>
                    <a:lnTo>
                      <a:pt x="99" y="71"/>
                    </a:lnTo>
                    <a:lnTo>
                      <a:pt x="131" y="46"/>
                    </a:lnTo>
                    <a:lnTo>
                      <a:pt x="167" y="27"/>
                    </a:lnTo>
                    <a:lnTo>
                      <a:pt x="205" y="13"/>
                    </a:lnTo>
                    <a:lnTo>
                      <a:pt x="245" y="3"/>
                    </a:lnTo>
                    <a:lnTo>
                      <a:pt x="2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8" name="Freeform 48">
                <a:extLst>
                  <a:ext uri="{FF2B5EF4-FFF2-40B4-BE49-F238E27FC236}">
                    <a16:creationId xmlns:a16="http://schemas.microsoft.com/office/drawing/2014/main" id="{7C66F1E6-6C3A-48D6-A3F6-CE351B574220}"/>
                  </a:ext>
                </a:extLst>
              </p:cNvPr>
              <p:cNvSpPr>
                <a:spLocks/>
              </p:cNvSpPr>
              <p:nvPr/>
            </p:nvSpPr>
            <p:spPr bwMode="auto">
              <a:xfrm>
                <a:off x="5492751" y="34512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09" name="Freeform 49">
                <a:extLst>
                  <a:ext uri="{FF2B5EF4-FFF2-40B4-BE49-F238E27FC236}">
                    <a16:creationId xmlns:a16="http://schemas.microsoft.com/office/drawing/2014/main" id="{6B50325B-D9B6-4E89-8286-67F097D49C3F}"/>
                  </a:ext>
                </a:extLst>
              </p:cNvPr>
              <p:cNvSpPr>
                <a:spLocks/>
              </p:cNvSpPr>
              <p:nvPr/>
            </p:nvSpPr>
            <p:spPr bwMode="auto">
              <a:xfrm>
                <a:off x="5492751" y="35020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10" name="Freeform 50">
                <a:extLst>
                  <a:ext uri="{FF2B5EF4-FFF2-40B4-BE49-F238E27FC236}">
                    <a16:creationId xmlns:a16="http://schemas.microsoft.com/office/drawing/2014/main" id="{17A9CB89-4C27-4E5C-BAB0-5A15698F6DA2}"/>
                  </a:ext>
                </a:extLst>
              </p:cNvPr>
              <p:cNvSpPr>
                <a:spLocks noEditPoints="1"/>
              </p:cNvSpPr>
              <p:nvPr/>
            </p:nvSpPr>
            <p:spPr bwMode="auto">
              <a:xfrm>
                <a:off x="5319713" y="3014663"/>
                <a:ext cx="609600" cy="609600"/>
              </a:xfrm>
              <a:custGeom>
                <a:avLst/>
                <a:gdLst>
                  <a:gd name="T0" fmla="*/ 2938 w 3456"/>
                  <a:gd name="T1" fmla="*/ 2995 h 3456"/>
                  <a:gd name="T2" fmla="*/ 2995 w 3456"/>
                  <a:gd name="T3" fmla="*/ 2592 h 3456"/>
                  <a:gd name="T4" fmla="*/ 3007 w 3456"/>
                  <a:gd name="T5" fmla="*/ 2558 h 3456"/>
                  <a:gd name="T6" fmla="*/ 3035 w 3456"/>
                  <a:gd name="T7" fmla="*/ 2538 h 3456"/>
                  <a:gd name="T8" fmla="*/ 3071 w 3456"/>
                  <a:gd name="T9" fmla="*/ 2538 h 3456"/>
                  <a:gd name="T10" fmla="*/ 3099 w 3456"/>
                  <a:gd name="T11" fmla="*/ 2558 h 3456"/>
                  <a:gd name="T12" fmla="*/ 3110 w 3456"/>
                  <a:gd name="T13" fmla="*/ 2592 h 3456"/>
                  <a:gd name="T14" fmla="*/ 3341 w 3456"/>
                  <a:gd name="T15" fmla="*/ 2822 h 3456"/>
                  <a:gd name="T16" fmla="*/ 2938 w 3456"/>
                  <a:gd name="T17" fmla="*/ 2131 h 3456"/>
                  <a:gd name="T18" fmla="*/ 634 w 3456"/>
                  <a:gd name="T19" fmla="*/ 3341 h 3456"/>
                  <a:gd name="T20" fmla="*/ 2822 w 3456"/>
                  <a:gd name="T21" fmla="*/ 2131 h 3456"/>
                  <a:gd name="T22" fmla="*/ 115 w 3456"/>
                  <a:gd name="T23" fmla="*/ 2131 h 3456"/>
                  <a:gd name="T24" fmla="*/ 346 w 3456"/>
                  <a:gd name="T25" fmla="*/ 2822 h 3456"/>
                  <a:gd name="T26" fmla="*/ 349 w 3456"/>
                  <a:gd name="T27" fmla="*/ 2574 h 3456"/>
                  <a:gd name="T28" fmla="*/ 370 w 3456"/>
                  <a:gd name="T29" fmla="*/ 2546 h 3456"/>
                  <a:gd name="T30" fmla="*/ 403 w 3456"/>
                  <a:gd name="T31" fmla="*/ 2534 h 3456"/>
                  <a:gd name="T32" fmla="*/ 437 w 3456"/>
                  <a:gd name="T33" fmla="*/ 2546 h 3456"/>
                  <a:gd name="T34" fmla="*/ 458 w 3456"/>
                  <a:gd name="T35" fmla="*/ 2574 h 3456"/>
                  <a:gd name="T36" fmla="*/ 461 w 3456"/>
                  <a:gd name="T37" fmla="*/ 2995 h 3456"/>
                  <a:gd name="T38" fmla="*/ 518 w 3456"/>
                  <a:gd name="T39" fmla="*/ 2131 h 3456"/>
                  <a:gd name="T40" fmla="*/ 115 w 3456"/>
                  <a:gd name="T41" fmla="*/ 1094 h 3456"/>
                  <a:gd name="T42" fmla="*/ 3341 w 3456"/>
                  <a:gd name="T43" fmla="*/ 2016 h 3456"/>
                  <a:gd name="T44" fmla="*/ 115 w 3456"/>
                  <a:gd name="T45" fmla="*/ 1094 h 3456"/>
                  <a:gd name="T46" fmla="*/ 634 w 3456"/>
                  <a:gd name="T47" fmla="*/ 979 h 3456"/>
                  <a:gd name="T48" fmla="*/ 2822 w 3456"/>
                  <a:gd name="T49" fmla="*/ 115 h 3456"/>
                  <a:gd name="T50" fmla="*/ 518 w 3456"/>
                  <a:gd name="T51" fmla="*/ 0 h 3456"/>
                  <a:gd name="T52" fmla="*/ 2938 w 3456"/>
                  <a:gd name="T53" fmla="*/ 979 h 3456"/>
                  <a:gd name="T54" fmla="*/ 3456 w 3456"/>
                  <a:gd name="T55" fmla="*/ 2938 h 3456"/>
                  <a:gd name="T56" fmla="*/ 3110 w 3456"/>
                  <a:gd name="T57" fmla="*/ 3110 h 3456"/>
                  <a:gd name="T58" fmla="*/ 2938 w 3456"/>
                  <a:gd name="T59" fmla="*/ 3456 h 3456"/>
                  <a:gd name="T60" fmla="*/ 518 w 3456"/>
                  <a:gd name="T61" fmla="*/ 3110 h 3456"/>
                  <a:gd name="T62" fmla="*/ 346 w 3456"/>
                  <a:gd name="T63" fmla="*/ 2938 h 3456"/>
                  <a:gd name="T64" fmla="*/ 0 w 3456"/>
                  <a:gd name="T65" fmla="*/ 979 h 3456"/>
                  <a:gd name="T66" fmla="*/ 518 w 3456"/>
                  <a:gd name="T67" fmla="*/ 0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3456">
                    <a:moveTo>
                      <a:pt x="2938" y="2131"/>
                    </a:moveTo>
                    <a:lnTo>
                      <a:pt x="2938" y="2995"/>
                    </a:lnTo>
                    <a:lnTo>
                      <a:pt x="2995" y="2995"/>
                    </a:lnTo>
                    <a:lnTo>
                      <a:pt x="2995" y="2592"/>
                    </a:lnTo>
                    <a:lnTo>
                      <a:pt x="2998" y="2574"/>
                    </a:lnTo>
                    <a:lnTo>
                      <a:pt x="3007" y="2558"/>
                    </a:lnTo>
                    <a:lnTo>
                      <a:pt x="3019" y="2546"/>
                    </a:lnTo>
                    <a:lnTo>
                      <a:pt x="3035" y="2538"/>
                    </a:lnTo>
                    <a:lnTo>
                      <a:pt x="3053" y="2534"/>
                    </a:lnTo>
                    <a:lnTo>
                      <a:pt x="3071" y="2538"/>
                    </a:lnTo>
                    <a:lnTo>
                      <a:pt x="3086" y="2546"/>
                    </a:lnTo>
                    <a:lnTo>
                      <a:pt x="3099" y="2558"/>
                    </a:lnTo>
                    <a:lnTo>
                      <a:pt x="3107" y="2574"/>
                    </a:lnTo>
                    <a:lnTo>
                      <a:pt x="3110" y="2592"/>
                    </a:lnTo>
                    <a:lnTo>
                      <a:pt x="3110" y="2822"/>
                    </a:lnTo>
                    <a:lnTo>
                      <a:pt x="3341" y="2822"/>
                    </a:lnTo>
                    <a:lnTo>
                      <a:pt x="3341" y="2131"/>
                    </a:lnTo>
                    <a:lnTo>
                      <a:pt x="2938" y="2131"/>
                    </a:lnTo>
                    <a:close/>
                    <a:moveTo>
                      <a:pt x="634" y="2131"/>
                    </a:moveTo>
                    <a:lnTo>
                      <a:pt x="634" y="3341"/>
                    </a:lnTo>
                    <a:lnTo>
                      <a:pt x="2822" y="3341"/>
                    </a:lnTo>
                    <a:lnTo>
                      <a:pt x="2822" y="2131"/>
                    </a:lnTo>
                    <a:lnTo>
                      <a:pt x="634" y="2131"/>
                    </a:lnTo>
                    <a:close/>
                    <a:moveTo>
                      <a:pt x="115" y="2131"/>
                    </a:moveTo>
                    <a:lnTo>
                      <a:pt x="115" y="2822"/>
                    </a:lnTo>
                    <a:lnTo>
                      <a:pt x="346" y="2822"/>
                    </a:lnTo>
                    <a:lnTo>
                      <a:pt x="346" y="2592"/>
                    </a:lnTo>
                    <a:lnTo>
                      <a:pt x="349" y="2574"/>
                    </a:lnTo>
                    <a:lnTo>
                      <a:pt x="357" y="2558"/>
                    </a:lnTo>
                    <a:lnTo>
                      <a:pt x="370" y="2546"/>
                    </a:lnTo>
                    <a:lnTo>
                      <a:pt x="385" y="2538"/>
                    </a:lnTo>
                    <a:lnTo>
                      <a:pt x="403" y="2534"/>
                    </a:lnTo>
                    <a:lnTo>
                      <a:pt x="421" y="2538"/>
                    </a:lnTo>
                    <a:lnTo>
                      <a:pt x="437" y="2546"/>
                    </a:lnTo>
                    <a:lnTo>
                      <a:pt x="449" y="2558"/>
                    </a:lnTo>
                    <a:lnTo>
                      <a:pt x="458" y="2574"/>
                    </a:lnTo>
                    <a:lnTo>
                      <a:pt x="461" y="2592"/>
                    </a:lnTo>
                    <a:lnTo>
                      <a:pt x="461" y="2995"/>
                    </a:lnTo>
                    <a:lnTo>
                      <a:pt x="518" y="2995"/>
                    </a:lnTo>
                    <a:lnTo>
                      <a:pt x="518" y="2131"/>
                    </a:lnTo>
                    <a:lnTo>
                      <a:pt x="115" y="2131"/>
                    </a:lnTo>
                    <a:close/>
                    <a:moveTo>
                      <a:pt x="115" y="1094"/>
                    </a:moveTo>
                    <a:lnTo>
                      <a:pt x="115" y="2016"/>
                    </a:lnTo>
                    <a:lnTo>
                      <a:pt x="3341" y="2016"/>
                    </a:lnTo>
                    <a:lnTo>
                      <a:pt x="3341" y="1094"/>
                    </a:lnTo>
                    <a:lnTo>
                      <a:pt x="115" y="1094"/>
                    </a:lnTo>
                    <a:close/>
                    <a:moveTo>
                      <a:pt x="634" y="115"/>
                    </a:moveTo>
                    <a:lnTo>
                      <a:pt x="634" y="979"/>
                    </a:lnTo>
                    <a:lnTo>
                      <a:pt x="2822" y="979"/>
                    </a:lnTo>
                    <a:lnTo>
                      <a:pt x="2822" y="115"/>
                    </a:lnTo>
                    <a:lnTo>
                      <a:pt x="634" y="115"/>
                    </a:lnTo>
                    <a:close/>
                    <a:moveTo>
                      <a:pt x="518" y="0"/>
                    </a:moveTo>
                    <a:lnTo>
                      <a:pt x="2938" y="0"/>
                    </a:lnTo>
                    <a:lnTo>
                      <a:pt x="2938" y="979"/>
                    </a:lnTo>
                    <a:lnTo>
                      <a:pt x="3456" y="979"/>
                    </a:lnTo>
                    <a:lnTo>
                      <a:pt x="3456" y="2938"/>
                    </a:lnTo>
                    <a:lnTo>
                      <a:pt x="3110" y="2938"/>
                    </a:lnTo>
                    <a:lnTo>
                      <a:pt x="3110" y="3110"/>
                    </a:lnTo>
                    <a:lnTo>
                      <a:pt x="2938" y="3110"/>
                    </a:lnTo>
                    <a:lnTo>
                      <a:pt x="2938" y="3456"/>
                    </a:lnTo>
                    <a:lnTo>
                      <a:pt x="518" y="3456"/>
                    </a:lnTo>
                    <a:lnTo>
                      <a:pt x="518" y="3110"/>
                    </a:lnTo>
                    <a:lnTo>
                      <a:pt x="346" y="3110"/>
                    </a:lnTo>
                    <a:lnTo>
                      <a:pt x="346" y="2938"/>
                    </a:lnTo>
                    <a:lnTo>
                      <a:pt x="0" y="2938"/>
                    </a:lnTo>
                    <a:lnTo>
                      <a:pt x="0" y="979"/>
                    </a:lnTo>
                    <a:lnTo>
                      <a:pt x="518" y="979"/>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500" fill="hold"/>
                                        <p:tgtEl>
                                          <p:spTgt spid="26"/>
                                        </p:tgtEl>
                                        <p:attrNameLst>
                                          <p:attrName>ppt_x</p:attrName>
                                        </p:attrNameLst>
                                      </p:cBhvr>
                                      <p:tavLst>
                                        <p:tav tm="0">
                                          <p:val>
                                            <p:strVal val="0-#ppt_w/2"/>
                                          </p:val>
                                        </p:tav>
                                        <p:tav tm="100000">
                                          <p:val>
                                            <p:strVal val="#ppt_x"/>
                                          </p:val>
                                        </p:tav>
                                      </p:tavLst>
                                    </p:anim>
                                    <p:anim calcmode="lin" valueType="num">
                                      <p:cBhvr additive="base">
                                        <p:cTn id="8" dur="1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500" fill="hold"/>
                                        <p:tgtEl>
                                          <p:spTgt spid="25"/>
                                        </p:tgtEl>
                                        <p:attrNameLst>
                                          <p:attrName>ppt_x</p:attrName>
                                        </p:attrNameLst>
                                      </p:cBhvr>
                                      <p:tavLst>
                                        <p:tav tm="0">
                                          <p:val>
                                            <p:strVal val="0-#ppt_w/2"/>
                                          </p:val>
                                        </p:tav>
                                        <p:tav tm="100000">
                                          <p:val>
                                            <p:strVal val="#ppt_x"/>
                                          </p:val>
                                        </p:tav>
                                      </p:tavLst>
                                    </p:anim>
                                    <p:anim calcmode="lin" valueType="num">
                                      <p:cBhvr additive="base">
                                        <p:cTn id="12" dur="1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500" fill="hold"/>
                                        <p:tgtEl>
                                          <p:spTgt spid="27"/>
                                        </p:tgtEl>
                                        <p:attrNameLst>
                                          <p:attrName>ppt_x</p:attrName>
                                        </p:attrNameLst>
                                      </p:cBhvr>
                                      <p:tavLst>
                                        <p:tav tm="0">
                                          <p:val>
                                            <p:strVal val="0-#ppt_w/2"/>
                                          </p:val>
                                        </p:tav>
                                        <p:tav tm="100000">
                                          <p:val>
                                            <p:strVal val="#ppt_x"/>
                                          </p:val>
                                        </p:tav>
                                      </p:tavLst>
                                    </p:anim>
                                    <p:anim calcmode="lin" valueType="num">
                                      <p:cBhvr additive="base">
                                        <p:cTn id="16" dur="1500" fill="hold"/>
                                        <p:tgtEl>
                                          <p:spTgt spid="27"/>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500" fill="hold"/>
                                        <p:tgtEl>
                                          <p:spTgt spid="33"/>
                                        </p:tgtEl>
                                        <p:attrNameLst>
                                          <p:attrName>ppt_w</p:attrName>
                                        </p:attrNameLst>
                                      </p:cBhvr>
                                      <p:tavLst>
                                        <p:tav tm="0">
                                          <p:val>
                                            <p:fltVal val="0"/>
                                          </p:val>
                                        </p:tav>
                                        <p:tav tm="100000">
                                          <p:val>
                                            <p:strVal val="#ppt_w"/>
                                          </p:val>
                                        </p:tav>
                                      </p:tavLst>
                                    </p:anim>
                                    <p:anim calcmode="lin" valueType="num">
                                      <p:cBhvr>
                                        <p:cTn id="27" dur="500" fill="hold"/>
                                        <p:tgtEl>
                                          <p:spTgt spid="33"/>
                                        </p:tgtEl>
                                        <p:attrNameLst>
                                          <p:attrName>ppt_h</p:attrName>
                                        </p:attrNameLst>
                                      </p:cBhvr>
                                      <p:tavLst>
                                        <p:tav tm="0">
                                          <p:val>
                                            <p:fltVal val="0"/>
                                          </p:val>
                                        </p:tav>
                                        <p:tav tm="100000">
                                          <p:val>
                                            <p:strVal val="#ppt_h"/>
                                          </p:val>
                                        </p:tav>
                                      </p:tavLst>
                                    </p:anim>
                                    <p:animEffect transition="in" filter="fade">
                                      <p:cBhvr>
                                        <p:cTn id="28" dur="500"/>
                                        <p:tgtEl>
                                          <p:spTgt spid="33"/>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500"/>
                            </p:stCondLst>
                            <p:childTnLst>
                              <p:par>
                                <p:cTn id="36" presetID="23" presetClass="entr" presetSubtype="528" fill="hold" grpId="0" nodeType="afterEffect">
                                  <p:stCondLst>
                                    <p:cond delay="0"/>
                                  </p:stCondLst>
                                  <p:iterate type="lt">
                                    <p:tmPct val="5000"/>
                                  </p:iterate>
                                  <p:childTnLst>
                                    <p:set>
                                      <p:cBhvr>
                                        <p:cTn id="37" dur="1" fill="hold">
                                          <p:stCondLst>
                                            <p:cond delay="0"/>
                                          </p:stCondLst>
                                        </p:cTn>
                                        <p:tgtEl>
                                          <p:spTgt spid="37"/>
                                        </p:tgtEl>
                                        <p:attrNameLst>
                                          <p:attrName>style.visibility</p:attrName>
                                        </p:attrNameLst>
                                      </p:cBhvr>
                                      <p:to>
                                        <p:strVal val="visible"/>
                                      </p:to>
                                    </p:set>
                                    <p:anim to="" calcmode="lin" valueType="num">
                                      <p:cBhvr>
                                        <p:cTn id="38" dur="1000" fill="hold">
                                          <p:stCondLst>
                                            <p:cond delay="0"/>
                                          </p:stCondLst>
                                        </p:cTn>
                                        <p:tgtEl>
                                          <p:spTgt spid="37"/>
                                        </p:tgtEl>
                                        <p:attrNameLst>
                                          <p:attrName>ppt_x</p:attrName>
                                        </p:attrNameLst>
                                      </p:cBhvr>
                                      <p:tavLst>
                                        <p:tav tm="0" fmla="#ppt_x+(8/9)*(#ppt_x-(#ppt_x-#ppt_w/2))*((1.5-1.5*$)^2-(1.5-1.5*$)^3)">
                                          <p:val>
                                            <p:strVal val="0"/>
                                          </p:val>
                                        </p:tav>
                                        <p:tav tm="100000">
                                          <p:val>
                                            <p:strVal val="1"/>
                                          </p:val>
                                        </p:tav>
                                      </p:tavLst>
                                    </p:anim>
                                    <p:anim to="" calcmode="lin" valueType="num">
                                      <p:cBhvr>
                                        <p:cTn id="39" dur="1000" fill="hold">
                                          <p:stCondLst>
                                            <p:cond delay="0"/>
                                          </p:stCondLst>
                                        </p:cTn>
                                        <p:tgtEl>
                                          <p:spTgt spid="37"/>
                                        </p:tgtEl>
                                        <p:attrNameLst>
                                          <p:attrName>ppt_y</p:attrName>
                                        </p:attrNameLst>
                                      </p:cBhvr>
                                      <p:tavLst>
                                        <p:tav tm="0" fmla="#ppt_y+(8/9)*(#ppt_y-(#ppt_y+#ppt_h/2))*((1.5-1.5*$)^2-(1.5-1.5*$)^3)">
                                          <p:val>
                                            <p:strVal val="0"/>
                                          </p:val>
                                        </p:tav>
                                        <p:tav tm="100000">
                                          <p:val>
                                            <p:strVal val="1"/>
                                          </p:val>
                                        </p:tav>
                                      </p:tavLst>
                                    </p:anim>
                                    <p:anim to="" calcmode="lin" valueType="num">
                                      <p:cBhvr>
                                        <p:cTn id="40" dur="1000" fill="hold">
                                          <p:stCondLst>
                                            <p:cond delay="0"/>
                                          </p:stCondLst>
                                        </p:cTn>
                                        <p:tgtEl>
                                          <p:spTgt spid="37"/>
                                        </p:tgtEl>
                                        <p:attrNameLst>
                                          <p:attrName>ppt_w</p:attrName>
                                        </p:attrNameLst>
                                      </p:cBhvr>
                                      <p:tavLst>
                                        <p:tav tm="0" fmla="#ppt_w+(8/9)*(#ppt_w-0)*((1.5-1.5*$)^2-(1.5-1.5*$)^3)">
                                          <p:val>
                                            <p:strVal val="0"/>
                                          </p:val>
                                        </p:tav>
                                        <p:tav tm="100000">
                                          <p:val>
                                            <p:strVal val="1"/>
                                          </p:val>
                                        </p:tav>
                                      </p:tavLst>
                                    </p:anim>
                                    <p:anim to="" calcmode="lin" valueType="num">
                                      <p:cBhvr>
                                        <p:cTn id="41" dur="1000" fill="hold">
                                          <p:stCondLst>
                                            <p:cond delay="0"/>
                                          </p:stCondLst>
                                        </p:cTn>
                                        <p:tgtEl>
                                          <p:spTgt spid="37"/>
                                        </p:tgtEl>
                                        <p:attrNameLst>
                                          <p:attrName>ppt_h</p:attrName>
                                        </p:attrNameLst>
                                      </p:cBhvr>
                                      <p:tavLst>
                                        <p:tav tm="0" fmla="#ppt_h+(8/9)*(#ppt_h-0)*((1.5-1.5*$)^2-(1.5-1.5*$)^3)">
                                          <p:val>
                                            <p:strVal val="0"/>
                                          </p:val>
                                        </p:tav>
                                        <p:tav tm="100000">
                                          <p:val>
                                            <p:strVal val="1"/>
                                          </p:val>
                                        </p:tav>
                                      </p:tavLst>
                                    </p:anim>
                                  </p:childTnLst>
                                </p:cTn>
                              </p:par>
                            </p:childTnLst>
                          </p:cTn>
                        </p:par>
                        <p:par>
                          <p:cTn id="42" fill="hold">
                            <p:stCondLst>
                              <p:cond delay="4650"/>
                            </p:stCondLst>
                            <p:childTnLst>
                              <p:par>
                                <p:cTn id="43" presetID="23" presetClass="entr" presetSubtype="528" fill="hold" grpId="0" nodeType="afterEffect">
                                  <p:stCondLst>
                                    <p:cond delay="0"/>
                                  </p:stCondLst>
                                  <p:iterate type="lt">
                                    <p:tmPct val="5000"/>
                                  </p:iterate>
                                  <p:childTnLst>
                                    <p:set>
                                      <p:cBhvr>
                                        <p:cTn id="44" dur="1" fill="hold">
                                          <p:stCondLst>
                                            <p:cond delay="0"/>
                                          </p:stCondLst>
                                        </p:cTn>
                                        <p:tgtEl>
                                          <p:spTgt spid="38"/>
                                        </p:tgtEl>
                                        <p:attrNameLst>
                                          <p:attrName>style.visibility</p:attrName>
                                        </p:attrNameLst>
                                      </p:cBhvr>
                                      <p:to>
                                        <p:strVal val="visible"/>
                                      </p:to>
                                    </p:set>
                                    <p:anim to="" calcmode="lin" valueType="num">
                                      <p:cBhvr>
                                        <p:cTn id="45" dur="1000" fill="hold">
                                          <p:stCondLst>
                                            <p:cond delay="0"/>
                                          </p:stCondLst>
                                        </p:cTn>
                                        <p:tgtEl>
                                          <p:spTgt spid="38"/>
                                        </p:tgtEl>
                                        <p:attrNameLst>
                                          <p:attrName>ppt_x</p:attrName>
                                        </p:attrNameLst>
                                      </p:cBhvr>
                                      <p:tavLst>
                                        <p:tav tm="0" fmla="#ppt_x+(8/9)*(#ppt_x-(#ppt_x-#ppt_w/2))*((1.5-1.5*$)^2-(1.5-1.5*$)^3)">
                                          <p:val>
                                            <p:strVal val="0"/>
                                          </p:val>
                                        </p:tav>
                                        <p:tav tm="100000">
                                          <p:val>
                                            <p:strVal val="1"/>
                                          </p:val>
                                        </p:tav>
                                      </p:tavLst>
                                    </p:anim>
                                    <p:anim to="" calcmode="lin" valueType="num">
                                      <p:cBhvr>
                                        <p:cTn id="46" dur="1000" fill="hold">
                                          <p:stCondLst>
                                            <p:cond delay="0"/>
                                          </p:stCondLst>
                                        </p:cTn>
                                        <p:tgtEl>
                                          <p:spTgt spid="38"/>
                                        </p:tgtEl>
                                        <p:attrNameLst>
                                          <p:attrName>ppt_y</p:attrName>
                                        </p:attrNameLst>
                                      </p:cBhvr>
                                      <p:tavLst>
                                        <p:tav tm="0" fmla="#ppt_y+(8/9)*(#ppt_y-(#ppt_y+#ppt_h/2))*((1.5-1.5*$)^2-(1.5-1.5*$)^3)">
                                          <p:val>
                                            <p:strVal val="0"/>
                                          </p:val>
                                        </p:tav>
                                        <p:tav tm="100000">
                                          <p:val>
                                            <p:strVal val="1"/>
                                          </p:val>
                                        </p:tav>
                                      </p:tavLst>
                                    </p:anim>
                                    <p:anim to="" calcmode="lin" valueType="num">
                                      <p:cBhvr>
                                        <p:cTn id="47" dur="1000" fill="hold">
                                          <p:stCondLst>
                                            <p:cond delay="0"/>
                                          </p:stCondLst>
                                        </p:cTn>
                                        <p:tgtEl>
                                          <p:spTgt spid="38"/>
                                        </p:tgtEl>
                                        <p:attrNameLst>
                                          <p:attrName>ppt_w</p:attrName>
                                        </p:attrNameLst>
                                      </p:cBhvr>
                                      <p:tavLst>
                                        <p:tav tm="0" fmla="#ppt_w+(8/9)*(#ppt_w-0)*((1.5-1.5*$)^2-(1.5-1.5*$)^3)">
                                          <p:val>
                                            <p:strVal val="0"/>
                                          </p:val>
                                        </p:tav>
                                        <p:tav tm="100000">
                                          <p:val>
                                            <p:strVal val="1"/>
                                          </p:val>
                                        </p:tav>
                                      </p:tavLst>
                                    </p:anim>
                                    <p:anim to="" calcmode="lin" valueType="num">
                                      <p:cBhvr>
                                        <p:cTn id="48" dur="1000" fill="hold">
                                          <p:stCondLst>
                                            <p:cond delay="0"/>
                                          </p:stCondLst>
                                        </p:cTn>
                                        <p:tgtEl>
                                          <p:spTgt spid="38"/>
                                        </p:tgtEl>
                                        <p:attrNameLst>
                                          <p:attrName>ppt_h</p:attrName>
                                        </p:attrNameLst>
                                      </p:cBhvr>
                                      <p:tavLst>
                                        <p:tav tm="0" fmla="#ppt_h+(8/9)*(#ppt_h-0)*((1.5-1.5*$)^2-(1.5-1.5*$)^3)">
                                          <p:val>
                                            <p:strVal val="0"/>
                                          </p:val>
                                        </p:tav>
                                        <p:tav tm="100000">
                                          <p:val>
                                            <p:strVal val="1"/>
                                          </p:val>
                                        </p:tav>
                                      </p:tavLst>
                                    </p:anim>
                                  </p:childTnLst>
                                </p:cTn>
                              </p:par>
                            </p:childTnLst>
                          </p:cTn>
                        </p:par>
                        <p:par>
                          <p:cTn id="49" fill="hold">
                            <p:stCondLst>
                              <p:cond delay="5800"/>
                            </p:stCondLst>
                            <p:childTnLst>
                              <p:par>
                                <p:cTn id="50" presetID="23" presetClass="entr" presetSubtype="528" fill="hold" grpId="0" nodeType="afterEffect">
                                  <p:stCondLst>
                                    <p:cond delay="0"/>
                                  </p:stCondLst>
                                  <p:iterate type="lt">
                                    <p:tmPct val="5000"/>
                                  </p:iterate>
                                  <p:childTnLst>
                                    <p:set>
                                      <p:cBhvr>
                                        <p:cTn id="51" dur="1" fill="hold">
                                          <p:stCondLst>
                                            <p:cond delay="0"/>
                                          </p:stCondLst>
                                        </p:cTn>
                                        <p:tgtEl>
                                          <p:spTgt spid="39"/>
                                        </p:tgtEl>
                                        <p:attrNameLst>
                                          <p:attrName>style.visibility</p:attrName>
                                        </p:attrNameLst>
                                      </p:cBhvr>
                                      <p:to>
                                        <p:strVal val="visible"/>
                                      </p:to>
                                    </p:set>
                                    <p:anim to="" calcmode="lin" valueType="num">
                                      <p:cBhvr>
                                        <p:cTn id="52" dur="1000" fill="hold">
                                          <p:stCondLst>
                                            <p:cond delay="0"/>
                                          </p:stCondLst>
                                        </p:cTn>
                                        <p:tgtEl>
                                          <p:spTgt spid="39"/>
                                        </p:tgtEl>
                                        <p:attrNameLst>
                                          <p:attrName>ppt_x</p:attrName>
                                        </p:attrNameLst>
                                      </p:cBhvr>
                                      <p:tavLst>
                                        <p:tav tm="0" fmla="#ppt_x+(8/9)*(#ppt_x-(#ppt_x-#ppt_w/2))*((1.5-1.5*$)^2-(1.5-1.5*$)^3)">
                                          <p:val>
                                            <p:strVal val="0"/>
                                          </p:val>
                                        </p:tav>
                                        <p:tav tm="100000">
                                          <p:val>
                                            <p:strVal val="1"/>
                                          </p:val>
                                        </p:tav>
                                      </p:tavLst>
                                    </p:anim>
                                    <p:anim to="" calcmode="lin" valueType="num">
                                      <p:cBhvr>
                                        <p:cTn id="53" dur="1000" fill="hold">
                                          <p:stCondLst>
                                            <p:cond delay="0"/>
                                          </p:stCondLst>
                                        </p:cTn>
                                        <p:tgtEl>
                                          <p:spTgt spid="39"/>
                                        </p:tgtEl>
                                        <p:attrNameLst>
                                          <p:attrName>ppt_y</p:attrName>
                                        </p:attrNameLst>
                                      </p:cBhvr>
                                      <p:tavLst>
                                        <p:tav tm="0" fmla="#ppt_y+(8/9)*(#ppt_y-(#ppt_y+#ppt_h/2))*((1.5-1.5*$)^2-(1.5-1.5*$)^3)">
                                          <p:val>
                                            <p:strVal val="0"/>
                                          </p:val>
                                        </p:tav>
                                        <p:tav tm="100000">
                                          <p:val>
                                            <p:strVal val="1"/>
                                          </p:val>
                                        </p:tav>
                                      </p:tavLst>
                                    </p:anim>
                                    <p:anim to="" calcmode="lin" valueType="num">
                                      <p:cBhvr>
                                        <p:cTn id="54" dur="1000" fill="hold">
                                          <p:stCondLst>
                                            <p:cond delay="0"/>
                                          </p:stCondLst>
                                        </p:cTn>
                                        <p:tgtEl>
                                          <p:spTgt spid="39"/>
                                        </p:tgtEl>
                                        <p:attrNameLst>
                                          <p:attrName>ppt_w</p:attrName>
                                        </p:attrNameLst>
                                      </p:cBhvr>
                                      <p:tavLst>
                                        <p:tav tm="0" fmla="#ppt_w+(8/9)*(#ppt_w-0)*((1.5-1.5*$)^2-(1.5-1.5*$)^3)">
                                          <p:val>
                                            <p:strVal val="0"/>
                                          </p:val>
                                        </p:tav>
                                        <p:tav tm="100000">
                                          <p:val>
                                            <p:strVal val="1"/>
                                          </p:val>
                                        </p:tav>
                                      </p:tavLst>
                                    </p:anim>
                                    <p:anim to="" calcmode="lin" valueType="num">
                                      <p:cBhvr>
                                        <p:cTn id="55" dur="1000" fill="hold">
                                          <p:stCondLst>
                                            <p:cond delay="0"/>
                                          </p:stCondLst>
                                        </p:cTn>
                                        <p:tgtEl>
                                          <p:spTgt spid="39"/>
                                        </p:tgtEl>
                                        <p:attrNameLst>
                                          <p:attrName>ppt_h</p:attrName>
                                        </p:attrNameLst>
                                      </p:cBhvr>
                                      <p:tavLst>
                                        <p:tav tm="0" fmla="#ppt_h+(8/9)*(#ppt_h-0)*((1.5-1.5*$)^2-(1.5-1.5*$)^3)">
                                          <p:val>
                                            <p:strVal val="0"/>
                                          </p:val>
                                        </p:tav>
                                        <p:tav tm="100000">
                                          <p:val>
                                            <p:strVal val="1"/>
                                          </p:val>
                                        </p:tav>
                                      </p:tavLst>
                                    </p:anim>
                                  </p:childTnLst>
                                </p:cTn>
                              </p:par>
                            </p:childTnLst>
                          </p:cTn>
                        </p:par>
                        <p:par>
                          <p:cTn id="56" fill="hold">
                            <p:stCondLst>
                              <p:cond delay="6950"/>
                            </p:stCondLst>
                            <p:childTnLst>
                              <p:par>
                                <p:cTn id="57" presetID="22" presetClass="entr" presetSubtype="4"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down)">
                                      <p:cBhvr>
                                        <p:cTn id="59" dur="500"/>
                                        <p:tgtEl>
                                          <p:spTgt spid="4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down)">
                                      <p:cBhvr>
                                        <p:cTn id="62" dur="500"/>
                                        <p:tgtEl>
                                          <p:spTgt spid="41"/>
                                        </p:tgtEl>
                                      </p:cBhvr>
                                    </p:animEffect>
                                  </p:childTnLst>
                                </p:cTn>
                              </p:par>
                            </p:childTnLst>
                          </p:cTn>
                        </p:par>
                        <p:par>
                          <p:cTn id="63" fill="hold">
                            <p:stCondLst>
                              <p:cond delay="7450"/>
                            </p:stCondLst>
                            <p:childTnLst>
                              <p:par>
                                <p:cTn id="64" presetID="22" presetClass="entr" presetSubtype="4"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down)">
                                      <p:cBhvr>
                                        <p:cTn id="66" dur="500"/>
                                        <p:tgtEl>
                                          <p:spTgt spid="4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wipe(down)">
                                      <p:cBhvr>
                                        <p:cTn id="69" dur="500"/>
                                        <p:tgtEl>
                                          <p:spTgt spid="43"/>
                                        </p:tgtEl>
                                      </p:cBhvr>
                                    </p:animEffect>
                                  </p:childTnLst>
                                </p:cTn>
                              </p:par>
                            </p:childTnLst>
                          </p:cTn>
                        </p:par>
                        <p:par>
                          <p:cTn id="70" fill="hold">
                            <p:stCondLst>
                              <p:cond delay="7950"/>
                            </p:stCondLst>
                            <p:childTnLst>
                              <p:par>
                                <p:cTn id="71" presetID="22" presetClass="entr" presetSubtype="4"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down)">
                                      <p:cBhvr>
                                        <p:cTn id="73" dur="500"/>
                                        <p:tgtEl>
                                          <p:spTgt spid="4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down)">
                                      <p:cBhvr>
                                        <p:cTn id="76" dur="500"/>
                                        <p:tgtEl>
                                          <p:spTgt spid="45"/>
                                        </p:tgtEl>
                                      </p:cBhvr>
                                    </p:animEffect>
                                  </p:childTnLst>
                                </p:cTn>
                              </p:par>
                            </p:childTnLst>
                          </p:cTn>
                        </p:par>
                        <p:par>
                          <p:cTn id="77" fill="hold">
                            <p:stCondLst>
                              <p:cond delay="8450"/>
                            </p:stCondLst>
                            <p:childTnLst>
                              <p:par>
                                <p:cTn id="78" presetID="14" presetClass="entr" presetSubtype="10" fill="hold" nodeType="after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randombar(horizontal)">
                                      <p:cBhvr>
                                        <p:cTn id="80" dur="500"/>
                                        <p:tgtEl>
                                          <p:spTgt spid="6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p:cTn id="83" dur="500" fill="hold"/>
                                        <p:tgtEl>
                                          <p:spTgt spid="52"/>
                                        </p:tgtEl>
                                        <p:attrNameLst>
                                          <p:attrName>ppt_w</p:attrName>
                                        </p:attrNameLst>
                                      </p:cBhvr>
                                      <p:tavLst>
                                        <p:tav tm="0">
                                          <p:val>
                                            <p:fltVal val="0"/>
                                          </p:val>
                                        </p:tav>
                                        <p:tav tm="100000">
                                          <p:val>
                                            <p:strVal val="#ppt_w"/>
                                          </p:val>
                                        </p:tav>
                                      </p:tavLst>
                                    </p:anim>
                                    <p:anim calcmode="lin" valueType="num">
                                      <p:cBhvr>
                                        <p:cTn id="84" dur="500" fill="hold"/>
                                        <p:tgtEl>
                                          <p:spTgt spid="52"/>
                                        </p:tgtEl>
                                        <p:attrNameLst>
                                          <p:attrName>ppt_h</p:attrName>
                                        </p:attrNameLst>
                                      </p:cBhvr>
                                      <p:tavLst>
                                        <p:tav tm="0">
                                          <p:val>
                                            <p:fltVal val="0"/>
                                          </p:val>
                                        </p:tav>
                                        <p:tav tm="100000">
                                          <p:val>
                                            <p:strVal val="#ppt_h"/>
                                          </p:val>
                                        </p:tav>
                                      </p:tavLst>
                                    </p:anim>
                                    <p:animEffect transition="in" filter="fade">
                                      <p:cBhvr>
                                        <p:cTn id="85" dur="500"/>
                                        <p:tgtEl>
                                          <p:spTgt spid="52"/>
                                        </p:tgtEl>
                                      </p:cBhvr>
                                    </p:animEffect>
                                  </p:childTnLst>
                                </p:cTn>
                              </p:par>
                            </p:childTnLst>
                          </p:cTn>
                        </p:par>
                        <p:par>
                          <p:cTn id="86" fill="hold">
                            <p:stCondLst>
                              <p:cond delay="8950"/>
                            </p:stCondLst>
                            <p:childTnLst>
                              <p:par>
                                <p:cTn id="87" presetID="14" presetClass="entr" presetSubtype="10"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randombar(horizontal)">
                                      <p:cBhvr>
                                        <p:cTn id="89" dur="500"/>
                                        <p:tgtEl>
                                          <p:spTgt spid="77"/>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5"/>
                                        </p:tgtEl>
                                        <p:attrNameLst>
                                          <p:attrName>style.visibility</p:attrName>
                                        </p:attrNameLst>
                                      </p:cBhvr>
                                      <p:to>
                                        <p:strVal val="visible"/>
                                      </p:to>
                                    </p:set>
                                    <p:anim calcmode="lin" valueType="num">
                                      <p:cBhvr>
                                        <p:cTn id="92" dur="500" fill="hold"/>
                                        <p:tgtEl>
                                          <p:spTgt spid="55"/>
                                        </p:tgtEl>
                                        <p:attrNameLst>
                                          <p:attrName>ppt_w</p:attrName>
                                        </p:attrNameLst>
                                      </p:cBhvr>
                                      <p:tavLst>
                                        <p:tav tm="0">
                                          <p:val>
                                            <p:fltVal val="0"/>
                                          </p:val>
                                        </p:tav>
                                        <p:tav tm="100000">
                                          <p:val>
                                            <p:strVal val="#ppt_w"/>
                                          </p:val>
                                        </p:tav>
                                      </p:tavLst>
                                    </p:anim>
                                    <p:anim calcmode="lin" valueType="num">
                                      <p:cBhvr>
                                        <p:cTn id="93" dur="500" fill="hold"/>
                                        <p:tgtEl>
                                          <p:spTgt spid="55"/>
                                        </p:tgtEl>
                                        <p:attrNameLst>
                                          <p:attrName>ppt_h</p:attrName>
                                        </p:attrNameLst>
                                      </p:cBhvr>
                                      <p:tavLst>
                                        <p:tav tm="0">
                                          <p:val>
                                            <p:fltVal val="0"/>
                                          </p:val>
                                        </p:tav>
                                        <p:tav tm="100000">
                                          <p:val>
                                            <p:strVal val="#ppt_h"/>
                                          </p:val>
                                        </p:tav>
                                      </p:tavLst>
                                    </p:anim>
                                    <p:animEffect transition="in" filter="fade">
                                      <p:cBhvr>
                                        <p:cTn id="94" dur="500"/>
                                        <p:tgtEl>
                                          <p:spTgt spid="55"/>
                                        </p:tgtEl>
                                      </p:cBhvr>
                                    </p:animEffect>
                                  </p:childTnLst>
                                </p:cTn>
                              </p:par>
                            </p:childTnLst>
                          </p:cTn>
                        </p:par>
                        <p:par>
                          <p:cTn id="95" fill="hold">
                            <p:stCondLst>
                              <p:cond delay="9450"/>
                            </p:stCondLst>
                            <p:childTnLst>
                              <p:par>
                                <p:cTn id="96" presetID="14" presetClass="entr" presetSubtype="10" fill="hold" nodeType="afterEffect">
                                  <p:stCondLst>
                                    <p:cond delay="0"/>
                                  </p:stCondLst>
                                  <p:childTnLst>
                                    <p:set>
                                      <p:cBhvr>
                                        <p:cTn id="97" dur="1" fill="hold">
                                          <p:stCondLst>
                                            <p:cond delay="0"/>
                                          </p:stCondLst>
                                        </p:cTn>
                                        <p:tgtEl>
                                          <p:spTgt spid="104"/>
                                        </p:tgtEl>
                                        <p:attrNameLst>
                                          <p:attrName>style.visibility</p:attrName>
                                        </p:attrNameLst>
                                      </p:cBhvr>
                                      <p:to>
                                        <p:strVal val="visible"/>
                                      </p:to>
                                    </p:set>
                                    <p:animEffect transition="in" filter="randombar(horizontal)">
                                      <p:cBhvr>
                                        <p:cTn id="98" dur="500"/>
                                        <p:tgtEl>
                                          <p:spTgt spid="104"/>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p:cTn id="101" dur="500" fill="hold"/>
                                        <p:tgtEl>
                                          <p:spTgt spid="56"/>
                                        </p:tgtEl>
                                        <p:attrNameLst>
                                          <p:attrName>ppt_w</p:attrName>
                                        </p:attrNameLst>
                                      </p:cBhvr>
                                      <p:tavLst>
                                        <p:tav tm="0">
                                          <p:val>
                                            <p:fltVal val="0"/>
                                          </p:val>
                                        </p:tav>
                                        <p:tav tm="100000">
                                          <p:val>
                                            <p:strVal val="#ppt_w"/>
                                          </p:val>
                                        </p:tav>
                                      </p:tavLst>
                                    </p:anim>
                                    <p:anim calcmode="lin" valueType="num">
                                      <p:cBhvr>
                                        <p:cTn id="102" dur="500" fill="hold"/>
                                        <p:tgtEl>
                                          <p:spTgt spid="56"/>
                                        </p:tgtEl>
                                        <p:attrNameLst>
                                          <p:attrName>ppt_h</p:attrName>
                                        </p:attrNameLst>
                                      </p:cBhvr>
                                      <p:tavLst>
                                        <p:tav tm="0">
                                          <p:val>
                                            <p:fltVal val="0"/>
                                          </p:val>
                                        </p:tav>
                                        <p:tav tm="100000">
                                          <p:val>
                                            <p:strVal val="#ppt_h"/>
                                          </p:val>
                                        </p:tav>
                                      </p:tavLst>
                                    </p:anim>
                                    <p:animEffect transition="in" filter="fade">
                                      <p:cBhvr>
                                        <p:cTn id="103" dur="500"/>
                                        <p:tgtEl>
                                          <p:spTgt spid="56"/>
                                        </p:tgtEl>
                                      </p:cBhvr>
                                    </p:animEffect>
                                  </p:childTnLst>
                                </p:cTn>
                              </p:par>
                            </p:childTnLst>
                          </p:cTn>
                        </p:par>
                        <p:par>
                          <p:cTn id="104" fill="hold">
                            <p:stCondLst>
                              <p:cond delay="9950"/>
                            </p:stCondLst>
                            <p:childTnLst>
                              <p:par>
                                <p:cTn id="105" presetID="14" presetClass="entr" presetSubtype="10" fill="hold"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randombar(horizontal)">
                                      <p:cBhvr>
                                        <p:cTn id="107" dur="500"/>
                                        <p:tgtEl>
                                          <p:spTgt spid="60"/>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57"/>
                                        </p:tgtEl>
                                        <p:attrNameLst>
                                          <p:attrName>style.visibility</p:attrName>
                                        </p:attrNameLst>
                                      </p:cBhvr>
                                      <p:to>
                                        <p:strVal val="visible"/>
                                      </p:to>
                                    </p:set>
                                    <p:anim calcmode="lin" valueType="num">
                                      <p:cBhvr>
                                        <p:cTn id="110" dur="500" fill="hold"/>
                                        <p:tgtEl>
                                          <p:spTgt spid="57"/>
                                        </p:tgtEl>
                                        <p:attrNameLst>
                                          <p:attrName>ppt_w</p:attrName>
                                        </p:attrNameLst>
                                      </p:cBhvr>
                                      <p:tavLst>
                                        <p:tav tm="0">
                                          <p:val>
                                            <p:fltVal val="0"/>
                                          </p:val>
                                        </p:tav>
                                        <p:tav tm="100000">
                                          <p:val>
                                            <p:strVal val="#ppt_w"/>
                                          </p:val>
                                        </p:tav>
                                      </p:tavLst>
                                    </p:anim>
                                    <p:anim calcmode="lin" valueType="num">
                                      <p:cBhvr>
                                        <p:cTn id="111" dur="500" fill="hold"/>
                                        <p:tgtEl>
                                          <p:spTgt spid="57"/>
                                        </p:tgtEl>
                                        <p:attrNameLst>
                                          <p:attrName>ppt_h</p:attrName>
                                        </p:attrNameLst>
                                      </p:cBhvr>
                                      <p:tavLst>
                                        <p:tav tm="0">
                                          <p:val>
                                            <p:fltVal val="0"/>
                                          </p:val>
                                        </p:tav>
                                        <p:tav tm="100000">
                                          <p:val>
                                            <p:strVal val="#ppt_h"/>
                                          </p:val>
                                        </p:tav>
                                      </p:tavLst>
                                    </p:anim>
                                    <p:animEffect transition="in" filter="fade">
                                      <p:cBhvr>
                                        <p:cTn id="11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6" grpId="0" animBg="1"/>
      <p:bldP spid="37" grpId="0"/>
      <p:bldP spid="38" grpId="0"/>
      <p:bldP spid="39" grpId="0"/>
      <p:bldP spid="40" grpId="0"/>
      <p:bldP spid="41" grpId="0"/>
      <p:bldP spid="42" grpId="0"/>
      <p:bldP spid="43" grpId="0"/>
      <p:bldP spid="44" grpId="0"/>
      <p:bldP spid="45" grpId="0"/>
      <p:bldP spid="52" grpId="0"/>
      <p:bldP spid="55"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F158CD90-7A35-4DCA-AED3-FBFAAE879619}"/>
              </a:ext>
            </a:extLst>
          </p:cNvPr>
          <p:cNvGrpSpPr/>
          <p:nvPr/>
        </p:nvGrpSpPr>
        <p:grpSpPr>
          <a:xfrm>
            <a:off x="850445" y="305388"/>
            <a:ext cx="5591416" cy="737253"/>
            <a:chOff x="793962" y="874920"/>
            <a:chExt cx="5591416" cy="737253"/>
          </a:xfrm>
        </p:grpSpPr>
        <p:sp>
          <p:nvSpPr>
            <p:cNvPr id="28" name="文本框 82">
              <a:extLst>
                <a:ext uri="{FF2B5EF4-FFF2-40B4-BE49-F238E27FC236}">
                  <a16:creationId xmlns:a16="http://schemas.microsoft.com/office/drawing/2014/main" id="{B3E3136E-836F-4782-952A-E151381739BE}"/>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p>
          </p:txBody>
        </p:sp>
        <p:sp>
          <p:nvSpPr>
            <p:cNvPr id="29" name="文本框 83">
              <a:extLst>
                <a:ext uri="{FF2B5EF4-FFF2-40B4-BE49-F238E27FC236}">
                  <a16:creationId xmlns:a16="http://schemas.microsoft.com/office/drawing/2014/main" id="{7B0BDC1D-825B-44A6-9424-7C37CEB08D61}"/>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sp>
        <p:nvSpPr>
          <p:cNvPr id="30" name="任意多边形 48">
            <a:extLst>
              <a:ext uri="{FF2B5EF4-FFF2-40B4-BE49-F238E27FC236}">
                <a16:creationId xmlns:a16="http://schemas.microsoft.com/office/drawing/2014/main" id="{91AF154E-9173-4D22-A2EF-F5F3A20164C3}"/>
              </a:ext>
            </a:extLst>
          </p:cNvPr>
          <p:cNvSpPr/>
          <p:nvPr/>
        </p:nvSpPr>
        <p:spPr>
          <a:xfrm flipV="1">
            <a:off x="7114395" y="1982863"/>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prstClr val="white"/>
              </a:solidFill>
              <a:cs typeface="+mn-ea"/>
              <a:sym typeface="+mn-lt"/>
            </a:endParaRPr>
          </a:p>
        </p:txBody>
      </p:sp>
      <p:sp>
        <p:nvSpPr>
          <p:cNvPr id="31" name="任意多边形 51">
            <a:extLst>
              <a:ext uri="{FF2B5EF4-FFF2-40B4-BE49-F238E27FC236}">
                <a16:creationId xmlns:a16="http://schemas.microsoft.com/office/drawing/2014/main" id="{A6D99A10-2A38-4B5B-91AB-4E5746159E05}"/>
              </a:ext>
            </a:extLst>
          </p:cNvPr>
          <p:cNvSpPr/>
          <p:nvPr/>
        </p:nvSpPr>
        <p:spPr>
          <a:xfrm flipH="1" flipV="1">
            <a:off x="1463272" y="2895509"/>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prstClr val="white"/>
              </a:solidFill>
              <a:cs typeface="+mn-ea"/>
              <a:sym typeface="+mn-lt"/>
            </a:endParaRPr>
          </a:p>
        </p:txBody>
      </p:sp>
      <p:sp>
        <p:nvSpPr>
          <p:cNvPr id="32" name="任意多边形 54">
            <a:extLst>
              <a:ext uri="{FF2B5EF4-FFF2-40B4-BE49-F238E27FC236}">
                <a16:creationId xmlns:a16="http://schemas.microsoft.com/office/drawing/2014/main" id="{C5E1B1A5-F689-447E-812C-89DE58A48867}"/>
              </a:ext>
            </a:extLst>
          </p:cNvPr>
          <p:cNvSpPr/>
          <p:nvPr/>
        </p:nvSpPr>
        <p:spPr>
          <a:xfrm flipV="1">
            <a:off x="7731131" y="3641774"/>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prstClr val="white"/>
              </a:solidFill>
              <a:cs typeface="+mn-ea"/>
              <a:sym typeface="+mn-lt"/>
            </a:endParaRPr>
          </a:p>
        </p:txBody>
      </p:sp>
      <p:sp>
        <p:nvSpPr>
          <p:cNvPr id="33" name="任意多边形 57">
            <a:extLst>
              <a:ext uri="{FF2B5EF4-FFF2-40B4-BE49-F238E27FC236}">
                <a16:creationId xmlns:a16="http://schemas.microsoft.com/office/drawing/2014/main" id="{AEE1FFC4-D791-4D27-BBD2-C9BFB833A528}"/>
              </a:ext>
            </a:extLst>
          </p:cNvPr>
          <p:cNvSpPr/>
          <p:nvPr/>
        </p:nvSpPr>
        <p:spPr>
          <a:xfrm flipH="1" flipV="1">
            <a:off x="2217568" y="4624742"/>
            <a:ext cx="2621735" cy="27260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solidFill>
                <a:prstClr val="white"/>
              </a:solidFill>
              <a:cs typeface="+mn-ea"/>
              <a:sym typeface="+mn-lt"/>
            </a:endParaRPr>
          </a:p>
        </p:txBody>
      </p:sp>
      <p:grpSp>
        <p:nvGrpSpPr>
          <p:cNvPr id="34" name="组合 33">
            <a:extLst>
              <a:ext uri="{FF2B5EF4-FFF2-40B4-BE49-F238E27FC236}">
                <a16:creationId xmlns:a16="http://schemas.microsoft.com/office/drawing/2014/main" id="{98C9CD9C-3878-4473-8981-790D19995B6A}"/>
              </a:ext>
            </a:extLst>
          </p:cNvPr>
          <p:cNvGrpSpPr/>
          <p:nvPr/>
        </p:nvGrpSpPr>
        <p:grpSpPr>
          <a:xfrm>
            <a:off x="4085007" y="1532881"/>
            <a:ext cx="3725628" cy="4801269"/>
            <a:chOff x="4437373" y="964897"/>
            <a:chExt cx="3725628" cy="4801269"/>
          </a:xfrm>
          <a:effectLst>
            <a:outerShdw blurRad="152400" dist="76200" dir="2700000" algn="tl" rotWithShape="0">
              <a:prstClr val="black">
                <a:alpha val="30000"/>
              </a:prstClr>
            </a:outerShdw>
          </a:effectLst>
        </p:grpSpPr>
        <p:grpSp>
          <p:nvGrpSpPr>
            <p:cNvPr id="35" name="组合 34">
              <a:extLst>
                <a:ext uri="{FF2B5EF4-FFF2-40B4-BE49-F238E27FC236}">
                  <a16:creationId xmlns:a16="http://schemas.microsoft.com/office/drawing/2014/main" id="{B2EC4478-B316-4405-8674-8FA55FBEAB32}"/>
                </a:ext>
              </a:extLst>
            </p:cNvPr>
            <p:cNvGrpSpPr/>
            <p:nvPr/>
          </p:nvGrpSpPr>
          <p:grpSpPr>
            <a:xfrm>
              <a:off x="4437373" y="964897"/>
              <a:ext cx="3725628" cy="3996061"/>
              <a:chOff x="5072371" y="821549"/>
              <a:chExt cx="3725628" cy="3996061"/>
            </a:xfrm>
          </p:grpSpPr>
          <p:sp>
            <p:nvSpPr>
              <p:cNvPr id="38" name="任意多边形 25">
                <a:extLst>
                  <a:ext uri="{FF2B5EF4-FFF2-40B4-BE49-F238E27FC236}">
                    <a16:creationId xmlns:a16="http://schemas.microsoft.com/office/drawing/2014/main" id="{EBFA5524-631A-4691-9C02-8C6C4D991B19}"/>
                  </a:ext>
                </a:extLst>
              </p:cNvPr>
              <p:cNvSpPr>
                <a:spLocks/>
              </p:cNvSpPr>
              <p:nvPr/>
            </p:nvSpPr>
            <p:spPr bwMode="auto">
              <a:xfrm>
                <a:off x="5760962" y="3796209"/>
                <a:ext cx="2752022" cy="988138"/>
              </a:xfrm>
              <a:custGeom>
                <a:avLst/>
                <a:gdLst>
                  <a:gd name="connsiteX0" fmla="*/ 0 w 2752022"/>
                  <a:gd name="connsiteY0" fmla="*/ 0 h 988138"/>
                  <a:gd name="connsiteX1" fmla="*/ 2752022 w 2752022"/>
                  <a:gd name="connsiteY1" fmla="*/ 0 h 988138"/>
                  <a:gd name="connsiteX2" fmla="*/ 2737950 w 2752022"/>
                  <a:gd name="connsiteY2" fmla="*/ 10116 h 988138"/>
                  <a:gd name="connsiteX3" fmla="*/ 2699100 w 2752022"/>
                  <a:gd name="connsiteY3" fmla="*/ 34351 h 988138"/>
                  <a:gd name="connsiteX4" fmla="*/ 2710611 w 2752022"/>
                  <a:gd name="connsiteY4" fmla="*/ 183715 h 988138"/>
                  <a:gd name="connsiteX5" fmla="*/ 2641543 w 2752022"/>
                  <a:gd name="connsiteY5" fmla="*/ 367547 h 988138"/>
                  <a:gd name="connsiteX6" fmla="*/ 2664565 w 2752022"/>
                  <a:gd name="connsiteY6" fmla="*/ 562869 h 988138"/>
                  <a:gd name="connsiteX7" fmla="*/ 2388292 w 2752022"/>
                  <a:gd name="connsiteY7" fmla="*/ 712233 h 988138"/>
                  <a:gd name="connsiteX8" fmla="*/ 1904812 w 2752022"/>
                  <a:gd name="connsiteY8" fmla="*/ 712233 h 988138"/>
                  <a:gd name="connsiteX9" fmla="*/ 1812721 w 2752022"/>
                  <a:gd name="connsiteY9" fmla="*/ 735212 h 988138"/>
                  <a:gd name="connsiteX10" fmla="*/ 1668401 w 2752022"/>
                  <a:gd name="connsiteY10" fmla="*/ 928739 h 988138"/>
                  <a:gd name="connsiteX11" fmla="*/ 1654259 w 2752022"/>
                  <a:gd name="connsiteY11" fmla="*/ 988138 h 988138"/>
                  <a:gd name="connsiteX12" fmla="*/ 1471753 w 2752022"/>
                  <a:gd name="connsiteY12" fmla="*/ 988138 h 988138"/>
                  <a:gd name="connsiteX13" fmla="*/ 59072 w 2752022"/>
                  <a:gd name="connsiteY13" fmla="*/ 635917 h 988138"/>
                  <a:gd name="connsiteX14" fmla="*/ 60289 w 2752022"/>
                  <a:gd name="connsiteY14" fmla="*/ 629113 h 988138"/>
                  <a:gd name="connsiteX15" fmla="*/ 97521 w 2752022"/>
                  <a:gd name="connsiteY15" fmla="*/ 252652 h 988138"/>
                  <a:gd name="connsiteX16" fmla="*/ 21438 w 2752022"/>
                  <a:gd name="connsiteY16" fmla="*/ 32915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2022" h="988138">
                    <a:moveTo>
                      <a:pt x="0" y="0"/>
                    </a:moveTo>
                    <a:lnTo>
                      <a:pt x="2752022" y="0"/>
                    </a:lnTo>
                    <a:lnTo>
                      <a:pt x="2737950" y="10116"/>
                    </a:lnTo>
                    <a:cubicBezTo>
                      <a:pt x="2712050" y="27889"/>
                      <a:pt x="2699100" y="34351"/>
                      <a:pt x="2699100" y="34351"/>
                    </a:cubicBezTo>
                    <a:cubicBezTo>
                      <a:pt x="2699100" y="34351"/>
                      <a:pt x="2802702" y="103288"/>
                      <a:pt x="2710611" y="183715"/>
                    </a:cubicBezTo>
                    <a:cubicBezTo>
                      <a:pt x="2618520" y="264142"/>
                      <a:pt x="2630031" y="310100"/>
                      <a:pt x="2641543" y="367547"/>
                    </a:cubicBezTo>
                    <a:cubicBezTo>
                      <a:pt x="2653054" y="413505"/>
                      <a:pt x="2699100" y="493932"/>
                      <a:pt x="2664565" y="562869"/>
                    </a:cubicBezTo>
                    <a:cubicBezTo>
                      <a:pt x="2630031" y="631806"/>
                      <a:pt x="2560963" y="689254"/>
                      <a:pt x="2388292" y="712233"/>
                    </a:cubicBezTo>
                    <a:cubicBezTo>
                      <a:pt x="2388292" y="712233"/>
                      <a:pt x="1996904" y="689254"/>
                      <a:pt x="1904812" y="712233"/>
                    </a:cubicBezTo>
                    <a:cubicBezTo>
                      <a:pt x="1812721" y="723722"/>
                      <a:pt x="1812721" y="735212"/>
                      <a:pt x="1812721" y="735212"/>
                    </a:cubicBezTo>
                    <a:cubicBezTo>
                      <a:pt x="1812721" y="735212"/>
                      <a:pt x="1715774" y="779196"/>
                      <a:pt x="1668401" y="928739"/>
                    </a:cubicBezTo>
                    <a:lnTo>
                      <a:pt x="1654259" y="988138"/>
                    </a:lnTo>
                    <a:lnTo>
                      <a:pt x="1471753" y="988138"/>
                    </a:lnTo>
                    <a:lnTo>
                      <a:pt x="59072" y="635917"/>
                    </a:lnTo>
                    <a:lnTo>
                      <a:pt x="60289" y="629113"/>
                    </a:lnTo>
                    <a:cubicBezTo>
                      <a:pt x="75938" y="539172"/>
                      <a:pt x="106155" y="347441"/>
                      <a:pt x="97521" y="252652"/>
                    </a:cubicBezTo>
                    <a:cubicBezTo>
                      <a:pt x="80255" y="166481"/>
                      <a:pt x="82413" y="132012"/>
                      <a:pt x="21438" y="32915"/>
                    </a:cubicBezTo>
                    <a:close/>
                  </a:path>
                </a:pathLst>
              </a:custGeom>
              <a:gradFill>
                <a:gsLst>
                  <a:gs pos="0">
                    <a:srgbClr val="FDFDFD"/>
                  </a:gs>
                  <a:gs pos="100000">
                    <a:srgbClr val="E2E2E2"/>
                  </a:gs>
                </a:gsLst>
                <a:lin ang="0" scaled="0"/>
              </a:gradFill>
              <a:ln>
                <a:noFill/>
              </a:ln>
              <a:effectLst/>
            </p:spPr>
            <p:txBody>
              <a:bodyPr vert="horz" wrap="square" lIns="91440" tIns="45720" rIns="91440" bIns="45720" numCol="1" anchor="t" anchorCtr="0" compatLnSpc="1">
                <a:prstTxWarp prst="textNoShape">
                  <a:avLst/>
                </a:prstTxWarp>
                <a:noAutofit/>
              </a:bodyPr>
              <a:lstStyle/>
              <a:p>
                <a:endParaRPr lang="zh-CN" altLang="en-US" sz="1351" dirty="0">
                  <a:cs typeface="+mn-ea"/>
                  <a:sym typeface="+mn-lt"/>
                </a:endParaRPr>
              </a:p>
            </p:txBody>
          </p:sp>
          <p:sp>
            <p:nvSpPr>
              <p:cNvPr id="39" name="任意多边形 24">
                <a:extLst>
                  <a:ext uri="{FF2B5EF4-FFF2-40B4-BE49-F238E27FC236}">
                    <a16:creationId xmlns:a16="http://schemas.microsoft.com/office/drawing/2014/main" id="{2C48F87C-51C2-4FCF-8DEA-5A9AAB64EA5A}"/>
                  </a:ext>
                </a:extLst>
              </p:cNvPr>
              <p:cNvSpPr>
                <a:spLocks/>
              </p:cNvSpPr>
              <p:nvPr/>
            </p:nvSpPr>
            <p:spPr bwMode="auto">
              <a:xfrm>
                <a:off x="5145693" y="831797"/>
                <a:ext cx="3127291" cy="988138"/>
              </a:xfrm>
              <a:custGeom>
                <a:avLst/>
                <a:gdLst>
                  <a:gd name="connsiteX0" fmla="*/ 1529532 w 3127291"/>
                  <a:gd name="connsiteY0" fmla="*/ 0 h 988138"/>
                  <a:gd name="connsiteX1" fmla="*/ 3118107 w 3127291"/>
                  <a:gd name="connsiteY1" fmla="*/ 965120 h 988138"/>
                  <a:gd name="connsiteX2" fmla="*/ 3125999 w 3127291"/>
                  <a:gd name="connsiteY2" fmla="*/ 984823 h 988138"/>
                  <a:gd name="connsiteX3" fmla="*/ 3127291 w 3127291"/>
                  <a:gd name="connsiteY3" fmla="*/ 988138 h 988138"/>
                  <a:gd name="connsiteX4" fmla="*/ 0 w 3127291"/>
                  <a:gd name="connsiteY4" fmla="*/ 988138 h 988138"/>
                  <a:gd name="connsiteX5" fmla="*/ 33049 w 3127291"/>
                  <a:gd name="connsiteY5" fmla="*/ 884693 h 988138"/>
                  <a:gd name="connsiteX6" fmla="*/ 1529532 w 3127291"/>
                  <a:gd name="connsiteY6" fmla="*/ 0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7291" h="988138">
                    <a:moveTo>
                      <a:pt x="1529532" y="0"/>
                    </a:moveTo>
                    <a:cubicBezTo>
                      <a:pt x="2047546" y="0"/>
                      <a:pt x="2738230" y="172343"/>
                      <a:pt x="3118107" y="965120"/>
                    </a:cubicBezTo>
                    <a:cubicBezTo>
                      <a:pt x="3118107" y="965120"/>
                      <a:pt x="3120985" y="972122"/>
                      <a:pt x="3125999" y="984823"/>
                    </a:cubicBezTo>
                    <a:lnTo>
                      <a:pt x="3127291" y="988138"/>
                    </a:lnTo>
                    <a:lnTo>
                      <a:pt x="0" y="988138"/>
                    </a:lnTo>
                    <a:lnTo>
                      <a:pt x="33049" y="884693"/>
                    </a:lnTo>
                    <a:cubicBezTo>
                      <a:pt x="263277" y="252769"/>
                      <a:pt x="1011519" y="0"/>
                      <a:pt x="1529532" y="0"/>
                    </a:cubicBezTo>
                    <a:close/>
                  </a:path>
                </a:pathLst>
              </a:custGeom>
              <a:gradFill>
                <a:gsLst>
                  <a:gs pos="100000">
                    <a:srgbClr val="FDFDFD"/>
                  </a:gs>
                  <a:gs pos="0">
                    <a:srgbClr val="E2E2E2"/>
                  </a:gs>
                </a:gsLst>
                <a:lin ang="0" scaled="0"/>
              </a:gradFill>
              <a:ln>
                <a:noFill/>
              </a:ln>
              <a:effectLst/>
            </p:spPr>
            <p:txBody>
              <a:bodyPr vert="horz" wrap="square" lIns="91440" tIns="45720" rIns="91440" bIns="45720" numCol="1" anchor="t" anchorCtr="0" compatLnSpc="1">
                <a:prstTxWarp prst="textNoShape">
                  <a:avLst/>
                </a:prstTxWarp>
                <a:noAutofit/>
              </a:bodyPr>
              <a:lstStyle/>
              <a:p>
                <a:endParaRPr lang="zh-CN" altLang="en-US" sz="1351" dirty="0">
                  <a:cs typeface="+mn-ea"/>
                  <a:sym typeface="+mn-lt"/>
                </a:endParaRPr>
              </a:p>
            </p:txBody>
          </p:sp>
          <p:sp>
            <p:nvSpPr>
              <p:cNvPr id="40" name="任意多边形 23">
                <a:extLst>
                  <a:ext uri="{FF2B5EF4-FFF2-40B4-BE49-F238E27FC236}">
                    <a16:creationId xmlns:a16="http://schemas.microsoft.com/office/drawing/2014/main" id="{7A27EDA8-600B-4696-9132-1FBE91CE406C}"/>
                  </a:ext>
                </a:extLst>
              </p:cNvPr>
              <p:cNvSpPr>
                <a:spLocks/>
              </p:cNvSpPr>
              <p:nvPr/>
            </p:nvSpPr>
            <p:spPr bwMode="auto">
              <a:xfrm>
                <a:off x="5072371" y="1819934"/>
                <a:ext cx="3371233" cy="988138"/>
              </a:xfrm>
              <a:custGeom>
                <a:avLst/>
                <a:gdLst>
                  <a:gd name="connsiteX0" fmla="*/ 63629 w 3371233"/>
                  <a:gd name="connsiteY0" fmla="*/ 0 h 988138"/>
                  <a:gd name="connsiteX1" fmla="*/ 3190920 w 3371233"/>
                  <a:gd name="connsiteY1" fmla="*/ 0 h 988138"/>
                  <a:gd name="connsiteX2" fmla="*/ 3198658 w 3371233"/>
                  <a:gd name="connsiteY2" fmla="*/ 19849 h 988138"/>
                  <a:gd name="connsiteX3" fmla="*/ 3354407 w 3371233"/>
                  <a:gd name="connsiteY3" fmla="*/ 654863 h 988138"/>
                  <a:gd name="connsiteX4" fmla="*/ 3342895 w 3371233"/>
                  <a:gd name="connsiteY4" fmla="*/ 953591 h 988138"/>
                  <a:gd name="connsiteX5" fmla="*/ 3371233 w 3371233"/>
                  <a:gd name="connsiteY5" fmla="*/ 988138 h 988138"/>
                  <a:gd name="connsiteX6" fmla="*/ 73769 w 3371233"/>
                  <a:gd name="connsiteY6" fmla="*/ 988138 h 988138"/>
                  <a:gd name="connsiteX7" fmla="*/ 67990 w 3371233"/>
                  <a:gd name="connsiteY7" fmla="*/ 968079 h 988138"/>
                  <a:gd name="connsiteX8" fmla="*/ 58996 w 3371233"/>
                  <a:gd name="connsiteY8" fmla="*/ 14499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71233" h="988138">
                    <a:moveTo>
                      <a:pt x="63629" y="0"/>
                    </a:moveTo>
                    <a:lnTo>
                      <a:pt x="3190920" y="0"/>
                    </a:lnTo>
                    <a:lnTo>
                      <a:pt x="3198658" y="19849"/>
                    </a:lnTo>
                    <a:cubicBezTo>
                      <a:pt x="3243925" y="137342"/>
                      <a:pt x="3363760" y="468159"/>
                      <a:pt x="3354407" y="654863"/>
                    </a:cubicBezTo>
                    <a:cubicBezTo>
                      <a:pt x="3354407" y="654863"/>
                      <a:pt x="3193247" y="792738"/>
                      <a:pt x="3342895" y="953591"/>
                    </a:cubicBezTo>
                    <a:lnTo>
                      <a:pt x="3371233" y="988138"/>
                    </a:lnTo>
                    <a:lnTo>
                      <a:pt x="73769" y="988138"/>
                    </a:lnTo>
                    <a:lnTo>
                      <a:pt x="67990" y="968079"/>
                    </a:lnTo>
                    <a:cubicBezTo>
                      <a:pt x="14030" y="769060"/>
                      <a:pt x="-48923" y="405385"/>
                      <a:pt x="58996" y="14499"/>
                    </a:cubicBezTo>
                    <a:close/>
                  </a:path>
                </a:pathLst>
              </a:custGeom>
              <a:gradFill>
                <a:gsLst>
                  <a:gs pos="0">
                    <a:srgbClr val="FDFDFD"/>
                  </a:gs>
                  <a:gs pos="100000">
                    <a:srgbClr val="E2E2E2"/>
                  </a:gs>
                </a:gsLst>
                <a:lin ang="0" scaled="0"/>
              </a:gradFill>
              <a:ln>
                <a:noFill/>
              </a:ln>
              <a:effectLst/>
            </p:spPr>
            <p:txBody>
              <a:bodyPr vert="horz" wrap="square" lIns="91440" tIns="45720" rIns="91440" bIns="45720" numCol="1" anchor="t" anchorCtr="0" compatLnSpc="1">
                <a:prstTxWarp prst="textNoShape">
                  <a:avLst/>
                </a:prstTxWarp>
                <a:noAutofit/>
              </a:bodyPr>
              <a:lstStyle/>
              <a:p>
                <a:endParaRPr lang="zh-CN" altLang="en-US" sz="1351" dirty="0">
                  <a:cs typeface="+mn-ea"/>
                  <a:sym typeface="+mn-lt"/>
                </a:endParaRPr>
              </a:p>
            </p:txBody>
          </p:sp>
          <p:sp>
            <p:nvSpPr>
              <p:cNvPr id="41" name="任意多边形 22">
                <a:extLst>
                  <a:ext uri="{FF2B5EF4-FFF2-40B4-BE49-F238E27FC236}">
                    <a16:creationId xmlns:a16="http://schemas.microsoft.com/office/drawing/2014/main" id="{DB9FD6F0-3167-4E69-BDF5-E0DB2B93C49A}"/>
                  </a:ext>
                </a:extLst>
              </p:cNvPr>
              <p:cNvSpPr>
                <a:spLocks/>
              </p:cNvSpPr>
              <p:nvPr/>
            </p:nvSpPr>
            <p:spPr bwMode="auto">
              <a:xfrm>
                <a:off x="5145693" y="2808072"/>
                <a:ext cx="3649002" cy="988138"/>
              </a:xfrm>
              <a:custGeom>
                <a:avLst/>
                <a:gdLst>
                  <a:gd name="connsiteX0" fmla="*/ 0 w 3649002"/>
                  <a:gd name="connsiteY0" fmla="*/ 0 h 988138"/>
                  <a:gd name="connsiteX1" fmla="*/ 3297464 w 3649002"/>
                  <a:gd name="connsiteY1" fmla="*/ 0 h 988138"/>
                  <a:gd name="connsiteX2" fmla="*/ 3321310 w 3649002"/>
                  <a:gd name="connsiteY2" fmla="*/ 29072 h 988138"/>
                  <a:gd name="connsiteX3" fmla="*/ 3637491 w 3649002"/>
                  <a:gd name="connsiteY3" fmla="*/ 448012 h 988138"/>
                  <a:gd name="connsiteX4" fmla="*/ 3591446 w 3649002"/>
                  <a:gd name="connsiteY4" fmla="*/ 585887 h 988138"/>
                  <a:gd name="connsiteX5" fmla="*/ 3384241 w 3649002"/>
                  <a:gd name="connsiteY5" fmla="*/ 666313 h 988138"/>
                  <a:gd name="connsiteX6" fmla="*/ 3384241 w 3649002"/>
                  <a:gd name="connsiteY6" fmla="*/ 804188 h 988138"/>
                  <a:gd name="connsiteX7" fmla="*/ 3372729 w 3649002"/>
                  <a:gd name="connsiteY7" fmla="*/ 976530 h 988138"/>
                  <a:gd name="connsiteX8" fmla="*/ 3356582 w 3649002"/>
                  <a:gd name="connsiteY8" fmla="*/ 988138 h 988138"/>
                  <a:gd name="connsiteX9" fmla="*/ 604562 w 3649002"/>
                  <a:gd name="connsiteY9" fmla="*/ 988138 h 988138"/>
                  <a:gd name="connsiteX10" fmla="*/ 589869 w 3649002"/>
                  <a:gd name="connsiteY10" fmla="*/ 965580 h 988138"/>
                  <a:gd name="connsiteX11" fmla="*/ 540923 w 3649002"/>
                  <a:gd name="connsiteY11" fmla="*/ 896104 h 988138"/>
                  <a:gd name="connsiteX12" fmla="*/ 68955 w 3649002"/>
                  <a:gd name="connsiteY12" fmla="*/ 206733 h 988138"/>
                  <a:gd name="connsiteX13" fmla="*/ 45932 w 3649002"/>
                  <a:gd name="connsiteY13" fmla="*/ 137795 h 988138"/>
                  <a:gd name="connsiteX14" fmla="*/ 9959 w 3649002"/>
                  <a:gd name="connsiteY14" fmla="*/ 34569 h 98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49002" h="988138">
                    <a:moveTo>
                      <a:pt x="0" y="0"/>
                    </a:moveTo>
                    <a:lnTo>
                      <a:pt x="3297464" y="0"/>
                    </a:lnTo>
                    <a:lnTo>
                      <a:pt x="3321310" y="29072"/>
                    </a:lnTo>
                    <a:cubicBezTo>
                      <a:pt x="3452410" y="192910"/>
                      <a:pt x="3637491" y="448012"/>
                      <a:pt x="3637491" y="448012"/>
                    </a:cubicBezTo>
                    <a:cubicBezTo>
                      <a:pt x="3637491" y="448012"/>
                      <a:pt x="3683537" y="539929"/>
                      <a:pt x="3591446" y="585887"/>
                    </a:cubicBezTo>
                    <a:cubicBezTo>
                      <a:pt x="3499355" y="620355"/>
                      <a:pt x="3441798" y="620355"/>
                      <a:pt x="3384241" y="666313"/>
                    </a:cubicBezTo>
                    <a:cubicBezTo>
                      <a:pt x="3326683" y="712271"/>
                      <a:pt x="3315172" y="746740"/>
                      <a:pt x="3384241" y="804188"/>
                    </a:cubicBezTo>
                    <a:cubicBezTo>
                      <a:pt x="3441798" y="861635"/>
                      <a:pt x="3418775" y="953551"/>
                      <a:pt x="3372729" y="976530"/>
                    </a:cubicBezTo>
                    <a:lnTo>
                      <a:pt x="3356582" y="988138"/>
                    </a:lnTo>
                    <a:lnTo>
                      <a:pt x="604562" y="988138"/>
                    </a:lnTo>
                    <a:lnTo>
                      <a:pt x="589869" y="965580"/>
                    </a:lnTo>
                    <a:cubicBezTo>
                      <a:pt x="575817" y="944935"/>
                      <a:pt x="559629" y="921956"/>
                      <a:pt x="540923" y="896104"/>
                    </a:cubicBezTo>
                    <a:cubicBezTo>
                      <a:pt x="379763" y="677803"/>
                      <a:pt x="115001" y="310138"/>
                      <a:pt x="68955" y="206733"/>
                    </a:cubicBezTo>
                    <a:cubicBezTo>
                      <a:pt x="68955" y="195243"/>
                      <a:pt x="45932" y="137795"/>
                      <a:pt x="45932" y="137795"/>
                    </a:cubicBezTo>
                    <a:cubicBezTo>
                      <a:pt x="45932" y="137795"/>
                      <a:pt x="30104" y="100454"/>
                      <a:pt x="9959" y="34569"/>
                    </a:cubicBezTo>
                    <a:close/>
                  </a:path>
                </a:pathLst>
              </a:custGeom>
              <a:gradFill>
                <a:gsLst>
                  <a:gs pos="100000">
                    <a:srgbClr val="FDFDFD"/>
                  </a:gs>
                  <a:gs pos="0">
                    <a:srgbClr val="E2E2E2"/>
                  </a:gs>
                </a:gsLst>
                <a:lin ang="0" scaled="0"/>
              </a:gradFill>
              <a:ln>
                <a:noFill/>
              </a:ln>
              <a:effectLst/>
            </p:spPr>
            <p:txBody>
              <a:bodyPr vert="horz" wrap="square" lIns="91440" tIns="45720" rIns="91440" bIns="45720" numCol="1" anchor="t" anchorCtr="0" compatLnSpc="1">
                <a:prstTxWarp prst="textNoShape">
                  <a:avLst/>
                </a:prstTxWarp>
                <a:noAutofit/>
              </a:bodyPr>
              <a:lstStyle/>
              <a:p>
                <a:endParaRPr lang="zh-CN" altLang="en-US" sz="1351" dirty="0">
                  <a:cs typeface="+mn-ea"/>
                  <a:sym typeface="+mn-lt"/>
                </a:endParaRPr>
              </a:p>
            </p:txBody>
          </p:sp>
          <p:sp>
            <p:nvSpPr>
              <p:cNvPr id="42" name="任意多边形 26">
                <a:extLst>
                  <a:ext uri="{FF2B5EF4-FFF2-40B4-BE49-F238E27FC236}">
                    <a16:creationId xmlns:a16="http://schemas.microsoft.com/office/drawing/2014/main" id="{DD48FC1C-47CD-431F-B6F0-15A767D476C4}"/>
                  </a:ext>
                </a:extLst>
              </p:cNvPr>
              <p:cNvSpPr>
                <a:spLocks/>
              </p:cNvSpPr>
              <p:nvPr/>
            </p:nvSpPr>
            <p:spPr bwMode="auto">
              <a:xfrm>
                <a:off x="5075228" y="821549"/>
                <a:ext cx="3722771" cy="3996061"/>
              </a:xfrm>
              <a:custGeom>
                <a:avLst/>
                <a:gdLst>
                  <a:gd name="connsiteX0" fmla="*/ 1593161 w 3722771"/>
                  <a:gd name="connsiteY0" fmla="*/ 0 h 3996061"/>
                  <a:gd name="connsiteX1" fmla="*/ 3181736 w 3722771"/>
                  <a:gd name="connsiteY1" fmla="*/ 965120 h 3996061"/>
                  <a:gd name="connsiteX2" fmla="*/ 3354407 w 3722771"/>
                  <a:gd name="connsiteY2" fmla="*/ 1643001 h 3996061"/>
                  <a:gd name="connsiteX3" fmla="*/ 3342895 w 3722771"/>
                  <a:gd name="connsiteY3" fmla="*/ 1941729 h 3996061"/>
                  <a:gd name="connsiteX4" fmla="*/ 3711260 w 3722771"/>
                  <a:gd name="connsiteY4" fmla="*/ 2424288 h 3996061"/>
                  <a:gd name="connsiteX5" fmla="*/ 3665215 w 3722771"/>
                  <a:gd name="connsiteY5" fmla="*/ 2562163 h 3996061"/>
                  <a:gd name="connsiteX6" fmla="*/ 3458010 w 3722771"/>
                  <a:gd name="connsiteY6" fmla="*/ 2642589 h 3996061"/>
                  <a:gd name="connsiteX7" fmla="*/ 3458010 w 3722771"/>
                  <a:gd name="connsiteY7" fmla="*/ 2780464 h 3996061"/>
                  <a:gd name="connsiteX8" fmla="*/ 3446498 w 3722771"/>
                  <a:gd name="connsiteY8" fmla="*/ 2952806 h 3996061"/>
                  <a:gd name="connsiteX9" fmla="*/ 3377430 w 3722771"/>
                  <a:gd name="connsiteY9" fmla="*/ 2998764 h 3996061"/>
                  <a:gd name="connsiteX10" fmla="*/ 3388941 w 3722771"/>
                  <a:gd name="connsiteY10" fmla="*/ 3148128 h 3996061"/>
                  <a:gd name="connsiteX11" fmla="*/ 3319873 w 3722771"/>
                  <a:gd name="connsiteY11" fmla="*/ 3331960 h 3996061"/>
                  <a:gd name="connsiteX12" fmla="*/ 3342895 w 3722771"/>
                  <a:gd name="connsiteY12" fmla="*/ 3527282 h 3996061"/>
                  <a:gd name="connsiteX13" fmla="*/ 3066622 w 3722771"/>
                  <a:gd name="connsiteY13" fmla="*/ 3676646 h 3996061"/>
                  <a:gd name="connsiteX14" fmla="*/ 2583142 w 3722771"/>
                  <a:gd name="connsiteY14" fmla="*/ 3676646 h 3996061"/>
                  <a:gd name="connsiteX15" fmla="*/ 2491051 w 3722771"/>
                  <a:gd name="connsiteY15" fmla="*/ 3699625 h 3996061"/>
                  <a:gd name="connsiteX16" fmla="*/ 2329891 w 3722771"/>
                  <a:gd name="connsiteY16" fmla="*/ 3963884 h 3996061"/>
                  <a:gd name="connsiteX17" fmla="*/ 2324592 w 3722771"/>
                  <a:gd name="connsiteY17" fmla="*/ 3996061 h 3996061"/>
                  <a:gd name="connsiteX18" fmla="*/ 737402 w 3722771"/>
                  <a:gd name="connsiteY18" fmla="*/ 3600330 h 3996061"/>
                  <a:gd name="connsiteX19" fmla="*/ 738619 w 3722771"/>
                  <a:gd name="connsiteY19" fmla="*/ 3593526 h 3996061"/>
                  <a:gd name="connsiteX20" fmla="*/ 775851 w 3722771"/>
                  <a:gd name="connsiteY20" fmla="*/ 3217065 h 3996061"/>
                  <a:gd name="connsiteX21" fmla="*/ 614692 w 3722771"/>
                  <a:gd name="connsiteY21" fmla="*/ 2872380 h 3996061"/>
                  <a:gd name="connsiteX22" fmla="*/ 142724 w 3722771"/>
                  <a:gd name="connsiteY22" fmla="*/ 2183009 h 3996061"/>
                  <a:gd name="connsiteX23" fmla="*/ 119701 w 3722771"/>
                  <a:gd name="connsiteY23" fmla="*/ 2114071 h 3996061"/>
                  <a:gd name="connsiteX24" fmla="*/ 96678 w 3722771"/>
                  <a:gd name="connsiteY24" fmla="*/ 884693 h 3996061"/>
                  <a:gd name="connsiteX25" fmla="*/ 1593161 w 3722771"/>
                  <a:gd name="connsiteY25" fmla="*/ 0 h 3996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22771" h="3996061">
                    <a:moveTo>
                      <a:pt x="1593161" y="0"/>
                    </a:moveTo>
                    <a:cubicBezTo>
                      <a:pt x="2111175" y="0"/>
                      <a:pt x="2801859" y="172343"/>
                      <a:pt x="3181736" y="965120"/>
                    </a:cubicBezTo>
                    <a:cubicBezTo>
                      <a:pt x="3181736" y="965120"/>
                      <a:pt x="3365918" y="1413211"/>
                      <a:pt x="3354407" y="1643001"/>
                    </a:cubicBezTo>
                    <a:cubicBezTo>
                      <a:pt x="3354407" y="1643001"/>
                      <a:pt x="3193247" y="1780876"/>
                      <a:pt x="3342895" y="1941729"/>
                    </a:cubicBezTo>
                    <a:cubicBezTo>
                      <a:pt x="3469521" y="2091093"/>
                      <a:pt x="3711260" y="2424288"/>
                      <a:pt x="3711260" y="2424288"/>
                    </a:cubicBezTo>
                    <a:cubicBezTo>
                      <a:pt x="3711260" y="2424288"/>
                      <a:pt x="3757306" y="2516205"/>
                      <a:pt x="3665215" y="2562163"/>
                    </a:cubicBezTo>
                    <a:cubicBezTo>
                      <a:pt x="3573124" y="2596631"/>
                      <a:pt x="3515567" y="2596631"/>
                      <a:pt x="3458010" y="2642589"/>
                    </a:cubicBezTo>
                    <a:cubicBezTo>
                      <a:pt x="3400452" y="2688547"/>
                      <a:pt x="3388941" y="2723016"/>
                      <a:pt x="3458010" y="2780464"/>
                    </a:cubicBezTo>
                    <a:cubicBezTo>
                      <a:pt x="3515567" y="2837911"/>
                      <a:pt x="3492544" y="2929827"/>
                      <a:pt x="3446498" y="2952806"/>
                    </a:cubicBezTo>
                    <a:cubicBezTo>
                      <a:pt x="3400452" y="2987275"/>
                      <a:pt x="3377430" y="2998764"/>
                      <a:pt x="3377430" y="2998764"/>
                    </a:cubicBezTo>
                    <a:cubicBezTo>
                      <a:pt x="3377430" y="2998764"/>
                      <a:pt x="3481032" y="3067701"/>
                      <a:pt x="3388941" y="3148128"/>
                    </a:cubicBezTo>
                    <a:cubicBezTo>
                      <a:pt x="3296850" y="3228555"/>
                      <a:pt x="3308361" y="3274513"/>
                      <a:pt x="3319873" y="3331960"/>
                    </a:cubicBezTo>
                    <a:cubicBezTo>
                      <a:pt x="3331384" y="3377918"/>
                      <a:pt x="3377430" y="3458345"/>
                      <a:pt x="3342895" y="3527282"/>
                    </a:cubicBezTo>
                    <a:cubicBezTo>
                      <a:pt x="3308361" y="3596219"/>
                      <a:pt x="3239293" y="3653667"/>
                      <a:pt x="3066622" y="3676646"/>
                    </a:cubicBezTo>
                    <a:cubicBezTo>
                      <a:pt x="3066622" y="3676646"/>
                      <a:pt x="2675234" y="3653667"/>
                      <a:pt x="2583142" y="3676646"/>
                    </a:cubicBezTo>
                    <a:cubicBezTo>
                      <a:pt x="2491051" y="3688135"/>
                      <a:pt x="2491051" y="3699625"/>
                      <a:pt x="2491051" y="3699625"/>
                    </a:cubicBezTo>
                    <a:cubicBezTo>
                      <a:pt x="2491051" y="3699625"/>
                      <a:pt x="2364426" y="3757073"/>
                      <a:pt x="2329891" y="3963884"/>
                    </a:cubicBezTo>
                    <a:lnTo>
                      <a:pt x="2324592" y="3996061"/>
                    </a:lnTo>
                    <a:lnTo>
                      <a:pt x="737402" y="3600330"/>
                    </a:lnTo>
                    <a:lnTo>
                      <a:pt x="738619" y="3593526"/>
                    </a:lnTo>
                    <a:cubicBezTo>
                      <a:pt x="754268" y="3503585"/>
                      <a:pt x="784485" y="3311854"/>
                      <a:pt x="775851" y="3217065"/>
                    </a:cubicBezTo>
                    <a:cubicBezTo>
                      <a:pt x="752829" y="3102170"/>
                      <a:pt x="764340" y="3079191"/>
                      <a:pt x="614692" y="2872380"/>
                    </a:cubicBezTo>
                    <a:cubicBezTo>
                      <a:pt x="453532" y="2654079"/>
                      <a:pt x="188770" y="2286414"/>
                      <a:pt x="142724" y="2183009"/>
                    </a:cubicBezTo>
                    <a:cubicBezTo>
                      <a:pt x="142724" y="2171519"/>
                      <a:pt x="119701" y="2114071"/>
                      <a:pt x="119701" y="2114071"/>
                    </a:cubicBezTo>
                    <a:cubicBezTo>
                      <a:pt x="119701" y="2114071"/>
                      <a:pt x="-133550" y="1516617"/>
                      <a:pt x="96678" y="884693"/>
                    </a:cubicBezTo>
                    <a:cubicBezTo>
                      <a:pt x="326906" y="252769"/>
                      <a:pt x="1075148" y="0"/>
                      <a:pt x="1593161" y="0"/>
                    </a:cubicBezTo>
                    <a:close/>
                  </a:path>
                </a:pathLst>
              </a:custGeom>
              <a:noFill/>
              <a:ln w="19050">
                <a:gradFill flip="none" rotWithShape="1">
                  <a:gsLst>
                    <a:gs pos="0">
                      <a:schemeClr val="bg1"/>
                    </a:gs>
                    <a:gs pos="100000">
                      <a:schemeClr val="bg1">
                        <a:lumMod val="85000"/>
                      </a:schemeClr>
                    </a:gs>
                  </a:gsLst>
                  <a:lin ang="2700000" scaled="1"/>
                  <a:tileRect/>
                </a:gradFill>
              </a:ln>
              <a:effectLst/>
            </p:spPr>
            <p:txBody>
              <a:bodyPr vert="horz" wrap="square" lIns="91440" tIns="45720" rIns="91440" bIns="45720" numCol="1" anchor="t" anchorCtr="0" compatLnSpc="1">
                <a:prstTxWarp prst="textNoShape">
                  <a:avLst/>
                </a:prstTxWarp>
                <a:noAutofit/>
              </a:bodyPr>
              <a:lstStyle/>
              <a:p>
                <a:endParaRPr lang="zh-CN" altLang="en-US" sz="1351" dirty="0">
                  <a:cs typeface="+mn-ea"/>
                  <a:sym typeface="+mn-lt"/>
                </a:endParaRPr>
              </a:p>
            </p:txBody>
          </p:sp>
          <p:pic>
            <p:nvPicPr>
              <p:cNvPr id="43" name="图片 42">
                <a:extLst>
                  <a:ext uri="{FF2B5EF4-FFF2-40B4-BE49-F238E27FC236}">
                    <a16:creationId xmlns:a16="http://schemas.microsoft.com/office/drawing/2014/main" id="{43CA62E1-1DC4-4CD4-AA55-97802F41FC54}"/>
                  </a:ext>
                </a:extLst>
              </p:cNvPr>
              <p:cNvPicPr>
                <a:picLocks noChangeAspect="1"/>
              </p:cNvPicPr>
              <p:nvPr/>
            </p:nvPicPr>
            <p:blipFill rotWithShape="1">
              <a:blip r:embed="rId2"/>
              <a:srcRect t="55896"/>
              <a:stretch/>
            </p:blipFill>
            <p:spPr>
              <a:xfrm>
                <a:off x="6548437" y="1819933"/>
                <a:ext cx="1756297" cy="180150"/>
              </a:xfrm>
              <a:prstGeom prst="rect">
                <a:avLst/>
              </a:prstGeom>
            </p:spPr>
          </p:pic>
          <p:pic>
            <p:nvPicPr>
              <p:cNvPr id="44" name="图片 43">
                <a:extLst>
                  <a:ext uri="{FF2B5EF4-FFF2-40B4-BE49-F238E27FC236}">
                    <a16:creationId xmlns:a16="http://schemas.microsoft.com/office/drawing/2014/main" id="{CF4DAEAC-E625-4C8B-809D-709FE7109609}"/>
                  </a:ext>
                </a:extLst>
              </p:cNvPr>
              <p:cNvPicPr>
                <a:picLocks noChangeAspect="1"/>
              </p:cNvPicPr>
              <p:nvPr/>
            </p:nvPicPr>
            <p:blipFill rotWithShape="1">
              <a:blip r:embed="rId2"/>
              <a:srcRect t="55896"/>
              <a:stretch/>
            </p:blipFill>
            <p:spPr>
              <a:xfrm>
                <a:off x="6781802" y="3800352"/>
                <a:ext cx="1756297" cy="180150"/>
              </a:xfrm>
              <a:prstGeom prst="rect">
                <a:avLst/>
              </a:prstGeom>
            </p:spPr>
          </p:pic>
          <p:pic>
            <p:nvPicPr>
              <p:cNvPr id="45" name="图片 44">
                <a:extLst>
                  <a:ext uri="{FF2B5EF4-FFF2-40B4-BE49-F238E27FC236}">
                    <a16:creationId xmlns:a16="http://schemas.microsoft.com/office/drawing/2014/main" id="{342BE78C-2E49-4D7C-881C-924802D0FC9B}"/>
                  </a:ext>
                </a:extLst>
              </p:cNvPr>
              <p:cNvPicPr>
                <a:picLocks noChangeAspect="1"/>
              </p:cNvPicPr>
              <p:nvPr/>
            </p:nvPicPr>
            <p:blipFill rotWithShape="1">
              <a:blip r:embed="rId2"/>
              <a:srcRect t="55896"/>
              <a:stretch/>
            </p:blipFill>
            <p:spPr>
              <a:xfrm flipH="1">
                <a:off x="5124763" y="2810897"/>
                <a:ext cx="1756297" cy="180150"/>
              </a:xfrm>
              <a:prstGeom prst="rect">
                <a:avLst/>
              </a:prstGeom>
            </p:spPr>
          </p:pic>
        </p:grpSp>
        <p:sp>
          <p:nvSpPr>
            <p:cNvPr id="36" name="梯形 9">
              <a:extLst>
                <a:ext uri="{FF2B5EF4-FFF2-40B4-BE49-F238E27FC236}">
                  <a16:creationId xmlns:a16="http://schemas.microsoft.com/office/drawing/2014/main" id="{70A36C47-861C-4D02-9C66-A80EDA6120AA}"/>
                </a:ext>
              </a:extLst>
            </p:cNvPr>
            <p:cNvSpPr/>
            <p:nvPr/>
          </p:nvSpPr>
          <p:spPr>
            <a:xfrm>
              <a:off x="4710739" y="4931426"/>
              <a:ext cx="2828298" cy="834740"/>
            </a:xfrm>
            <a:custGeom>
              <a:avLst/>
              <a:gdLst>
                <a:gd name="connsiteX0" fmla="*/ 0 w 2585411"/>
                <a:gd name="connsiteY0" fmla="*/ 1162050 h 1162050"/>
                <a:gd name="connsiteX1" fmla="*/ 747709 w 2585411"/>
                <a:gd name="connsiteY1" fmla="*/ 0 h 1162050"/>
                <a:gd name="connsiteX2" fmla="*/ 1837702 w 2585411"/>
                <a:gd name="connsiteY2" fmla="*/ 0 h 1162050"/>
                <a:gd name="connsiteX3" fmla="*/ 2585411 w 2585411"/>
                <a:gd name="connsiteY3" fmla="*/ 1162050 h 1162050"/>
                <a:gd name="connsiteX4" fmla="*/ 0 w 2585411"/>
                <a:gd name="connsiteY4" fmla="*/ 1162050 h 1162050"/>
                <a:gd name="connsiteX0" fmla="*/ 0 w 2585411"/>
                <a:gd name="connsiteY0" fmla="*/ 1214438 h 1214438"/>
                <a:gd name="connsiteX1" fmla="*/ 314322 w 2585411"/>
                <a:gd name="connsiteY1" fmla="*/ 0 h 1214438"/>
                <a:gd name="connsiteX2" fmla="*/ 1837702 w 2585411"/>
                <a:gd name="connsiteY2" fmla="*/ 52388 h 1214438"/>
                <a:gd name="connsiteX3" fmla="*/ 2585411 w 2585411"/>
                <a:gd name="connsiteY3" fmla="*/ 1214438 h 1214438"/>
                <a:gd name="connsiteX4" fmla="*/ 0 w 2585411"/>
                <a:gd name="connsiteY4" fmla="*/ 1214438 h 1214438"/>
                <a:gd name="connsiteX0" fmla="*/ 0 w 2952123"/>
                <a:gd name="connsiteY0" fmla="*/ 1214438 h 1223963"/>
                <a:gd name="connsiteX1" fmla="*/ 314322 w 2952123"/>
                <a:gd name="connsiteY1" fmla="*/ 0 h 1223963"/>
                <a:gd name="connsiteX2" fmla="*/ 1837702 w 2952123"/>
                <a:gd name="connsiteY2" fmla="*/ 52388 h 1223963"/>
                <a:gd name="connsiteX3" fmla="*/ 2952123 w 2952123"/>
                <a:gd name="connsiteY3" fmla="*/ 1223963 h 1223963"/>
                <a:gd name="connsiteX4" fmla="*/ 0 w 2952123"/>
                <a:gd name="connsiteY4" fmla="*/ 1214438 h 1223963"/>
                <a:gd name="connsiteX0" fmla="*/ 0 w 2828298"/>
                <a:gd name="connsiteY0" fmla="*/ 1214438 h 1228726"/>
                <a:gd name="connsiteX1" fmla="*/ 314322 w 2828298"/>
                <a:gd name="connsiteY1" fmla="*/ 0 h 1228726"/>
                <a:gd name="connsiteX2" fmla="*/ 1837702 w 2828298"/>
                <a:gd name="connsiteY2" fmla="*/ 52388 h 1228726"/>
                <a:gd name="connsiteX3" fmla="*/ 2828298 w 2828298"/>
                <a:gd name="connsiteY3" fmla="*/ 1228726 h 1228726"/>
                <a:gd name="connsiteX4" fmla="*/ 0 w 2828298"/>
                <a:gd name="connsiteY4" fmla="*/ 1214438 h 1228726"/>
                <a:gd name="connsiteX0" fmla="*/ 0 w 2828298"/>
                <a:gd name="connsiteY0" fmla="*/ 1214438 h 1228726"/>
                <a:gd name="connsiteX1" fmla="*/ 314322 w 2828298"/>
                <a:gd name="connsiteY1" fmla="*/ 0 h 1228726"/>
                <a:gd name="connsiteX2" fmla="*/ 1661490 w 2828298"/>
                <a:gd name="connsiteY2" fmla="*/ 28575 h 1228726"/>
                <a:gd name="connsiteX3" fmla="*/ 2828298 w 2828298"/>
                <a:gd name="connsiteY3" fmla="*/ 1228726 h 1228726"/>
                <a:gd name="connsiteX4" fmla="*/ 0 w 2828298"/>
                <a:gd name="connsiteY4" fmla="*/ 1214438 h 1228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8298" h="1228726">
                  <a:moveTo>
                    <a:pt x="0" y="1214438"/>
                  </a:moveTo>
                  <a:lnTo>
                    <a:pt x="314322" y="0"/>
                  </a:lnTo>
                  <a:lnTo>
                    <a:pt x="1661490" y="28575"/>
                  </a:lnTo>
                  <a:lnTo>
                    <a:pt x="2828298" y="1228726"/>
                  </a:lnTo>
                  <a:lnTo>
                    <a:pt x="0" y="121443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cs typeface="+mn-ea"/>
                <a:sym typeface="+mn-lt"/>
              </a:endParaRPr>
            </a:p>
          </p:txBody>
        </p:sp>
        <p:sp>
          <p:nvSpPr>
            <p:cNvPr id="37" name="圆角矩形 7">
              <a:extLst>
                <a:ext uri="{FF2B5EF4-FFF2-40B4-BE49-F238E27FC236}">
                  <a16:creationId xmlns:a16="http://schemas.microsoft.com/office/drawing/2014/main" id="{7110DF51-6BF1-49E3-8FE1-4724B343240A}"/>
                </a:ext>
              </a:extLst>
            </p:cNvPr>
            <p:cNvSpPr/>
            <p:nvPr/>
          </p:nvSpPr>
          <p:spPr>
            <a:xfrm rot="840000">
              <a:off x="4969183" y="4794126"/>
              <a:ext cx="2008760" cy="542868"/>
            </a:xfrm>
            <a:custGeom>
              <a:avLst/>
              <a:gdLst>
                <a:gd name="connsiteX0" fmla="*/ 0 w 1866493"/>
                <a:gd name="connsiteY0" fmla="*/ 77263 h 563919"/>
                <a:gd name="connsiteX1" fmla="*/ 77263 w 1866493"/>
                <a:gd name="connsiteY1" fmla="*/ 0 h 563919"/>
                <a:gd name="connsiteX2" fmla="*/ 1789230 w 1866493"/>
                <a:gd name="connsiteY2" fmla="*/ 0 h 563919"/>
                <a:gd name="connsiteX3" fmla="*/ 1866493 w 1866493"/>
                <a:gd name="connsiteY3" fmla="*/ 77263 h 563919"/>
                <a:gd name="connsiteX4" fmla="*/ 1866493 w 1866493"/>
                <a:gd name="connsiteY4" fmla="*/ 486656 h 563919"/>
                <a:gd name="connsiteX5" fmla="*/ 1789230 w 1866493"/>
                <a:gd name="connsiteY5" fmla="*/ 563919 h 563919"/>
                <a:gd name="connsiteX6" fmla="*/ 77263 w 1866493"/>
                <a:gd name="connsiteY6" fmla="*/ 563919 h 563919"/>
                <a:gd name="connsiteX7" fmla="*/ 0 w 1866493"/>
                <a:gd name="connsiteY7" fmla="*/ 486656 h 563919"/>
                <a:gd name="connsiteX8" fmla="*/ 0 w 1866493"/>
                <a:gd name="connsiteY8" fmla="*/ 77263 h 563919"/>
                <a:gd name="connsiteX0" fmla="*/ 0 w 1971599"/>
                <a:gd name="connsiteY0" fmla="*/ 77263 h 563919"/>
                <a:gd name="connsiteX1" fmla="*/ 77263 w 1971599"/>
                <a:gd name="connsiteY1" fmla="*/ 0 h 563919"/>
                <a:gd name="connsiteX2" fmla="*/ 1789230 w 1971599"/>
                <a:gd name="connsiteY2" fmla="*/ 0 h 563919"/>
                <a:gd name="connsiteX3" fmla="*/ 1866493 w 1971599"/>
                <a:gd name="connsiteY3" fmla="*/ 77263 h 563919"/>
                <a:gd name="connsiteX4" fmla="*/ 1971599 w 1971599"/>
                <a:gd name="connsiteY4" fmla="*/ 494808 h 563919"/>
                <a:gd name="connsiteX5" fmla="*/ 1789230 w 1971599"/>
                <a:gd name="connsiteY5" fmla="*/ 563919 h 563919"/>
                <a:gd name="connsiteX6" fmla="*/ 77263 w 1971599"/>
                <a:gd name="connsiteY6" fmla="*/ 563919 h 563919"/>
                <a:gd name="connsiteX7" fmla="*/ 0 w 1971599"/>
                <a:gd name="connsiteY7" fmla="*/ 486656 h 563919"/>
                <a:gd name="connsiteX8" fmla="*/ 0 w 1971599"/>
                <a:gd name="connsiteY8" fmla="*/ 77263 h 563919"/>
                <a:gd name="connsiteX0" fmla="*/ 0 w 1973603"/>
                <a:gd name="connsiteY0" fmla="*/ 77263 h 563919"/>
                <a:gd name="connsiteX1" fmla="*/ 77263 w 1973603"/>
                <a:gd name="connsiteY1" fmla="*/ 0 h 563919"/>
                <a:gd name="connsiteX2" fmla="*/ 1789230 w 1973603"/>
                <a:gd name="connsiteY2" fmla="*/ 0 h 563919"/>
                <a:gd name="connsiteX3" fmla="*/ 1866493 w 1973603"/>
                <a:gd name="connsiteY3" fmla="*/ 77263 h 563919"/>
                <a:gd name="connsiteX4" fmla="*/ 1911357 w 1973603"/>
                <a:gd name="connsiteY4" fmla="*/ 197030 h 563919"/>
                <a:gd name="connsiteX5" fmla="*/ 1971599 w 1973603"/>
                <a:gd name="connsiteY5" fmla="*/ 494808 h 563919"/>
                <a:gd name="connsiteX6" fmla="*/ 1789230 w 1973603"/>
                <a:gd name="connsiteY6" fmla="*/ 563919 h 563919"/>
                <a:gd name="connsiteX7" fmla="*/ 77263 w 1973603"/>
                <a:gd name="connsiteY7" fmla="*/ 563919 h 563919"/>
                <a:gd name="connsiteX8" fmla="*/ 0 w 1973603"/>
                <a:gd name="connsiteY8" fmla="*/ 486656 h 563919"/>
                <a:gd name="connsiteX9" fmla="*/ 0 w 1973603"/>
                <a:gd name="connsiteY9" fmla="*/ 77263 h 563919"/>
                <a:gd name="connsiteX0" fmla="*/ 0 w 1961713"/>
                <a:gd name="connsiteY0" fmla="*/ 77263 h 563919"/>
                <a:gd name="connsiteX1" fmla="*/ 77263 w 1961713"/>
                <a:gd name="connsiteY1" fmla="*/ 0 h 563919"/>
                <a:gd name="connsiteX2" fmla="*/ 1789230 w 1961713"/>
                <a:gd name="connsiteY2" fmla="*/ 0 h 563919"/>
                <a:gd name="connsiteX3" fmla="*/ 1866493 w 1961713"/>
                <a:gd name="connsiteY3" fmla="*/ 77263 h 563919"/>
                <a:gd name="connsiteX4" fmla="*/ 1911357 w 1961713"/>
                <a:gd name="connsiteY4" fmla="*/ 197030 h 563919"/>
                <a:gd name="connsiteX5" fmla="*/ 1789230 w 1961713"/>
                <a:gd name="connsiteY5" fmla="*/ 563919 h 563919"/>
                <a:gd name="connsiteX6" fmla="*/ 77263 w 1961713"/>
                <a:gd name="connsiteY6" fmla="*/ 563919 h 563919"/>
                <a:gd name="connsiteX7" fmla="*/ 0 w 1961713"/>
                <a:gd name="connsiteY7" fmla="*/ 486656 h 563919"/>
                <a:gd name="connsiteX8" fmla="*/ 0 w 1961713"/>
                <a:gd name="connsiteY8" fmla="*/ 77263 h 563919"/>
                <a:gd name="connsiteX0" fmla="*/ 0 w 2066364"/>
                <a:gd name="connsiteY0" fmla="*/ 77263 h 565554"/>
                <a:gd name="connsiteX1" fmla="*/ 77263 w 2066364"/>
                <a:gd name="connsiteY1" fmla="*/ 0 h 565554"/>
                <a:gd name="connsiteX2" fmla="*/ 1789230 w 2066364"/>
                <a:gd name="connsiteY2" fmla="*/ 0 h 565554"/>
                <a:gd name="connsiteX3" fmla="*/ 1866493 w 2066364"/>
                <a:gd name="connsiteY3" fmla="*/ 77263 h 565554"/>
                <a:gd name="connsiteX4" fmla="*/ 1911357 w 2066364"/>
                <a:gd name="connsiteY4" fmla="*/ 197030 h 565554"/>
                <a:gd name="connsiteX5" fmla="*/ 1940159 w 2066364"/>
                <a:gd name="connsiteY5" fmla="*/ 565554 h 565554"/>
                <a:gd name="connsiteX6" fmla="*/ 77263 w 2066364"/>
                <a:gd name="connsiteY6" fmla="*/ 563919 h 565554"/>
                <a:gd name="connsiteX7" fmla="*/ 0 w 2066364"/>
                <a:gd name="connsiteY7" fmla="*/ 486656 h 565554"/>
                <a:gd name="connsiteX8" fmla="*/ 0 w 2066364"/>
                <a:gd name="connsiteY8" fmla="*/ 77263 h 565554"/>
                <a:gd name="connsiteX0" fmla="*/ 0 w 1941289"/>
                <a:gd name="connsiteY0" fmla="*/ 77263 h 565554"/>
                <a:gd name="connsiteX1" fmla="*/ 77263 w 1941289"/>
                <a:gd name="connsiteY1" fmla="*/ 0 h 565554"/>
                <a:gd name="connsiteX2" fmla="*/ 1789230 w 1941289"/>
                <a:gd name="connsiteY2" fmla="*/ 0 h 565554"/>
                <a:gd name="connsiteX3" fmla="*/ 1866493 w 1941289"/>
                <a:gd name="connsiteY3" fmla="*/ 77263 h 565554"/>
                <a:gd name="connsiteX4" fmla="*/ 1911357 w 1941289"/>
                <a:gd name="connsiteY4" fmla="*/ 197030 h 565554"/>
                <a:gd name="connsiteX5" fmla="*/ 1940159 w 1941289"/>
                <a:gd name="connsiteY5" fmla="*/ 565554 h 565554"/>
                <a:gd name="connsiteX6" fmla="*/ 77263 w 1941289"/>
                <a:gd name="connsiteY6" fmla="*/ 563919 h 565554"/>
                <a:gd name="connsiteX7" fmla="*/ 0 w 1941289"/>
                <a:gd name="connsiteY7" fmla="*/ 486656 h 565554"/>
                <a:gd name="connsiteX8" fmla="*/ 0 w 1941289"/>
                <a:gd name="connsiteY8" fmla="*/ 77263 h 565554"/>
                <a:gd name="connsiteX0" fmla="*/ 0 w 2060516"/>
                <a:gd name="connsiteY0" fmla="*/ 77263 h 565554"/>
                <a:gd name="connsiteX1" fmla="*/ 77263 w 2060516"/>
                <a:gd name="connsiteY1" fmla="*/ 0 h 565554"/>
                <a:gd name="connsiteX2" fmla="*/ 1789230 w 2060516"/>
                <a:gd name="connsiteY2" fmla="*/ 0 h 565554"/>
                <a:gd name="connsiteX3" fmla="*/ 1866493 w 2060516"/>
                <a:gd name="connsiteY3" fmla="*/ 77263 h 565554"/>
                <a:gd name="connsiteX4" fmla="*/ 1940159 w 2060516"/>
                <a:gd name="connsiteY4" fmla="*/ 565554 h 565554"/>
                <a:gd name="connsiteX5" fmla="*/ 77263 w 2060516"/>
                <a:gd name="connsiteY5" fmla="*/ 563919 h 565554"/>
                <a:gd name="connsiteX6" fmla="*/ 0 w 2060516"/>
                <a:gd name="connsiteY6" fmla="*/ 486656 h 565554"/>
                <a:gd name="connsiteX7" fmla="*/ 0 w 2060516"/>
                <a:gd name="connsiteY7" fmla="*/ 77263 h 565554"/>
                <a:gd name="connsiteX0" fmla="*/ 0 w 1940159"/>
                <a:gd name="connsiteY0" fmla="*/ 77263 h 565554"/>
                <a:gd name="connsiteX1" fmla="*/ 77263 w 1940159"/>
                <a:gd name="connsiteY1" fmla="*/ 0 h 565554"/>
                <a:gd name="connsiteX2" fmla="*/ 1789230 w 1940159"/>
                <a:gd name="connsiteY2" fmla="*/ 0 h 565554"/>
                <a:gd name="connsiteX3" fmla="*/ 1866493 w 1940159"/>
                <a:gd name="connsiteY3" fmla="*/ 77263 h 565554"/>
                <a:gd name="connsiteX4" fmla="*/ 1940159 w 1940159"/>
                <a:gd name="connsiteY4" fmla="*/ 565554 h 565554"/>
                <a:gd name="connsiteX5" fmla="*/ 77263 w 1940159"/>
                <a:gd name="connsiteY5" fmla="*/ 563919 h 565554"/>
                <a:gd name="connsiteX6" fmla="*/ 0 w 1940159"/>
                <a:gd name="connsiteY6" fmla="*/ 486656 h 565554"/>
                <a:gd name="connsiteX7" fmla="*/ 0 w 1940159"/>
                <a:gd name="connsiteY7" fmla="*/ 77263 h 565554"/>
                <a:gd name="connsiteX0" fmla="*/ 0 w 1996371"/>
                <a:gd name="connsiteY0" fmla="*/ 77263 h 567899"/>
                <a:gd name="connsiteX1" fmla="*/ 77263 w 1996371"/>
                <a:gd name="connsiteY1" fmla="*/ 0 h 567899"/>
                <a:gd name="connsiteX2" fmla="*/ 1789230 w 1996371"/>
                <a:gd name="connsiteY2" fmla="*/ 0 h 567899"/>
                <a:gd name="connsiteX3" fmla="*/ 1866493 w 1996371"/>
                <a:gd name="connsiteY3" fmla="*/ 77263 h 567899"/>
                <a:gd name="connsiteX4" fmla="*/ 1996371 w 1996371"/>
                <a:gd name="connsiteY4" fmla="*/ 567899 h 567899"/>
                <a:gd name="connsiteX5" fmla="*/ 77263 w 1996371"/>
                <a:gd name="connsiteY5" fmla="*/ 563919 h 567899"/>
                <a:gd name="connsiteX6" fmla="*/ 0 w 1996371"/>
                <a:gd name="connsiteY6" fmla="*/ 486656 h 567899"/>
                <a:gd name="connsiteX7" fmla="*/ 0 w 1996371"/>
                <a:gd name="connsiteY7" fmla="*/ 77263 h 567899"/>
                <a:gd name="connsiteX0" fmla="*/ 0 w 1996371"/>
                <a:gd name="connsiteY0" fmla="*/ 77263 h 567899"/>
                <a:gd name="connsiteX1" fmla="*/ 77263 w 1996371"/>
                <a:gd name="connsiteY1" fmla="*/ 0 h 567899"/>
                <a:gd name="connsiteX2" fmla="*/ 1789230 w 1996371"/>
                <a:gd name="connsiteY2" fmla="*/ 0 h 567899"/>
                <a:gd name="connsiteX3" fmla="*/ 1866493 w 1996371"/>
                <a:gd name="connsiteY3" fmla="*/ 77263 h 567899"/>
                <a:gd name="connsiteX4" fmla="*/ 1996371 w 1996371"/>
                <a:gd name="connsiteY4" fmla="*/ 567899 h 567899"/>
                <a:gd name="connsiteX5" fmla="*/ 77263 w 1996371"/>
                <a:gd name="connsiteY5" fmla="*/ 563919 h 567899"/>
                <a:gd name="connsiteX6" fmla="*/ 0 w 1996371"/>
                <a:gd name="connsiteY6" fmla="*/ 486656 h 567899"/>
                <a:gd name="connsiteX7" fmla="*/ 0 w 1996371"/>
                <a:gd name="connsiteY7" fmla="*/ 77263 h 567899"/>
                <a:gd name="connsiteX0" fmla="*/ 0 w 1996371"/>
                <a:gd name="connsiteY0" fmla="*/ 77263 h 567899"/>
                <a:gd name="connsiteX1" fmla="*/ 77263 w 1996371"/>
                <a:gd name="connsiteY1" fmla="*/ 0 h 567899"/>
                <a:gd name="connsiteX2" fmla="*/ 1789230 w 1996371"/>
                <a:gd name="connsiteY2" fmla="*/ 0 h 567899"/>
                <a:gd name="connsiteX3" fmla="*/ 1866493 w 1996371"/>
                <a:gd name="connsiteY3" fmla="*/ 77263 h 567899"/>
                <a:gd name="connsiteX4" fmla="*/ 1996371 w 1996371"/>
                <a:gd name="connsiteY4" fmla="*/ 567899 h 567899"/>
                <a:gd name="connsiteX5" fmla="*/ 0 w 1996371"/>
                <a:gd name="connsiteY5" fmla="*/ 486656 h 567899"/>
                <a:gd name="connsiteX6" fmla="*/ 0 w 1996371"/>
                <a:gd name="connsiteY6" fmla="*/ 77263 h 567899"/>
                <a:gd name="connsiteX0" fmla="*/ 2346 w 1998717"/>
                <a:gd name="connsiteY0" fmla="*/ 77263 h 567899"/>
                <a:gd name="connsiteX1" fmla="*/ 79609 w 1998717"/>
                <a:gd name="connsiteY1" fmla="*/ 0 h 567899"/>
                <a:gd name="connsiteX2" fmla="*/ 1791576 w 1998717"/>
                <a:gd name="connsiteY2" fmla="*/ 0 h 567899"/>
                <a:gd name="connsiteX3" fmla="*/ 1868839 w 1998717"/>
                <a:gd name="connsiteY3" fmla="*/ 77263 h 567899"/>
                <a:gd name="connsiteX4" fmla="*/ 1998717 w 1998717"/>
                <a:gd name="connsiteY4" fmla="*/ 567899 h 567899"/>
                <a:gd name="connsiteX5" fmla="*/ 0 w 1998717"/>
                <a:gd name="connsiteY5" fmla="*/ 542868 h 567899"/>
                <a:gd name="connsiteX6" fmla="*/ 2346 w 1998717"/>
                <a:gd name="connsiteY6" fmla="*/ 77263 h 567899"/>
                <a:gd name="connsiteX0" fmla="*/ 2346 w 2008760"/>
                <a:gd name="connsiteY0" fmla="*/ 77263 h 542868"/>
                <a:gd name="connsiteX1" fmla="*/ 79609 w 2008760"/>
                <a:gd name="connsiteY1" fmla="*/ 0 h 542868"/>
                <a:gd name="connsiteX2" fmla="*/ 1791576 w 2008760"/>
                <a:gd name="connsiteY2" fmla="*/ 0 h 542868"/>
                <a:gd name="connsiteX3" fmla="*/ 1868839 w 2008760"/>
                <a:gd name="connsiteY3" fmla="*/ 77263 h 542868"/>
                <a:gd name="connsiteX4" fmla="*/ 2008760 w 2008760"/>
                <a:gd name="connsiteY4" fmla="*/ 516312 h 542868"/>
                <a:gd name="connsiteX5" fmla="*/ 0 w 2008760"/>
                <a:gd name="connsiteY5" fmla="*/ 542868 h 542868"/>
                <a:gd name="connsiteX6" fmla="*/ 2346 w 2008760"/>
                <a:gd name="connsiteY6" fmla="*/ 77263 h 542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760" h="542868">
                  <a:moveTo>
                    <a:pt x="2346" y="77263"/>
                  </a:moveTo>
                  <a:cubicBezTo>
                    <a:pt x="2346" y="34592"/>
                    <a:pt x="36938" y="0"/>
                    <a:pt x="79609" y="0"/>
                  </a:cubicBezTo>
                  <a:lnTo>
                    <a:pt x="1791576" y="0"/>
                  </a:lnTo>
                  <a:cubicBezTo>
                    <a:pt x="1834247" y="0"/>
                    <a:pt x="1868839" y="34592"/>
                    <a:pt x="1868839" y="77263"/>
                  </a:cubicBezTo>
                  <a:cubicBezTo>
                    <a:pt x="1893994" y="171522"/>
                    <a:pt x="1961259" y="361060"/>
                    <a:pt x="2008760" y="516312"/>
                  </a:cubicBezTo>
                  <a:lnTo>
                    <a:pt x="0" y="542868"/>
                  </a:lnTo>
                  <a:lnTo>
                    <a:pt x="2346" y="7726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dirty="0">
                <a:cs typeface="+mn-ea"/>
                <a:sym typeface="+mn-lt"/>
              </a:endParaRPr>
            </a:p>
          </p:txBody>
        </p:sp>
      </p:grpSp>
      <p:sp>
        <p:nvSpPr>
          <p:cNvPr id="46" name="文本框 45">
            <a:extLst>
              <a:ext uri="{FF2B5EF4-FFF2-40B4-BE49-F238E27FC236}">
                <a16:creationId xmlns:a16="http://schemas.microsoft.com/office/drawing/2014/main" id="{0D3F67FD-9783-4CE8-80B6-A57EC6C7C099}"/>
              </a:ext>
            </a:extLst>
          </p:cNvPr>
          <p:cNvSpPr txBox="1"/>
          <p:nvPr/>
        </p:nvSpPr>
        <p:spPr>
          <a:xfrm>
            <a:off x="5195098" y="1957907"/>
            <a:ext cx="1780467" cy="300210"/>
          </a:xfrm>
          <a:prstGeom prst="rect">
            <a:avLst/>
          </a:prstGeom>
          <a:noFill/>
        </p:spPr>
        <p:txBody>
          <a:bodyPr wrap="square" rtlCol="0">
            <a:spAutoFit/>
          </a:bodyPr>
          <a:lstStyle/>
          <a:p>
            <a:r>
              <a:rPr lang="zh-CN" altLang="en-US" sz="1351" dirty="0">
                <a:solidFill>
                  <a:schemeClr val="bg1">
                    <a:lumMod val="65000"/>
                  </a:schemeClr>
                </a:solidFill>
                <a:cs typeface="+mn-ea"/>
                <a:sym typeface="+mn-lt"/>
              </a:rPr>
              <a:t>在此添加标题</a:t>
            </a:r>
          </a:p>
        </p:txBody>
      </p:sp>
      <p:sp>
        <p:nvSpPr>
          <p:cNvPr id="49" name="文本框 48">
            <a:extLst>
              <a:ext uri="{FF2B5EF4-FFF2-40B4-BE49-F238E27FC236}">
                <a16:creationId xmlns:a16="http://schemas.microsoft.com/office/drawing/2014/main" id="{141D43B7-90AA-4A6F-B1EC-2D9422B4B24E}"/>
              </a:ext>
            </a:extLst>
          </p:cNvPr>
          <p:cNvSpPr txBox="1"/>
          <p:nvPr/>
        </p:nvSpPr>
        <p:spPr>
          <a:xfrm>
            <a:off x="5195098" y="3833452"/>
            <a:ext cx="1780467" cy="300210"/>
          </a:xfrm>
          <a:prstGeom prst="rect">
            <a:avLst/>
          </a:prstGeom>
          <a:noFill/>
        </p:spPr>
        <p:txBody>
          <a:bodyPr wrap="square" rtlCol="0">
            <a:spAutoFit/>
          </a:bodyPr>
          <a:lstStyle/>
          <a:p>
            <a:r>
              <a:rPr lang="zh-CN" altLang="en-US" sz="1351" dirty="0">
                <a:solidFill>
                  <a:schemeClr val="bg1">
                    <a:lumMod val="65000"/>
                  </a:schemeClr>
                </a:solidFill>
                <a:cs typeface="+mn-ea"/>
                <a:sym typeface="+mn-lt"/>
              </a:rPr>
              <a:t>在此添加标题</a:t>
            </a:r>
          </a:p>
        </p:txBody>
      </p:sp>
      <p:sp>
        <p:nvSpPr>
          <p:cNvPr id="50" name="文本框 49">
            <a:extLst>
              <a:ext uri="{FF2B5EF4-FFF2-40B4-BE49-F238E27FC236}">
                <a16:creationId xmlns:a16="http://schemas.microsoft.com/office/drawing/2014/main" id="{70296CAF-FAA1-4666-9E12-199B3796D684}"/>
              </a:ext>
            </a:extLst>
          </p:cNvPr>
          <p:cNvSpPr txBox="1"/>
          <p:nvPr/>
        </p:nvSpPr>
        <p:spPr>
          <a:xfrm>
            <a:off x="4937924" y="2842603"/>
            <a:ext cx="1780467" cy="300210"/>
          </a:xfrm>
          <a:prstGeom prst="rect">
            <a:avLst/>
          </a:prstGeom>
          <a:noFill/>
        </p:spPr>
        <p:txBody>
          <a:bodyPr wrap="square" rtlCol="0">
            <a:spAutoFit/>
          </a:bodyPr>
          <a:lstStyle/>
          <a:p>
            <a:r>
              <a:rPr lang="zh-CN" altLang="en-US" sz="1351" dirty="0">
                <a:solidFill>
                  <a:schemeClr val="bg1">
                    <a:lumMod val="65000"/>
                  </a:schemeClr>
                </a:solidFill>
                <a:cs typeface="+mn-ea"/>
                <a:sym typeface="+mn-lt"/>
              </a:rPr>
              <a:t>在此添加标题</a:t>
            </a:r>
          </a:p>
        </p:txBody>
      </p:sp>
      <p:sp>
        <p:nvSpPr>
          <p:cNvPr id="54" name="文本框 53">
            <a:extLst>
              <a:ext uri="{FF2B5EF4-FFF2-40B4-BE49-F238E27FC236}">
                <a16:creationId xmlns:a16="http://schemas.microsoft.com/office/drawing/2014/main" id="{EF5E6DA3-6783-4BA7-A4B5-4DEB2A0E0058}"/>
              </a:ext>
            </a:extLst>
          </p:cNvPr>
          <p:cNvSpPr txBox="1"/>
          <p:nvPr/>
        </p:nvSpPr>
        <p:spPr>
          <a:xfrm>
            <a:off x="4937924" y="4709332"/>
            <a:ext cx="1780467" cy="300210"/>
          </a:xfrm>
          <a:prstGeom prst="rect">
            <a:avLst/>
          </a:prstGeom>
          <a:noFill/>
        </p:spPr>
        <p:txBody>
          <a:bodyPr wrap="square" rtlCol="0">
            <a:spAutoFit/>
          </a:bodyPr>
          <a:lstStyle/>
          <a:p>
            <a:r>
              <a:rPr lang="zh-CN" altLang="en-US" sz="1351" dirty="0">
                <a:solidFill>
                  <a:schemeClr val="bg1">
                    <a:lumMod val="65000"/>
                  </a:schemeClr>
                </a:solidFill>
                <a:cs typeface="+mn-ea"/>
                <a:sym typeface="+mn-lt"/>
              </a:rPr>
              <a:t>在此添加标题</a:t>
            </a:r>
          </a:p>
        </p:txBody>
      </p:sp>
      <p:grpSp>
        <p:nvGrpSpPr>
          <p:cNvPr id="55" name="Group 4">
            <a:extLst>
              <a:ext uri="{FF2B5EF4-FFF2-40B4-BE49-F238E27FC236}">
                <a16:creationId xmlns:a16="http://schemas.microsoft.com/office/drawing/2014/main" id="{1ABDA9C4-7229-4FDD-80B8-E1CBD0808EB9}"/>
              </a:ext>
            </a:extLst>
          </p:cNvPr>
          <p:cNvGrpSpPr>
            <a:grpSpLocks noChangeAspect="1"/>
          </p:cNvGrpSpPr>
          <p:nvPr/>
        </p:nvGrpSpPr>
        <p:grpSpPr bwMode="auto">
          <a:xfrm>
            <a:off x="9317162" y="1540035"/>
            <a:ext cx="315219" cy="369400"/>
            <a:chOff x="1776" y="1776"/>
            <a:chExt cx="64" cy="75"/>
          </a:xfrm>
          <a:gradFill>
            <a:gsLst>
              <a:gs pos="0">
                <a:schemeClr val="accent1">
                  <a:lumMod val="50000"/>
                </a:schemeClr>
              </a:gs>
              <a:gs pos="100000">
                <a:srgbClr val="4A639A"/>
              </a:gs>
            </a:gsLst>
            <a:lin ang="2700000" scaled="1"/>
          </a:gradFill>
          <a:effectLst/>
        </p:grpSpPr>
        <p:sp>
          <p:nvSpPr>
            <p:cNvPr id="56" name="Freeform 5">
              <a:extLst>
                <a:ext uri="{FF2B5EF4-FFF2-40B4-BE49-F238E27FC236}">
                  <a16:creationId xmlns:a16="http://schemas.microsoft.com/office/drawing/2014/main" id="{BBE31D3C-B959-42A3-A67D-606082F0796C}"/>
                </a:ext>
              </a:extLst>
            </p:cNvPr>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58" name="Freeform 6">
              <a:extLst>
                <a:ext uri="{FF2B5EF4-FFF2-40B4-BE49-F238E27FC236}">
                  <a16:creationId xmlns:a16="http://schemas.microsoft.com/office/drawing/2014/main" id="{84E14DAC-08A7-4FA7-82CE-75573EED45DE}"/>
                </a:ext>
              </a:extLst>
            </p:cNvPr>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59" name="Freeform 7">
              <a:extLst>
                <a:ext uri="{FF2B5EF4-FFF2-40B4-BE49-F238E27FC236}">
                  <a16:creationId xmlns:a16="http://schemas.microsoft.com/office/drawing/2014/main" id="{19F91839-82CF-4582-8ECD-4AEEB8F71FCA}"/>
                </a:ext>
              </a:extLst>
            </p:cNvPr>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61" name="Freeform 8">
              <a:extLst>
                <a:ext uri="{FF2B5EF4-FFF2-40B4-BE49-F238E27FC236}">
                  <a16:creationId xmlns:a16="http://schemas.microsoft.com/office/drawing/2014/main" id="{98A6E6A5-A8D6-47E9-81D9-F495250E4825}"/>
                </a:ext>
              </a:extLst>
            </p:cNvPr>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grpSp>
        <p:nvGrpSpPr>
          <p:cNvPr id="62" name="Group 18">
            <a:extLst>
              <a:ext uri="{FF2B5EF4-FFF2-40B4-BE49-F238E27FC236}">
                <a16:creationId xmlns:a16="http://schemas.microsoft.com/office/drawing/2014/main" id="{FE43FF9D-F7EC-45B9-9C0F-5DC87D133DF6}"/>
              </a:ext>
            </a:extLst>
          </p:cNvPr>
          <p:cNvGrpSpPr>
            <a:grpSpLocks noChangeAspect="1"/>
          </p:cNvGrpSpPr>
          <p:nvPr/>
        </p:nvGrpSpPr>
        <p:grpSpPr bwMode="auto">
          <a:xfrm>
            <a:off x="1559900" y="2511148"/>
            <a:ext cx="320131" cy="298304"/>
            <a:chOff x="3802" y="2858"/>
            <a:chExt cx="616" cy="574"/>
          </a:xfrm>
          <a:gradFill>
            <a:gsLst>
              <a:gs pos="0">
                <a:schemeClr val="accent1">
                  <a:lumMod val="50000"/>
                </a:schemeClr>
              </a:gs>
              <a:gs pos="100000">
                <a:srgbClr val="4A639A"/>
              </a:gs>
            </a:gsLst>
            <a:lin ang="2700000" scaled="1"/>
          </a:gradFill>
          <a:effectLst/>
        </p:grpSpPr>
        <p:sp>
          <p:nvSpPr>
            <p:cNvPr id="63" name="Rectangle 19">
              <a:extLst>
                <a:ext uri="{FF2B5EF4-FFF2-40B4-BE49-F238E27FC236}">
                  <a16:creationId xmlns:a16="http://schemas.microsoft.com/office/drawing/2014/main" id="{1F5EBD4F-9C3C-4811-BFC6-611095862136}"/>
                </a:ext>
              </a:extLst>
            </p:cNvPr>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64" name="Rectangle 20">
              <a:extLst>
                <a:ext uri="{FF2B5EF4-FFF2-40B4-BE49-F238E27FC236}">
                  <a16:creationId xmlns:a16="http://schemas.microsoft.com/office/drawing/2014/main" id="{F4F14705-880A-4051-A6C8-E0361BB58019}"/>
                </a:ext>
              </a:extLst>
            </p:cNvPr>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65" name="Rectangle 21">
              <a:extLst>
                <a:ext uri="{FF2B5EF4-FFF2-40B4-BE49-F238E27FC236}">
                  <a16:creationId xmlns:a16="http://schemas.microsoft.com/office/drawing/2014/main" id="{F8930261-B11A-49FD-9A42-CC38A69EDE51}"/>
                </a:ext>
              </a:extLst>
            </p:cNvPr>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66" name="Rectangle 22">
              <a:extLst>
                <a:ext uri="{FF2B5EF4-FFF2-40B4-BE49-F238E27FC236}">
                  <a16:creationId xmlns:a16="http://schemas.microsoft.com/office/drawing/2014/main" id="{22A5C6A7-146E-4F62-9D2F-4BB8F91D739E}"/>
                </a:ext>
              </a:extLst>
            </p:cNvPr>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67" name="Freeform 23">
              <a:extLst>
                <a:ext uri="{FF2B5EF4-FFF2-40B4-BE49-F238E27FC236}">
                  <a16:creationId xmlns:a16="http://schemas.microsoft.com/office/drawing/2014/main" id="{1C352ACA-1E58-410B-85CA-196225F92C32}"/>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grpSp>
        <p:nvGrpSpPr>
          <p:cNvPr id="68" name="Group 13">
            <a:extLst>
              <a:ext uri="{FF2B5EF4-FFF2-40B4-BE49-F238E27FC236}">
                <a16:creationId xmlns:a16="http://schemas.microsoft.com/office/drawing/2014/main" id="{2F7355FA-8790-4714-8FC3-647CE4C97817}"/>
              </a:ext>
            </a:extLst>
          </p:cNvPr>
          <p:cNvGrpSpPr>
            <a:grpSpLocks noChangeAspect="1"/>
          </p:cNvGrpSpPr>
          <p:nvPr/>
        </p:nvGrpSpPr>
        <p:grpSpPr bwMode="auto">
          <a:xfrm>
            <a:off x="9872884" y="3148108"/>
            <a:ext cx="384399" cy="388939"/>
            <a:chOff x="2426" y="2781"/>
            <a:chExt cx="593" cy="600"/>
          </a:xfrm>
          <a:gradFill>
            <a:gsLst>
              <a:gs pos="0">
                <a:schemeClr val="accent1">
                  <a:lumMod val="50000"/>
                </a:schemeClr>
              </a:gs>
              <a:gs pos="100000">
                <a:srgbClr val="4A639A"/>
              </a:gs>
            </a:gsLst>
            <a:lin ang="2700000" scaled="1"/>
          </a:gradFill>
          <a:effectLst/>
        </p:grpSpPr>
        <p:sp>
          <p:nvSpPr>
            <p:cNvPr id="69" name="Freeform 14">
              <a:extLst>
                <a:ext uri="{FF2B5EF4-FFF2-40B4-BE49-F238E27FC236}">
                  <a16:creationId xmlns:a16="http://schemas.microsoft.com/office/drawing/2014/main" id="{52973876-65BF-4894-AD90-9FD96ABF9D4D}"/>
                </a:ext>
              </a:extLst>
            </p:cNvPr>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70" name="Freeform 15">
              <a:extLst>
                <a:ext uri="{FF2B5EF4-FFF2-40B4-BE49-F238E27FC236}">
                  <a16:creationId xmlns:a16="http://schemas.microsoft.com/office/drawing/2014/main" id="{2040FF0A-7FD8-472F-9C82-DE390A4C40BE}"/>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sp>
        <p:nvSpPr>
          <p:cNvPr id="71" name="Freeform 108">
            <a:extLst>
              <a:ext uri="{FF2B5EF4-FFF2-40B4-BE49-F238E27FC236}">
                <a16:creationId xmlns:a16="http://schemas.microsoft.com/office/drawing/2014/main" id="{30A17504-F588-4EFC-A8E2-57D0D904ECF9}"/>
              </a:ext>
            </a:extLst>
          </p:cNvPr>
          <p:cNvSpPr>
            <a:spLocks noEditPoints="1"/>
          </p:cNvSpPr>
          <p:nvPr/>
        </p:nvSpPr>
        <p:spPr bwMode="auto">
          <a:xfrm>
            <a:off x="2252240" y="4135446"/>
            <a:ext cx="444160" cy="44575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sz="1351" dirty="0">
              <a:solidFill>
                <a:srgbClr val="1F4E79"/>
              </a:solidFill>
              <a:cs typeface="+mn-ea"/>
              <a:sym typeface="+mn-lt"/>
            </a:endParaRPr>
          </a:p>
        </p:txBody>
      </p:sp>
      <p:grpSp>
        <p:nvGrpSpPr>
          <p:cNvPr id="72" name="组合 71">
            <a:extLst>
              <a:ext uri="{FF2B5EF4-FFF2-40B4-BE49-F238E27FC236}">
                <a16:creationId xmlns:a16="http://schemas.microsoft.com/office/drawing/2014/main" id="{E4F14DF3-BC18-42BC-A9A4-8F24B7651B15}"/>
              </a:ext>
            </a:extLst>
          </p:cNvPr>
          <p:cNvGrpSpPr/>
          <p:nvPr/>
        </p:nvGrpSpPr>
        <p:grpSpPr>
          <a:xfrm>
            <a:off x="4566684" y="1808447"/>
            <a:ext cx="505387" cy="505387"/>
            <a:chOff x="8069647" y="2571192"/>
            <a:chExt cx="505387" cy="505387"/>
          </a:xfrm>
        </p:grpSpPr>
        <p:sp>
          <p:nvSpPr>
            <p:cNvPr id="73" name="圆角矩形 8">
              <a:extLst>
                <a:ext uri="{FF2B5EF4-FFF2-40B4-BE49-F238E27FC236}">
                  <a16:creationId xmlns:a16="http://schemas.microsoft.com/office/drawing/2014/main" id="{B92635F5-A6D9-4DE0-9C8B-25E59A9A7AD2}"/>
                </a:ext>
              </a:extLst>
            </p:cNvPr>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74" name="矩形 73">
              <a:extLst>
                <a:ext uri="{FF2B5EF4-FFF2-40B4-BE49-F238E27FC236}">
                  <a16:creationId xmlns:a16="http://schemas.microsoft.com/office/drawing/2014/main" id="{7528EF48-9014-4CD2-BB29-E26C33138854}"/>
                </a:ext>
              </a:extLst>
            </p:cNvPr>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1</a:t>
              </a:r>
              <a:endParaRPr lang="zh-CN" altLang="en-US" sz="2400" dirty="0">
                <a:solidFill>
                  <a:schemeClr val="accent1"/>
                </a:solidFill>
                <a:cs typeface="+mn-ea"/>
                <a:sym typeface="+mn-lt"/>
              </a:endParaRPr>
            </a:p>
          </p:txBody>
        </p:sp>
      </p:grpSp>
      <p:grpSp>
        <p:nvGrpSpPr>
          <p:cNvPr id="75" name="组合 74">
            <a:extLst>
              <a:ext uri="{FF2B5EF4-FFF2-40B4-BE49-F238E27FC236}">
                <a16:creationId xmlns:a16="http://schemas.microsoft.com/office/drawing/2014/main" id="{1FCAA399-B1E5-4A42-BE79-7571BBC11215}"/>
              </a:ext>
            </a:extLst>
          </p:cNvPr>
          <p:cNvGrpSpPr/>
          <p:nvPr/>
        </p:nvGrpSpPr>
        <p:grpSpPr>
          <a:xfrm>
            <a:off x="6318210" y="2732367"/>
            <a:ext cx="505387" cy="505387"/>
            <a:chOff x="8069647" y="2571192"/>
            <a:chExt cx="505387" cy="505387"/>
          </a:xfrm>
        </p:grpSpPr>
        <p:sp>
          <p:nvSpPr>
            <p:cNvPr id="76" name="圆角矩形 8">
              <a:extLst>
                <a:ext uri="{FF2B5EF4-FFF2-40B4-BE49-F238E27FC236}">
                  <a16:creationId xmlns:a16="http://schemas.microsoft.com/office/drawing/2014/main" id="{EA245484-6D2C-4C5C-91AE-31B431BBDB2C}"/>
                </a:ext>
              </a:extLst>
            </p:cNvPr>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77" name="矩形 76">
              <a:extLst>
                <a:ext uri="{FF2B5EF4-FFF2-40B4-BE49-F238E27FC236}">
                  <a16:creationId xmlns:a16="http://schemas.microsoft.com/office/drawing/2014/main" id="{12DDB3CD-C2D9-43C0-9911-DBC028BB34D1}"/>
                </a:ext>
              </a:extLst>
            </p:cNvPr>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2</a:t>
              </a:r>
              <a:endParaRPr lang="zh-CN" altLang="en-US" sz="2400" dirty="0">
                <a:solidFill>
                  <a:schemeClr val="accent1"/>
                </a:solidFill>
                <a:cs typeface="+mn-ea"/>
                <a:sym typeface="+mn-lt"/>
              </a:endParaRPr>
            </a:p>
          </p:txBody>
        </p:sp>
      </p:grpSp>
      <p:grpSp>
        <p:nvGrpSpPr>
          <p:cNvPr id="79" name="组合 78">
            <a:extLst>
              <a:ext uri="{FF2B5EF4-FFF2-40B4-BE49-F238E27FC236}">
                <a16:creationId xmlns:a16="http://schemas.microsoft.com/office/drawing/2014/main" id="{9B86C7DE-707C-4854-A7FB-8B019A810A9C}"/>
              </a:ext>
            </a:extLst>
          </p:cNvPr>
          <p:cNvGrpSpPr/>
          <p:nvPr/>
        </p:nvGrpSpPr>
        <p:grpSpPr>
          <a:xfrm>
            <a:off x="4566684" y="3713857"/>
            <a:ext cx="505387" cy="505387"/>
            <a:chOff x="8069647" y="2571192"/>
            <a:chExt cx="505387" cy="505387"/>
          </a:xfrm>
        </p:grpSpPr>
        <p:sp>
          <p:nvSpPr>
            <p:cNvPr id="83" name="圆角矩形 8">
              <a:extLst>
                <a:ext uri="{FF2B5EF4-FFF2-40B4-BE49-F238E27FC236}">
                  <a16:creationId xmlns:a16="http://schemas.microsoft.com/office/drawing/2014/main" id="{1CFE4E41-FE4F-45B5-9319-A3DCB1777AF5}"/>
                </a:ext>
              </a:extLst>
            </p:cNvPr>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90" name="矩形 89">
              <a:extLst>
                <a:ext uri="{FF2B5EF4-FFF2-40B4-BE49-F238E27FC236}">
                  <a16:creationId xmlns:a16="http://schemas.microsoft.com/office/drawing/2014/main" id="{D4FBCCBF-9848-4F19-A16A-377FAB4EB925}"/>
                </a:ext>
              </a:extLst>
            </p:cNvPr>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3</a:t>
              </a:r>
              <a:endParaRPr lang="zh-CN" altLang="en-US" sz="2400" dirty="0">
                <a:solidFill>
                  <a:schemeClr val="accent1"/>
                </a:solidFill>
                <a:cs typeface="+mn-ea"/>
                <a:sym typeface="+mn-lt"/>
              </a:endParaRPr>
            </a:p>
          </p:txBody>
        </p:sp>
      </p:grpSp>
      <p:grpSp>
        <p:nvGrpSpPr>
          <p:cNvPr id="91" name="组合 90">
            <a:extLst>
              <a:ext uri="{FF2B5EF4-FFF2-40B4-BE49-F238E27FC236}">
                <a16:creationId xmlns:a16="http://schemas.microsoft.com/office/drawing/2014/main" id="{58ABB199-D5DB-4163-A3FD-02AECF2F998C}"/>
              </a:ext>
            </a:extLst>
          </p:cNvPr>
          <p:cNvGrpSpPr/>
          <p:nvPr/>
        </p:nvGrpSpPr>
        <p:grpSpPr>
          <a:xfrm>
            <a:off x="6318210" y="4618755"/>
            <a:ext cx="505387" cy="505387"/>
            <a:chOff x="8069647" y="2571192"/>
            <a:chExt cx="505387" cy="505387"/>
          </a:xfrm>
        </p:grpSpPr>
        <p:sp>
          <p:nvSpPr>
            <p:cNvPr id="92" name="圆角矩形 8">
              <a:extLst>
                <a:ext uri="{FF2B5EF4-FFF2-40B4-BE49-F238E27FC236}">
                  <a16:creationId xmlns:a16="http://schemas.microsoft.com/office/drawing/2014/main" id="{2265E51B-617A-4500-8035-594797441851}"/>
                </a:ext>
              </a:extLst>
            </p:cNvPr>
            <p:cNvSpPr/>
            <p:nvPr/>
          </p:nvSpPr>
          <p:spPr>
            <a:xfrm rot="2700000">
              <a:off x="8069647" y="2571192"/>
              <a:ext cx="505387" cy="505387"/>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4A639A"/>
                </a:solidFill>
                <a:effectLst>
                  <a:outerShdw blurRad="38100" dist="38100" dir="2700000" algn="tl">
                    <a:srgbClr val="000000">
                      <a:alpha val="43137"/>
                    </a:srgbClr>
                  </a:outerShdw>
                </a:effectLst>
                <a:cs typeface="+mn-ea"/>
                <a:sym typeface="+mn-lt"/>
              </a:endParaRPr>
            </a:p>
          </p:txBody>
        </p:sp>
        <p:sp>
          <p:nvSpPr>
            <p:cNvPr id="93" name="矩形 92">
              <a:extLst>
                <a:ext uri="{FF2B5EF4-FFF2-40B4-BE49-F238E27FC236}">
                  <a16:creationId xmlns:a16="http://schemas.microsoft.com/office/drawing/2014/main" id="{A2772D0E-F38B-43A6-8BA6-E62D86EDF1DC}"/>
                </a:ext>
              </a:extLst>
            </p:cNvPr>
            <p:cNvSpPr/>
            <p:nvPr/>
          </p:nvSpPr>
          <p:spPr>
            <a:xfrm>
              <a:off x="8100851" y="2587371"/>
              <a:ext cx="426720" cy="461665"/>
            </a:xfrm>
            <a:prstGeom prst="rect">
              <a:avLst/>
            </a:prstGeom>
            <a:noFill/>
          </p:spPr>
          <p:txBody>
            <a:bodyPr wrap="square" rtlCol="0">
              <a:spAutoFit/>
            </a:bodyPr>
            <a:lstStyle/>
            <a:p>
              <a:pPr algn="ctr"/>
              <a:r>
                <a:rPr lang="en-US" altLang="zh-CN" sz="2400" noProof="1">
                  <a:solidFill>
                    <a:schemeClr val="accent1"/>
                  </a:solidFill>
                  <a:cs typeface="+mn-ea"/>
                  <a:sym typeface="+mn-lt"/>
                </a:rPr>
                <a:t>4</a:t>
              </a:r>
              <a:endParaRPr lang="zh-CN" altLang="en-US" sz="2400" dirty="0">
                <a:solidFill>
                  <a:schemeClr val="accent1"/>
                </a:solidFill>
                <a:cs typeface="+mn-ea"/>
                <a:sym typeface="+mn-lt"/>
              </a:endParaRPr>
            </a:p>
          </p:txBody>
        </p:sp>
      </p:grpSp>
      <p:sp>
        <p:nvSpPr>
          <p:cNvPr id="94" name="TextBox 23">
            <a:extLst>
              <a:ext uri="{FF2B5EF4-FFF2-40B4-BE49-F238E27FC236}">
                <a16:creationId xmlns:a16="http://schemas.microsoft.com/office/drawing/2014/main" id="{CBE7D851-FC81-42C9-9CB9-0B5B0C391DE9}"/>
              </a:ext>
            </a:extLst>
          </p:cNvPr>
          <p:cNvSpPr txBox="1"/>
          <p:nvPr/>
        </p:nvSpPr>
        <p:spPr>
          <a:xfrm>
            <a:off x="7856880" y="2143205"/>
            <a:ext cx="1677424" cy="4985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p>
        </p:txBody>
      </p:sp>
      <p:sp>
        <p:nvSpPr>
          <p:cNvPr id="95" name="TextBox 24">
            <a:extLst>
              <a:ext uri="{FF2B5EF4-FFF2-40B4-BE49-F238E27FC236}">
                <a16:creationId xmlns:a16="http://schemas.microsoft.com/office/drawing/2014/main" id="{4D698541-6C6E-43EF-9FF3-FF28AB23BF9E}"/>
              </a:ext>
            </a:extLst>
          </p:cNvPr>
          <p:cNvSpPr txBox="1"/>
          <p:nvPr/>
        </p:nvSpPr>
        <p:spPr>
          <a:xfrm>
            <a:off x="7834521" y="1593021"/>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96" name="TextBox 23">
            <a:extLst>
              <a:ext uri="{FF2B5EF4-FFF2-40B4-BE49-F238E27FC236}">
                <a16:creationId xmlns:a16="http://schemas.microsoft.com/office/drawing/2014/main" id="{8CB4B9E1-4345-4297-9743-22EF47140057}"/>
              </a:ext>
            </a:extLst>
          </p:cNvPr>
          <p:cNvSpPr txBox="1"/>
          <p:nvPr/>
        </p:nvSpPr>
        <p:spPr>
          <a:xfrm>
            <a:off x="8353527" y="3843824"/>
            <a:ext cx="1677424" cy="4985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p>
        </p:txBody>
      </p:sp>
      <p:sp>
        <p:nvSpPr>
          <p:cNvPr id="97" name="TextBox 24">
            <a:extLst>
              <a:ext uri="{FF2B5EF4-FFF2-40B4-BE49-F238E27FC236}">
                <a16:creationId xmlns:a16="http://schemas.microsoft.com/office/drawing/2014/main" id="{32B2144D-7328-43CA-9966-DCCB4EEFFE52}"/>
              </a:ext>
            </a:extLst>
          </p:cNvPr>
          <p:cNvSpPr txBox="1"/>
          <p:nvPr/>
        </p:nvSpPr>
        <p:spPr>
          <a:xfrm>
            <a:off x="8353527" y="3255778"/>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103" name="TextBox 23">
            <a:extLst>
              <a:ext uri="{FF2B5EF4-FFF2-40B4-BE49-F238E27FC236}">
                <a16:creationId xmlns:a16="http://schemas.microsoft.com/office/drawing/2014/main" id="{42D1F7BC-B992-4498-B902-1619F0107572}"/>
              </a:ext>
            </a:extLst>
          </p:cNvPr>
          <p:cNvSpPr txBox="1"/>
          <p:nvPr/>
        </p:nvSpPr>
        <p:spPr>
          <a:xfrm>
            <a:off x="1796880" y="3105955"/>
            <a:ext cx="1677424" cy="498598"/>
          </a:xfrm>
          <a:prstGeom prst="rect">
            <a:avLst/>
          </a:prstGeom>
          <a:noFill/>
        </p:spPr>
        <p:txBody>
          <a:bodyPr wrap="square" lIns="0" tIns="0" rIns="0" bIns="0" rtlCol="0">
            <a:spAutoFit/>
          </a:bodyPr>
          <a:lstStyle/>
          <a:p>
            <a:pPr algn="r" defTabSz="866943"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p>
        </p:txBody>
      </p:sp>
      <p:sp>
        <p:nvSpPr>
          <p:cNvPr id="104" name="TextBox 24">
            <a:extLst>
              <a:ext uri="{FF2B5EF4-FFF2-40B4-BE49-F238E27FC236}">
                <a16:creationId xmlns:a16="http://schemas.microsoft.com/office/drawing/2014/main" id="{C292A352-7C7C-47E9-847F-EB8EC4BBA4AB}"/>
              </a:ext>
            </a:extLst>
          </p:cNvPr>
          <p:cNvSpPr txBox="1"/>
          <p:nvPr/>
        </p:nvSpPr>
        <p:spPr>
          <a:xfrm>
            <a:off x="2180738" y="2544219"/>
            <a:ext cx="1290418" cy="215444"/>
          </a:xfrm>
          <a:prstGeom prst="rect">
            <a:avLst/>
          </a:prstGeom>
          <a:noFill/>
        </p:spPr>
        <p:txBody>
          <a:bodyPr wrap="none" lIns="0" tIns="0" rIns="0" bIns="0" rtlCol="0">
            <a:spAutoFit/>
          </a:bodyPr>
          <a:lstStyle/>
          <a:p>
            <a:pPr algn="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105" name="TextBox 23">
            <a:extLst>
              <a:ext uri="{FF2B5EF4-FFF2-40B4-BE49-F238E27FC236}">
                <a16:creationId xmlns:a16="http://schemas.microsoft.com/office/drawing/2014/main" id="{1D40EAD6-D0CA-4D9D-9C19-2D1255171604}"/>
              </a:ext>
            </a:extLst>
          </p:cNvPr>
          <p:cNvSpPr txBox="1"/>
          <p:nvPr/>
        </p:nvSpPr>
        <p:spPr>
          <a:xfrm>
            <a:off x="2457648" y="4842174"/>
            <a:ext cx="1677424" cy="498598"/>
          </a:xfrm>
          <a:prstGeom prst="rect">
            <a:avLst/>
          </a:prstGeom>
          <a:noFill/>
        </p:spPr>
        <p:txBody>
          <a:bodyPr wrap="square" lIns="0" tIns="0" rIns="0" bIns="0" rtlCol="0">
            <a:spAutoFit/>
          </a:bodyPr>
          <a:lstStyle/>
          <a:p>
            <a:pPr algn="r" defTabSz="866943" fontAlgn="base">
              <a:lnSpc>
                <a:spcPct val="120000"/>
              </a:lnSpc>
              <a:spcBef>
                <a:spcPct val="0"/>
              </a:spcBef>
              <a:spcAft>
                <a:spcPct val="0"/>
              </a:spcAft>
            </a:pPr>
            <a:r>
              <a:rPr lang="zh-CN" altLang="en-US" sz="900" dirty="0">
                <a:solidFill>
                  <a:schemeClr val="bg1">
                    <a:lumMod val="50000"/>
                  </a:schemeClr>
                </a:solidFill>
                <a:cs typeface="+mn-ea"/>
                <a:sym typeface="+mn-lt"/>
              </a:rPr>
              <a:t>单击添加详细文字说明，或复制文本黏贴自此右键只保留文字单击添加详细文字说明</a:t>
            </a:r>
          </a:p>
        </p:txBody>
      </p:sp>
      <p:sp>
        <p:nvSpPr>
          <p:cNvPr id="106" name="TextBox 24">
            <a:extLst>
              <a:ext uri="{FF2B5EF4-FFF2-40B4-BE49-F238E27FC236}">
                <a16:creationId xmlns:a16="http://schemas.microsoft.com/office/drawing/2014/main" id="{70B18BD9-E6AB-4FD3-83A1-0B289DBBF99F}"/>
              </a:ext>
            </a:extLst>
          </p:cNvPr>
          <p:cNvSpPr txBox="1"/>
          <p:nvPr/>
        </p:nvSpPr>
        <p:spPr>
          <a:xfrm>
            <a:off x="2814849" y="4258112"/>
            <a:ext cx="1290418" cy="215444"/>
          </a:xfrm>
          <a:prstGeom prst="rect">
            <a:avLst/>
          </a:prstGeom>
          <a:noFill/>
        </p:spPr>
        <p:txBody>
          <a:bodyPr wrap="none" lIns="0" tIns="0" rIns="0" bIns="0" rtlCol="0">
            <a:spAutoFit/>
          </a:bodyPr>
          <a:lstStyle/>
          <a:p>
            <a:pPr algn="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66000">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14:bounceEnd="66000">
                                          <p:cBhvr additive="base">
                                            <p:cTn id="13" dur="1000" fill="hold"/>
                                            <p:tgtEl>
                                              <p:spTgt spid="72"/>
                                            </p:tgtEl>
                                            <p:attrNameLst>
                                              <p:attrName>ppt_x</p:attrName>
                                            </p:attrNameLst>
                                          </p:cBhvr>
                                          <p:tavLst>
                                            <p:tav tm="0">
                                              <p:val>
                                                <p:strVal val="1+#ppt_w/2"/>
                                              </p:val>
                                            </p:tav>
                                            <p:tav tm="100000">
                                              <p:val>
                                                <p:strVal val="#ppt_x"/>
                                              </p:val>
                                            </p:tav>
                                          </p:tavLst>
                                        </p:anim>
                                        <p:anim calcmode="lin" valueType="num" p14:bounceEnd="66000">
                                          <p:cBhvr additive="base">
                                            <p:cTn id="14" dur="1000" fill="hold"/>
                                            <p:tgtEl>
                                              <p:spTgt spid="7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66000">
                                      <p:stCondLst>
                                        <p:cond delay="500"/>
                                      </p:stCondLst>
                                      <p:childTnLst>
                                        <p:set>
                                          <p:cBhvr>
                                            <p:cTn id="16" dur="1" fill="hold">
                                              <p:stCondLst>
                                                <p:cond delay="0"/>
                                              </p:stCondLst>
                                            </p:cTn>
                                            <p:tgtEl>
                                              <p:spTgt spid="75"/>
                                            </p:tgtEl>
                                            <p:attrNameLst>
                                              <p:attrName>style.visibility</p:attrName>
                                            </p:attrNameLst>
                                          </p:cBhvr>
                                          <p:to>
                                            <p:strVal val="visible"/>
                                          </p:to>
                                        </p:set>
                                        <p:anim calcmode="lin" valueType="num" p14:bounceEnd="66000">
                                          <p:cBhvr additive="base">
                                            <p:cTn id="17" dur="1000" fill="hold"/>
                                            <p:tgtEl>
                                              <p:spTgt spid="75"/>
                                            </p:tgtEl>
                                            <p:attrNameLst>
                                              <p:attrName>ppt_x</p:attrName>
                                            </p:attrNameLst>
                                          </p:cBhvr>
                                          <p:tavLst>
                                            <p:tav tm="0">
                                              <p:val>
                                                <p:strVal val="1+#ppt_w/2"/>
                                              </p:val>
                                            </p:tav>
                                            <p:tav tm="100000">
                                              <p:val>
                                                <p:strVal val="#ppt_x"/>
                                              </p:val>
                                            </p:tav>
                                          </p:tavLst>
                                        </p:anim>
                                        <p:anim calcmode="lin" valueType="num" p14:bounceEnd="66000">
                                          <p:cBhvr additive="base">
                                            <p:cTn id="18" dur="1000" fill="hold"/>
                                            <p:tgtEl>
                                              <p:spTgt spid="7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6000">
                                      <p:stCondLst>
                                        <p:cond delay="1000"/>
                                      </p:stCondLst>
                                      <p:childTnLst>
                                        <p:set>
                                          <p:cBhvr>
                                            <p:cTn id="20" dur="1" fill="hold">
                                              <p:stCondLst>
                                                <p:cond delay="0"/>
                                              </p:stCondLst>
                                            </p:cTn>
                                            <p:tgtEl>
                                              <p:spTgt spid="79"/>
                                            </p:tgtEl>
                                            <p:attrNameLst>
                                              <p:attrName>style.visibility</p:attrName>
                                            </p:attrNameLst>
                                          </p:cBhvr>
                                          <p:to>
                                            <p:strVal val="visible"/>
                                          </p:to>
                                        </p:set>
                                        <p:anim calcmode="lin" valueType="num" p14:bounceEnd="66000">
                                          <p:cBhvr additive="base">
                                            <p:cTn id="21" dur="1000" fill="hold"/>
                                            <p:tgtEl>
                                              <p:spTgt spid="79"/>
                                            </p:tgtEl>
                                            <p:attrNameLst>
                                              <p:attrName>ppt_x</p:attrName>
                                            </p:attrNameLst>
                                          </p:cBhvr>
                                          <p:tavLst>
                                            <p:tav tm="0">
                                              <p:val>
                                                <p:strVal val="1+#ppt_w/2"/>
                                              </p:val>
                                            </p:tav>
                                            <p:tav tm="100000">
                                              <p:val>
                                                <p:strVal val="#ppt_x"/>
                                              </p:val>
                                            </p:tav>
                                          </p:tavLst>
                                        </p:anim>
                                        <p:anim calcmode="lin" valueType="num" p14:bounceEnd="66000">
                                          <p:cBhvr additive="base">
                                            <p:cTn id="22" dur="1000" fill="hold"/>
                                            <p:tgtEl>
                                              <p:spTgt spid="7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6000">
                                      <p:stCondLst>
                                        <p:cond delay="1500"/>
                                      </p:stCondLst>
                                      <p:childTnLst>
                                        <p:set>
                                          <p:cBhvr>
                                            <p:cTn id="24" dur="1" fill="hold">
                                              <p:stCondLst>
                                                <p:cond delay="0"/>
                                              </p:stCondLst>
                                            </p:cTn>
                                            <p:tgtEl>
                                              <p:spTgt spid="91"/>
                                            </p:tgtEl>
                                            <p:attrNameLst>
                                              <p:attrName>style.visibility</p:attrName>
                                            </p:attrNameLst>
                                          </p:cBhvr>
                                          <p:to>
                                            <p:strVal val="visible"/>
                                          </p:to>
                                        </p:set>
                                        <p:anim calcmode="lin" valueType="num" p14:bounceEnd="66000">
                                          <p:cBhvr additive="base">
                                            <p:cTn id="25" dur="1000" fill="hold"/>
                                            <p:tgtEl>
                                              <p:spTgt spid="91"/>
                                            </p:tgtEl>
                                            <p:attrNameLst>
                                              <p:attrName>ppt_x</p:attrName>
                                            </p:attrNameLst>
                                          </p:cBhvr>
                                          <p:tavLst>
                                            <p:tav tm="0">
                                              <p:val>
                                                <p:strVal val="1+#ppt_w/2"/>
                                              </p:val>
                                            </p:tav>
                                            <p:tav tm="100000">
                                              <p:val>
                                                <p:strVal val="#ppt_x"/>
                                              </p:val>
                                            </p:tav>
                                          </p:tavLst>
                                        </p:anim>
                                        <p:anim calcmode="lin" valueType="num" p14:bounceEnd="66000">
                                          <p:cBhvr additive="base">
                                            <p:cTn id="26" dur="10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randombar(horizontal)">
                                          <p:cBhvr>
                                            <p:cTn id="33" dur="500"/>
                                            <p:tgtEl>
                                              <p:spTgt spid="5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500"/>
                                            <p:tgtEl>
                                              <p:spTgt spid="4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randombar(horizontal)">
                                          <p:cBhvr>
                                            <p:cTn id="39" dur="500"/>
                                            <p:tgtEl>
                                              <p:spTgt spid="5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righ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right)">
                                          <p:cBhvr>
                                            <p:cTn id="52" dur="500"/>
                                            <p:tgtEl>
                                              <p:spTgt spid="33"/>
                                            </p:tgtEl>
                                          </p:cBhvr>
                                        </p:animEffect>
                                      </p:childTnLst>
                                    </p:cTn>
                                  </p:par>
                                </p:childTnLst>
                              </p:cTn>
                            </p:par>
                            <p:par>
                              <p:cTn id="53" fill="hold">
                                <p:stCondLst>
                                  <p:cond delay="4500"/>
                                </p:stCondLst>
                                <p:childTnLst>
                                  <p:par>
                                    <p:cTn id="54" presetID="14" presetClass="entr" presetSubtype="10"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randombar(horizontal)">
                                          <p:cBhvr>
                                            <p:cTn id="56" dur="500"/>
                                            <p:tgtEl>
                                              <p:spTgt spid="55"/>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randombar(horizontal)">
                                          <p:cBhvr>
                                            <p:cTn id="62" dur="500"/>
                                            <p:tgtEl>
                                              <p:spTgt spid="68"/>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randombar(horizontal)">
                                          <p:cBhvr>
                                            <p:cTn id="65" dur="500"/>
                                            <p:tgtEl>
                                              <p:spTgt spid="71"/>
                                            </p:tgtEl>
                                          </p:cBhvr>
                                        </p:animEffect>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 calcmode="lin" valueType="num">
                                          <p:cBhvr additive="base">
                                            <p:cTn id="69" dur="500"/>
                                            <p:tgtEl>
                                              <p:spTgt spid="94"/>
                                            </p:tgtEl>
                                            <p:attrNameLst>
                                              <p:attrName>ppt_y</p:attrName>
                                            </p:attrNameLst>
                                          </p:cBhvr>
                                          <p:tavLst>
                                            <p:tav tm="0">
                                              <p:val>
                                                <p:strVal val="#ppt_y+#ppt_h*1.125000"/>
                                              </p:val>
                                            </p:tav>
                                            <p:tav tm="100000">
                                              <p:val>
                                                <p:strVal val="#ppt_y"/>
                                              </p:val>
                                            </p:tav>
                                          </p:tavLst>
                                        </p:anim>
                                        <p:animEffect transition="in" filter="wipe(up)">
                                          <p:cBhvr>
                                            <p:cTn id="70" dur="500"/>
                                            <p:tgtEl>
                                              <p:spTgt spid="9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 calcmode="lin" valueType="num">
                                          <p:cBhvr additive="base">
                                            <p:cTn id="73" dur="500"/>
                                            <p:tgtEl>
                                              <p:spTgt spid="95"/>
                                            </p:tgtEl>
                                            <p:attrNameLst>
                                              <p:attrName>ppt_y</p:attrName>
                                            </p:attrNameLst>
                                          </p:cBhvr>
                                          <p:tavLst>
                                            <p:tav tm="0">
                                              <p:val>
                                                <p:strVal val="#ppt_y-#ppt_h*1.125000"/>
                                              </p:val>
                                            </p:tav>
                                            <p:tav tm="100000">
                                              <p:val>
                                                <p:strVal val="#ppt_y"/>
                                              </p:val>
                                            </p:tav>
                                          </p:tavLst>
                                        </p:anim>
                                        <p:animEffect transition="in" filter="wipe(down)">
                                          <p:cBhvr>
                                            <p:cTn id="74" dur="500"/>
                                            <p:tgtEl>
                                              <p:spTgt spid="95"/>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cBhvr additive="base">
                                            <p:cTn id="78" dur="500"/>
                                            <p:tgtEl>
                                              <p:spTgt spid="96"/>
                                            </p:tgtEl>
                                            <p:attrNameLst>
                                              <p:attrName>ppt_y</p:attrName>
                                            </p:attrNameLst>
                                          </p:cBhvr>
                                          <p:tavLst>
                                            <p:tav tm="0">
                                              <p:val>
                                                <p:strVal val="#ppt_y+#ppt_h*1.125000"/>
                                              </p:val>
                                            </p:tav>
                                            <p:tav tm="100000">
                                              <p:val>
                                                <p:strVal val="#ppt_y"/>
                                              </p:val>
                                            </p:tav>
                                          </p:tavLst>
                                        </p:anim>
                                        <p:animEffect transition="in" filter="wipe(up)">
                                          <p:cBhvr>
                                            <p:cTn id="79" dur="500"/>
                                            <p:tgtEl>
                                              <p:spTgt spid="9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 calcmode="lin" valueType="num">
                                          <p:cBhvr additive="base">
                                            <p:cTn id="82" dur="500"/>
                                            <p:tgtEl>
                                              <p:spTgt spid="97"/>
                                            </p:tgtEl>
                                            <p:attrNameLst>
                                              <p:attrName>ppt_y</p:attrName>
                                            </p:attrNameLst>
                                          </p:cBhvr>
                                          <p:tavLst>
                                            <p:tav tm="0">
                                              <p:val>
                                                <p:strVal val="#ppt_y-#ppt_h*1.125000"/>
                                              </p:val>
                                            </p:tav>
                                            <p:tav tm="100000">
                                              <p:val>
                                                <p:strVal val="#ppt_y"/>
                                              </p:val>
                                            </p:tav>
                                          </p:tavLst>
                                        </p:anim>
                                        <p:animEffect transition="in" filter="wipe(down)">
                                          <p:cBhvr>
                                            <p:cTn id="83" dur="500"/>
                                            <p:tgtEl>
                                              <p:spTgt spid="97"/>
                                            </p:tgtEl>
                                          </p:cBhvr>
                                        </p:animEffect>
                                      </p:childTnLst>
                                    </p:cTn>
                                  </p:par>
                                </p:childTnLst>
                              </p:cTn>
                            </p:par>
                            <p:par>
                              <p:cTn id="84" fill="hold">
                                <p:stCondLst>
                                  <p:cond delay="6000"/>
                                </p:stCondLst>
                                <p:childTnLst>
                                  <p:par>
                                    <p:cTn id="85" presetID="12" presetClass="entr" presetSubtype="4" fill="hold" grpId="0" nodeType="afterEffect">
                                      <p:stCondLst>
                                        <p:cond delay="0"/>
                                      </p:stCondLst>
                                      <p:childTnLst>
                                        <p:set>
                                          <p:cBhvr>
                                            <p:cTn id="86" dur="1" fill="hold">
                                              <p:stCondLst>
                                                <p:cond delay="0"/>
                                              </p:stCondLst>
                                            </p:cTn>
                                            <p:tgtEl>
                                              <p:spTgt spid="103"/>
                                            </p:tgtEl>
                                            <p:attrNameLst>
                                              <p:attrName>style.visibility</p:attrName>
                                            </p:attrNameLst>
                                          </p:cBhvr>
                                          <p:to>
                                            <p:strVal val="visible"/>
                                          </p:to>
                                        </p:set>
                                        <p:anim calcmode="lin" valueType="num">
                                          <p:cBhvr additive="base">
                                            <p:cTn id="87" dur="500"/>
                                            <p:tgtEl>
                                              <p:spTgt spid="103"/>
                                            </p:tgtEl>
                                            <p:attrNameLst>
                                              <p:attrName>ppt_y</p:attrName>
                                            </p:attrNameLst>
                                          </p:cBhvr>
                                          <p:tavLst>
                                            <p:tav tm="0">
                                              <p:val>
                                                <p:strVal val="#ppt_y+#ppt_h*1.125000"/>
                                              </p:val>
                                            </p:tav>
                                            <p:tav tm="100000">
                                              <p:val>
                                                <p:strVal val="#ppt_y"/>
                                              </p:val>
                                            </p:tav>
                                          </p:tavLst>
                                        </p:anim>
                                        <p:animEffect transition="in" filter="wipe(up)">
                                          <p:cBhvr>
                                            <p:cTn id="88" dur="500"/>
                                            <p:tgtEl>
                                              <p:spTgt spid="103"/>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104"/>
                                            </p:tgtEl>
                                            <p:attrNameLst>
                                              <p:attrName>style.visibility</p:attrName>
                                            </p:attrNameLst>
                                          </p:cBhvr>
                                          <p:to>
                                            <p:strVal val="visible"/>
                                          </p:to>
                                        </p:set>
                                        <p:anim calcmode="lin" valueType="num">
                                          <p:cBhvr additive="base">
                                            <p:cTn id="91" dur="500"/>
                                            <p:tgtEl>
                                              <p:spTgt spid="104"/>
                                            </p:tgtEl>
                                            <p:attrNameLst>
                                              <p:attrName>ppt_y</p:attrName>
                                            </p:attrNameLst>
                                          </p:cBhvr>
                                          <p:tavLst>
                                            <p:tav tm="0">
                                              <p:val>
                                                <p:strVal val="#ppt_y-#ppt_h*1.125000"/>
                                              </p:val>
                                            </p:tav>
                                            <p:tav tm="100000">
                                              <p:val>
                                                <p:strVal val="#ppt_y"/>
                                              </p:val>
                                            </p:tav>
                                          </p:tavLst>
                                        </p:anim>
                                        <p:animEffect transition="in" filter="wipe(down)">
                                          <p:cBhvr>
                                            <p:cTn id="92" dur="500"/>
                                            <p:tgtEl>
                                              <p:spTgt spid="104"/>
                                            </p:tgtEl>
                                          </p:cBhvr>
                                        </p:animEffect>
                                      </p:childTnLst>
                                    </p:cTn>
                                  </p:par>
                                </p:childTnLst>
                              </p:cTn>
                            </p:par>
                            <p:par>
                              <p:cTn id="93" fill="hold">
                                <p:stCondLst>
                                  <p:cond delay="6500"/>
                                </p:stCondLst>
                                <p:childTnLst>
                                  <p:par>
                                    <p:cTn id="94" presetID="12" presetClass="entr" presetSubtype="4" fill="hold" grpId="0" nodeType="afterEffect">
                                      <p:stCondLst>
                                        <p:cond delay="0"/>
                                      </p:stCondLst>
                                      <p:childTnLst>
                                        <p:set>
                                          <p:cBhvr>
                                            <p:cTn id="95" dur="1" fill="hold">
                                              <p:stCondLst>
                                                <p:cond delay="0"/>
                                              </p:stCondLst>
                                            </p:cTn>
                                            <p:tgtEl>
                                              <p:spTgt spid="105"/>
                                            </p:tgtEl>
                                            <p:attrNameLst>
                                              <p:attrName>style.visibility</p:attrName>
                                            </p:attrNameLst>
                                          </p:cBhvr>
                                          <p:to>
                                            <p:strVal val="visible"/>
                                          </p:to>
                                        </p:set>
                                        <p:anim calcmode="lin" valueType="num">
                                          <p:cBhvr additive="base">
                                            <p:cTn id="96" dur="500"/>
                                            <p:tgtEl>
                                              <p:spTgt spid="105"/>
                                            </p:tgtEl>
                                            <p:attrNameLst>
                                              <p:attrName>ppt_y</p:attrName>
                                            </p:attrNameLst>
                                          </p:cBhvr>
                                          <p:tavLst>
                                            <p:tav tm="0">
                                              <p:val>
                                                <p:strVal val="#ppt_y+#ppt_h*1.125000"/>
                                              </p:val>
                                            </p:tav>
                                            <p:tav tm="100000">
                                              <p:val>
                                                <p:strVal val="#ppt_y"/>
                                              </p:val>
                                            </p:tav>
                                          </p:tavLst>
                                        </p:anim>
                                        <p:animEffect transition="in" filter="wipe(up)">
                                          <p:cBhvr>
                                            <p:cTn id="97" dur="500"/>
                                            <p:tgtEl>
                                              <p:spTgt spid="105"/>
                                            </p:tgtEl>
                                          </p:cBhvr>
                                        </p:animEffect>
                                      </p:childTnLst>
                                    </p:cTn>
                                  </p:par>
                                  <p:par>
                                    <p:cTn id="98" presetID="12" presetClass="entr" presetSubtype="1"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additive="base">
                                            <p:cTn id="100" dur="500"/>
                                            <p:tgtEl>
                                              <p:spTgt spid="106"/>
                                            </p:tgtEl>
                                            <p:attrNameLst>
                                              <p:attrName>ppt_y</p:attrName>
                                            </p:attrNameLst>
                                          </p:cBhvr>
                                          <p:tavLst>
                                            <p:tav tm="0">
                                              <p:val>
                                                <p:strVal val="#ppt_y-#ppt_h*1.125000"/>
                                              </p:val>
                                            </p:tav>
                                            <p:tav tm="100000">
                                              <p:val>
                                                <p:strVal val="#ppt_y"/>
                                              </p:val>
                                            </p:tav>
                                          </p:tavLst>
                                        </p:anim>
                                        <p:animEffect transition="in" filter="wipe(down)">
                                          <p:cBhvr>
                                            <p:cTn id="101"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6" grpId="0"/>
          <p:bldP spid="49" grpId="0"/>
          <p:bldP spid="50" grpId="0"/>
          <p:bldP spid="54" grpId="0"/>
          <p:bldP spid="71" grpId="0" animBg="1"/>
          <p:bldP spid="94" grpId="0"/>
          <p:bldP spid="95" grpId="0"/>
          <p:bldP spid="96" grpId="0"/>
          <p:bldP spid="97" grpId="0"/>
          <p:bldP spid="103" grpId="0"/>
          <p:bldP spid="104" grpId="0"/>
          <p:bldP spid="105" grpId="0"/>
          <p:bldP spid="1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additive="base">
                                            <p:cTn id="13" dur="1000" fill="hold"/>
                                            <p:tgtEl>
                                              <p:spTgt spid="72"/>
                                            </p:tgtEl>
                                            <p:attrNameLst>
                                              <p:attrName>ppt_x</p:attrName>
                                            </p:attrNameLst>
                                          </p:cBhvr>
                                          <p:tavLst>
                                            <p:tav tm="0">
                                              <p:val>
                                                <p:strVal val="1+#ppt_w/2"/>
                                              </p:val>
                                            </p:tav>
                                            <p:tav tm="100000">
                                              <p:val>
                                                <p:strVal val="#ppt_x"/>
                                              </p:val>
                                            </p:tav>
                                          </p:tavLst>
                                        </p:anim>
                                        <p:anim calcmode="lin" valueType="num">
                                          <p:cBhvr additive="base">
                                            <p:cTn id="14" dur="1000" fill="hold"/>
                                            <p:tgtEl>
                                              <p:spTgt spid="7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50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1000" fill="hold"/>
                                            <p:tgtEl>
                                              <p:spTgt spid="75"/>
                                            </p:tgtEl>
                                            <p:attrNameLst>
                                              <p:attrName>ppt_x</p:attrName>
                                            </p:attrNameLst>
                                          </p:cBhvr>
                                          <p:tavLst>
                                            <p:tav tm="0">
                                              <p:val>
                                                <p:strVal val="1+#ppt_w/2"/>
                                              </p:val>
                                            </p:tav>
                                            <p:tav tm="100000">
                                              <p:val>
                                                <p:strVal val="#ppt_x"/>
                                              </p:val>
                                            </p:tav>
                                          </p:tavLst>
                                        </p:anim>
                                        <p:anim calcmode="lin" valueType="num">
                                          <p:cBhvr additive="base">
                                            <p:cTn id="18" dur="1000" fill="hold"/>
                                            <p:tgtEl>
                                              <p:spTgt spid="7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000"/>
                                      </p:stCondLst>
                                      <p:childTnLst>
                                        <p:set>
                                          <p:cBhvr>
                                            <p:cTn id="20" dur="1" fill="hold">
                                              <p:stCondLst>
                                                <p:cond delay="0"/>
                                              </p:stCondLst>
                                            </p:cTn>
                                            <p:tgtEl>
                                              <p:spTgt spid="79"/>
                                            </p:tgtEl>
                                            <p:attrNameLst>
                                              <p:attrName>style.visibility</p:attrName>
                                            </p:attrNameLst>
                                          </p:cBhvr>
                                          <p:to>
                                            <p:strVal val="visible"/>
                                          </p:to>
                                        </p:set>
                                        <p:anim calcmode="lin" valueType="num">
                                          <p:cBhvr additive="base">
                                            <p:cTn id="21" dur="1000" fill="hold"/>
                                            <p:tgtEl>
                                              <p:spTgt spid="79"/>
                                            </p:tgtEl>
                                            <p:attrNameLst>
                                              <p:attrName>ppt_x</p:attrName>
                                            </p:attrNameLst>
                                          </p:cBhvr>
                                          <p:tavLst>
                                            <p:tav tm="0">
                                              <p:val>
                                                <p:strVal val="1+#ppt_w/2"/>
                                              </p:val>
                                            </p:tav>
                                            <p:tav tm="100000">
                                              <p:val>
                                                <p:strVal val="#ppt_x"/>
                                              </p:val>
                                            </p:tav>
                                          </p:tavLst>
                                        </p:anim>
                                        <p:anim calcmode="lin" valueType="num">
                                          <p:cBhvr additive="base">
                                            <p:cTn id="22" dur="1000" fill="hold"/>
                                            <p:tgtEl>
                                              <p:spTgt spid="7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50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1000" fill="hold"/>
                                            <p:tgtEl>
                                              <p:spTgt spid="91"/>
                                            </p:tgtEl>
                                            <p:attrNameLst>
                                              <p:attrName>ppt_x</p:attrName>
                                            </p:attrNameLst>
                                          </p:cBhvr>
                                          <p:tavLst>
                                            <p:tav tm="0">
                                              <p:val>
                                                <p:strVal val="1+#ppt_w/2"/>
                                              </p:val>
                                            </p:tav>
                                            <p:tav tm="100000">
                                              <p:val>
                                                <p:strVal val="#ppt_x"/>
                                              </p:val>
                                            </p:tav>
                                          </p:tavLst>
                                        </p:anim>
                                        <p:anim calcmode="lin" valueType="num">
                                          <p:cBhvr additive="base">
                                            <p:cTn id="26" dur="1000" fill="hold"/>
                                            <p:tgtEl>
                                              <p:spTgt spid="91"/>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randombar(horizontal)">
                                          <p:cBhvr>
                                            <p:cTn id="33" dur="500"/>
                                            <p:tgtEl>
                                              <p:spTgt spid="5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randombar(horizontal)">
                                          <p:cBhvr>
                                            <p:cTn id="36" dur="500"/>
                                            <p:tgtEl>
                                              <p:spTgt spid="4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randombar(horizontal)">
                                          <p:cBhvr>
                                            <p:cTn id="39" dur="500"/>
                                            <p:tgtEl>
                                              <p:spTgt spid="5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righ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right)">
                                          <p:cBhvr>
                                            <p:cTn id="52" dur="500"/>
                                            <p:tgtEl>
                                              <p:spTgt spid="33"/>
                                            </p:tgtEl>
                                          </p:cBhvr>
                                        </p:animEffect>
                                      </p:childTnLst>
                                    </p:cTn>
                                  </p:par>
                                </p:childTnLst>
                              </p:cTn>
                            </p:par>
                            <p:par>
                              <p:cTn id="53" fill="hold">
                                <p:stCondLst>
                                  <p:cond delay="4500"/>
                                </p:stCondLst>
                                <p:childTnLst>
                                  <p:par>
                                    <p:cTn id="54" presetID="14" presetClass="entr" presetSubtype="10"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randombar(horizontal)">
                                          <p:cBhvr>
                                            <p:cTn id="56" dur="500"/>
                                            <p:tgtEl>
                                              <p:spTgt spid="55"/>
                                            </p:tgtEl>
                                          </p:cBhvr>
                                        </p:animEffect>
                                      </p:childTnLst>
                                    </p:cTn>
                                  </p:par>
                                  <p:par>
                                    <p:cTn id="57" presetID="14" presetClass="entr" presetSubtype="1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randombar(horizontal)">
                                          <p:cBhvr>
                                            <p:cTn id="59" dur="500"/>
                                            <p:tgtEl>
                                              <p:spTgt spid="62"/>
                                            </p:tgtEl>
                                          </p:cBhvr>
                                        </p:animEffect>
                                      </p:childTnLst>
                                    </p:cTn>
                                  </p:par>
                                  <p:par>
                                    <p:cTn id="60" presetID="14" presetClass="entr" presetSubtype="10" fill="hold"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randombar(horizontal)">
                                          <p:cBhvr>
                                            <p:cTn id="62" dur="500"/>
                                            <p:tgtEl>
                                              <p:spTgt spid="68"/>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randombar(horizontal)">
                                          <p:cBhvr>
                                            <p:cTn id="65" dur="500"/>
                                            <p:tgtEl>
                                              <p:spTgt spid="71"/>
                                            </p:tgtEl>
                                          </p:cBhvr>
                                        </p:animEffect>
                                      </p:childTnLst>
                                    </p:cTn>
                                  </p:par>
                                </p:childTnLst>
                              </p:cTn>
                            </p:par>
                            <p:par>
                              <p:cTn id="66" fill="hold">
                                <p:stCondLst>
                                  <p:cond delay="5000"/>
                                </p:stCondLst>
                                <p:childTnLst>
                                  <p:par>
                                    <p:cTn id="67" presetID="12" presetClass="entr" presetSubtype="4"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 calcmode="lin" valueType="num">
                                          <p:cBhvr additive="base">
                                            <p:cTn id="69" dur="500"/>
                                            <p:tgtEl>
                                              <p:spTgt spid="94"/>
                                            </p:tgtEl>
                                            <p:attrNameLst>
                                              <p:attrName>ppt_y</p:attrName>
                                            </p:attrNameLst>
                                          </p:cBhvr>
                                          <p:tavLst>
                                            <p:tav tm="0">
                                              <p:val>
                                                <p:strVal val="#ppt_y+#ppt_h*1.125000"/>
                                              </p:val>
                                            </p:tav>
                                            <p:tav tm="100000">
                                              <p:val>
                                                <p:strVal val="#ppt_y"/>
                                              </p:val>
                                            </p:tav>
                                          </p:tavLst>
                                        </p:anim>
                                        <p:animEffect transition="in" filter="wipe(up)">
                                          <p:cBhvr>
                                            <p:cTn id="70" dur="500"/>
                                            <p:tgtEl>
                                              <p:spTgt spid="94"/>
                                            </p:tgtEl>
                                          </p:cBhvr>
                                        </p:animEffect>
                                      </p:childTnLst>
                                    </p:cTn>
                                  </p:par>
                                  <p:par>
                                    <p:cTn id="71" presetID="12" presetClass="entr" presetSubtype="1" fill="hold" grpId="0" nodeType="withEffect">
                                      <p:stCondLst>
                                        <p:cond delay="0"/>
                                      </p:stCondLst>
                                      <p:childTnLst>
                                        <p:set>
                                          <p:cBhvr>
                                            <p:cTn id="72" dur="1" fill="hold">
                                              <p:stCondLst>
                                                <p:cond delay="0"/>
                                              </p:stCondLst>
                                            </p:cTn>
                                            <p:tgtEl>
                                              <p:spTgt spid="95"/>
                                            </p:tgtEl>
                                            <p:attrNameLst>
                                              <p:attrName>style.visibility</p:attrName>
                                            </p:attrNameLst>
                                          </p:cBhvr>
                                          <p:to>
                                            <p:strVal val="visible"/>
                                          </p:to>
                                        </p:set>
                                        <p:anim calcmode="lin" valueType="num">
                                          <p:cBhvr additive="base">
                                            <p:cTn id="73" dur="500"/>
                                            <p:tgtEl>
                                              <p:spTgt spid="95"/>
                                            </p:tgtEl>
                                            <p:attrNameLst>
                                              <p:attrName>ppt_y</p:attrName>
                                            </p:attrNameLst>
                                          </p:cBhvr>
                                          <p:tavLst>
                                            <p:tav tm="0">
                                              <p:val>
                                                <p:strVal val="#ppt_y-#ppt_h*1.125000"/>
                                              </p:val>
                                            </p:tav>
                                            <p:tav tm="100000">
                                              <p:val>
                                                <p:strVal val="#ppt_y"/>
                                              </p:val>
                                            </p:tav>
                                          </p:tavLst>
                                        </p:anim>
                                        <p:animEffect transition="in" filter="wipe(down)">
                                          <p:cBhvr>
                                            <p:cTn id="74" dur="500"/>
                                            <p:tgtEl>
                                              <p:spTgt spid="95"/>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96"/>
                                            </p:tgtEl>
                                            <p:attrNameLst>
                                              <p:attrName>style.visibility</p:attrName>
                                            </p:attrNameLst>
                                          </p:cBhvr>
                                          <p:to>
                                            <p:strVal val="visible"/>
                                          </p:to>
                                        </p:set>
                                        <p:anim calcmode="lin" valueType="num">
                                          <p:cBhvr additive="base">
                                            <p:cTn id="78" dur="500"/>
                                            <p:tgtEl>
                                              <p:spTgt spid="96"/>
                                            </p:tgtEl>
                                            <p:attrNameLst>
                                              <p:attrName>ppt_y</p:attrName>
                                            </p:attrNameLst>
                                          </p:cBhvr>
                                          <p:tavLst>
                                            <p:tav tm="0">
                                              <p:val>
                                                <p:strVal val="#ppt_y+#ppt_h*1.125000"/>
                                              </p:val>
                                            </p:tav>
                                            <p:tav tm="100000">
                                              <p:val>
                                                <p:strVal val="#ppt_y"/>
                                              </p:val>
                                            </p:tav>
                                          </p:tavLst>
                                        </p:anim>
                                        <p:animEffect transition="in" filter="wipe(up)">
                                          <p:cBhvr>
                                            <p:cTn id="79" dur="500"/>
                                            <p:tgtEl>
                                              <p:spTgt spid="96"/>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97"/>
                                            </p:tgtEl>
                                            <p:attrNameLst>
                                              <p:attrName>style.visibility</p:attrName>
                                            </p:attrNameLst>
                                          </p:cBhvr>
                                          <p:to>
                                            <p:strVal val="visible"/>
                                          </p:to>
                                        </p:set>
                                        <p:anim calcmode="lin" valueType="num">
                                          <p:cBhvr additive="base">
                                            <p:cTn id="82" dur="500"/>
                                            <p:tgtEl>
                                              <p:spTgt spid="97"/>
                                            </p:tgtEl>
                                            <p:attrNameLst>
                                              <p:attrName>ppt_y</p:attrName>
                                            </p:attrNameLst>
                                          </p:cBhvr>
                                          <p:tavLst>
                                            <p:tav tm="0">
                                              <p:val>
                                                <p:strVal val="#ppt_y-#ppt_h*1.125000"/>
                                              </p:val>
                                            </p:tav>
                                            <p:tav tm="100000">
                                              <p:val>
                                                <p:strVal val="#ppt_y"/>
                                              </p:val>
                                            </p:tav>
                                          </p:tavLst>
                                        </p:anim>
                                        <p:animEffect transition="in" filter="wipe(down)">
                                          <p:cBhvr>
                                            <p:cTn id="83" dur="500"/>
                                            <p:tgtEl>
                                              <p:spTgt spid="97"/>
                                            </p:tgtEl>
                                          </p:cBhvr>
                                        </p:animEffect>
                                      </p:childTnLst>
                                    </p:cTn>
                                  </p:par>
                                </p:childTnLst>
                              </p:cTn>
                            </p:par>
                            <p:par>
                              <p:cTn id="84" fill="hold">
                                <p:stCondLst>
                                  <p:cond delay="6000"/>
                                </p:stCondLst>
                                <p:childTnLst>
                                  <p:par>
                                    <p:cTn id="85" presetID="12" presetClass="entr" presetSubtype="4" fill="hold" grpId="0" nodeType="afterEffect">
                                      <p:stCondLst>
                                        <p:cond delay="0"/>
                                      </p:stCondLst>
                                      <p:childTnLst>
                                        <p:set>
                                          <p:cBhvr>
                                            <p:cTn id="86" dur="1" fill="hold">
                                              <p:stCondLst>
                                                <p:cond delay="0"/>
                                              </p:stCondLst>
                                            </p:cTn>
                                            <p:tgtEl>
                                              <p:spTgt spid="103"/>
                                            </p:tgtEl>
                                            <p:attrNameLst>
                                              <p:attrName>style.visibility</p:attrName>
                                            </p:attrNameLst>
                                          </p:cBhvr>
                                          <p:to>
                                            <p:strVal val="visible"/>
                                          </p:to>
                                        </p:set>
                                        <p:anim calcmode="lin" valueType="num">
                                          <p:cBhvr additive="base">
                                            <p:cTn id="87" dur="500"/>
                                            <p:tgtEl>
                                              <p:spTgt spid="103"/>
                                            </p:tgtEl>
                                            <p:attrNameLst>
                                              <p:attrName>ppt_y</p:attrName>
                                            </p:attrNameLst>
                                          </p:cBhvr>
                                          <p:tavLst>
                                            <p:tav tm="0">
                                              <p:val>
                                                <p:strVal val="#ppt_y+#ppt_h*1.125000"/>
                                              </p:val>
                                            </p:tav>
                                            <p:tav tm="100000">
                                              <p:val>
                                                <p:strVal val="#ppt_y"/>
                                              </p:val>
                                            </p:tav>
                                          </p:tavLst>
                                        </p:anim>
                                        <p:animEffect transition="in" filter="wipe(up)">
                                          <p:cBhvr>
                                            <p:cTn id="88" dur="500"/>
                                            <p:tgtEl>
                                              <p:spTgt spid="103"/>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104"/>
                                            </p:tgtEl>
                                            <p:attrNameLst>
                                              <p:attrName>style.visibility</p:attrName>
                                            </p:attrNameLst>
                                          </p:cBhvr>
                                          <p:to>
                                            <p:strVal val="visible"/>
                                          </p:to>
                                        </p:set>
                                        <p:anim calcmode="lin" valueType="num">
                                          <p:cBhvr additive="base">
                                            <p:cTn id="91" dur="500"/>
                                            <p:tgtEl>
                                              <p:spTgt spid="104"/>
                                            </p:tgtEl>
                                            <p:attrNameLst>
                                              <p:attrName>ppt_y</p:attrName>
                                            </p:attrNameLst>
                                          </p:cBhvr>
                                          <p:tavLst>
                                            <p:tav tm="0">
                                              <p:val>
                                                <p:strVal val="#ppt_y-#ppt_h*1.125000"/>
                                              </p:val>
                                            </p:tav>
                                            <p:tav tm="100000">
                                              <p:val>
                                                <p:strVal val="#ppt_y"/>
                                              </p:val>
                                            </p:tav>
                                          </p:tavLst>
                                        </p:anim>
                                        <p:animEffect transition="in" filter="wipe(down)">
                                          <p:cBhvr>
                                            <p:cTn id="92" dur="500"/>
                                            <p:tgtEl>
                                              <p:spTgt spid="104"/>
                                            </p:tgtEl>
                                          </p:cBhvr>
                                        </p:animEffect>
                                      </p:childTnLst>
                                    </p:cTn>
                                  </p:par>
                                </p:childTnLst>
                              </p:cTn>
                            </p:par>
                            <p:par>
                              <p:cTn id="93" fill="hold">
                                <p:stCondLst>
                                  <p:cond delay="6500"/>
                                </p:stCondLst>
                                <p:childTnLst>
                                  <p:par>
                                    <p:cTn id="94" presetID="12" presetClass="entr" presetSubtype="4" fill="hold" grpId="0" nodeType="afterEffect">
                                      <p:stCondLst>
                                        <p:cond delay="0"/>
                                      </p:stCondLst>
                                      <p:childTnLst>
                                        <p:set>
                                          <p:cBhvr>
                                            <p:cTn id="95" dur="1" fill="hold">
                                              <p:stCondLst>
                                                <p:cond delay="0"/>
                                              </p:stCondLst>
                                            </p:cTn>
                                            <p:tgtEl>
                                              <p:spTgt spid="105"/>
                                            </p:tgtEl>
                                            <p:attrNameLst>
                                              <p:attrName>style.visibility</p:attrName>
                                            </p:attrNameLst>
                                          </p:cBhvr>
                                          <p:to>
                                            <p:strVal val="visible"/>
                                          </p:to>
                                        </p:set>
                                        <p:anim calcmode="lin" valueType="num">
                                          <p:cBhvr additive="base">
                                            <p:cTn id="96" dur="500"/>
                                            <p:tgtEl>
                                              <p:spTgt spid="105"/>
                                            </p:tgtEl>
                                            <p:attrNameLst>
                                              <p:attrName>ppt_y</p:attrName>
                                            </p:attrNameLst>
                                          </p:cBhvr>
                                          <p:tavLst>
                                            <p:tav tm="0">
                                              <p:val>
                                                <p:strVal val="#ppt_y+#ppt_h*1.125000"/>
                                              </p:val>
                                            </p:tav>
                                            <p:tav tm="100000">
                                              <p:val>
                                                <p:strVal val="#ppt_y"/>
                                              </p:val>
                                            </p:tav>
                                          </p:tavLst>
                                        </p:anim>
                                        <p:animEffect transition="in" filter="wipe(up)">
                                          <p:cBhvr>
                                            <p:cTn id="97" dur="500"/>
                                            <p:tgtEl>
                                              <p:spTgt spid="105"/>
                                            </p:tgtEl>
                                          </p:cBhvr>
                                        </p:animEffect>
                                      </p:childTnLst>
                                    </p:cTn>
                                  </p:par>
                                  <p:par>
                                    <p:cTn id="98" presetID="12" presetClass="entr" presetSubtype="1"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 calcmode="lin" valueType="num">
                                          <p:cBhvr additive="base">
                                            <p:cTn id="100" dur="500"/>
                                            <p:tgtEl>
                                              <p:spTgt spid="106"/>
                                            </p:tgtEl>
                                            <p:attrNameLst>
                                              <p:attrName>ppt_y</p:attrName>
                                            </p:attrNameLst>
                                          </p:cBhvr>
                                          <p:tavLst>
                                            <p:tav tm="0">
                                              <p:val>
                                                <p:strVal val="#ppt_y-#ppt_h*1.125000"/>
                                              </p:val>
                                            </p:tav>
                                            <p:tav tm="100000">
                                              <p:val>
                                                <p:strVal val="#ppt_y"/>
                                              </p:val>
                                            </p:tav>
                                          </p:tavLst>
                                        </p:anim>
                                        <p:animEffect transition="in" filter="wipe(down)">
                                          <p:cBhvr>
                                            <p:cTn id="101"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6" grpId="0"/>
          <p:bldP spid="49" grpId="0"/>
          <p:bldP spid="50" grpId="0"/>
          <p:bldP spid="54" grpId="0"/>
          <p:bldP spid="71" grpId="0" animBg="1"/>
          <p:bldP spid="94" grpId="0"/>
          <p:bldP spid="95" grpId="0"/>
          <p:bldP spid="96" grpId="0"/>
          <p:bldP spid="97" grpId="0"/>
          <p:bldP spid="103" grpId="0"/>
          <p:bldP spid="104" grpId="0"/>
          <p:bldP spid="105" grpId="0"/>
          <p:bldP spid="10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41C9F4E9-EAFF-467D-BA44-B2E88F12C43E}"/>
              </a:ext>
            </a:extLst>
          </p:cNvPr>
          <p:cNvGrpSpPr/>
          <p:nvPr/>
        </p:nvGrpSpPr>
        <p:grpSpPr>
          <a:xfrm>
            <a:off x="845805" y="305388"/>
            <a:ext cx="5591416" cy="737253"/>
            <a:chOff x="793962" y="874920"/>
            <a:chExt cx="5591416" cy="737253"/>
          </a:xfrm>
        </p:grpSpPr>
        <p:sp>
          <p:nvSpPr>
            <p:cNvPr id="23" name="文本框 82">
              <a:extLst>
                <a:ext uri="{FF2B5EF4-FFF2-40B4-BE49-F238E27FC236}">
                  <a16:creationId xmlns:a16="http://schemas.microsoft.com/office/drawing/2014/main" id="{1F02B2E3-B7B8-4971-ABED-8D68314601C0}"/>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工作不足与改善</a:t>
              </a:r>
            </a:p>
          </p:txBody>
        </p:sp>
        <p:sp>
          <p:nvSpPr>
            <p:cNvPr id="24" name="文本框 83">
              <a:extLst>
                <a:ext uri="{FF2B5EF4-FFF2-40B4-BE49-F238E27FC236}">
                  <a16:creationId xmlns:a16="http://schemas.microsoft.com/office/drawing/2014/main" id="{860F039E-E66F-4C5E-9A15-F87BB44F06C4}"/>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151" name="组合 150">
            <a:extLst>
              <a:ext uri="{FF2B5EF4-FFF2-40B4-BE49-F238E27FC236}">
                <a16:creationId xmlns:a16="http://schemas.microsoft.com/office/drawing/2014/main" id="{73482BF5-E58F-4142-904A-B62D17EEF802}"/>
              </a:ext>
            </a:extLst>
          </p:cNvPr>
          <p:cNvGrpSpPr/>
          <p:nvPr/>
        </p:nvGrpSpPr>
        <p:grpSpPr>
          <a:xfrm>
            <a:off x="4130575" y="2510759"/>
            <a:ext cx="3816530" cy="3816530"/>
            <a:chOff x="3910012" y="1938337"/>
            <a:chExt cx="4371976" cy="4371976"/>
          </a:xfrm>
        </p:grpSpPr>
        <p:sp>
          <p:nvSpPr>
            <p:cNvPr id="152" name="椭圆 151">
              <a:extLst>
                <a:ext uri="{FF2B5EF4-FFF2-40B4-BE49-F238E27FC236}">
                  <a16:creationId xmlns:a16="http://schemas.microsoft.com/office/drawing/2014/main" id="{F34410B6-6FD7-4F18-9242-3FE033EB52FA}"/>
                </a:ext>
              </a:extLst>
            </p:cNvPr>
            <p:cNvSpPr/>
            <p:nvPr/>
          </p:nvSpPr>
          <p:spPr>
            <a:xfrm>
              <a:off x="4283982" y="2312307"/>
              <a:ext cx="3624036" cy="3624036"/>
            </a:xfrm>
            <a:prstGeom prst="ellipse">
              <a:avLst/>
            </a:prstGeom>
            <a:gradFill>
              <a:gsLst>
                <a:gs pos="100000">
                  <a:schemeClr val="bg1"/>
                </a:gs>
                <a:gs pos="0">
                  <a:srgbClr val="B2B2B2"/>
                </a:gs>
              </a:gsLst>
              <a:lin ang="2700000" scaled="1"/>
            </a:gradFill>
            <a:ln w="25400">
              <a:gradFill flip="none" rotWithShape="1">
                <a:gsLst>
                  <a:gs pos="0">
                    <a:schemeClr val="bg1"/>
                  </a:gs>
                  <a:gs pos="100000">
                    <a:schemeClr val="bg1">
                      <a:lumMod val="65000"/>
                    </a:schemeClr>
                  </a:gs>
                </a:gsLst>
                <a:lin ang="2700000" scaled="1"/>
                <a:tileRect/>
              </a:gradFill>
            </a:ln>
            <a:effectLst>
              <a:outerShdw blurRad="419100" dist="1397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3" name="任意多边形 5">
              <a:extLst>
                <a:ext uri="{FF2B5EF4-FFF2-40B4-BE49-F238E27FC236}">
                  <a16:creationId xmlns:a16="http://schemas.microsoft.com/office/drawing/2014/main" id="{C738CBDC-29BE-4963-A1F6-E0EB9BBB3760}"/>
                </a:ext>
              </a:extLst>
            </p:cNvPr>
            <p:cNvSpPr/>
            <p:nvPr/>
          </p:nvSpPr>
          <p:spPr>
            <a:xfrm>
              <a:off x="3910012" y="1938337"/>
              <a:ext cx="4371976" cy="4371976"/>
            </a:xfrm>
            <a:custGeom>
              <a:avLst/>
              <a:gdLst>
                <a:gd name="connsiteX0" fmla="*/ 2442936 w 4885872"/>
                <a:gd name="connsiteY0" fmla="*/ 198521 h 4885872"/>
                <a:gd name="connsiteX1" fmla="*/ 198521 w 4885872"/>
                <a:gd name="connsiteY1" fmla="*/ 2442936 h 4885872"/>
                <a:gd name="connsiteX2" fmla="*/ 2442936 w 4885872"/>
                <a:gd name="connsiteY2" fmla="*/ 4687351 h 4885872"/>
                <a:gd name="connsiteX3" fmla="*/ 4687351 w 4885872"/>
                <a:gd name="connsiteY3" fmla="*/ 2442936 h 4885872"/>
                <a:gd name="connsiteX4" fmla="*/ 2442936 w 4885872"/>
                <a:gd name="connsiteY4" fmla="*/ 198521 h 4885872"/>
                <a:gd name="connsiteX5" fmla="*/ 2442936 w 4885872"/>
                <a:gd name="connsiteY5" fmla="*/ 0 h 4885872"/>
                <a:gd name="connsiteX6" fmla="*/ 4885872 w 4885872"/>
                <a:gd name="connsiteY6" fmla="*/ 2442936 h 4885872"/>
                <a:gd name="connsiteX7" fmla="*/ 2442936 w 4885872"/>
                <a:gd name="connsiteY7" fmla="*/ 4885872 h 4885872"/>
                <a:gd name="connsiteX8" fmla="*/ 0 w 4885872"/>
                <a:gd name="connsiteY8" fmla="*/ 2442936 h 4885872"/>
                <a:gd name="connsiteX9" fmla="*/ 2442936 w 4885872"/>
                <a:gd name="connsiteY9" fmla="*/ 0 h 4885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5872" h="4885872">
                  <a:moveTo>
                    <a:pt x="2442936" y="198521"/>
                  </a:moveTo>
                  <a:cubicBezTo>
                    <a:pt x="1203380" y="198521"/>
                    <a:pt x="198521" y="1203380"/>
                    <a:pt x="198521" y="2442936"/>
                  </a:cubicBezTo>
                  <a:cubicBezTo>
                    <a:pt x="198521" y="3682492"/>
                    <a:pt x="1203380" y="4687351"/>
                    <a:pt x="2442936" y="4687351"/>
                  </a:cubicBezTo>
                  <a:cubicBezTo>
                    <a:pt x="3682492" y="4687351"/>
                    <a:pt x="4687351" y="3682492"/>
                    <a:pt x="4687351" y="2442936"/>
                  </a:cubicBezTo>
                  <a:cubicBezTo>
                    <a:pt x="4687351" y="1203380"/>
                    <a:pt x="3682492" y="198521"/>
                    <a:pt x="2442936" y="198521"/>
                  </a:cubicBezTo>
                  <a:close/>
                  <a:moveTo>
                    <a:pt x="2442936" y="0"/>
                  </a:moveTo>
                  <a:cubicBezTo>
                    <a:pt x="3792132" y="0"/>
                    <a:pt x="4885872" y="1093740"/>
                    <a:pt x="4885872" y="2442936"/>
                  </a:cubicBezTo>
                  <a:cubicBezTo>
                    <a:pt x="4885872" y="3792132"/>
                    <a:pt x="3792132" y="4885872"/>
                    <a:pt x="2442936" y="4885872"/>
                  </a:cubicBezTo>
                  <a:cubicBezTo>
                    <a:pt x="1093740" y="4885872"/>
                    <a:pt x="0" y="3792132"/>
                    <a:pt x="0" y="2442936"/>
                  </a:cubicBezTo>
                  <a:cubicBezTo>
                    <a:pt x="0" y="1093740"/>
                    <a:pt x="1093740" y="0"/>
                    <a:pt x="2442936" y="0"/>
                  </a:cubicBezTo>
                  <a:close/>
                </a:path>
              </a:pathLst>
            </a:custGeom>
            <a:solidFill>
              <a:schemeClr val="bg1">
                <a:alpha val="69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4" name="椭圆 153">
              <a:extLst>
                <a:ext uri="{FF2B5EF4-FFF2-40B4-BE49-F238E27FC236}">
                  <a16:creationId xmlns:a16="http://schemas.microsoft.com/office/drawing/2014/main" id="{4A1242D8-00DC-41D2-BBD4-D334514A824A}"/>
                </a:ext>
              </a:extLst>
            </p:cNvPr>
            <p:cNvSpPr/>
            <p:nvPr/>
          </p:nvSpPr>
          <p:spPr>
            <a:xfrm>
              <a:off x="4667250" y="2695575"/>
              <a:ext cx="2857500" cy="2857500"/>
            </a:xfrm>
            <a:prstGeom prst="ellipse">
              <a:avLst/>
            </a:prstGeom>
            <a:gradFill>
              <a:gsLst>
                <a:gs pos="0">
                  <a:srgbClr val="F7F7F7"/>
                </a:gs>
                <a:gs pos="100000">
                  <a:srgbClr val="B2B2B2"/>
                </a:gs>
              </a:gsLst>
              <a:lin ang="2700000" scaled="1"/>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55" name="Group 35">
              <a:extLst>
                <a:ext uri="{FF2B5EF4-FFF2-40B4-BE49-F238E27FC236}">
                  <a16:creationId xmlns:a16="http://schemas.microsoft.com/office/drawing/2014/main" id="{302CC2F0-117B-44CF-8631-CC4A50BF1200}"/>
                </a:ext>
              </a:extLst>
            </p:cNvPr>
            <p:cNvGrpSpPr>
              <a:grpSpLocks noChangeAspect="1"/>
            </p:cNvGrpSpPr>
            <p:nvPr/>
          </p:nvGrpSpPr>
          <p:grpSpPr bwMode="auto">
            <a:xfrm>
              <a:off x="4819650" y="2722834"/>
              <a:ext cx="2609850" cy="2530764"/>
              <a:chOff x="3477" y="1809"/>
              <a:chExt cx="726" cy="704"/>
            </a:xfrm>
            <a:noFill/>
          </p:grpSpPr>
          <p:sp>
            <p:nvSpPr>
              <p:cNvPr id="156" name="Freeform 36">
                <a:extLst>
                  <a:ext uri="{FF2B5EF4-FFF2-40B4-BE49-F238E27FC236}">
                    <a16:creationId xmlns:a16="http://schemas.microsoft.com/office/drawing/2014/main" id="{6D419AC8-A9DB-4D44-A271-FE573317600C}"/>
                  </a:ext>
                </a:extLst>
              </p:cNvPr>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57" name="Freeform 37">
                <a:extLst>
                  <a:ext uri="{FF2B5EF4-FFF2-40B4-BE49-F238E27FC236}">
                    <a16:creationId xmlns:a16="http://schemas.microsoft.com/office/drawing/2014/main" id="{362D27D9-D11B-44B3-865F-624A3E9380B0}"/>
                  </a:ext>
                </a:extLst>
              </p:cNvPr>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58" name="Freeform 38">
                <a:extLst>
                  <a:ext uri="{FF2B5EF4-FFF2-40B4-BE49-F238E27FC236}">
                    <a16:creationId xmlns:a16="http://schemas.microsoft.com/office/drawing/2014/main" id="{64935423-A2B3-4A91-AEA6-DBD0A087A631}"/>
                  </a:ext>
                </a:extLst>
              </p:cNvPr>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59" name="Freeform 39">
                <a:extLst>
                  <a:ext uri="{FF2B5EF4-FFF2-40B4-BE49-F238E27FC236}">
                    <a16:creationId xmlns:a16="http://schemas.microsoft.com/office/drawing/2014/main" id="{6E66BA25-22B4-4BEC-A5B9-7F5C718B5784}"/>
                  </a:ext>
                </a:extLst>
              </p:cNvPr>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60" name="Freeform 40">
                <a:extLst>
                  <a:ext uri="{FF2B5EF4-FFF2-40B4-BE49-F238E27FC236}">
                    <a16:creationId xmlns:a16="http://schemas.microsoft.com/office/drawing/2014/main" id="{47C6B898-9EB9-458D-9E34-D915D1ECAFBD}"/>
                  </a:ext>
                </a:extLst>
              </p:cNvPr>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61" name="Freeform 41">
                <a:extLst>
                  <a:ext uri="{FF2B5EF4-FFF2-40B4-BE49-F238E27FC236}">
                    <a16:creationId xmlns:a16="http://schemas.microsoft.com/office/drawing/2014/main" id="{66D61955-CE1B-46CA-B56A-5FAF2EE2A198}"/>
                  </a:ext>
                </a:extLst>
              </p:cNvPr>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62" name="Freeform 42">
                <a:extLst>
                  <a:ext uri="{FF2B5EF4-FFF2-40B4-BE49-F238E27FC236}">
                    <a16:creationId xmlns:a16="http://schemas.microsoft.com/office/drawing/2014/main" id="{4A8BCA12-2B6F-45B2-9405-A54BB9FF879A}"/>
                  </a:ext>
                </a:extLst>
              </p:cNvPr>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63" name="Freeform 43">
                <a:extLst>
                  <a:ext uri="{FF2B5EF4-FFF2-40B4-BE49-F238E27FC236}">
                    <a16:creationId xmlns:a16="http://schemas.microsoft.com/office/drawing/2014/main" id="{4A97B7EC-A8DE-4309-B010-264F34E09B4D}"/>
                  </a:ext>
                </a:extLst>
              </p:cNvPr>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64" name="Freeform 44">
                <a:extLst>
                  <a:ext uri="{FF2B5EF4-FFF2-40B4-BE49-F238E27FC236}">
                    <a16:creationId xmlns:a16="http://schemas.microsoft.com/office/drawing/2014/main" id="{EC26A75C-588B-4096-A74C-17D4717AE1D8}"/>
                  </a:ext>
                </a:extLst>
              </p:cNvPr>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165" name="组合 164">
            <a:extLst>
              <a:ext uri="{FF2B5EF4-FFF2-40B4-BE49-F238E27FC236}">
                <a16:creationId xmlns:a16="http://schemas.microsoft.com/office/drawing/2014/main" id="{D4DBEEEE-8870-4F1B-8355-3AC185ABB297}"/>
              </a:ext>
            </a:extLst>
          </p:cNvPr>
          <p:cNvGrpSpPr/>
          <p:nvPr/>
        </p:nvGrpSpPr>
        <p:grpSpPr>
          <a:xfrm>
            <a:off x="3167383" y="4276986"/>
            <a:ext cx="1539187" cy="590722"/>
            <a:chOff x="2796988" y="3525699"/>
            <a:chExt cx="1763196" cy="676694"/>
          </a:xfrm>
        </p:grpSpPr>
        <p:sp>
          <p:nvSpPr>
            <p:cNvPr id="166" name="任意多边形 20">
              <a:extLst>
                <a:ext uri="{FF2B5EF4-FFF2-40B4-BE49-F238E27FC236}">
                  <a16:creationId xmlns:a16="http://schemas.microsoft.com/office/drawing/2014/main" id="{647E6F25-488D-4AE2-BB2A-2E9A0421C7DD}"/>
                </a:ext>
              </a:extLst>
            </p:cNvPr>
            <p:cNvSpPr/>
            <p:nvPr/>
          </p:nvSpPr>
          <p:spPr>
            <a:xfrm>
              <a:off x="2796988" y="3525699"/>
              <a:ext cx="1675952" cy="581482"/>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67" name="椭圆 166">
              <a:extLst>
                <a:ext uri="{FF2B5EF4-FFF2-40B4-BE49-F238E27FC236}">
                  <a16:creationId xmlns:a16="http://schemas.microsoft.com/office/drawing/2014/main" id="{53620E1F-78EF-458B-A65A-A3B5E6F2CA12}"/>
                </a:ext>
              </a:extLst>
            </p:cNvPr>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68" name="组合 167">
            <a:extLst>
              <a:ext uri="{FF2B5EF4-FFF2-40B4-BE49-F238E27FC236}">
                <a16:creationId xmlns:a16="http://schemas.microsoft.com/office/drawing/2014/main" id="{4C5D88D7-5D0E-45FC-B69F-2804FFF90E1E}"/>
              </a:ext>
            </a:extLst>
          </p:cNvPr>
          <p:cNvGrpSpPr/>
          <p:nvPr/>
        </p:nvGrpSpPr>
        <p:grpSpPr>
          <a:xfrm flipH="1">
            <a:off x="7347523" y="4334974"/>
            <a:ext cx="1506015" cy="520229"/>
            <a:chOff x="2834988" y="3606451"/>
            <a:chExt cx="1725196" cy="595942"/>
          </a:xfrm>
        </p:grpSpPr>
        <p:sp>
          <p:nvSpPr>
            <p:cNvPr id="169" name="任意多边形 23">
              <a:extLst>
                <a:ext uri="{FF2B5EF4-FFF2-40B4-BE49-F238E27FC236}">
                  <a16:creationId xmlns:a16="http://schemas.microsoft.com/office/drawing/2014/main" id="{68B14D35-6947-494E-BB48-9F03070656F9}"/>
                </a:ext>
              </a:extLst>
            </p:cNvPr>
            <p:cNvSpPr/>
            <p:nvPr/>
          </p:nvSpPr>
          <p:spPr>
            <a:xfrm>
              <a:off x="2834988" y="3606451"/>
              <a:ext cx="1637953" cy="500729"/>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0" name="椭圆 169">
              <a:extLst>
                <a:ext uri="{FF2B5EF4-FFF2-40B4-BE49-F238E27FC236}">
                  <a16:creationId xmlns:a16="http://schemas.microsoft.com/office/drawing/2014/main" id="{C9A65FEB-6493-4AA1-88FF-6A06CDC4E63F}"/>
                </a:ext>
              </a:extLst>
            </p:cNvPr>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50800" dist="254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1" name="组合 170">
            <a:extLst>
              <a:ext uri="{FF2B5EF4-FFF2-40B4-BE49-F238E27FC236}">
                <a16:creationId xmlns:a16="http://schemas.microsoft.com/office/drawing/2014/main" id="{E5890573-959F-492F-AB29-C35580C1BAA9}"/>
              </a:ext>
            </a:extLst>
          </p:cNvPr>
          <p:cNvGrpSpPr/>
          <p:nvPr/>
        </p:nvGrpSpPr>
        <p:grpSpPr>
          <a:xfrm>
            <a:off x="4479624" y="2242169"/>
            <a:ext cx="903836" cy="1042855"/>
            <a:chOff x="3524807" y="3007764"/>
            <a:chExt cx="1035377" cy="1194629"/>
          </a:xfrm>
        </p:grpSpPr>
        <p:sp>
          <p:nvSpPr>
            <p:cNvPr id="172" name="任意多边形 26">
              <a:extLst>
                <a:ext uri="{FF2B5EF4-FFF2-40B4-BE49-F238E27FC236}">
                  <a16:creationId xmlns:a16="http://schemas.microsoft.com/office/drawing/2014/main" id="{6B338CA1-45E6-49A6-9880-753597E49A97}"/>
                </a:ext>
              </a:extLst>
            </p:cNvPr>
            <p:cNvSpPr/>
            <p:nvPr/>
          </p:nvSpPr>
          <p:spPr>
            <a:xfrm>
              <a:off x="3524807" y="3007764"/>
              <a:ext cx="948133" cy="1099417"/>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3" name="椭圆 172">
              <a:extLst>
                <a:ext uri="{FF2B5EF4-FFF2-40B4-BE49-F238E27FC236}">
                  <a16:creationId xmlns:a16="http://schemas.microsoft.com/office/drawing/2014/main" id="{ACBC1D3B-491A-424D-916A-7057F6BAA2A1}"/>
                </a:ext>
              </a:extLst>
            </p:cNvPr>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381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4" name="组合 173">
            <a:extLst>
              <a:ext uri="{FF2B5EF4-FFF2-40B4-BE49-F238E27FC236}">
                <a16:creationId xmlns:a16="http://schemas.microsoft.com/office/drawing/2014/main" id="{E4EF2667-8A3A-4485-B81C-8835135DBEB2}"/>
              </a:ext>
            </a:extLst>
          </p:cNvPr>
          <p:cNvGrpSpPr/>
          <p:nvPr/>
        </p:nvGrpSpPr>
        <p:grpSpPr>
          <a:xfrm flipH="1">
            <a:off x="6693254" y="2357098"/>
            <a:ext cx="917948" cy="912012"/>
            <a:chOff x="3508641" y="3157650"/>
            <a:chExt cx="1051543" cy="1044743"/>
          </a:xfrm>
        </p:grpSpPr>
        <p:sp>
          <p:nvSpPr>
            <p:cNvPr id="175" name="任意多边形 32">
              <a:extLst>
                <a:ext uri="{FF2B5EF4-FFF2-40B4-BE49-F238E27FC236}">
                  <a16:creationId xmlns:a16="http://schemas.microsoft.com/office/drawing/2014/main" id="{5AD49440-15E1-4DD4-8027-F1CC3C301ED4}"/>
                </a:ext>
              </a:extLst>
            </p:cNvPr>
            <p:cNvSpPr/>
            <p:nvPr/>
          </p:nvSpPr>
          <p:spPr>
            <a:xfrm>
              <a:off x="3508641" y="3157650"/>
              <a:ext cx="964300" cy="949531"/>
            </a:xfrm>
            <a:custGeom>
              <a:avLst/>
              <a:gdLst>
                <a:gd name="connsiteX0" fmla="*/ 1691640 w 1691640"/>
                <a:gd name="connsiteY0" fmla="*/ 1341120 h 1341120"/>
                <a:gd name="connsiteX1" fmla="*/ 1074420 w 1691640"/>
                <a:gd name="connsiteY1" fmla="*/ 487680 h 1341120"/>
                <a:gd name="connsiteX2" fmla="*/ 0 w 1691640"/>
                <a:gd name="connsiteY2" fmla="*/ 0 h 1341120"/>
              </a:gdLst>
              <a:ahLst/>
              <a:cxnLst>
                <a:cxn ang="0">
                  <a:pos x="connsiteX0" y="connsiteY0"/>
                </a:cxn>
                <a:cxn ang="0">
                  <a:pos x="connsiteX1" y="connsiteY1"/>
                </a:cxn>
                <a:cxn ang="0">
                  <a:pos x="connsiteX2" y="connsiteY2"/>
                </a:cxn>
              </a:cxnLst>
              <a:rect l="l" t="t" r="r" b="b"/>
              <a:pathLst>
                <a:path w="1691640" h="1341120">
                  <a:moveTo>
                    <a:pt x="1691640" y="1341120"/>
                  </a:moveTo>
                  <a:lnTo>
                    <a:pt x="1074420" y="487680"/>
                  </a:lnTo>
                  <a:lnTo>
                    <a:pt x="0" y="0"/>
                  </a:lnTo>
                </a:path>
              </a:pathLst>
            </a:custGeom>
            <a:noFill/>
            <a:ln w="9525">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6" name="椭圆 175">
              <a:extLst>
                <a:ext uri="{FF2B5EF4-FFF2-40B4-BE49-F238E27FC236}">
                  <a16:creationId xmlns:a16="http://schemas.microsoft.com/office/drawing/2014/main" id="{F8C6FFD8-4285-4158-8914-38A1E44E44F8}"/>
                </a:ext>
              </a:extLst>
            </p:cNvPr>
            <p:cNvSpPr/>
            <p:nvPr/>
          </p:nvSpPr>
          <p:spPr>
            <a:xfrm>
              <a:off x="4404048" y="4046257"/>
              <a:ext cx="156136" cy="156136"/>
            </a:xfrm>
            <a:prstGeom prst="ellipse">
              <a:avLst/>
            </a:prstGeom>
            <a:solidFill>
              <a:schemeClr val="accent1"/>
            </a:solidFill>
            <a:ln w="9525">
              <a:solidFill>
                <a:schemeClr val="bg1">
                  <a:lumMod val="75000"/>
                </a:schemeClr>
              </a:solidFill>
              <a:prstDash val="sysDash"/>
            </a:ln>
            <a:effectLst>
              <a:innerShdw blurRad="50800" dist="25400" dir="18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77" name="组合 176">
            <a:extLst>
              <a:ext uri="{FF2B5EF4-FFF2-40B4-BE49-F238E27FC236}">
                <a16:creationId xmlns:a16="http://schemas.microsoft.com/office/drawing/2014/main" id="{AAEDE254-1DAA-41F5-BA02-24706D7DA92D}"/>
              </a:ext>
            </a:extLst>
          </p:cNvPr>
          <p:cNvGrpSpPr/>
          <p:nvPr/>
        </p:nvGrpSpPr>
        <p:grpSpPr>
          <a:xfrm>
            <a:off x="3410460" y="1857610"/>
            <a:ext cx="1133332" cy="1133332"/>
            <a:chOff x="3373633" y="1405415"/>
            <a:chExt cx="1133332" cy="1133332"/>
          </a:xfrm>
        </p:grpSpPr>
        <p:sp>
          <p:nvSpPr>
            <p:cNvPr id="178" name="椭圆 177">
              <a:extLst>
                <a:ext uri="{FF2B5EF4-FFF2-40B4-BE49-F238E27FC236}">
                  <a16:creationId xmlns:a16="http://schemas.microsoft.com/office/drawing/2014/main" id="{CC301E49-1665-490C-86F6-A301D380E542}"/>
                </a:ext>
              </a:extLst>
            </p:cNvPr>
            <p:cNvSpPr/>
            <p:nvPr/>
          </p:nvSpPr>
          <p:spPr>
            <a:xfrm>
              <a:off x="3373633" y="1405415"/>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9" name="椭圆 178">
              <a:extLst>
                <a:ext uri="{FF2B5EF4-FFF2-40B4-BE49-F238E27FC236}">
                  <a16:creationId xmlns:a16="http://schemas.microsoft.com/office/drawing/2014/main" id="{1545ACEE-7FFB-4AF6-8EB7-DDC2D32EF617}"/>
                </a:ext>
              </a:extLst>
            </p:cNvPr>
            <p:cNvSpPr/>
            <p:nvPr/>
          </p:nvSpPr>
          <p:spPr>
            <a:xfrm>
              <a:off x="3496297" y="153727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80" name="椭圆 179">
              <a:extLst>
                <a:ext uri="{FF2B5EF4-FFF2-40B4-BE49-F238E27FC236}">
                  <a16:creationId xmlns:a16="http://schemas.microsoft.com/office/drawing/2014/main" id="{A7635C79-53B7-41E5-8C37-F825E3C7E84B}"/>
                </a:ext>
              </a:extLst>
            </p:cNvPr>
            <p:cNvSpPr/>
            <p:nvPr/>
          </p:nvSpPr>
          <p:spPr>
            <a:xfrm>
              <a:off x="3577504" y="153727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81" name="Group 41">
              <a:extLst>
                <a:ext uri="{FF2B5EF4-FFF2-40B4-BE49-F238E27FC236}">
                  <a16:creationId xmlns:a16="http://schemas.microsoft.com/office/drawing/2014/main" id="{CE6C0295-73F9-4FA4-AF33-8B5ECFD08D30}"/>
                </a:ext>
              </a:extLst>
            </p:cNvPr>
            <p:cNvGrpSpPr>
              <a:grpSpLocks noChangeAspect="1"/>
            </p:cNvGrpSpPr>
            <p:nvPr/>
          </p:nvGrpSpPr>
          <p:grpSpPr bwMode="auto">
            <a:xfrm>
              <a:off x="3772375" y="1768825"/>
              <a:ext cx="335847" cy="411122"/>
              <a:chOff x="3783" y="2089"/>
              <a:chExt cx="116" cy="142"/>
            </a:xfrm>
            <a:solidFill>
              <a:schemeClr val="bg1"/>
            </a:solidFill>
            <a:effectLst/>
          </p:grpSpPr>
          <p:sp>
            <p:nvSpPr>
              <p:cNvPr id="182" name="Freeform 42">
                <a:extLst>
                  <a:ext uri="{FF2B5EF4-FFF2-40B4-BE49-F238E27FC236}">
                    <a16:creationId xmlns:a16="http://schemas.microsoft.com/office/drawing/2014/main" id="{785D17B8-321E-40FC-89D3-77EA70494710}"/>
                  </a:ext>
                </a:extLst>
              </p:cNvPr>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3" name="Freeform 43">
                <a:extLst>
                  <a:ext uri="{FF2B5EF4-FFF2-40B4-BE49-F238E27FC236}">
                    <a16:creationId xmlns:a16="http://schemas.microsoft.com/office/drawing/2014/main" id="{3ABD3F6B-E31B-4CF3-A056-D5D3DC0DF4BF}"/>
                  </a:ext>
                </a:extLst>
              </p:cNvPr>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4" name="Freeform 44">
                <a:extLst>
                  <a:ext uri="{FF2B5EF4-FFF2-40B4-BE49-F238E27FC236}">
                    <a16:creationId xmlns:a16="http://schemas.microsoft.com/office/drawing/2014/main" id="{B7D655A0-FF55-4058-AD6D-A68C2F635B21}"/>
                  </a:ext>
                </a:extLst>
              </p:cNvPr>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5" name="Freeform 45">
                <a:extLst>
                  <a:ext uri="{FF2B5EF4-FFF2-40B4-BE49-F238E27FC236}">
                    <a16:creationId xmlns:a16="http://schemas.microsoft.com/office/drawing/2014/main" id="{FDED22A9-F702-4938-980F-A9F707C8BCE8}"/>
                  </a:ext>
                </a:extLst>
              </p:cNvPr>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6" name="Freeform 46">
                <a:extLst>
                  <a:ext uri="{FF2B5EF4-FFF2-40B4-BE49-F238E27FC236}">
                    <a16:creationId xmlns:a16="http://schemas.microsoft.com/office/drawing/2014/main" id="{08661454-C431-4C02-9716-F9B3F1BBEF09}"/>
                  </a:ext>
                </a:extLst>
              </p:cNvPr>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7" name="Freeform 47">
                <a:extLst>
                  <a:ext uri="{FF2B5EF4-FFF2-40B4-BE49-F238E27FC236}">
                    <a16:creationId xmlns:a16="http://schemas.microsoft.com/office/drawing/2014/main" id="{9A29911F-108D-4F9E-80B1-6E37A2ECD802}"/>
                  </a:ext>
                </a:extLst>
              </p:cNvPr>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8" name="Freeform 48">
                <a:extLst>
                  <a:ext uri="{FF2B5EF4-FFF2-40B4-BE49-F238E27FC236}">
                    <a16:creationId xmlns:a16="http://schemas.microsoft.com/office/drawing/2014/main" id="{75D1734C-7C39-44CD-9F0D-FBA5C096D414}"/>
                  </a:ext>
                </a:extLst>
              </p:cNvPr>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89" name="Freeform 49">
                <a:extLst>
                  <a:ext uri="{FF2B5EF4-FFF2-40B4-BE49-F238E27FC236}">
                    <a16:creationId xmlns:a16="http://schemas.microsoft.com/office/drawing/2014/main" id="{E24F9349-2EF8-4FB2-8BA9-A6CE92278B30}"/>
                  </a:ext>
                </a:extLst>
              </p:cNvPr>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190" name="组合 189">
            <a:extLst>
              <a:ext uri="{FF2B5EF4-FFF2-40B4-BE49-F238E27FC236}">
                <a16:creationId xmlns:a16="http://schemas.microsoft.com/office/drawing/2014/main" id="{90D4442B-4617-4038-BD6D-D3C0F46A3178}"/>
              </a:ext>
            </a:extLst>
          </p:cNvPr>
          <p:cNvGrpSpPr/>
          <p:nvPr/>
        </p:nvGrpSpPr>
        <p:grpSpPr>
          <a:xfrm>
            <a:off x="7563094" y="1857610"/>
            <a:ext cx="1133332" cy="1133332"/>
            <a:chOff x="7274139" y="1415575"/>
            <a:chExt cx="1133332" cy="1133332"/>
          </a:xfrm>
        </p:grpSpPr>
        <p:sp>
          <p:nvSpPr>
            <p:cNvPr id="191" name="椭圆 190">
              <a:extLst>
                <a:ext uri="{FF2B5EF4-FFF2-40B4-BE49-F238E27FC236}">
                  <a16:creationId xmlns:a16="http://schemas.microsoft.com/office/drawing/2014/main" id="{F3606FFD-0C17-4854-82A1-3FB7DCD39AEC}"/>
                </a:ext>
              </a:extLst>
            </p:cNvPr>
            <p:cNvSpPr/>
            <p:nvPr/>
          </p:nvSpPr>
          <p:spPr>
            <a:xfrm>
              <a:off x="7274139" y="1415575"/>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2" name="椭圆 191">
              <a:extLst>
                <a:ext uri="{FF2B5EF4-FFF2-40B4-BE49-F238E27FC236}">
                  <a16:creationId xmlns:a16="http://schemas.microsoft.com/office/drawing/2014/main" id="{80EAEC4A-C59C-449E-BC47-147C7222AB7E}"/>
                </a:ext>
              </a:extLst>
            </p:cNvPr>
            <p:cNvSpPr/>
            <p:nvPr/>
          </p:nvSpPr>
          <p:spPr>
            <a:xfrm>
              <a:off x="7395836" y="153727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93" name="椭圆 192">
              <a:extLst>
                <a:ext uri="{FF2B5EF4-FFF2-40B4-BE49-F238E27FC236}">
                  <a16:creationId xmlns:a16="http://schemas.microsoft.com/office/drawing/2014/main" id="{C2036739-890C-4BF2-8ABC-3AF5503657AB}"/>
                </a:ext>
              </a:extLst>
            </p:cNvPr>
            <p:cNvSpPr/>
            <p:nvPr/>
          </p:nvSpPr>
          <p:spPr>
            <a:xfrm>
              <a:off x="7477043" y="153727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94" name="Group 52">
              <a:extLst>
                <a:ext uri="{FF2B5EF4-FFF2-40B4-BE49-F238E27FC236}">
                  <a16:creationId xmlns:a16="http://schemas.microsoft.com/office/drawing/2014/main" id="{72429700-865B-45C6-AA14-77392A748382}"/>
                </a:ext>
              </a:extLst>
            </p:cNvPr>
            <p:cNvGrpSpPr>
              <a:grpSpLocks noChangeAspect="1"/>
            </p:cNvGrpSpPr>
            <p:nvPr/>
          </p:nvGrpSpPr>
          <p:grpSpPr bwMode="auto">
            <a:xfrm>
              <a:off x="7626021" y="1759790"/>
              <a:ext cx="426136" cy="422462"/>
              <a:chOff x="3783" y="2102"/>
              <a:chExt cx="116" cy="115"/>
            </a:xfrm>
            <a:solidFill>
              <a:schemeClr val="bg1"/>
            </a:solidFill>
            <a:effectLst/>
          </p:grpSpPr>
          <p:sp>
            <p:nvSpPr>
              <p:cNvPr id="195" name="Freeform 53">
                <a:extLst>
                  <a:ext uri="{FF2B5EF4-FFF2-40B4-BE49-F238E27FC236}">
                    <a16:creationId xmlns:a16="http://schemas.microsoft.com/office/drawing/2014/main" id="{F66CC13C-77BB-48B6-9C72-51CC2E905966}"/>
                  </a:ext>
                </a:extLst>
              </p:cNvPr>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96" name="Freeform 54">
                <a:extLst>
                  <a:ext uri="{FF2B5EF4-FFF2-40B4-BE49-F238E27FC236}">
                    <a16:creationId xmlns:a16="http://schemas.microsoft.com/office/drawing/2014/main" id="{1B9E8290-FF4D-498D-BF46-4CA083AA0688}"/>
                  </a:ext>
                </a:extLst>
              </p:cNvPr>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97" name="Freeform 55">
                <a:extLst>
                  <a:ext uri="{FF2B5EF4-FFF2-40B4-BE49-F238E27FC236}">
                    <a16:creationId xmlns:a16="http://schemas.microsoft.com/office/drawing/2014/main" id="{8014F716-FEF5-4435-B003-417838CBB612}"/>
                  </a:ext>
                </a:extLst>
              </p:cNvPr>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98" name="Freeform 56">
                <a:extLst>
                  <a:ext uri="{FF2B5EF4-FFF2-40B4-BE49-F238E27FC236}">
                    <a16:creationId xmlns:a16="http://schemas.microsoft.com/office/drawing/2014/main" id="{14B8A97B-52A5-468C-B9C0-7300275C40D6}"/>
                  </a:ext>
                </a:extLst>
              </p:cNvPr>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99" name="Freeform 57">
                <a:extLst>
                  <a:ext uri="{FF2B5EF4-FFF2-40B4-BE49-F238E27FC236}">
                    <a16:creationId xmlns:a16="http://schemas.microsoft.com/office/drawing/2014/main" id="{D10E8DDD-A39C-4878-BFB3-B0D3F9A8F525}"/>
                  </a:ext>
                </a:extLst>
              </p:cNvPr>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00" name="Freeform 58">
                <a:extLst>
                  <a:ext uri="{FF2B5EF4-FFF2-40B4-BE49-F238E27FC236}">
                    <a16:creationId xmlns:a16="http://schemas.microsoft.com/office/drawing/2014/main" id="{8F2E0E2C-2C81-4672-ACA0-A5C998F6C8CE}"/>
                  </a:ext>
                </a:extLst>
              </p:cNvPr>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01" name="Freeform 59">
                <a:extLst>
                  <a:ext uri="{FF2B5EF4-FFF2-40B4-BE49-F238E27FC236}">
                    <a16:creationId xmlns:a16="http://schemas.microsoft.com/office/drawing/2014/main" id="{D8CFA170-3A6F-4799-9782-CEE91CCCC1B1}"/>
                  </a:ext>
                </a:extLst>
              </p:cNvPr>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202" name="组合 201">
            <a:extLst>
              <a:ext uri="{FF2B5EF4-FFF2-40B4-BE49-F238E27FC236}">
                <a16:creationId xmlns:a16="http://schemas.microsoft.com/office/drawing/2014/main" id="{58D79E27-0364-408F-BA22-0DDFEECC8785}"/>
              </a:ext>
            </a:extLst>
          </p:cNvPr>
          <p:cNvGrpSpPr/>
          <p:nvPr/>
        </p:nvGrpSpPr>
        <p:grpSpPr>
          <a:xfrm>
            <a:off x="2013340" y="3815443"/>
            <a:ext cx="1133332" cy="1133332"/>
            <a:chOff x="1886340" y="3667839"/>
            <a:chExt cx="1133332" cy="1133332"/>
          </a:xfrm>
        </p:grpSpPr>
        <p:sp>
          <p:nvSpPr>
            <p:cNvPr id="203" name="椭圆 202">
              <a:extLst>
                <a:ext uri="{FF2B5EF4-FFF2-40B4-BE49-F238E27FC236}">
                  <a16:creationId xmlns:a16="http://schemas.microsoft.com/office/drawing/2014/main" id="{F76C1FD8-81E4-47A3-B808-9772F5DE49BC}"/>
                </a:ext>
              </a:extLst>
            </p:cNvPr>
            <p:cNvSpPr/>
            <p:nvPr/>
          </p:nvSpPr>
          <p:spPr>
            <a:xfrm>
              <a:off x="1886340" y="3667839"/>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204" name="组合 203">
              <a:extLst>
                <a:ext uri="{FF2B5EF4-FFF2-40B4-BE49-F238E27FC236}">
                  <a16:creationId xmlns:a16="http://schemas.microsoft.com/office/drawing/2014/main" id="{C7A56A9F-D773-4003-9635-A8C8D862E831}"/>
                </a:ext>
              </a:extLst>
            </p:cNvPr>
            <p:cNvGrpSpPr/>
            <p:nvPr/>
          </p:nvGrpSpPr>
          <p:grpSpPr>
            <a:xfrm>
              <a:off x="2006075" y="3791622"/>
              <a:ext cx="889938" cy="889938"/>
              <a:chOff x="2598032" y="2695682"/>
              <a:chExt cx="889938" cy="889938"/>
            </a:xfrm>
          </p:grpSpPr>
          <p:sp>
            <p:nvSpPr>
              <p:cNvPr id="209" name="椭圆 208">
                <a:extLst>
                  <a:ext uri="{FF2B5EF4-FFF2-40B4-BE49-F238E27FC236}">
                    <a16:creationId xmlns:a16="http://schemas.microsoft.com/office/drawing/2014/main" id="{72B668E0-2123-4596-8E50-8A1B2DEAD5B1}"/>
                  </a:ext>
                </a:extLst>
              </p:cNvPr>
              <p:cNvSpPr/>
              <p:nvPr/>
            </p:nvSpPr>
            <p:spPr>
              <a:xfrm>
                <a:off x="2598032" y="269568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10" name="椭圆 209">
                <a:extLst>
                  <a:ext uri="{FF2B5EF4-FFF2-40B4-BE49-F238E27FC236}">
                    <a16:creationId xmlns:a16="http://schemas.microsoft.com/office/drawing/2014/main" id="{7FB8CF76-8743-477D-BBBB-1F4D91EA899E}"/>
                  </a:ext>
                </a:extLst>
              </p:cNvPr>
              <p:cNvSpPr/>
              <p:nvPr/>
            </p:nvSpPr>
            <p:spPr>
              <a:xfrm>
                <a:off x="2679239" y="269568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05" name="Group 62">
              <a:extLst>
                <a:ext uri="{FF2B5EF4-FFF2-40B4-BE49-F238E27FC236}">
                  <a16:creationId xmlns:a16="http://schemas.microsoft.com/office/drawing/2014/main" id="{4B7E711B-7298-49F5-B106-20626A0A855A}"/>
                </a:ext>
              </a:extLst>
            </p:cNvPr>
            <p:cNvGrpSpPr>
              <a:grpSpLocks noChangeAspect="1"/>
            </p:cNvGrpSpPr>
            <p:nvPr/>
          </p:nvGrpSpPr>
          <p:grpSpPr bwMode="auto">
            <a:xfrm>
              <a:off x="2213470" y="4063305"/>
              <a:ext cx="413107" cy="329845"/>
              <a:chOff x="3775" y="2110"/>
              <a:chExt cx="129" cy="103"/>
            </a:xfrm>
            <a:solidFill>
              <a:schemeClr val="bg1"/>
            </a:solidFill>
            <a:effectLst/>
          </p:grpSpPr>
          <p:sp>
            <p:nvSpPr>
              <p:cNvPr id="206" name="Freeform 63">
                <a:extLst>
                  <a:ext uri="{FF2B5EF4-FFF2-40B4-BE49-F238E27FC236}">
                    <a16:creationId xmlns:a16="http://schemas.microsoft.com/office/drawing/2014/main" id="{AC82AA84-17FC-4AE0-900A-3AAE4DEE9C5C}"/>
                  </a:ext>
                </a:extLst>
              </p:cNvPr>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07" name="Freeform 64">
                <a:extLst>
                  <a:ext uri="{FF2B5EF4-FFF2-40B4-BE49-F238E27FC236}">
                    <a16:creationId xmlns:a16="http://schemas.microsoft.com/office/drawing/2014/main" id="{429223BA-2D9D-4937-AE38-771E2D14772D}"/>
                  </a:ext>
                </a:extLst>
              </p:cNvPr>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08" name="Freeform 65">
                <a:extLst>
                  <a:ext uri="{FF2B5EF4-FFF2-40B4-BE49-F238E27FC236}">
                    <a16:creationId xmlns:a16="http://schemas.microsoft.com/office/drawing/2014/main" id="{CBA9A8E7-4C41-41D4-8641-CAACA64649F6}"/>
                  </a:ext>
                </a:extLst>
              </p:cNvPr>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211" name="组合 210">
            <a:extLst>
              <a:ext uri="{FF2B5EF4-FFF2-40B4-BE49-F238E27FC236}">
                <a16:creationId xmlns:a16="http://schemas.microsoft.com/office/drawing/2014/main" id="{4B0D4A53-AB1E-461F-990E-2EEF29762493}"/>
              </a:ext>
            </a:extLst>
          </p:cNvPr>
          <p:cNvGrpSpPr/>
          <p:nvPr/>
        </p:nvGrpSpPr>
        <p:grpSpPr>
          <a:xfrm>
            <a:off x="8931008" y="3919001"/>
            <a:ext cx="1133332" cy="1133332"/>
            <a:chOff x="8804008" y="3771397"/>
            <a:chExt cx="1133332" cy="1133332"/>
          </a:xfrm>
        </p:grpSpPr>
        <p:sp>
          <p:nvSpPr>
            <p:cNvPr id="212" name="椭圆 211">
              <a:extLst>
                <a:ext uri="{FF2B5EF4-FFF2-40B4-BE49-F238E27FC236}">
                  <a16:creationId xmlns:a16="http://schemas.microsoft.com/office/drawing/2014/main" id="{842F9782-A399-4E21-B51E-78C30B38652A}"/>
                </a:ext>
              </a:extLst>
            </p:cNvPr>
            <p:cNvSpPr/>
            <p:nvPr/>
          </p:nvSpPr>
          <p:spPr>
            <a:xfrm>
              <a:off x="8804008" y="3771397"/>
              <a:ext cx="1133332" cy="1133332"/>
            </a:xfrm>
            <a:prstGeom prst="ellipse">
              <a:avLst/>
            </a:prstGeom>
            <a:gradFill>
              <a:gsLst>
                <a:gs pos="53000">
                  <a:schemeClr val="bg1">
                    <a:lumMod val="95000"/>
                  </a:schemeClr>
                </a:gs>
                <a:gs pos="100000">
                  <a:schemeClr val="bg1"/>
                </a:gs>
                <a:gs pos="0">
                  <a:srgbClr val="C4C4C4"/>
                </a:gs>
              </a:gsLst>
              <a:lin ang="2700000" scaled="1"/>
            </a:gradFill>
            <a:ln w="12700">
              <a:gradFill flip="none" rotWithShape="1">
                <a:gsLst>
                  <a:gs pos="0">
                    <a:schemeClr val="bg1"/>
                  </a:gs>
                  <a:gs pos="100000">
                    <a:srgbClr val="B4B4B4"/>
                  </a:gs>
                </a:gsLst>
                <a:lin ang="2700000" scaled="1"/>
                <a:tileRect/>
              </a:gradFill>
            </a:ln>
            <a:effectLst>
              <a:outerShdw blurRad="177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213" name="组合 212">
              <a:extLst>
                <a:ext uri="{FF2B5EF4-FFF2-40B4-BE49-F238E27FC236}">
                  <a16:creationId xmlns:a16="http://schemas.microsoft.com/office/drawing/2014/main" id="{F3B989AC-D703-45F3-A7A2-45FF0268D53C}"/>
                </a:ext>
              </a:extLst>
            </p:cNvPr>
            <p:cNvGrpSpPr/>
            <p:nvPr/>
          </p:nvGrpSpPr>
          <p:grpSpPr>
            <a:xfrm>
              <a:off x="8918640" y="3895180"/>
              <a:ext cx="889938" cy="889938"/>
              <a:chOff x="2598032" y="2695682"/>
              <a:chExt cx="889938" cy="889938"/>
            </a:xfrm>
          </p:grpSpPr>
          <p:sp>
            <p:nvSpPr>
              <p:cNvPr id="222" name="椭圆 221">
                <a:extLst>
                  <a:ext uri="{FF2B5EF4-FFF2-40B4-BE49-F238E27FC236}">
                    <a16:creationId xmlns:a16="http://schemas.microsoft.com/office/drawing/2014/main" id="{778DF1F7-6088-4380-872D-17D9B40D827E}"/>
                  </a:ext>
                </a:extLst>
              </p:cNvPr>
              <p:cNvSpPr/>
              <p:nvPr/>
            </p:nvSpPr>
            <p:spPr>
              <a:xfrm>
                <a:off x="2598032" y="2695682"/>
                <a:ext cx="889938" cy="8899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223" name="椭圆 222">
                <a:extLst>
                  <a:ext uri="{FF2B5EF4-FFF2-40B4-BE49-F238E27FC236}">
                    <a16:creationId xmlns:a16="http://schemas.microsoft.com/office/drawing/2014/main" id="{E0C0886B-5E54-4C6A-A9A5-31DAC9C12A2F}"/>
                  </a:ext>
                </a:extLst>
              </p:cNvPr>
              <p:cNvSpPr/>
              <p:nvPr/>
            </p:nvSpPr>
            <p:spPr>
              <a:xfrm>
                <a:off x="2679239" y="2695682"/>
                <a:ext cx="727524" cy="657787"/>
              </a:xfrm>
              <a:prstGeom prst="ellipse">
                <a:avLst/>
              </a:prstGeom>
              <a:gradFill>
                <a:gsLst>
                  <a:gs pos="25000">
                    <a:srgbClr val="FFFFFF">
                      <a:alpha val="50000"/>
                    </a:srgbClr>
                  </a:gs>
                  <a:gs pos="56000">
                    <a:srgbClr val="FFFFFF">
                      <a:alpha val="10000"/>
                    </a:srgbClr>
                  </a:gs>
                  <a:gs pos="1000">
                    <a:schemeClr val="bg1">
                      <a:alpha val="96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14" name="Group 68">
              <a:extLst>
                <a:ext uri="{FF2B5EF4-FFF2-40B4-BE49-F238E27FC236}">
                  <a16:creationId xmlns:a16="http://schemas.microsoft.com/office/drawing/2014/main" id="{C57033B8-36B1-4ECB-86CB-D6422EE956D8}"/>
                </a:ext>
              </a:extLst>
            </p:cNvPr>
            <p:cNvGrpSpPr>
              <a:grpSpLocks noChangeAspect="1"/>
            </p:cNvGrpSpPr>
            <p:nvPr/>
          </p:nvGrpSpPr>
          <p:grpSpPr bwMode="auto">
            <a:xfrm>
              <a:off x="9160930" y="4111659"/>
              <a:ext cx="405358" cy="390565"/>
              <a:chOff x="3770" y="2095"/>
              <a:chExt cx="137" cy="132"/>
            </a:xfrm>
            <a:solidFill>
              <a:schemeClr val="bg1"/>
            </a:solidFill>
            <a:effectLst/>
          </p:grpSpPr>
          <p:sp>
            <p:nvSpPr>
              <p:cNvPr id="215" name="Freeform 69">
                <a:extLst>
                  <a:ext uri="{FF2B5EF4-FFF2-40B4-BE49-F238E27FC236}">
                    <a16:creationId xmlns:a16="http://schemas.microsoft.com/office/drawing/2014/main" id="{5E8CFFF6-9AC0-41A0-AC8F-0AE54AA05695}"/>
                  </a:ext>
                </a:extLst>
              </p:cNvPr>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16" name="Freeform 70">
                <a:extLst>
                  <a:ext uri="{FF2B5EF4-FFF2-40B4-BE49-F238E27FC236}">
                    <a16:creationId xmlns:a16="http://schemas.microsoft.com/office/drawing/2014/main" id="{88A3F100-AF03-4FC5-9D35-2243C0E8D122}"/>
                  </a:ext>
                </a:extLst>
              </p:cNvPr>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17" name="Freeform 71">
                <a:extLst>
                  <a:ext uri="{FF2B5EF4-FFF2-40B4-BE49-F238E27FC236}">
                    <a16:creationId xmlns:a16="http://schemas.microsoft.com/office/drawing/2014/main" id="{0A85DB8A-25B3-478A-B9F8-2ED233594D1C}"/>
                  </a:ext>
                </a:extLst>
              </p:cNvPr>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18" name="Freeform 72">
                <a:extLst>
                  <a:ext uri="{FF2B5EF4-FFF2-40B4-BE49-F238E27FC236}">
                    <a16:creationId xmlns:a16="http://schemas.microsoft.com/office/drawing/2014/main" id="{F355B247-B6B7-46E6-9775-799996D5726F}"/>
                  </a:ext>
                </a:extLst>
              </p:cNvPr>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19" name="Freeform 73">
                <a:extLst>
                  <a:ext uri="{FF2B5EF4-FFF2-40B4-BE49-F238E27FC236}">
                    <a16:creationId xmlns:a16="http://schemas.microsoft.com/office/drawing/2014/main" id="{1D4299AA-DF72-4BC6-9C5F-93D2F680B87A}"/>
                  </a:ext>
                </a:extLst>
              </p:cNvPr>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20" name="Freeform 74">
                <a:extLst>
                  <a:ext uri="{FF2B5EF4-FFF2-40B4-BE49-F238E27FC236}">
                    <a16:creationId xmlns:a16="http://schemas.microsoft.com/office/drawing/2014/main" id="{6F54E2EC-4910-4E4B-B0AC-A2A9F302E4DB}"/>
                  </a:ext>
                </a:extLst>
              </p:cNvPr>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221" name="Freeform 75">
                <a:extLst>
                  <a:ext uri="{FF2B5EF4-FFF2-40B4-BE49-F238E27FC236}">
                    <a16:creationId xmlns:a16="http://schemas.microsoft.com/office/drawing/2014/main" id="{C73ED487-E6BC-4AD4-B97E-C0A624500EC8}"/>
                  </a:ext>
                </a:extLst>
              </p:cNvPr>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sp>
        <p:nvSpPr>
          <p:cNvPr id="224" name="文本框 223">
            <a:extLst>
              <a:ext uri="{FF2B5EF4-FFF2-40B4-BE49-F238E27FC236}">
                <a16:creationId xmlns:a16="http://schemas.microsoft.com/office/drawing/2014/main" id="{6DD44BB3-0100-41A8-B8F4-FF17C0EAAA24}"/>
              </a:ext>
            </a:extLst>
          </p:cNvPr>
          <p:cNvSpPr txBox="1"/>
          <p:nvPr/>
        </p:nvSpPr>
        <p:spPr>
          <a:xfrm>
            <a:off x="1128392" y="1920883"/>
            <a:ext cx="2081720" cy="338554"/>
          </a:xfrm>
          <a:prstGeom prst="rect">
            <a:avLst/>
          </a:prstGeom>
          <a:noFill/>
        </p:spPr>
        <p:txBody>
          <a:bodyPr wrap="square" rtlCol="0">
            <a:spAutoFit/>
          </a:bodyPr>
          <a:lstStyle/>
          <a:p>
            <a:pPr algn="r"/>
            <a:r>
              <a:rPr lang="zh-CN" altLang="en-US" sz="1600" dirty="0">
                <a:cs typeface="+mn-ea"/>
                <a:sym typeface="+mn-lt"/>
              </a:rPr>
              <a:t>在此添加标题</a:t>
            </a:r>
          </a:p>
        </p:txBody>
      </p:sp>
      <p:sp>
        <p:nvSpPr>
          <p:cNvPr id="225" name="文本框 224">
            <a:extLst>
              <a:ext uri="{FF2B5EF4-FFF2-40B4-BE49-F238E27FC236}">
                <a16:creationId xmlns:a16="http://schemas.microsoft.com/office/drawing/2014/main" id="{348D2510-2A4C-48D8-B7A0-90A070302BC2}"/>
              </a:ext>
            </a:extLst>
          </p:cNvPr>
          <p:cNvSpPr txBox="1"/>
          <p:nvPr/>
        </p:nvSpPr>
        <p:spPr>
          <a:xfrm>
            <a:off x="1056037" y="2223782"/>
            <a:ext cx="2154075" cy="722505"/>
          </a:xfrm>
          <a:prstGeom prst="rect">
            <a:avLst/>
          </a:prstGeom>
          <a:noFill/>
        </p:spPr>
        <p:txBody>
          <a:bodyPr wrap="square" rtlCol="0">
            <a:spAutoFit/>
          </a:bodyPr>
          <a:lstStyle/>
          <a:p>
            <a:pPr algn="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226" name="文本框 225">
            <a:extLst>
              <a:ext uri="{FF2B5EF4-FFF2-40B4-BE49-F238E27FC236}">
                <a16:creationId xmlns:a16="http://schemas.microsoft.com/office/drawing/2014/main" id="{E2247BE4-8779-4E79-9A83-F693F6359916}"/>
              </a:ext>
            </a:extLst>
          </p:cNvPr>
          <p:cNvSpPr txBox="1"/>
          <p:nvPr/>
        </p:nvSpPr>
        <p:spPr>
          <a:xfrm>
            <a:off x="1128392" y="5125896"/>
            <a:ext cx="2081720" cy="338554"/>
          </a:xfrm>
          <a:prstGeom prst="rect">
            <a:avLst/>
          </a:prstGeom>
          <a:noFill/>
        </p:spPr>
        <p:txBody>
          <a:bodyPr wrap="square" rtlCol="0">
            <a:spAutoFit/>
          </a:bodyPr>
          <a:lstStyle/>
          <a:p>
            <a:pPr algn="r"/>
            <a:r>
              <a:rPr lang="zh-CN" altLang="en-US" sz="1600" dirty="0">
                <a:cs typeface="+mn-ea"/>
                <a:sym typeface="+mn-lt"/>
              </a:rPr>
              <a:t>在此添加标题</a:t>
            </a:r>
          </a:p>
        </p:txBody>
      </p:sp>
      <p:sp>
        <p:nvSpPr>
          <p:cNvPr id="227" name="文本框 226">
            <a:extLst>
              <a:ext uri="{FF2B5EF4-FFF2-40B4-BE49-F238E27FC236}">
                <a16:creationId xmlns:a16="http://schemas.microsoft.com/office/drawing/2014/main" id="{F540A653-FC06-4E49-8FF8-6529ED3C55BD}"/>
              </a:ext>
            </a:extLst>
          </p:cNvPr>
          <p:cNvSpPr txBox="1"/>
          <p:nvPr/>
        </p:nvSpPr>
        <p:spPr>
          <a:xfrm>
            <a:off x="1056037" y="5428795"/>
            <a:ext cx="2154075" cy="722505"/>
          </a:xfrm>
          <a:prstGeom prst="rect">
            <a:avLst/>
          </a:prstGeom>
          <a:noFill/>
        </p:spPr>
        <p:txBody>
          <a:bodyPr wrap="square" rtlCol="0">
            <a:spAutoFit/>
          </a:bodyPr>
          <a:lstStyle/>
          <a:p>
            <a:pPr algn="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228" name="文本框 227">
            <a:extLst>
              <a:ext uri="{FF2B5EF4-FFF2-40B4-BE49-F238E27FC236}">
                <a16:creationId xmlns:a16="http://schemas.microsoft.com/office/drawing/2014/main" id="{79CD23A8-DE9C-4261-9FF1-ECFF499B1ABF}"/>
              </a:ext>
            </a:extLst>
          </p:cNvPr>
          <p:cNvSpPr txBox="1"/>
          <p:nvPr/>
        </p:nvSpPr>
        <p:spPr>
          <a:xfrm>
            <a:off x="8875246" y="1939270"/>
            <a:ext cx="2081720" cy="338554"/>
          </a:xfrm>
          <a:prstGeom prst="rect">
            <a:avLst/>
          </a:prstGeom>
          <a:noFill/>
        </p:spPr>
        <p:txBody>
          <a:bodyPr wrap="square" rtlCol="0">
            <a:spAutoFit/>
          </a:bodyPr>
          <a:lstStyle/>
          <a:p>
            <a:r>
              <a:rPr lang="zh-CN" altLang="en-US" sz="1600" dirty="0">
                <a:cs typeface="+mn-ea"/>
                <a:sym typeface="+mn-lt"/>
              </a:rPr>
              <a:t>在此添加标题</a:t>
            </a:r>
          </a:p>
        </p:txBody>
      </p:sp>
      <p:sp>
        <p:nvSpPr>
          <p:cNvPr id="229" name="文本框 228">
            <a:extLst>
              <a:ext uri="{FF2B5EF4-FFF2-40B4-BE49-F238E27FC236}">
                <a16:creationId xmlns:a16="http://schemas.microsoft.com/office/drawing/2014/main" id="{21A4A462-3562-4950-8C27-8D00FE25776A}"/>
              </a:ext>
            </a:extLst>
          </p:cNvPr>
          <p:cNvSpPr txBox="1"/>
          <p:nvPr/>
        </p:nvSpPr>
        <p:spPr>
          <a:xfrm>
            <a:off x="8875246" y="2242169"/>
            <a:ext cx="2154075" cy="722505"/>
          </a:xfrm>
          <a:prstGeom prst="rect">
            <a:avLst/>
          </a:prstGeom>
          <a:noFill/>
        </p:spPr>
        <p:txBody>
          <a:bodyPr wrap="square" rtlCol="0">
            <a:spAutoFit/>
          </a:bodyPr>
          <a:lstStyle/>
          <a:p>
            <a:pP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230" name="文本框 229">
            <a:extLst>
              <a:ext uri="{FF2B5EF4-FFF2-40B4-BE49-F238E27FC236}">
                <a16:creationId xmlns:a16="http://schemas.microsoft.com/office/drawing/2014/main" id="{3CEAF870-77F4-43B2-81E6-55977FAB9845}"/>
              </a:ext>
            </a:extLst>
          </p:cNvPr>
          <p:cNvSpPr txBox="1"/>
          <p:nvPr/>
        </p:nvSpPr>
        <p:spPr>
          <a:xfrm>
            <a:off x="8875246" y="5144283"/>
            <a:ext cx="2081720" cy="338554"/>
          </a:xfrm>
          <a:prstGeom prst="rect">
            <a:avLst/>
          </a:prstGeom>
          <a:noFill/>
        </p:spPr>
        <p:txBody>
          <a:bodyPr wrap="square" rtlCol="0">
            <a:spAutoFit/>
          </a:bodyPr>
          <a:lstStyle/>
          <a:p>
            <a:r>
              <a:rPr lang="zh-CN" altLang="en-US" sz="1600" dirty="0">
                <a:cs typeface="+mn-ea"/>
                <a:sym typeface="+mn-lt"/>
              </a:rPr>
              <a:t>在此添加标题</a:t>
            </a:r>
          </a:p>
        </p:txBody>
      </p:sp>
      <p:sp>
        <p:nvSpPr>
          <p:cNvPr id="231" name="文本框 230">
            <a:extLst>
              <a:ext uri="{FF2B5EF4-FFF2-40B4-BE49-F238E27FC236}">
                <a16:creationId xmlns:a16="http://schemas.microsoft.com/office/drawing/2014/main" id="{F41D8938-933D-44FF-9FB5-535260D79EF0}"/>
              </a:ext>
            </a:extLst>
          </p:cNvPr>
          <p:cNvSpPr txBox="1"/>
          <p:nvPr/>
        </p:nvSpPr>
        <p:spPr>
          <a:xfrm>
            <a:off x="8875246" y="5447182"/>
            <a:ext cx="2154075" cy="722505"/>
          </a:xfrm>
          <a:prstGeom prst="rect">
            <a:avLst/>
          </a:prstGeom>
          <a:noFill/>
        </p:spPr>
        <p:txBody>
          <a:bodyPr wrap="square" rtlCol="0">
            <a:spAutoFit/>
          </a:bodyPr>
          <a:lstStyle/>
          <a:p>
            <a:pPr>
              <a:lnSpc>
                <a:spcPct val="130000"/>
              </a:lnSpc>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1"/>
                                        </p:tgtEl>
                                        <p:attrNameLst>
                                          <p:attrName>style.visibility</p:attrName>
                                        </p:attrNameLst>
                                      </p:cBhvr>
                                      <p:to>
                                        <p:strVal val="visible"/>
                                      </p:to>
                                    </p:set>
                                    <p:anim calcmode="lin" valueType="num">
                                      <p:cBhvr>
                                        <p:cTn id="7" dur="500" fill="hold"/>
                                        <p:tgtEl>
                                          <p:spTgt spid="151"/>
                                        </p:tgtEl>
                                        <p:attrNameLst>
                                          <p:attrName>ppt_w</p:attrName>
                                        </p:attrNameLst>
                                      </p:cBhvr>
                                      <p:tavLst>
                                        <p:tav tm="0">
                                          <p:val>
                                            <p:fltVal val="0"/>
                                          </p:val>
                                        </p:tav>
                                        <p:tav tm="100000">
                                          <p:val>
                                            <p:strVal val="#ppt_w"/>
                                          </p:val>
                                        </p:tav>
                                      </p:tavLst>
                                    </p:anim>
                                    <p:anim calcmode="lin" valueType="num">
                                      <p:cBhvr>
                                        <p:cTn id="8" dur="500" fill="hold"/>
                                        <p:tgtEl>
                                          <p:spTgt spid="151"/>
                                        </p:tgtEl>
                                        <p:attrNameLst>
                                          <p:attrName>ppt_h</p:attrName>
                                        </p:attrNameLst>
                                      </p:cBhvr>
                                      <p:tavLst>
                                        <p:tav tm="0">
                                          <p:val>
                                            <p:fltVal val="0"/>
                                          </p:val>
                                        </p:tav>
                                        <p:tav tm="100000">
                                          <p:val>
                                            <p:strVal val="#ppt_h"/>
                                          </p:val>
                                        </p:tav>
                                      </p:tavLst>
                                    </p:anim>
                                    <p:anim calcmode="lin" valueType="num">
                                      <p:cBhvr>
                                        <p:cTn id="9" dur="500" fill="hold"/>
                                        <p:tgtEl>
                                          <p:spTgt spid="151"/>
                                        </p:tgtEl>
                                        <p:attrNameLst>
                                          <p:attrName>style.rotation</p:attrName>
                                        </p:attrNameLst>
                                      </p:cBhvr>
                                      <p:tavLst>
                                        <p:tav tm="0">
                                          <p:val>
                                            <p:fltVal val="360"/>
                                          </p:val>
                                        </p:tav>
                                        <p:tav tm="100000">
                                          <p:val>
                                            <p:fltVal val="0"/>
                                          </p:val>
                                        </p:tav>
                                      </p:tavLst>
                                    </p:anim>
                                    <p:animEffect transition="in" filter="fade">
                                      <p:cBhvr>
                                        <p:cTn id="10" dur="500"/>
                                        <p:tgtEl>
                                          <p:spTgt spid="151"/>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65"/>
                                        </p:tgtEl>
                                        <p:attrNameLst>
                                          <p:attrName>style.visibility</p:attrName>
                                        </p:attrNameLst>
                                      </p:cBhvr>
                                      <p:to>
                                        <p:strVal val="visible"/>
                                      </p:to>
                                    </p:set>
                                    <p:animEffect transition="in" filter="wipe(right)">
                                      <p:cBhvr>
                                        <p:cTn id="14" dur="500"/>
                                        <p:tgtEl>
                                          <p:spTgt spid="16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2"/>
                                        </p:tgtEl>
                                        <p:attrNameLst>
                                          <p:attrName>style.visibility</p:attrName>
                                        </p:attrNameLst>
                                      </p:cBhvr>
                                      <p:to>
                                        <p:strVal val="visible"/>
                                      </p:to>
                                    </p:set>
                                    <p:anim calcmode="lin" valueType="num">
                                      <p:cBhvr>
                                        <p:cTn id="18" dur="500" fill="hold"/>
                                        <p:tgtEl>
                                          <p:spTgt spid="202"/>
                                        </p:tgtEl>
                                        <p:attrNameLst>
                                          <p:attrName>ppt_w</p:attrName>
                                        </p:attrNameLst>
                                      </p:cBhvr>
                                      <p:tavLst>
                                        <p:tav tm="0">
                                          <p:val>
                                            <p:fltVal val="0"/>
                                          </p:val>
                                        </p:tav>
                                        <p:tav tm="100000">
                                          <p:val>
                                            <p:strVal val="#ppt_w"/>
                                          </p:val>
                                        </p:tav>
                                      </p:tavLst>
                                    </p:anim>
                                    <p:anim calcmode="lin" valueType="num">
                                      <p:cBhvr>
                                        <p:cTn id="19" dur="500" fill="hold"/>
                                        <p:tgtEl>
                                          <p:spTgt spid="202"/>
                                        </p:tgtEl>
                                        <p:attrNameLst>
                                          <p:attrName>ppt_h</p:attrName>
                                        </p:attrNameLst>
                                      </p:cBhvr>
                                      <p:tavLst>
                                        <p:tav tm="0">
                                          <p:val>
                                            <p:fltVal val="0"/>
                                          </p:val>
                                        </p:tav>
                                        <p:tav tm="100000">
                                          <p:val>
                                            <p:strVal val="#ppt_h"/>
                                          </p:val>
                                        </p:tav>
                                      </p:tavLst>
                                    </p:anim>
                                    <p:animEffect transition="in" filter="fade">
                                      <p:cBhvr>
                                        <p:cTn id="20" dur="500"/>
                                        <p:tgtEl>
                                          <p:spTgt spid="202"/>
                                        </p:tgtEl>
                                      </p:cBhvr>
                                    </p:animEffect>
                                  </p:childTnLst>
                                </p:cTn>
                              </p:par>
                            </p:childTnLst>
                          </p:cTn>
                        </p:par>
                        <p:par>
                          <p:cTn id="21" fill="hold">
                            <p:stCondLst>
                              <p:cond delay="1500"/>
                            </p:stCondLst>
                            <p:childTnLst>
                              <p:par>
                                <p:cTn id="22" presetID="53" presetClass="entr" presetSubtype="16" fill="hold" grpId="0" nodeType="afterEffect">
                                  <p:stCondLst>
                                    <p:cond delay="0"/>
                                  </p:stCondLst>
                                  <p:iterate type="lt">
                                    <p:tmPct val="7000"/>
                                  </p:iterate>
                                  <p:childTnLst>
                                    <p:set>
                                      <p:cBhvr>
                                        <p:cTn id="23" dur="1" fill="hold">
                                          <p:stCondLst>
                                            <p:cond delay="0"/>
                                          </p:stCondLst>
                                        </p:cTn>
                                        <p:tgtEl>
                                          <p:spTgt spid="226"/>
                                        </p:tgtEl>
                                        <p:attrNameLst>
                                          <p:attrName>style.visibility</p:attrName>
                                        </p:attrNameLst>
                                      </p:cBhvr>
                                      <p:to>
                                        <p:strVal val="visible"/>
                                      </p:to>
                                    </p:set>
                                    <p:anim calcmode="lin" valueType="num">
                                      <p:cBhvr>
                                        <p:cTn id="24" dur="500" fill="hold"/>
                                        <p:tgtEl>
                                          <p:spTgt spid="226"/>
                                        </p:tgtEl>
                                        <p:attrNameLst>
                                          <p:attrName>ppt_w</p:attrName>
                                        </p:attrNameLst>
                                      </p:cBhvr>
                                      <p:tavLst>
                                        <p:tav tm="0">
                                          <p:val>
                                            <p:fltVal val="0"/>
                                          </p:val>
                                        </p:tav>
                                        <p:tav tm="100000">
                                          <p:val>
                                            <p:strVal val="#ppt_w"/>
                                          </p:val>
                                        </p:tav>
                                      </p:tavLst>
                                    </p:anim>
                                    <p:anim calcmode="lin" valueType="num">
                                      <p:cBhvr>
                                        <p:cTn id="25" dur="500" fill="hold"/>
                                        <p:tgtEl>
                                          <p:spTgt spid="226"/>
                                        </p:tgtEl>
                                        <p:attrNameLst>
                                          <p:attrName>ppt_h</p:attrName>
                                        </p:attrNameLst>
                                      </p:cBhvr>
                                      <p:tavLst>
                                        <p:tav tm="0">
                                          <p:val>
                                            <p:fltVal val="0"/>
                                          </p:val>
                                        </p:tav>
                                        <p:tav tm="100000">
                                          <p:val>
                                            <p:strVal val="#ppt_h"/>
                                          </p:val>
                                        </p:tav>
                                      </p:tavLst>
                                    </p:anim>
                                    <p:animEffect transition="in" filter="fade">
                                      <p:cBhvr>
                                        <p:cTn id="26" dur="500"/>
                                        <p:tgtEl>
                                          <p:spTgt spid="226"/>
                                        </p:tgtEl>
                                      </p:cBhvr>
                                    </p:animEffect>
                                  </p:childTnLst>
                                </p:cTn>
                              </p:par>
                              <p:par>
                                <p:cTn id="27" presetID="53" presetClass="entr" presetSubtype="16" fill="hold" grpId="0" nodeType="withEffect">
                                  <p:stCondLst>
                                    <p:cond delay="800"/>
                                  </p:stCondLst>
                                  <p:iterate type="wd">
                                    <p:tmPct val="7000"/>
                                  </p:iterate>
                                  <p:childTnLst>
                                    <p:set>
                                      <p:cBhvr>
                                        <p:cTn id="28" dur="1" fill="hold">
                                          <p:stCondLst>
                                            <p:cond delay="0"/>
                                          </p:stCondLst>
                                        </p:cTn>
                                        <p:tgtEl>
                                          <p:spTgt spid="227"/>
                                        </p:tgtEl>
                                        <p:attrNameLst>
                                          <p:attrName>style.visibility</p:attrName>
                                        </p:attrNameLst>
                                      </p:cBhvr>
                                      <p:to>
                                        <p:strVal val="visible"/>
                                      </p:to>
                                    </p:set>
                                    <p:anim calcmode="lin" valueType="num">
                                      <p:cBhvr>
                                        <p:cTn id="29" dur="500" fill="hold"/>
                                        <p:tgtEl>
                                          <p:spTgt spid="227"/>
                                        </p:tgtEl>
                                        <p:attrNameLst>
                                          <p:attrName>ppt_w</p:attrName>
                                        </p:attrNameLst>
                                      </p:cBhvr>
                                      <p:tavLst>
                                        <p:tav tm="0">
                                          <p:val>
                                            <p:fltVal val="0"/>
                                          </p:val>
                                        </p:tav>
                                        <p:tav tm="100000">
                                          <p:val>
                                            <p:strVal val="#ppt_w"/>
                                          </p:val>
                                        </p:tav>
                                      </p:tavLst>
                                    </p:anim>
                                    <p:anim calcmode="lin" valueType="num">
                                      <p:cBhvr>
                                        <p:cTn id="30" dur="500" fill="hold"/>
                                        <p:tgtEl>
                                          <p:spTgt spid="227"/>
                                        </p:tgtEl>
                                        <p:attrNameLst>
                                          <p:attrName>ppt_h</p:attrName>
                                        </p:attrNameLst>
                                      </p:cBhvr>
                                      <p:tavLst>
                                        <p:tav tm="0">
                                          <p:val>
                                            <p:fltVal val="0"/>
                                          </p:val>
                                        </p:tav>
                                        <p:tav tm="100000">
                                          <p:val>
                                            <p:strVal val="#ppt_h"/>
                                          </p:val>
                                        </p:tav>
                                      </p:tavLst>
                                    </p:anim>
                                    <p:animEffect transition="in" filter="fade">
                                      <p:cBhvr>
                                        <p:cTn id="31" dur="500"/>
                                        <p:tgtEl>
                                          <p:spTgt spid="227"/>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down)">
                                      <p:cBhvr>
                                        <p:cTn id="35" dur="500"/>
                                        <p:tgtEl>
                                          <p:spTgt spid="171"/>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 calcmode="lin" valueType="num">
                                      <p:cBhvr>
                                        <p:cTn id="39" dur="500" fill="hold"/>
                                        <p:tgtEl>
                                          <p:spTgt spid="177"/>
                                        </p:tgtEl>
                                        <p:attrNameLst>
                                          <p:attrName>ppt_w</p:attrName>
                                        </p:attrNameLst>
                                      </p:cBhvr>
                                      <p:tavLst>
                                        <p:tav tm="0">
                                          <p:val>
                                            <p:fltVal val="0"/>
                                          </p:val>
                                        </p:tav>
                                        <p:tav tm="100000">
                                          <p:val>
                                            <p:strVal val="#ppt_w"/>
                                          </p:val>
                                        </p:tav>
                                      </p:tavLst>
                                    </p:anim>
                                    <p:anim calcmode="lin" valueType="num">
                                      <p:cBhvr>
                                        <p:cTn id="40" dur="500" fill="hold"/>
                                        <p:tgtEl>
                                          <p:spTgt spid="177"/>
                                        </p:tgtEl>
                                        <p:attrNameLst>
                                          <p:attrName>ppt_h</p:attrName>
                                        </p:attrNameLst>
                                      </p:cBhvr>
                                      <p:tavLst>
                                        <p:tav tm="0">
                                          <p:val>
                                            <p:fltVal val="0"/>
                                          </p:val>
                                        </p:tav>
                                        <p:tav tm="100000">
                                          <p:val>
                                            <p:strVal val="#ppt_h"/>
                                          </p:val>
                                        </p:tav>
                                      </p:tavLst>
                                    </p:anim>
                                    <p:animEffect transition="in" filter="fade">
                                      <p:cBhvr>
                                        <p:cTn id="41" dur="500"/>
                                        <p:tgtEl>
                                          <p:spTgt spid="177"/>
                                        </p:tgtEl>
                                      </p:cBhvr>
                                    </p:animEffect>
                                  </p:childTnLst>
                                </p:cTn>
                              </p:par>
                            </p:childTnLst>
                          </p:cTn>
                        </p:par>
                        <p:par>
                          <p:cTn id="42" fill="hold">
                            <p:stCondLst>
                              <p:cond delay="4500"/>
                            </p:stCondLst>
                            <p:childTnLst>
                              <p:par>
                                <p:cTn id="43" presetID="53" presetClass="entr" presetSubtype="16" fill="hold" grpId="0" nodeType="afterEffect">
                                  <p:stCondLst>
                                    <p:cond delay="0"/>
                                  </p:stCondLst>
                                  <p:iterate type="lt">
                                    <p:tmPct val="7000"/>
                                  </p:iterate>
                                  <p:childTnLst>
                                    <p:set>
                                      <p:cBhvr>
                                        <p:cTn id="44" dur="1" fill="hold">
                                          <p:stCondLst>
                                            <p:cond delay="0"/>
                                          </p:stCondLst>
                                        </p:cTn>
                                        <p:tgtEl>
                                          <p:spTgt spid="224"/>
                                        </p:tgtEl>
                                        <p:attrNameLst>
                                          <p:attrName>style.visibility</p:attrName>
                                        </p:attrNameLst>
                                      </p:cBhvr>
                                      <p:to>
                                        <p:strVal val="visible"/>
                                      </p:to>
                                    </p:set>
                                    <p:anim calcmode="lin" valueType="num">
                                      <p:cBhvr>
                                        <p:cTn id="45" dur="500" fill="hold"/>
                                        <p:tgtEl>
                                          <p:spTgt spid="224"/>
                                        </p:tgtEl>
                                        <p:attrNameLst>
                                          <p:attrName>ppt_w</p:attrName>
                                        </p:attrNameLst>
                                      </p:cBhvr>
                                      <p:tavLst>
                                        <p:tav tm="0">
                                          <p:val>
                                            <p:fltVal val="0"/>
                                          </p:val>
                                        </p:tav>
                                        <p:tav tm="100000">
                                          <p:val>
                                            <p:strVal val="#ppt_w"/>
                                          </p:val>
                                        </p:tav>
                                      </p:tavLst>
                                    </p:anim>
                                    <p:anim calcmode="lin" valueType="num">
                                      <p:cBhvr>
                                        <p:cTn id="46" dur="500" fill="hold"/>
                                        <p:tgtEl>
                                          <p:spTgt spid="224"/>
                                        </p:tgtEl>
                                        <p:attrNameLst>
                                          <p:attrName>ppt_h</p:attrName>
                                        </p:attrNameLst>
                                      </p:cBhvr>
                                      <p:tavLst>
                                        <p:tav tm="0">
                                          <p:val>
                                            <p:fltVal val="0"/>
                                          </p:val>
                                        </p:tav>
                                        <p:tav tm="100000">
                                          <p:val>
                                            <p:strVal val="#ppt_h"/>
                                          </p:val>
                                        </p:tav>
                                      </p:tavLst>
                                    </p:anim>
                                    <p:animEffect transition="in" filter="fade">
                                      <p:cBhvr>
                                        <p:cTn id="47" dur="500"/>
                                        <p:tgtEl>
                                          <p:spTgt spid="224"/>
                                        </p:tgtEl>
                                      </p:cBhvr>
                                    </p:animEffect>
                                  </p:childTnLst>
                                </p:cTn>
                              </p:par>
                              <p:par>
                                <p:cTn id="48" presetID="53" presetClass="entr" presetSubtype="16" fill="hold" grpId="0" nodeType="withEffect">
                                  <p:stCondLst>
                                    <p:cond delay="800"/>
                                  </p:stCondLst>
                                  <p:iterate type="wd">
                                    <p:tmPct val="7000"/>
                                  </p:iterate>
                                  <p:childTnLst>
                                    <p:set>
                                      <p:cBhvr>
                                        <p:cTn id="49" dur="1" fill="hold">
                                          <p:stCondLst>
                                            <p:cond delay="0"/>
                                          </p:stCondLst>
                                        </p:cTn>
                                        <p:tgtEl>
                                          <p:spTgt spid="225"/>
                                        </p:tgtEl>
                                        <p:attrNameLst>
                                          <p:attrName>style.visibility</p:attrName>
                                        </p:attrNameLst>
                                      </p:cBhvr>
                                      <p:to>
                                        <p:strVal val="visible"/>
                                      </p:to>
                                    </p:set>
                                    <p:anim calcmode="lin" valueType="num">
                                      <p:cBhvr>
                                        <p:cTn id="50" dur="500" fill="hold"/>
                                        <p:tgtEl>
                                          <p:spTgt spid="225"/>
                                        </p:tgtEl>
                                        <p:attrNameLst>
                                          <p:attrName>ppt_w</p:attrName>
                                        </p:attrNameLst>
                                      </p:cBhvr>
                                      <p:tavLst>
                                        <p:tav tm="0">
                                          <p:val>
                                            <p:fltVal val="0"/>
                                          </p:val>
                                        </p:tav>
                                        <p:tav tm="100000">
                                          <p:val>
                                            <p:strVal val="#ppt_w"/>
                                          </p:val>
                                        </p:tav>
                                      </p:tavLst>
                                    </p:anim>
                                    <p:anim calcmode="lin" valueType="num">
                                      <p:cBhvr>
                                        <p:cTn id="51" dur="500" fill="hold"/>
                                        <p:tgtEl>
                                          <p:spTgt spid="225"/>
                                        </p:tgtEl>
                                        <p:attrNameLst>
                                          <p:attrName>ppt_h</p:attrName>
                                        </p:attrNameLst>
                                      </p:cBhvr>
                                      <p:tavLst>
                                        <p:tav tm="0">
                                          <p:val>
                                            <p:fltVal val="0"/>
                                          </p:val>
                                        </p:tav>
                                        <p:tav tm="100000">
                                          <p:val>
                                            <p:strVal val="#ppt_h"/>
                                          </p:val>
                                        </p:tav>
                                      </p:tavLst>
                                    </p:anim>
                                    <p:animEffect transition="in" filter="fade">
                                      <p:cBhvr>
                                        <p:cTn id="52" dur="500"/>
                                        <p:tgtEl>
                                          <p:spTgt spid="225"/>
                                        </p:tgtEl>
                                      </p:cBhvr>
                                    </p:animEffect>
                                  </p:childTnLst>
                                </p:cTn>
                              </p:par>
                            </p:childTnLst>
                          </p:cTn>
                        </p:par>
                        <p:par>
                          <p:cTn id="53" fill="hold">
                            <p:stCondLst>
                              <p:cond delay="6500"/>
                            </p:stCondLst>
                            <p:childTnLst>
                              <p:par>
                                <p:cTn id="54" presetID="22" presetClass="entr" presetSubtype="4" fill="hold" nodeType="afterEffect">
                                  <p:stCondLst>
                                    <p:cond delay="0"/>
                                  </p:stCondLst>
                                  <p:childTnLst>
                                    <p:set>
                                      <p:cBhvr>
                                        <p:cTn id="55" dur="1" fill="hold">
                                          <p:stCondLst>
                                            <p:cond delay="0"/>
                                          </p:stCondLst>
                                        </p:cTn>
                                        <p:tgtEl>
                                          <p:spTgt spid="174"/>
                                        </p:tgtEl>
                                        <p:attrNameLst>
                                          <p:attrName>style.visibility</p:attrName>
                                        </p:attrNameLst>
                                      </p:cBhvr>
                                      <p:to>
                                        <p:strVal val="visible"/>
                                      </p:to>
                                    </p:set>
                                    <p:animEffect transition="in" filter="wipe(down)">
                                      <p:cBhvr>
                                        <p:cTn id="56" dur="500"/>
                                        <p:tgtEl>
                                          <p:spTgt spid="174"/>
                                        </p:tgtEl>
                                      </p:cBhvr>
                                    </p:animEffect>
                                  </p:childTnLst>
                                </p:cTn>
                              </p:par>
                            </p:childTnLst>
                          </p:cTn>
                        </p:par>
                        <p:par>
                          <p:cTn id="57" fill="hold">
                            <p:stCondLst>
                              <p:cond delay="7000"/>
                            </p:stCondLst>
                            <p:childTnLst>
                              <p:par>
                                <p:cTn id="58" presetID="53" presetClass="entr" presetSubtype="16" fill="hold" nodeType="afterEffect">
                                  <p:stCondLst>
                                    <p:cond delay="0"/>
                                  </p:stCondLst>
                                  <p:childTnLst>
                                    <p:set>
                                      <p:cBhvr>
                                        <p:cTn id="59" dur="1" fill="hold">
                                          <p:stCondLst>
                                            <p:cond delay="0"/>
                                          </p:stCondLst>
                                        </p:cTn>
                                        <p:tgtEl>
                                          <p:spTgt spid="190"/>
                                        </p:tgtEl>
                                        <p:attrNameLst>
                                          <p:attrName>style.visibility</p:attrName>
                                        </p:attrNameLst>
                                      </p:cBhvr>
                                      <p:to>
                                        <p:strVal val="visible"/>
                                      </p:to>
                                    </p:set>
                                    <p:anim calcmode="lin" valueType="num">
                                      <p:cBhvr>
                                        <p:cTn id="60" dur="500" fill="hold"/>
                                        <p:tgtEl>
                                          <p:spTgt spid="190"/>
                                        </p:tgtEl>
                                        <p:attrNameLst>
                                          <p:attrName>ppt_w</p:attrName>
                                        </p:attrNameLst>
                                      </p:cBhvr>
                                      <p:tavLst>
                                        <p:tav tm="0">
                                          <p:val>
                                            <p:fltVal val="0"/>
                                          </p:val>
                                        </p:tav>
                                        <p:tav tm="100000">
                                          <p:val>
                                            <p:strVal val="#ppt_w"/>
                                          </p:val>
                                        </p:tav>
                                      </p:tavLst>
                                    </p:anim>
                                    <p:anim calcmode="lin" valueType="num">
                                      <p:cBhvr>
                                        <p:cTn id="61" dur="500" fill="hold"/>
                                        <p:tgtEl>
                                          <p:spTgt spid="190"/>
                                        </p:tgtEl>
                                        <p:attrNameLst>
                                          <p:attrName>ppt_h</p:attrName>
                                        </p:attrNameLst>
                                      </p:cBhvr>
                                      <p:tavLst>
                                        <p:tav tm="0">
                                          <p:val>
                                            <p:fltVal val="0"/>
                                          </p:val>
                                        </p:tav>
                                        <p:tav tm="100000">
                                          <p:val>
                                            <p:strVal val="#ppt_h"/>
                                          </p:val>
                                        </p:tav>
                                      </p:tavLst>
                                    </p:anim>
                                    <p:animEffect transition="in" filter="fade">
                                      <p:cBhvr>
                                        <p:cTn id="62" dur="500"/>
                                        <p:tgtEl>
                                          <p:spTgt spid="190"/>
                                        </p:tgtEl>
                                      </p:cBhvr>
                                    </p:animEffect>
                                  </p:childTnLst>
                                </p:cTn>
                              </p:par>
                            </p:childTnLst>
                          </p:cTn>
                        </p:par>
                        <p:par>
                          <p:cTn id="63" fill="hold">
                            <p:stCondLst>
                              <p:cond delay="7500"/>
                            </p:stCondLst>
                            <p:childTnLst>
                              <p:par>
                                <p:cTn id="64" presetID="53" presetClass="entr" presetSubtype="16" fill="hold" grpId="0" nodeType="afterEffect">
                                  <p:stCondLst>
                                    <p:cond delay="0"/>
                                  </p:stCondLst>
                                  <p:iterate type="lt">
                                    <p:tmPct val="7000"/>
                                  </p:iterate>
                                  <p:childTnLst>
                                    <p:set>
                                      <p:cBhvr>
                                        <p:cTn id="65" dur="1" fill="hold">
                                          <p:stCondLst>
                                            <p:cond delay="0"/>
                                          </p:stCondLst>
                                        </p:cTn>
                                        <p:tgtEl>
                                          <p:spTgt spid="228"/>
                                        </p:tgtEl>
                                        <p:attrNameLst>
                                          <p:attrName>style.visibility</p:attrName>
                                        </p:attrNameLst>
                                      </p:cBhvr>
                                      <p:to>
                                        <p:strVal val="visible"/>
                                      </p:to>
                                    </p:set>
                                    <p:anim calcmode="lin" valueType="num">
                                      <p:cBhvr>
                                        <p:cTn id="66" dur="500" fill="hold"/>
                                        <p:tgtEl>
                                          <p:spTgt spid="228"/>
                                        </p:tgtEl>
                                        <p:attrNameLst>
                                          <p:attrName>ppt_w</p:attrName>
                                        </p:attrNameLst>
                                      </p:cBhvr>
                                      <p:tavLst>
                                        <p:tav tm="0">
                                          <p:val>
                                            <p:fltVal val="0"/>
                                          </p:val>
                                        </p:tav>
                                        <p:tav tm="100000">
                                          <p:val>
                                            <p:strVal val="#ppt_w"/>
                                          </p:val>
                                        </p:tav>
                                      </p:tavLst>
                                    </p:anim>
                                    <p:anim calcmode="lin" valueType="num">
                                      <p:cBhvr>
                                        <p:cTn id="67" dur="500" fill="hold"/>
                                        <p:tgtEl>
                                          <p:spTgt spid="228"/>
                                        </p:tgtEl>
                                        <p:attrNameLst>
                                          <p:attrName>ppt_h</p:attrName>
                                        </p:attrNameLst>
                                      </p:cBhvr>
                                      <p:tavLst>
                                        <p:tav tm="0">
                                          <p:val>
                                            <p:fltVal val="0"/>
                                          </p:val>
                                        </p:tav>
                                        <p:tav tm="100000">
                                          <p:val>
                                            <p:strVal val="#ppt_h"/>
                                          </p:val>
                                        </p:tav>
                                      </p:tavLst>
                                    </p:anim>
                                    <p:animEffect transition="in" filter="fade">
                                      <p:cBhvr>
                                        <p:cTn id="68" dur="500"/>
                                        <p:tgtEl>
                                          <p:spTgt spid="228"/>
                                        </p:tgtEl>
                                      </p:cBhvr>
                                    </p:animEffect>
                                  </p:childTnLst>
                                </p:cTn>
                              </p:par>
                              <p:par>
                                <p:cTn id="69" presetID="53" presetClass="entr" presetSubtype="16" fill="hold" grpId="0" nodeType="withEffect">
                                  <p:stCondLst>
                                    <p:cond delay="800"/>
                                  </p:stCondLst>
                                  <p:iterate type="wd">
                                    <p:tmPct val="7000"/>
                                  </p:iterate>
                                  <p:childTnLst>
                                    <p:set>
                                      <p:cBhvr>
                                        <p:cTn id="70" dur="1" fill="hold">
                                          <p:stCondLst>
                                            <p:cond delay="0"/>
                                          </p:stCondLst>
                                        </p:cTn>
                                        <p:tgtEl>
                                          <p:spTgt spid="229"/>
                                        </p:tgtEl>
                                        <p:attrNameLst>
                                          <p:attrName>style.visibility</p:attrName>
                                        </p:attrNameLst>
                                      </p:cBhvr>
                                      <p:to>
                                        <p:strVal val="visible"/>
                                      </p:to>
                                    </p:set>
                                    <p:anim calcmode="lin" valueType="num">
                                      <p:cBhvr>
                                        <p:cTn id="71" dur="500" fill="hold"/>
                                        <p:tgtEl>
                                          <p:spTgt spid="229"/>
                                        </p:tgtEl>
                                        <p:attrNameLst>
                                          <p:attrName>ppt_w</p:attrName>
                                        </p:attrNameLst>
                                      </p:cBhvr>
                                      <p:tavLst>
                                        <p:tav tm="0">
                                          <p:val>
                                            <p:fltVal val="0"/>
                                          </p:val>
                                        </p:tav>
                                        <p:tav tm="100000">
                                          <p:val>
                                            <p:strVal val="#ppt_w"/>
                                          </p:val>
                                        </p:tav>
                                      </p:tavLst>
                                    </p:anim>
                                    <p:anim calcmode="lin" valueType="num">
                                      <p:cBhvr>
                                        <p:cTn id="72" dur="500" fill="hold"/>
                                        <p:tgtEl>
                                          <p:spTgt spid="229"/>
                                        </p:tgtEl>
                                        <p:attrNameLst>
                                          <p:attrName>ppt_h</p:attrName>
                                        </p:attrNameLst>
                                      </p:cBhvr>
                                      <p:tavLst>
                                        <p:tav tm="0">
                                          <p:val>
                                            <p:fltVal val="0"/>
                                          </p:val>
                                        </p:tav>
                                        <p:tav tm="100000">
                                          <p:val>
                                            <p:strVal val="#ppt_h"/>
                                          </p:val>
                                        </p:tav>
                                      </p:tavLst>
                                    </p:anim>
                                    <p:animEffect transition="in" filter="fade">
                                      <p:cBhvr>
                                        <p:cTn id="73" dur="500"/>
                                        <p:tgtEl>
                                          <p:spTgt spid="229"/>
                                        </p:tgtEl>
                                      </p:cBhvr>
                                    </p:animEffect>
                                  </p:childTnLst>
                                </p:cTn>
                              </p:par>
                            </p:childTnLst>
                          </p:cTn>
                        </p:par>
                        <p:par>
                          <p:cTn id="74" fill="hold">
                            <p:stCondLst>
                              <p:cond delay="9500"/>
                            </p:stCondLst>
                            <p:childTnLst>
                              <p:par>
                                <p:cTn id="75" presetID="22" presetClass="entr" presetSubtype="8" fill="hold"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left)">
                                      <p:cBhvr>
                                        <p:cTn id="77" dur="500"/>
                                        <p:tgtEl>
                                          <p:spTgt spid="168"/>
                                        </p:tgtEl>
                                      </p:cBhvr>
                                    </p:animEffect>
                                  </p:childTnLst>
                                </p:cTn>
                              </p:par>
                            </p:childTnLst>
                          </p:cTn>
                        </p:par>
                        <p:par>
                          <p:cTn id="78" fill="hold">
                            <p:stCondLst>
                              <p:cond delay="10000"/>
                            </p:stCondLst>
                            <p:childTnLst>
                              <p:par>
                                <p:cTn id="79" presetID="53" presetClass="entr" presetSubtype="16" fill="hold" nodeType="afterEffect">
                                  <p:stCondLst>
                                    <p:cond delay="0"/>
                                  </p:stCondLst>
                                  <p:childTnLst>
                                    <p:set>
                                      <p:cBhvr>
                                        <p:cTn id="80" dur="1" fill="hold">
                                          <p:stCondLst>
                                            <p:cond delay="0"/>
                                          </p:stCondLst>
                                        </p:cTn>
                                        <p:tgtEl>
                                          <p:spTgt spid="211"/>
                                        </p:tgtEl>
                                        <p:attrNameLst>
                                          <p:attrName>style.visibility</p:attrName>
                                        </p:attrNameLst>
                                      </p:cBhvr>
                                      <p:to>
                                        <p:strVal val="visible"/>
                                      </p:to>
                                    </p:set>
                                    <p:anim calcmode="lin" valueType="num">
                                      <p:cBhvr>
                                        <p:cTn id="81" dur="500" fill="hold"/>
                                        <p:tgtEl>
                                          <p:spTgt spid="211"/>
                                        </p:tgtEl>
                                        <p:attrNameLst>
                                          <p:attrName>ppt_w</p:attrName>
                                        </p:attrNameLst>
                                      </p:cBhvr>
                                      <p:tavLst>
                                        <p:tav tm="0">
                                          <p:val>
                                            <p:fltVal val="0"/>
                                          </p:val>
                                        </p:tav>
                                        <p:tav tm="100000">
                                          <p:val>
                                            <p:strVal val="#ppt_w"/>
                                          </p:val>
                                        </p:tav>
                                      </p:tavLst>
                                    </p:anim>
                                    <p:anim calcmode="lin" valueType="num">
                                      <p:cBhvr>
                                        <p:cTn id="82" dur="500" fill="hold"/>
                                        <p:tgtEl>
                                          <p:spTgt spid="211"/>
                                        </p:tgtEl>
                                        <p:attrNameLst>
                                          <p:attrName>ppt_h</p:attrName>
                                        </p:attrNameLst>
                                      </p:cBhvr>
                                      <p:tavLst>
                                        <p:tav tm="0">
                                          <p:val>
                                            <p:fltVal val="0"/>
                                          </p:val>
                                        </p:tav>
                                        <p:tav tm="100000">
                                          <p:val>
                                            <p:strVal val="#ppt_h"/>
                                          </p:val>
                                        </p:tav>
                                      </p:tavLst>
                                    </p:anim>
                                    <p:animEffect transition="in" filter="fade">
                                      <p:cBhvr>
                                        <p:cTn id="83" dur="500"/>
                                        <p:tgtEl>
                                          <p:spTgt spid="211"/>
                                        </p:tgtEl>
                                      </p:cBhvr>
                                    </p:animEffect>
                                  </p:childTnLst>
                                </p:cTn>
                              </p:par>
                            </p:childTnLst>
                          </p:cTn>
                        </p:par>
                        <p:par>
                          <p:cTn id="84" fill="hold">
                            <p:stCondLst>
                              <p:cond delay="10500"/>
                            </p:stCondLst>
                            <p:childTnLst>
                              <p:par>
                                <p:cTn id="85" presetID="53" presetClass="entr" presetSubtype="16" fill="hold" grpId="0" nodeType="afterEffect">
                                  <p:stCondLst>
                                    <p:cond delay="0"/>
                                  </p:stCondLst>
                                  <p:iterate type="lt">
                                    <p:tmPct val="7000"/>
                                  </p:iterate>
                                  <p:childTnLst>
                                    <p:set>
                                      <p:cBhvr>
                                        <p:cTn id="86" dur="1" fill="hold">
                                          <p:stCondLst>
                                            <p:cond delay="0"/>
                                          </p:stCondLst>
                                        </p:cTn>
                                        <p:tgtEl>
                                          <p:spTgt spid="230"/>
                                        </p:tgtEl>
                                        <p:attrNameLst>
                                          <p:attrName>style.visibility</p:attrName>
                                        </p:attrNameLst>
                                      </p:cBhvr>
                                      <p:to>
                                        <p:strVal val="visible"/>
                                      </p:to>
                                    </p:set>
                                    <p:anim calcmode="lin" valueType="num">
                                      <p:cBhvr>
                                        <p:cTn id="87" dur="500" fill="hold"/>
                                        <p:tgtEl>
                                          <p:spTgt spid="230"/>
                                        </p:tgtEl>
                                        <p:attrNameLst>
                                          <p:attrName>ppt_w</p:attrName>
                                        </p:attrNameLst>
                                      </p:cBhvr>
                                      <p:tavLst>
                                        <p:tav tm="0">
                                          <p:val>
                                            <p:fltVal val="0"/>
                                          </p:val>
                                        </p:tav>
                                        <p:tav tm="100000">
                                          <p:val>
                                            <p:strVal val="#ppt_w"/>
                                          </p:val>
                                        </p:tav>
                                      </p:tavLst>
                                    </p:anim>
                                    <p:anim calcmode="lin" valueType="num">
                                      <p:cBhvr>
                                        <p:cTn id="88" dur="500" fill="hold"/>
                                        <p:tgtEl>
                                          <p:spTgt spid="230"/>
                                        </p:tgtEl>
                                        <p:attrNameLst>
                                          <p:attrName>ppt_h</p:attrName>
                                        </p:attrNameLst>
                                      </p:cBhvr>
                                      <p:tavLst>
                                        <p:tav tm="0">
                                          <p:val>
                                            <p:fltVal val="0"/>
                                          </p:val>
                                        </p:tav>
                                        <p:tav tm="100000">
                                          <p:val>
                                            <p:strVal val="#ppt_h"/>
                                          </p:val>
                                        </p:tav>
                                      </p:tavLst>
                                    </p:anim>
                                    <p:animEffect transition="in" filter="fade">
                                      <p:cBhvr>
                                        <p:cTn id="89" dur="500"/>
                                        <p:tgtEl>
                                          <p:spTgt spid="230"/>
                                        </p:tgtEl>
                                      </p:cBhvr>
                                    </p:animEffect>
                                  </p:childTnLst>
                                </p:cTn>
                              </p:par>
                              <p:par>
                                <p:cTn id="90" presetID="53" presetClass="entr" presetSubtype="16" fill="hold" grpId="0" nodeType="withEffect">
                                  <p:stCondLst>
                                    <p:cond delay="800"/>
                                  </p:stCondLst>
                                  <p:iterate type="wd">
                                    <p:tmPct val="7000"/>
                                  </p:iterate>
                                  <p:childTnLst>
                                    <p:set>
                                      <p:cBhvr>
                                        <p:cTn id="91" dur="1" fill="hold">
                                          <p:stCondLst>
                                            <p:cond delay="0"/>
                                          </p:stCondLst>
                                        </p:cTn>
                                        <p:tgtEl>
                                          <p:spTgt spid="231"/>
                                        </p:tgtEl>
                                        <p:attrNameLst>
                                          <p:attrName>style.visibility</p:attrName>
                                        </p:attrNameLst>
                                      </p:cBhvr>
                                      <p:to>
                                        <p:strVal val="visible"/>
                                      </p:to>
                                    </p:set>
                                    <p:anim calcmode="lin" valueType="num">
                                      <p:cBhvr>
                                        <p:cTn id="92" dur="500" fill="hold"/>
                                        <p:tgtEl>
                                          <p:spTgt spid="231"/>
                                        </p:tgtEl>
                                        <p:attrNameLst>
                                          <p:attrName>ppt_w</p:attrName>
                                        </p:attrNameLst>
                                      </p:cBhvr>
                                      <p:tavLst>
                                        <p:tav tm="0">
                                          <p:val>
                                            <p:fltVal val="0"/>
                                          </p:val>
                                        </p:tav>
                                        <p:tav tm="100000">
                                          <p:val>
                                            <p:strVal val="#ppt_w"/>
                                          </p:val>
                                        </p:tav>
                                      </p:tavLst>
                                    </p:anim>
                                    <p:anim calcmode="lin" valueType="num">
                                      <p:cBhvr>
                                        <p:cTn id="93" dur="500" fill="hold"/>
                                        <p:tgtEl>
                                          <p:spTgt spid="231"/>
                                        </p:tgtEl>
                                        <p:attrNameLst>
                                          <p:attrName>ppt_h</p:attrName>
                                        </p:attrNameLst>
                                      </p:cBhvr>
                                      <p:tavLst>
                                        <p:tav tm="0">
                                          <p:val>
                                            <p:fltVal val="0"/>
                                          </p:val>
                                        </p:tav>
                                        <p:tav tm="100000">
                                          <p:val>
                                            <p:strVal val="#ppt_h"/>
                                          </p:val>
                                        </p:tav>
                                      </p:tavLst>
                                    </p:anim>
                                    <p:animEffect transition="in" filter="fade">
                                      <p:cBhvr>
                                        <p:cTn id="94"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5" grpId="0"/>
      <p:bldP spid="226" grpId="0"/>
      <p:bldP spid="227" grpId="0"/>
      <p:bldP spid="228" grpId="0"/>
      <p:bldP spid="229" grpId="0"/>
      <p:bldP spid="230" grpId="0"/>
      <p:bldP spid="2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A697305D-67F9-4F41-B823-6B2600D0BD67}"/>
              </a:ext>
            </a:extLst>
          </p:cNvPr>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04/</a:t>
            </a:r>
          </a:p>
        </p:txBody>
      </p:sp>
      <p:sp>
        <p:nvSpPr>
          <p:cNvPr id="11" name="矩形 10">
            <a:extLst>
              <a:ext uri="{FF2B5EF4-FFF2-40B4-BE49-F238E27FC236}">
                <a16:creationId xmlns:a16="http://schemas.microsoft.com/office/drawing/2014/main" id="{623F5FB1-76B7-42C1-B8EB-18D6FBC837C5}"/>
              </a:ext>
            </a:extLst>
          </p:cNvPr>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014A7044-2D5C-4274-883B-19272CCB3679}"/>
              </a:ext>
            </a:extLst>
          </p:cNvPr>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工作计划方向</a:t>
            </a:r>
          </a:p>
        </p:txBody>
      </p:sp>
      <p:sp>
        <p:nvSpPr>
          <p:cNvPr id="14" name="文本框 13">
            <a:extLst>
              <a:ext uri="{FF2B5EF4-FFF2-40B4-BE49-F238E27FC236}">
                <a16:creationId xmlns:a16="http://schemas.microsoft.com/office/drawing/2014/main" id="{9FEB79AF-E34A-46C9-8B87-183C78D4DD2B}"/>
              </a:ext>
            </a:extLst>
          </p:cNvPr>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15" name="矩形 14">
            <a:extLst>
              <a:ext uri="{FF2B5EF4-FFF2-40B4-BE49-F238E27FC236}">
                <a16:creationId xmlns:a16="http://schemas.microsoft.com/office/drawing/2014/main" id="{DDA04F97-239C-4035-A4DD-0E8AD520E34E}"/>
              </a:ext>
            </a:extLst>
          </p:cNvPr>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3025BC6C-1CFB-48B8-B0A4-943E9D33AA22}"/>
              </a:ext>
            </a:extLst>
          </p:cNvPr>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04/</a:t>
            </a:r>
          </a:p>
        </p:txBody>
      </p:sp>
      <p:sp>
        <p:nvSpPr>
          <p:cNvPr id="17" name="椭圆 16">
            <a:extLst>
              <a:ext uri="{FF2B5EF4-FFF2-40B4-BE49-F238E27FC236}">
                <a16:creationId xmlns:a16="http://schemas.microsoft.com/office/drawing/2014/main" id="{CA1E925C-8576-4382-A037-01F9A3D71C20}"/>
              </a:ext>
            </a:extLst>
          </p:cNvPr>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id="{6124AAB3-B56A-44FF-B87C-5F4550FCC621}"/>
              </a:ext>
            </a:extLst>
          </p:cNvPr>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820635" y="283903"/>
            <a:ext cx="5591416" cy="737253"/>
            <a:chOff x="3838382" y="1456942"/>
            <a:chExt cx="5395381" cy="737253"/>
          </a:xfrm>
        </p:grpSpPr>
        <p:sp>
          <p:nvSpPr>
            <p:cNvPr id="20" name="文本框 82"/>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p>
          </p:txBody>
        </p:sp>
        <p:sp>
          <p:nvSpPr>
            <p:cNvPr id="21" name="文本框 83"/>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55" name="Group 1">
            <a:extLst>
              <a:ext uri="{FF2B5EF4-FFF2-40B4-BE49-F238E27FC236}">
                <a16:creationId xmlns:a16="http://schemas.microsoft.com/office/drawing/2014/main" id="{2CAD9374-70FD-4301-9C82-8E51A9AA142A}"/>
              </a:ext>
            </a:extLst>
          </p:cNvPr>
          <p:cNvGrpSpPr/>
          <p:nvPr/>
        </p:nvGrpSpPr>
        <p:grpSpPr>
          <a:xfrm>
            <a:off x="1875341" y="1435514"/>
            <a:ext cx="1145243" cy="790786"/>
            <a:chOff x="1668087" y="1131991"/>
            <a:chExt cx="1145243" cy="790786"/>
          </a:xfrm>
        </p:grpSpPr>
        <p:sp>
          <p:nvSpPr>
            <p:cNvPr id="57" name="Freeform 27">
              <a:extLst>
                <a:ext uri="{FF2B5EF4-FFF2-40B4-BE49-F238E27FC236}">
                  <a16:creationId xmlns:a16="http://schemas.microsoft.com/office/drawing/2014/main" id="{35BD115D-FA86-4E7E-B704-515883A80EF3}"/>
                </a:ext>
              </a:extLst>
            </p:cNvPr>
            <p:cNvSpPr/>
            <p:nvPr/>
          </p:nvSpPr>
          <p:spPr bwMode="auto">
            <a:xfrm rot="16200000">
              <a:off x="1845316" y="954762"/>
              <a:ext cx="790786" cy="114524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solidFill>
                  <a:schemeClr val="bg1"/>
                </a:solidFill>
                <a:cs typeface="+mn-ea"/>
                <a:sym typeface="+mn-lt"/>
              </a:endParaRPr>
            </a:p>
          </p:txBody>
        </p:sp>
        <p:sp>
          <p:nvSpPr>
            <p:cNvPr id="58" name="Freeform 28">
              <a:extLst>
                <a:ext uri="{FF2B5EF4-FFF2-40B4-BE49-F238E27FC236}">
                  <a16:creationId xmlns:a16="http://schemas.microsoft.com/office/drawing/2014/main" id="{BE61F7AE-0545-40FE-9A0C-960E3EF775E5}"/>
                </a:ext>
              </a:extLst>
            </p:cNvPr>
            <p:cNvSpPr/>
            <p:nvPr/>
          </p:nvSpPr>
          <p:spPr bwMode="auto">
            <a:xfrm rot="16200000">
              <a:off x="2135239" y="1083831"/>
              <a:ext cx="209977" cy="30629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400" dirty="0">
                <a:solidFill>
                  <a:schemeClr val="bg1"/>
                </a:solidFill>
                <a:cs typeface="+mn-ea"/>
                <a:sym typeface="+mn-lt"/>
              </a:endParaRPr>
            </a:p>
          </p:txBody>
        </p:sp>
      </p:grpSp>
      <p:sp>
        <p:nvSpPr>
          <p:cNvPr id="59" name="Freeform 26">
            <a:extLst>
              <a:ext uri="{FF2B5EF4-FFF2-40B4-BE49-F238E27FC236}">
                <a16:creationId xmlns:a16="http://schemas.microsoft.com/office/drawing/2014/main" id="{6E37F1FB-5F59-4166-8335-BAFCD5C41F12}"/>
              </a:ext>
            </a:extLst>
          </p:cNvPr>
          <p:cNvSpPr/>
          <p:nvPr/>
        </p:nvSpPr>
        <p:spPr bwMode="auto">
          <a:xfrm rot="16200000">
            <a:off x="1876305" y="2072188"/>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0" name="TextBox 12">
            <a:extLst>
              <a:ext uri="{FF2B5EF4-FFF2-40B4-BE49-F238E27FC236}">
                <a16:creationId xmlns:a16="http://schemas.microsoft.com/office/drawing/2014/main" id="{8774029C-B668-471F-AEBC-127F663C57F4}"/>
              </a:ext>
            </a:extLst>
          </p:cNvPr>
          <p:cNvSpPr txBox="1"/>
          <p:nvPr/>
        </p:nvSpPr>
        <p:spPr>
          <a:xfrm>
            <a:off x="2174026" y="2350023"/>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01</a:t>
            </a:r>
            <a:endParaRPr lang="id-ID" sz="2400" dirty="0">
              <a:solidFill>
                <a:schemeClr val="bg1"/>
              </a:solidFill>
              <a:cs typeface="+mn-ea"/>
              <a:sym typeface="+mn-lt"/>
            </a:endParaRPr>
          </a:p>
        </p:txBody>
      </p:sp>
      <p:sp>
        <p:nvSpPr>
          <p:cNvPr id="61" name="Freeform 25">
            <a:extLst>
              <a:ext uri="{FF2B5EF4-FFF2-40B4-BE49-F238E27FC236}">
                <a16:creationId xmlns:a16="http://schemas.microsoft.com/office/drawing/2014/main" id="{0E3C243A-35FC-4623-BD11-FF0B511D98F6}"/>
              </a:ext>
            </a:extLst>
          </p:cNvPr>
          <p:cNvSpPr/>
          <p:nvPr/>
        </p:nvSpPr>
        <p:spPr bwMode="auto">
          <a:xfrm rot="16200000">
            <a:off x="1876305" y="3069099"/>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4" name="TextBox 13">
            <a:extLst>
              <a:ext uri="{FF2B5EF4-FFF2-40B4-BE49-F238E27FC236}">
                <a16:creationId xmlns:a16="http://schemas.microsoft.com/office/drawing/2014/main" id="{CC3BDBA6-3866-44E4-891A-3ABD8A15A1B1}"/>
              </a:ext>
            </a:extLst>
          </p:cNvPr>
          <p:cNvSpPr txBox="1"/>
          <p:nvPr/>
        </p:nvSpPr>
        <p:spPr>
          <a:xfrm>
            <a:off x="2174026" y="3349342"/>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02</a:t>
            </a:r>
            <a:endParaRPr lang="id-ID" sz="2400" dirty="0">
              <a:solidFill>
                <a:schemeClr val="bg1"/>
              </a:solidFill>
              <a:cs typeface="+mn-ea"/>
              <a:sym typeface="+mn-lt"/>
            </a:endParaRPr>
          </a:p>
        </p:txBody>
      </p:sp>
      <p:sp>
        <p:nvSpPr>
          <p:cNvPr id="66" name="Freeform 24">
            <a:extLst>
              <a:ext uri="{FF2B5EF4-FFF2-40B4-BE49-F238E27FC236}">
                <a16:creationId xmlns:a16="http://schemas.microsoft.com/office/drawing/2014/main" id="{56995E08-2359-46B6-B363-B8079B8CEAFE}"/>
              </a:ext>
            </a:extLst>
          </p:cNvPr>
          <p:cNvSpPr/>
          <p:nvPr/>
        </p:nvSpPr>
        <p:spPr bwMode="auto">
          <a:xfrm rot="16200000">
            <a:off x="1876786" y="4066491"/>
            <a:ext cx="1142354"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68" name="TextBox 14">
            <a:extLst>
              <a:ext uri="{FF2B5EF4-FFF2-40B4-BE49-F238E27FC236}">
                <a16:creationId xmlns:a16="http://schemas.microsoft.com/office/drawing/2014/main" id="{AC92EE27-7558-44B9-80CD-ABBF70F6DB6C}"/>
              </a:ext>
            </a:extLst>
          </p:cNvPr>
          <p:cNvSpPr txBox="1"/>
          <p:nvPr/>
        </p:nvSpPr>
        <p:spPr>
          <a:xfrm>
            <a:off x="2174026" y="4346735"/>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03</a:t>
            </a:r>
            <a:endParaRPr lang="id-ID" sz="2400" dirty="0">
              <a:solidFill>
                <a:schemeClr val="bg1"/>
              </a:solidFill>
              <a:cs typeface="+mn-ea"/>
              <a:sym typeface="+mn-lt"/>
            </a:endParaRPr>
          </a:p>
        </p:txBody>
      </p:sp>
      <p:sp>
        <p:nvSpPr>
          <p:cNvPr id="69" name="Freeform 23">
            <a:extLst>
              <a:ext uri="{FF2B5EF4-FFF2-40B4-BE49-F238E27FC236}">
                <a16:creationId xmlns:a16="http://schemas.microsoft.com/office/drawing/2014/main" id="{77A34CAA-F9A3-4B13-AF36-2EA32B5DBF01}"/>
              </a:ext>
            </a:extLst>
          </p:cNvPr>
          <p:cNvSpPr/>
          <p:nvPr/>
        </p:nvSpPr>
        <p:spPr bwMode="auto">
          <a:xfrm rot="16200000">
            <a:off x="1876305" y="5063884"/>
            <a:ext cx="1143317" cy="114524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chemeClr val="accent1"/>
          </a:solidFill>
          <a:ln w="12700">
            <a:solidFill>
              <a:schemeClr val="accent1"/>
            </a:solidFill>
          </a:ln>
          <a:effectLst>
            <a:outerShdw blurRad="419100" dist="838200" dir="2700000" sx="90000" sy="9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400" dirty="0">
              <a:solidFill>
                <a:schemeClr val="bg1"/>
              </a:solidFill>
              <a:cs typeface="+mn-ea"/>
              <a:sym typeface="+mn-lt"/>
            </a:endParaRPr>
          </a:p>
        </p:txBody>
      </p:sp>
      <p:sp>
        <p:nvSpPr>
          <p:cNvPr id="70" name="TextBox 15">
            <a:extLst>
              <a:ext uri="{FF2B5EF4-FFF2-40B4-BE49-F238E27FC236}">
                <a16:creationId xmlns:a16="http://schemas.microsoft.com/office/drawing/2014/main" id="{A3F3F09D-5017-4CC2-AB38-670E187EC286}"/>
              </a:ext>
            </a:extLst>
          </p:cNvPr>
          <p:cNvSpPr txBox="1"/>
          <p:nvPr/>
        </p:nvSpPr>
        <p:spPr>
          <a:xfrm>
            <a:off x="2174026" y="5344126"/>
            <a:ext cx="546908" cy="461647"/>
          </a:xfrm>
          <a:prstGeom prst="rect">
            <a:avLst/>
          </a:prstGeom>
          <a:noFill/>
        </p:spPr>
        <p:txBody>
          <a:bodyPr wrap="none" lIns="91422" tIns="45711" rIns="91422" bIns="45711" rtlCol="0">
            <a:spAutoFit/>
          </a:bodyPr>
          <a:lstStyle/>
          <a:p>
            <a:pPr algn="ctr"/>
            <a:r>
              <a:rPr lang="en-US" sz="2400" dirty="0">
                <a:solidFill>
                  <a:schemeClr val="bg1"/>
                </a:solidFill>
                <a:cs typeface="+mn-ea"/>
                <a:sym typeface="+mn-lt"/>
              </a:rPr>
              <a:t>04</a:t>
            </a:r>
            <a:endParaRPr lang="id-ID" sz="2400" dirty="0">
              <a:solidFill>
                <a:schemeClr val="bg1"/>
              </a:solidFill>
              <a:cs typeface="+mn-ea"/>
              <a:sym typeface="+mn-lt"/>
            </a:endParaRPr>
          </a:p>
        </p:txBody>
      </p:sp>
      <p:cxnSp>
        <p:nvCxnSpPr>
          <p:cNvPr id="71" name="Straight Connector 3">
            <a:extLst>
              <a:ext uri="{FF2B5EF4-FFF2-40B4-BE49-F238E27FC236}">
                <a16:creationId xmlns:a16="http://schemas.microsoft.com/office/drawing/2014/main" id="{50CBDEA8-6485-4D42-B619-BAD1C76681D9}"/>
              </a:ext>
            </a:extLst>
          </p:cNvPr>
          <p:cNvCxnSpPr/>
          <p:nvPr/>
        </p:nvCxnSpPr>
        <p:spPr>
          <a:xfrm>
            <a:off x="3156916" y="233855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Connector 18">
            <a:extLst>
              <a:ext uri="{FF2B5EF4-FFF2-40B4-BE49-F238E27FC236}">
                <a16:creationId xmlns:a16="http://schemas.microsoft.com/office/drawing/2014/main" id="{E0630AF8-D041-4579-AD45-8BED07250655}"/>
              </a:ext>
            </a:extLst>
          </p:cNvPr>
          <p:cNvCxnSpPr/>
          <p:nvPr/>
        </p:nvCxnSpPr>
        <p:spPr>
          <a:xfrm>
            <a:off x="3156916" y="333384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Straight Connector 19">
            <a:extLst>
              <a:ext uri="{FF2B5EF4-FFF2-40B4-BE49-F238E27FC236}">
                <a16:creationId xmlns:a16="http://schemas.microsoft.com/office/drawing/2014/main" id="{6AA80E80-9005-462E-9CF8-DECDB36C92AA}"/>
              </a:ext>
            </a:extLst>
          </p:cNvPr>
          <p:cNvCxnSpPr/>
          <p:nvPr/>
        </p:nvCxnSpPr>
        <p:spPr>
          <a:xfrm>
            <a:off x="3156916" y="4307252"/>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Connector 21">
            <a:extLst>
              <a:ext uri="{FF2B5EF4-FFF2-40B4-BE49-F238E27FC236}">
                <a16:creationId xmlns:a16="http://schemas.microsoft.com/office/drawing/2014/main" id="{E0302FBF-76FB-42A9-B246-5971582280B1}"/>
              </a:ext>
            </a:extLst>
          </p:cNvPr>
          <p:cNvCxnSpPr/>
          <p:nvPr/>
        </p:nvCxnSpPr>
        <p:spPr>
          <a:xfrm>
            <a:off x="3156916" y="5291990"/>
            <a:ext cx="2518117" cy="0"/>
          </a:xfrm>
          <a:prstGeom prst="line">
            <a:avLst/>
          </a:prstGeom>
          <a:ln w="12700">
            <a:solidFill>
              <a:schemeClr val="bg1">
                <a:lumMod val="65000"/>
              </a:schemeClr>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Title 20">
            <a:extLst>
              <a:ext uri="{FF2B5EF4-FFF2-40B4-BE49-F238E27FC236}">
                <a16:creationId xmlns:a16="http://schemas.microsoft.com/office/drawing/2014/main" id="{41B5EFC8-BA8B-4040-A3A1-3F81A59CACAC}"/>
              </a:ext>
            </a:extLst>
          </p:cNvPr>
          <p:cNvSpPr txBox="1"/>
          <p:nvPr/>
        </p:nvSpPr>
        <p:spPr>
          <a:xfrm>
            <a:off x="6917104" y="2006548"/>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p>
        </p:txBody>
      </p:sp>
      <p:sp>
        <p:nvSpPr>
          <p:cNvPr id="92" name="Title 20">
            <a:extLst>
              <a:ext uri="{FF2B5EF4-FFF2-40B4-BE49-F238E27FC236}">
                <a16:creationId xmlns:a16="http://schemas.microsoft.com/office/drawing/2014/main" id="{69D930FB-59AB-4922-A862-AB7AF65417F0}"/>
              </a:ext>
            </a:extLst>
          </p:cNvPr>
          <p:cNvSpPr txBox="1"/>
          <p:nvPr/>
        </p:nvSpPr>
        <p:spPr>
          <a:xfrm>
            <a:off x="6928243" y="2216936"/>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93" name="Title 20">
            <a:extLst>
              <a:ext uri="{FF2B5EF4-FFF2-40B4-BE49-F238E27FC236}">
                <a16:creationId xmlns:a16="http://schemas.microsoft.com/office/drawing/2014/main" id="{BFC3DA4B-1E7A-4BC5-98D1-AC250CDAA368}"/>
              </a:ext>
            </a:extLst>
          </p:cNvPr>
          <p:cNvSpPr txBox="1"/>
          <p:nvPr/>
        </p:nvSpPr>
        <p:spPr>
          <a:xfrm>
            <a:off x="6916715" y="4923690"/>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p>
        </p:txBody>
      </p:sp>
      <p:sp>
        <p:nvSpPr>
          <p:cNvPr id="94" name="Title 20">
            <a:extLst>
              <a:ext uri="{FF2B5EF4-FFF2-40B4-BE49-F238E27FC236}">
                <a16:creationId xmlns:a16="http://schemas.microsoft.com/office/drawing/2014/main" id="{A604B5A5-D338-4E9D-A5DE-C1B28463A81B}"/>
              </a:ext>
            </a:extLst>
          </p:cNvPr>
          <p:cNvSpPr txBox="1"/>
          <p:nvPr/>
        </p:nvSpPr>
        <p:spPr>
          <a:xfrm>
            <a:off x="6927854" y="5134078"/>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95" name="Title 20">
            <a:extLst>
              <a:ext uri="{FF2B5EF4-FFF2-40B4-BE49-F238E27FC236}">
                <a16:creationId xmlns:a16="http://schemas.microsoft.com/office/drawing/2014/main" id="{E7CD0650-250F-45CC-8ACB-87B2D3D7632C}"/>
              </a:ext>
            </a:extLst>
          </p:cNvPr>
          <p:cNvSpPr txBox="1"/>
          <p:nvPr/>
        </p:nvSpPr>
        <p:spPr>
          <a:xfrm>
            <a:off x="6916033" y="3038228"/>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p>
        </p:txBody>
      </p:sp>
      <p:sp>
        <p:nvSpPr>
          <p:cNvPr id="96" name="Title 20">
            <a:extLst>
              <a:ext uri="{FF2B5EF4-FFF2-40B4-BE49-F238E27FC236}">
                <a16:creationId xmlns:a16="http://schemas.microsoft.com/office/drawing/2014/main" id="{C7C8E1A9-B561-4D61-A0BF-007108716E5D}"/>
              </a:ext>
            </a:extLst>
          </p:cNvPr>
          <p:cNvSpPr txBox="1"/>
          <p:nvPr/>
        </p:nvSpPr>
        <p:spPr>
          <a:xfrm>
            <a:off x="6927172" y="3248616"/>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sp>
        <p:nvSpPr>
          <p:cNvPr id="97" name="Title 20">
            <a:extLst>
              <a:ext uri="{FF2B5EF4-FFF2-40B4-BE49-F238E27FC236}">
                <a16:creationId xmlns:a16="http://schemas.microsoft.com/office/drawing/2014/main" id="{26D5A289-7CB4-445A-860C-A1BCDB023F27}"/>
              </a:ext>
            </a:extLst>
          </p:cNvPr>
          <p:cNvSpPr txBox="1"/>
          <p:nvPr/>
        </p:nvSpPr>
        <p:spPr>
          <a:xfrm>
            <a:off x="6916762" y="3978609"/>
            <a:ext cx="1352239" cy="215444"/>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400" dirty="0">
                <a:solidFill>
                  <a:schemeClr val="tx1">
                    <a:lumMod val="85000"/>
                    <a:lumOff val="15000"/>
                  </a:schemeClr>
                </a:solidFill>
                <a:latin typeface="+mn-lt"/>
                <a:ea typeface="+mn-ea"/>
                <a:cs typeface="+mn-ea"/>
                <a:sym typeface="+mn-lt"/>
              </a:rPr>
              <a:t>填写段落标题</a:t>
            </a:r>
          </a:p>
        </p:txBody>
      </p:sp>
      <p:sp>
        <p:nvSpPr>
          <p:cNvPr id="98" name="Title 20">
            <a:extLst>
              <a:ext uri="{FF2B5EF4-FFF2-40B4-BE49-F238E27FC236}">
                <a16:creationId xmlns:a16="http://schemas.microsoft.com/office/drawing/2014/main" id="{F69AB7DC-8226-430C-A8D3-CC47AB3DF244}"/>
              </a:ext>
            </a:extLst>
          </p:cNvPr>
          <p:cNvSpPr txBox="1"/>
          <p:nvPr/>
        </p:nvSpPr>
        <p:spPr>
          <a:xfrm>
            <a:off x="6927901" y="4199755"/>
            <a:ext cx="3492496" cy="512163"/>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050" dirty="0">
                <a:solidFill>
                  <a:schemeClr val="bg1">
                    <a:lumMod val="50000"/>
                  </a:schemeClr>
                </a:solidFill>
                <a:latin typeface="+mn-lt"/>
                <a:ea typeface="+mn-ea"/>
                <a:cs typeface="+mn-ea"/>
                <a:sym typeface="+mn-lt"/>
              </a:rPr>
              <a:t>您的内容打在这里，或者通过复制您的文本后，在此框中选择粘贴，并选择只保留文字。</a:t>
            </a:r>
          </a:p>
        </p:txBody>
      </p:sp>
      <p:grpSp>
        <p:nvGrpSpPr>
          <p:cNvPr id="99" name="组合 98">
            <a:extLst>
              <a:ext uri="{FF2B5EF4-FFF2-40B4-BE49-F238E27FC236}">
                <a16:creationId xmlns:a16="http://schemas.microsoft.com/office/drawing/2014/main" id="{136C6DE4-5BDA-476F-B539-33B1F140CBDE}"/>
              </a:ext>
            </a:extLst>
          </p:cNvPr>
          <p:cNvGrpSpPr/>
          <p:nvPr/>
        </p:nvGrpSpPr>
        <p:grpSpPr>
          <a:xfrm>
            <a:off x="6162023" y="5003823"/>
            <a:ext cx="607243" cy="607243"/>
            <a:chOff x="6162023" y="5416573"/>
            <a:chExt cx="607243" cy="607243"/>
          </a:xfrm>
        </p:grpSpPr>
        <p:sp>
          <p:nvSpPr>
            <p:cNvPr id="108" name="圆角矩形 8">
              <a:extLst>
                <a:ext uri="{FF2B5EF4-FFF2-40B4-BE49-F238E27FC236}">
                  <a16:creationId xmlns:a16="http://schemas.microsoft.com/office/drawing/2014/main" id="{719651A4-C282-4048-A7F3-86F9377E3E08}"/>
                </a:ext>
              </a:extLst>
            </p:cNvPr>
            <p:cNvSpPr/>
            <p:nvPr/>
          </p:nvSpPr>
          <p:spPr>
            <a:xfrm rot="2700000">
              <a:off x="6162023" y="5416573"/>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09" name="Freeform 526">
              <a:extLst>
                <a:ext uri="{FF2B5EF4-FFF2-40B4-BE49-F238E27FC236}">
                  <a16:creationId xmlns:a16="http://schemas.microsoft.com/office/drawing/2014/main" id="{6633403B-5D1D-4B3C-8003-5B8DA76864D6}"/>
                </a:ext>
              </a:extLst>
            </p:cNvPr>
            <p:cNvSpPr>
              <a:spLocks noChangeAspect="1" noChangeArrowheads="1"/>
            </p:cNvSpPr>
            <p:nvPr/>
          </p:nvSpPr>
          <p:spPr bwMode="auto">
            <a:xfrm>
              <a:off x="6339488" y="5539835"/>
              <a:ext cx="280645" cy="36381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1"/>
            </a:solidFill>
            <a:ln>
              <a:noFill/>
            </a:ln>
            <a:effectLst/>
          </p:spPr>
          <p:txBody>
            <a:bodyPr wrap="none" lIns="243785" tIns="121892" rIns="243785" bIns="121892" anchor="ctr"/>
            <a:lstStyle/>
            <a:p>
              <a:pPr>
                <a:defRPr/>
              </a:pPr>
              <a:endParaRPr lang="en-US" sz="2400" dirty="0">
                <a:cs typeface="+mn-ea"/>
                <a:sym typeface="+mn-lt"/>
              </a:endParaRPr>
            </a:p>
          </p:txBody>
        </p:sp>
      </p:grpSp>
      <p:grpSp>
        <p:nvGrpSpPr>
          <p:cNvPr id="110" name="组合 109">
            <a:extLst>
              <a:ext uri="{FF2B5EF4-FFF2-40B4-BE49-F238E27FC236}">
                <a16:creationId xmlns:a16="http://schemas.microsoft.com/office/drawing/2014/main" id="{6233DB9D-BC79-4A40-8A94-4DF52BC314E1}"/>
              </a:ext>
            </a:extLst>
          </p:cNvPr>
          <p:cNvGrpSpPr/>
          <p:nvPr/>
        </p:nvGrpSpPr>
        <p:grpSpPr>
          <a:xfrm>
            <a:off x="6162023" y="1996094"/>
            <a:ext cx="607243" cy="607243"/>
            <a:chOff x="6162023" y="2408844"/>
            <a:chExt cx="607243" cy="607243"/>
          </a:xfrm>
        </p:grpSpPr>
        <p:sp>
          <p:nvSpPr>
            <p:cNvPr id="111" name="圆角矩形 8">
              <a:extLst>
                <a:ext uri="{FF2B5EF4-FFF2-40B4-BE49-F238E27FC236}">
                  <a16:creationId xmlns:a16="http://schemas.microsoft.com/office/drawing/2014/main" id="{8C89CB1C-CB39-4339-895F-DB0A77C65CB8}"/>
                </a:ext>
              </a:extLst>
            </p:cNvPr>
            <p:cNvSpPr/>
            <p:nvPr/>
          </p:nvSpPr>
          <p:spPr>
            <a:xfrm rot="2700000">
              <a:off x="6162023" y="2408844"/>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2" name="Freeform 106">
              <a:extLst>
                <a:ext uri="{FF2B5EF4-FFF2-40B4-BE49-F238E27FC236}">
                  <a16:creationId xmlns:a16="http://schemas.microsoft.com/office/drawing/2014/main" id="{8120A74E-D8CA-4F8E-AF55-93A0392D0A5D}"/>
                </a:ext>
              </a:extLst>
            </p:cNvPr>
            <p:cNvSpPr>
              <a:spLocks noChangeAspect="1" noChangeArrowheads="1"/>
            </p:cNvSpPr>
            <p:nvPr/>
          </p:nvSpPr>
          <p:spPr bwMode="auto">
            <a:xfrm>
              <a:off x="6327476" y="2604153"/>
              <a:ext cx="304668" cy="263672"/>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p:spPr>
          <p:txBody>
            <a:bodyPr wrap="none" lIns="243785" tIns="121892" rIns="243785" bIns="121892" anchor="ctr"/>
            <a:lstStyle/>
            <a:p>
              <a:pPr>
                <a:defRPr/>
              </a:pPr>
              <a:endParaRPr lang="en-US" sz="2400" dirty="0">
                <a:cs typeface="+mn-ea"/>
                <a:sym typeface="+mn-lt"/>
              </a:endParaRPr>
            </a:p>
          </p:txBody>
        </p:sp>
      </p:grpSp>
      <p:grpSp>
        <p:nvGrpSpPr>
          <p:cNvPr id="113" name="组合 112">
            <a:extLst>
              <a:ext uri="{FF2B5EF4-FFF2-40B4-BE49-F238E27FC236}">
                <a16:creationId xmlns:a16="http://schemas.microsoft.com/office/drawing/2014/main" id="{31CAECCE-C592-4458-A9A7-D7FCF2826C31}"/>
              </a:ext>
            </a:extLst>
          </p:cNvPr>
          <p:cNvGrpSpPr/>
          <p:nvPr/>
        </p:nvGrpSpPr>
        <p:grpSpPr>
          <a:xfrm>
            <a:off x="6162023" y="2998670"/>
            <a:ext cx="607243" cy="607243"/>
            <a:chOff x="6162023" y="3411420"/>
            <a:chExt cx="607243" cy="607243"/>
          </a:xfrm>
        </p:grpSpPr>
        <p:sp>
          <p:nvSpPr>
            <p:cNvPr id="114" name="圆角矩形 8">
              <a:extLst>
                <a:ext uri="{FF2B5EF4-FFF2-40B4-BE49-F238E27FC236}">
                  <a16:creationId xmlns:a16="http://schemas.microsoft.com/office/drawing/2014/main" id="{AD007222-5A06-4258-9175-71655EC2E57C}"/>
                </a:ext>
              </a:extLst>
            </p:cNvPr>
            <p:cNvSpPr/>
            <p:nvPr/>
          </p:nvSpPr>
          <p:spPr>
            <a:xfrm rot="2700000">
              <a:off x="6162023" y="3411420"/>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5" name="Freeform 237">
              <a:extLst>
                <a:ext uri="{FF2B5EF4-FFF2-40B4-BE49-F238E27FC236}">
                  <a16:creationId xmlns:a16="http://schemas.microsoft.com/office/drawing/2014/main" id="{5CCA3FF9-FA3B-4DCB-882E-65D12BBD40CA}"/>
                </a:ext>
              </a:extLst>
            </p:cNvPr>
            <p:cNvSpPr>
              <a:spLocks noChangeAspect="1" noChangeArrowheads="1"/>
            </p:cNvSpPr>
            <p:nvPr/>
          </p:nvSpPr>
          <p:spPr bwMode="auto">
            <a:xfrm>
              <a:off x="6327476" y="3631445"/>
              <a:ext cx="281629" cy="206890"/>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1"/>
            </a:solidFill>
            <a:ln>
              <a:noFill/>
            </a:ln>
            <a:effectLst/>
          </p:spPr>
          <p:txBody>
            <a:bodyPr wrap="none" lIns="121893" tIns="60946" rIns="121893" bIns="60946" anchor="ctr"/>
            <a:lstStyle/>
            <a:p>
              <a:pPr>
                <a:defRPr/>
              </a:pPr>
              <a:endParaRPr lang="en-US" sz="1050" dirty="0">
                <a:cs typeface="+mn-ea"/>
                <a:sym typeface="+mn-lt"/>
              </a:endParaRPr>
            </a:p>
          </p:txBody>
        </p:sp>
      </p:grpSp>
      <p:grpSp>
        <p:nvGrpSpPr>
          <p:cNvPr id="116" name="组合 115">
            <a:extLst>
              <a:ext uri="{FF2B5EF4-FFF2-40B4-BE49-F238E27FC236}">
                <a16:creationId xmlns:a16="http://schemas.microsoft.com/office/drawing/2014/main" id="{02BAC714-A51D-4A39-B61F-4EE8457999C3}"/>
              </a:ext>
            </a:extLst>
          </p:cNvPr>
          <p:cNvGrpSpPr/>
          <p:nvPr/>
        </p:nvGrpSpPr>
        <p:grpSpPr>
          <a:xfrm>
            <a:off x="6162023" y="4001246"/>
            <a:ext cx="607243" cy="607243"/>
            <a:chOff x="6162023" y="4413996"/>
            <a:chExt cx="607243" cy="607243"/>
          </a:xfrm>
        </p:grpSpPr>
        <p:sp>
          <p:nvSpPr>
            <p:cNvPr id="117" name="圆角矩形 8">
              <a:extLst>
                <a:ext uri="{FF2B5EF4-FFF2-40B4-BE49-F238E27FC236}">
                  <a16:creationId xmlns:a16="http://schemas.microsoft.com/office/drawing/2014/main" id="{60E3151A-B244-4D3E-BF36-3E5E9C8B7C18}"/>
                </a:ext>
              </a:extLst>
            </p:cNvPr>
            <p:cNvSpPr/>
            <p:nvPr/>
          </p:nvSpPr>
          <p:spPr>
            <a:xfrm rot="2700000">
              <a:off x="6162023" y="4413996"/>
              <a:ext cx="607243" cy="607243"/>
            </a:xfrm>
            <a:prstGeom prst="roundRect">
              <a:avLst>
                <a:gd name="adj" fmla="val 25832"/>
              </a:avLst>
            </a:prstGeom>
            <a:gradFill flip="none" rotWithShape="0">
              <a:gsLst>
                <a:gs pos="56000">
                  <a:schemeClr val="bg1"/>
                </a:gs>
                <a:gs pos="99000">
                  <a:schemeClr val="bg1">
                    <a:lumMod val="75000"/>
                  </a:schemeClr>
                </a:gs>
              </a:gsLst>
              <a:lin ang="13500000" scaled="1"/>
              <a:tileRect/>
            </a:gradFill>
            <a:ln>
              <a:gradFill flip="none" rotWithShape="1">
                <a:gsLst>
                  <a:gs pos="1000">
                    <a:schemeClr val="bg1">
                      <a:lumMod val="85000"/>
                    </a:schemeClr>
                  </a:gs>
                  <a:gs pos="59000">
                    <a:schemeClr val="bg1"/>
                  </a:gs>
                </a:gsLst>
                <a:lin ang="10800000" scaled="1"/>
                <a:tileRect/>
              </a:gradFill>
            </a:ln>
            <a:effectLst>
              <a:outerShdw blurRad="254000" dist="127000" dir="36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outerShdw blurRad="38100" dist="38100" dir="2700000" algn="tl">
                    <a:srgbClr val="000000">
                      <a:alpha val="43137"/>
                    </a:srgbClr>
                  </a:outerShdw>
                </a:effectLst>
                <a:cs typeface="+mn-ea"/>
                <a:sym typeface="+mn-lt"/>
              </a:endParaRPr>
            </a:p>
          </p:txBody>
        </p:sp>
        <p:sp>
          <p:nvSpPr>
            <p:cNvPr id="118" name="Freeform 290">
              <a:extLst>
                <a:ext uri="{FF2B5EF4-FFF2-40B4-BE49-F238E27FC236}">
                  <a16:creationId xmlns:a16="http://schemas.microsoft.com/office/drawing/2014/main" id="{6391729A-12CB-4126-B396-14936C3179AD}"/>
                </a:ext>
              </a:extLst>
            </p:cNvPr>
            <p:cNvSpPr>
              <a:spLocks noChangeAspect="1" noChangeArrowheads="1"/>
            </p:cNvSpPr>
            <p:nvPr/>
          </p:nvSpPr>
          <p:spPr bwMode="auto">
            <a:xfrm>
              <a:off x="6288275" y="4639112"/>
              <a:ext cx="343869" cy="26633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1"/>
            </a:solidFill>
            <a:ln>
              <a:noFill/>
            </a:ln>
            <a:effectLst/>
          </p:spPr>
          <p:txBody>
            <a:bodyPr wrap="none" lIns="182843" tIns="91422" rIns="182843" bIns="91422" anchor="ctr"/>
            <a:lstStyle/>
            <a:p>
              <a:pPr>
                <a:defRPr/>
              </a:pPr>
              <a:endParaRPr lang="en-US" sz="2400" dirty="0">
                <a:cs typeface="+mn-ea"/>
                <a:sym typeface="+mn-lt"/>
              </a:endParaRPr>
            </a:p>
          </p:txBody>
        </p:sp>
      </p:grpSp>
      <p:sp>
        <p:nvSpPr>
          <p:cNvPr id="119" name="Title 20">
            <a:extLst>
              <a:ext uri="{FF2B5EF4-FFF2-40B4-BE49-F238E27FC236}">
                <a16:creationId xmlns:a16="http://schemas.microsoft.com/office/drawing/2014/main" id="{5DCA8E73-83BE-414B-B770-F2F58601245E}"/>
              </a:ext>
            </a:extLst>
          </p:cNvPr>
          <p:cNvSpPr txBox="1"/>
          <p:nvPr/>
        </p:nvSpPr>
        <p:spPr>
          <a:xfrm>
            <a:off x="3849779" y="1983494"/>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sz="1200" dirty="0">
              <a:solidFill>
                <a:schemeClr val="tx1">
                  <a:lumMod val="85000"/>
                  <a:lumOff val="15000"/>
                </a:schemeClr>
              </a:solidFill>
              <a:latin typeface="+mn-lt"/>
              <a:ea typeface="+mn-ea"/>
              <a:cs typeface="+mn-ea"/>
              <a:sym typeface="+mn-lt"/>
            </a:endParaRPr>
          </a:p>
        </p:txBody>
      </p:sp>
      <p:sp>
        <p:nvSpPr>
          <p:cNvPr id="126" name="Title 20">
            <a:extLst>
              <a:ext uri="{FF2B5EF4-FFF2-40B4-BE49-F238E27FC236}">
                <a16:creationId xmlns:a16="http://schemas.microsoft.com/office/drawing/2014/main" id="{73B615D9-1F96-4AE1-A294-B5AB1E6EC0D3}"/>
              </a:ext>
            </a:extLst>
          </p:cNvPr>
          <p:cNvSpPr txBox="1"/>
          <p:nvPr/>
        </p:nvSpPr>
        <p:spPr>
          <a:xfrm>
            <a:off x="3853366" y="2982395"/>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
        <p:nvSpPr>
          <p:cNvPr id="127" name="Title 20">
            <a:extLst>
              <a:ext uri="{FF2B5EF4-FFF2-40B4-BE49-F238E27FC236}">
                <a16:creationId xmlns:a16="http://schemas.microsoft.com/office/drawing/2014/main" id="{C2F2ADDC-004B-4C95-8171-FB217699ED55}"/>
              </a:ext>
            </a:extLst>
          </p:cNvPr>
          <p:cNvSpPr txBox="1"/>
          <p:nvPr/>
        </p:nvSpPr>
        <p:spPr>
          <a:xfrm>
            <a:off x="3849779" y="3950674"/>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
        <p:nvSpPr>
          <p:cNvPr id="128" name="Title 20">
            <a:extLst>
              <a:ext uri="{FF2B5EF4-FFF2-40B4-BE49-F238E27FC236}">
                <a16:creationId xmlns:a16="http://schemas.microsoft.com/office/drawing/2014/main" id="{95F1E008-6950-491F-B1A7-6A887559BE5D}"/>
              </a:ext>
            </a:extLst>
          </p:cNvPr>
          <p:cNvSpPr txBox="1"/>
          <p:nvPr/>
        </p:nvSpPr>
        <p:spPr>
          <a:xfrm>
            <a:off x="3853366" y="4943077"/>
            <a:ext cx="1169496" cy="339745"/>
          </a:xfrm>
          <a:prstGeom prst="rect">
            <a:avLst/>
          </a:prstGeom>
        </p:spPr>
        <p:txBody>
          <a:bodyPr vert="horz" wrap="non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200" dirty="0">
                <a:solidFill>
                  <a:schemeClr val="tx1">
                    <a:lumMod val="85000"/>
                    <a:lumOff val="15000"/>
                  </a:schemeClr>
                </a:solidFill>
                <a:latin typeface="+mn-lt"/>
                <a:ea typeface="+mn-ea"/>
                <a:cs typeface="+mn-ea"/>
                <a:sym typeface="+mn-lt"/>
              </a:rPr>
              <a:t>填写描述内容</a:t>
            </a:r>
            <a:endParaRPr lang="en-US" altLang="zh-CN" sz="1200" dirty="0">
              <a:solidFill>
                <a:schemeClr val="tx1">
                  <a:lumMod val="85000"/>
                  <a:lumOff val="15000"/>
                </a:schemeClr>
              </a:solidFill>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500"/>
                                        <p:tgtEl>
                                          <p:spTgt spid="60"/>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1"/>
                                        </p:tgtEl>
                                        <p:attrNameLst>
                                          <p:attrName>style.visibility</p:attrName>
                                        </p:attrNameLst>
                                      </p:cBhvr>
                                      <p:to>
                                        <p:strVal val="visible"/>
                                      </p:to>
                                    </p:set>
                                    <p:animEffect transition="in" filter="wipe(left)">
                                      <p:cBhvr>
                                        <p:cTn id="18" dur="500"/>
                                        <p:tgtEl>
                                          <p:spTgt spid="7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9"/>
                                        </p:tgtEl>
                                        <p:attrNameLst>
                                          <p:attrName>style.visibility</p:attrName>
                                        </p:attrNameLst>
                                      </p:cBhvr>
                                      <p:to>
                                        <p:strVal val="visible"/>
                                      </p:to>
                                    </p:set>
                                    <p:animEffect transition="in" filter="fade">
                                      <p:cBhvr>
                                        <p:cTn id="21" dur="500"/>
                                        <p:tgtEl>
                                          <p:spTgt spid="119"/>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randombar(horizontal)">
                                      <p:cBhvr>
                                        <p:cTn id="25" dur="500"/>
                                        <p:tgtEl>
                                          <p:spTgt spid="110"/>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500"/>
                                        <p:tgtEl>
                                          <p:spTgt spid="8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left)">
                                      <p:cBhvr>
                                        <p:cTn id="43" dur="500"/>
                                        <p:tgtEl>
                                          <p:spTgt spid="7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childTnLst>
                          </p:cTn>
                        </p:par>
                        <p:par>
                          <p:cTn id="47" fill="hold">
                            <p:stCondLst>
                              <p:cond delay="3500"/>
                            </p:stCondLst>
                            <p:childTnLst>
                              <p:par>
                                <p:cTn id="48" presetID="14" presetClass="entr" presetSubtype="10" fill="hold"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randombar(horizontal)">
                                      <p:cBhvr>
                                        <p:cTn id="50" dur="500"/>
                                        <p:tgtEl>
                                          <p:spTgt spid="113"/>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fade">
                                      <p:cBhvr>
                                        <p:cTn id="54" dur="500"/>
                                        <p:tgtEl>
                                          <p:spTgt spid="9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500"/>
                                        <p:tgtEl>
                                          <p:spTgt spid="68"/>
                                        </p:tgtEl>
                                      </p:cBhvr>
                                    </p:animEffect>
                                  </p:childTnLst>
                                </p:cTn>
                              </p:par>
                            </p:childTnLst>
                          </p:cTn>
                        </p:par>
                        <p:par>
                          <p:cTn id="65" fill="hold">
                            <p:stCondLst>
                              <p:cond delay="5000"/>
                            </p:stCondLst>
                            <p:childTnLst>
                              <p:par>
                                <p:cTn id="66" presetID="22" presetClass="entr" presetSubtype="8"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7"/>
                                        </p:tgtEl>
                                        <p:attrNameLst>
                                          <p:attrName>style.visibility</p:attrName>
                                        </p:attrNameLst>
                                      </p:cBhvr>
                                      <p:to>
                                        <p:strVal val="visible"/>
                                      </p:to>
                                    </p:set>
                                    <p:animEffect transition="in" filter="fade">
                                      <p:cBhvr>
                                        <p:cTn id="71" dur="500"/>
                                        <p:tgtEl>
                                          <p:spTgt spid="127"/>
                                        </p:tgtEl>
                                      </p:cBhvr>
                                    </p:animEffect>
                                  </p:childTnLst>
                                </p:cTn>
                              </p:par>
                            </p:childTnLst>
                          </p:cTn>
                        </p:par>
                        <p:par>
                          <p:cTn id="72" fill="hold">
                            <p:stCondLst>
                              <p:cond delay="5500"/>
                            </p:stCondLst>
                            <p:childTnLst>
                              <p:par>
                                <p:cTn id="73" presetID="14" presetClass="entr" presetSubtype="10" fill="hold" nodeType="afterEffect">
                                  <p:stCondLst>
                                    <p:cond delay="0"/>
                                  </p:stCondLst>
                                  <p:childTnLst>
                                    <p:set>
                                      <p:cBhvr>
                                        <p:cTn id="74" dur="1" fill="hold">
                                          <p:stCondLst>
                                            <p:cond delay="0"/>
                                          </p:stCondLst>
                                        </p:cTn>
                                        <p:tgtEl>
                                          <p:spTgt spid="116"/>
                                        </p:tgtEl>
                                        <p:attrNameLst>
                                          <p:attrName>style.visibility</p:attrName>
                                        </p:attrNameLst>
                                      </p:cBhvr>
                                      <p:to>
                                        <p:strVal val="visible"/>
                                      </p:to>
                                    </p:set>
                                    <p:animEffect transition="in" filter="randombar(horizontal)">
                                      <p:cBhvr>
                                        <p:cTn id="75" dur="500"/>
                                        <p:tgtEl>
                                          <p:spTgt spid="116"/>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500"/>
                                        <p:tgtEl>
                                          <p:spTgt spid="9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8"/>
                                        </p:tgtEl>
                                        <p:attrNameLst>
                                          <p:attrName>style.visibility</p:attrName>
                                        </p:attrNameLst>
                                      </p:cBhvr>
                                      <p:to>
                                        <p:strVal val="visible"/>
                                      </p:to>
                                    </p:set>
                                    <p:animEffect transition="in" filter="fade">
                                      <p:cBhvr>
                                        <p:cTn id="82" dur="500"/>
                                        <p:tgtEl>
                                          <p:spTgt spid="98"/>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fade">
                                      <p:cBhvr>
                                        <p:cTn id="86" dur="500"/>
                                        <p:tgtEl>
                                          <p:spTgt spid="6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Effect transition="in" filter="fade">
                                      <p:cBhvr>
                                        <p:cTn id="89" dur="500"/>
                                        <p:tgtEl>
                                          <p:spTgt spid="70"/>
                                        </p:tgtEl>
                                      </p:cBhvr>
                                    </p:animEffect>
                                  </p:childTnLst>
                                </p:cTn>
                              </p:par>
                            </p:childTnLst>
                          </p:cTn>
                        </p:par>
                        <p:par>
                          <p:cTn id="90" fill="hold">
                            <p:stCondLst>
                              <p:cond delay="7000"/>
                            </p:stCondLst>
                            <p:childTnLst>
                              <p:par>
                                <p:cTn id="91" presetID="22" presetClass="entr" presetSubtype="8" fill="hold"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wipe(left)">
                                      <p:cBhvr>
                                        <p:cTn id="93" dur="500"/>
                                        <p:tgtEl>
                                          <p:spTgt spid="8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8"/>
                                        </p:tgtEl>
                                        <p:attrNameLst>
                                          <p:attrName>style.visibility</p:attrName>
                                        </p:attrNameLst>
                                      </p:cBhvr>
                                      <p:to>
                                        <p:strVal val="visible"/>
                                      </p:to>
                                    </p:set>
                                    <p:animEffect transition="in" filter="fade">
                                      <p:cBhvr>
                                        <p:cTn id="96" dur="500"/>
                                        <p:tgtEl>
                                          <p:spTgt spid="128"/>
                                        </p:tgtEl>
                                      </p:cBhvr>
                                    </p:animEffect>
                                  </p:childTnLst>
                                </p:cTn>
                              </p:par>
                            </p:childTnLst>
                          </p:cTn>
                        </p:par>
                        <p:par>
                          <p:cTn id="97" fill="hold">
                            <p:stCondLst>
                              <p:cond delay="7500"/>
                            </p:stCondLst>
                            <p:childTnLst>
                              <p:par>
                                <p:cTn id="98" presetID="14" presetClass="entr" presetSubtype="10" fill="hold" nodeType="afterEffect">
                                  <p:stCondLst>
                                    <p:cond delay="0"/>
                                  </p:stCondLst>
                                  <p:childTnLst>
                                    <p:set>
                                      <p:cBhvr>
                                        <p:cTn id="99" dur="1" fill="hold">
                                          <p:stCondLst>
                                            <p:cond delay="0"/>
                                          </p:stCondLst>
                                        </p:cTn>
                                        <p:tgtEl>
                                          <p:spTgt spid="99"/>
                                        </p:tgtEl>
                                        <p:attrNameLst>
                                          <p:attrName>style.visibility</p:attrName>
                                        </p:attrNameLst>
                                      </p:cBhvr>
                                      <p:to>
                                        <p:strVal val="visible"/>
                                      </p:to>
                                    </p:set>
                                    <p:animEffect transition="in" filter="randombar(horizontal)">
                                      <p:cBhvr>
                                        <p:cTn id="100" dur="500"/>
                                        <p:tgtEl>
                                          <p:spTgt spid="99"/>
                                        </p:tgtEl>
                                      </p:cBhvr>
                                    </p:animEffect>
                                  </p:childTnLst>
                                </p:cTn>
                              </p:par>
                            </p:childTnLst>
                          </p:cTn>
                        </p:par>
                        <p:par>
                          <p:cTn id="101" fill="hold">
                            <p:stCondLst>
                              <p:cond delay="8000"/>
                            </p:stCondLst>
                            <p:childTnLst>
                              <p:par>
                                <p:cTn id="102" presetID="10" presetClass="entr" presetSubtype="0" fill="hold" grpId="0" nodeType="afterEffect">
                                  <p:stCondLst>
                                    <p:cond delay="0"/>
                                  </p:stCondLst>
                                  <p:childTnLst>
                                    <p:set>
                                      <p:cBhvr>
                                        <p:cTn id="103" dur="1" fill="hold">
                                          <p:stCondLst>
                                            <p:cond delay="0"/>
                                          </p:stCondLst>
                                        </p:cTn>
                                        <p:tgtEl>
                                          <p:spTgt spid="93"/>
                                        </p:tgtEl>
                                        <p:attrNameLst>
                                          <p:attrName>style.visibility</p:attrName>
                                        </p:attrNameLst>
                                      </p:cBhvr>
                                      <p:to>
                                        <p:strVal val="visible"/>
                                      </p:to>
                                    </p:set>
                                    <p:animEffect transition="in" filter="fade">
                                      <p:cBhvr>
                                        <p:cTn id="104" dur="500"/>
                                        <p:tgtEl>
                                          <p:spTgt spid="93"/>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94"/>
                                        </p:tgtEl>
                                        <p:attrNameLst>
                                          <p:attrName>style.visibility</p:attrName>
                                        </p:attrNameLst>
                                      </p:cBhvr>
                                      <p:to>
                                        <p:strVal val="visible"/>
                                      </p:to>
                                    </p:set>
                                    <p:animEffect transition="in" filter="fade">
                                      <p:cBhvr>
                                        <p:cTn id="10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p:bldP spid="61" grpId="0" animBg="1"/>
      <p:bldP spid="64" grpId="0"/>
      <p:bldP spid="66" grpId="0" animBg="1"/>
      <p:bldP spid="68" grpId="0"/>
      <p:bldP spid="69" grpId="0" animBg="1"/>
      <p:bldP spid="70" grpId="0"/>
      <p:bldP spid="83" grpId="0"/>
      <p:bldP spid="92" grpId="0"/>
      <p:bldP spid="93" grpId="0"/>
      <p:bldP spid="94" grpId="0"/>
      <p:bldP spid="95" grpId="0"/>
      <p:bldP spid="96" grpId="0"/>
      <p:bldP spid="97" grpId="0"/>
      <p:bldP spid="98" grpId="0"/>
      <p:bldP spid="119" grpId="0"/>
      <p:bldP spid="126" grpId="0"/>
      <p:bldP spid="127" grpId="0"/>
      <p:bldP spid="1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01D71287-3D8C-4771-BFB2-E7437135469F}"/>
              </a:ext>
            </a:extLst>
          </p:cNvPr>
          <p:cNvGrpSpPr/>
          <p:nvPr/>
        </p:nvGrpSpPr>
        <p:grpSpPr>
          <a:xfrm>
            <a:off x="831752" y="283903"/>
            <a:ext cx="5591416" cy="737253"/>
            <a:chOff x="3838382" y="1456942"/>
            <a:chExt cx="5395381" cy="737253"/>
          </a:xfrm>
        </p:grpSpPr>
        <p:sp>
          <p:nvSpPr>
            <p:cNvPr id="38" name="文本框 82">
              <a:extLst>
                <a:ext uri="{FF2B5EF4-FFF2-40B4-BE49-F238E27FC236}">
                  <a16:creationId xmlns:a16="http://schemas.microsoft.com/office/drawing/2014/main" id="{7656A556-83F7-4BC0-8087-FFA9C327AE81}"/>
                </a:ext>
              </a:extLst>
            </p:cNvPr>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p>
          </p:txBody>
        </p:sp>
        <p:sp>
          <p:nvSpPr>
            <p:cNvPr id="39" name="文本框 83">
              <a:extLst>
                <a:ext uri="{FF2B5EF4-FFF2-40B4-BE49-F238E27FC236}">
                  <a16:creationId xmlns:a16="http://schemas.microsoft.com/office/drawing/2014/main" id="{F8DF8B21-8FD4-4518-984B-D20BB0443A4D}"/>
                </a:ext>
              </a:extLst>
            </p:cNvPr>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sp>
        <p:nvSpPr>
          <p:cNvPr id="40" name="椭圆 39">
            <a:extLst>
              <a:ext uri="{FF2B5EF4-FFF2-40B4-BE49-F238E27FC236}">
                <a16:creationId xmlns:a16="http://schemas.microsoft.com/office/drawing/2014/main" id="{5E693155-D8A4-4AC7-90A0-710D7197B688}"/>
              </a:ext>
            </a:extLst>
          </p:cNvPr>
          <p:cNvSpPr/>
          <p:nvPr/>
        </p:nvSpPr>
        <p:spPr>
          <a:xfrm>
            <a:off x="3521747" y="4787506"/>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1" name="椭圆 40">
            <a:extLst>
              <a:ext uri="{FF2B5EF4-FFF2-40B4-BE49-F238E27FC236}">
                <a16:creationId xmlns:a16="http://schemas.microsoft.com/office/drawing/2014/main" id="{2A8824CA-57B6-41FE-8EE6-D1C4E94E6C70}"/>
              </a:ext>
            </a:extLst>
          </p:cNvPr>
          <p:cNvSpPr/>
          <p:nvPr/>
        </p:nvSpPr>
        <p:spPr>
          <a:xfrm>
            <a:off x="4575486" y="3768789"/>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2" name="椭圆 41">
            <a:extLst>
              <a:ext uri="{FF2B5EF4-FFF2-40B4-BE49-F238E27FC236}">
                <a16:creationId xmlns:a16="http://schemas.microsoft.com/office/drawing/2014/main" id="{424912C3-B24D-42DA-A0EA-2907D2CEB14E}"/>
              </a:ext>
            </a:extLst>
          </p:cNvPr>
          <p:cNvSpPr/>
          <p:nvPr/>
        </p:nvSpPr>
        <p:spPr>
          <a:xfrm>
            <a:off x="5606008" y="2704630"/>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sp>
        <p:nvSpPr>
          <p:cNvPr id="43" name="椭圆 42">
            <a:extLst>
              <a:ext uri="{FF2B5EF4-FFF2-40B4-BE49-F238E27FC236}">
                <a16:creationId xmlns:a16="http://schemas.microsoft.com/office/drawing/2014/main" id="{49174BBD-4BE0-4045-847A-51B0D241262C}"/>
              </a:ext>
            </a:extLst>
          </p:cNvPr>
          <p:cNvSpPr/>
          <p:nvPr/>
        </p:nvSpPr>
        <p:spPr>
          <a:xfrm>
            <a:off x="6659746" y="1685913"/>
            <a:ext cx="1448739" cy="1448739"/>
          </a:xfrm>
          <a:prstGeom prst="ellipse">
            <a:avLst/>
          </a:prstGeom>
          <a:gradFill flip="none" rotWithShape="1">
            <a:gsLst>
              <a:gs pos="100000">
                <a:schemeClr val="bg1">
                  <a:lumMod val="79000"/>
                </a:schemeClr>
              </a:gs>
              <a:gs pos="0">
                <a:schemeClr val="bg1">
                  <a:lumMod val="93000"/>
                </a:schemeClr>
              </a:gs>
            </a:gsLst>
            <a:lin ang="2700000" scaled="1"/>
            <a:tileRect/>
          </a:gradFill>
          <a:ln>
            <a:noFill/>
          </a:ln>
          <a:effectLst>
            <a:outerShdw blurRad="203200" dist="88900" dir="2700000" algn="tl" rotWithShape="0">
              <a:prstClr val="black">
                <a:alpha val="35000"/>
              </a:prstClr>
            </a:outerShdw>
          </a:effectLst>
          <a:scene3d>
            <a:camera prst="orthographicFront"/>
            <a:lightRig rig="threePt" dir="t">
              <a:rot lat="0" lon="0" rev="0"/>
            </a:lightRig>
          </a:scene3d>
          <a:sp3d prstMaterial="softEdge">
            <a:bevelT w="127000" h="25400"/>
          </a:sp3d>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dirty="0">
              <a:solidFill>
                <a:schemeClr val="tx1">
                  <a:lumMod val="50000"/>
                  <a:lumOff val="50000"/>
                </a:schemeClr>
              </a:solidFill>
              <a:cs typeface="+mn-ea"/>
              <a:sym typeface="+mn-lt"/>
            </a:endParaRPr>
          </a:p>
        </p:txBody>
      </p:sp>
      <p:grpSp>
        <p:nvGrpSpPr>
          <p:cNvPr id="49" name="组合 48">
            <a:extLst>
              <a:ext uri="{FF2B5EF4-FFF2-40B4-BE49-F238E27FC236}">
                <a16:creationId xmlns:a16="http://schemas.microsoft.com/office/drawing/2014/main" id="{07754EEA-2525-49EC-9019-E1AB4E90AECD}"/>
              </a:ext>
            </a:extLst>
          </p:cNvPr>
          <p:cNvGrpSpPr/>
          <p:nvPr/>
        </p:nvGrpSpPr>
        <p:grpSpPr>
          <a:xfrm flipH="1" flipV="1">
            <a:off x="3324138" y="2194353"/>
            <a:ext cx="2438687" cy="732476"/>
            <a:chOff x="5246304" y="4593021"/>
            <a:chExt cx="2438687" cy="732476"/>
          </a:xfrm>
        </p:grpSpPr>
        <p:sp>
          <p:nvSpPr>
            <p:cNvPr id="50" name="椭圆 49">
              <a:extLst>
                <a:ext uri="{FF2B5EF4-FFF2-40B4-BE49-F238E27FC236}">
                  <a16:creationId xmlns:a16="http://schemas.microsoft.com/office/drawing/2014/main" id="{AC29F60D-2665-4D29-B4BB-FF2F4050E5F1}"/>
                </a:ext>
              </a:extLst>
            </p:cNvPr>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56" name="任意多边形 40">
              <a:extLst>
                <a:ext uri="{FF2B5EF4-FFF2-40B4-BE49-F238E27FC236}">
                  <a16:creationId xmlns:a16="http://schemas.microsoft.com/office/drawing/2014/main" id="{E334EF64-A138-44EA-8965-A9D5D912F4E9}"/>
                </a:ext>
              </a:extLst>
            </p:cNvPr>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57" name="Group 52">
            <a:extLst>
              <a:ext uri="{FF2B5EF4-FFF2-40B4-BE49-F238E27FC236}">
                <a16:creationId xmlns:a16="http://schemas.microsoft.com/office/drawing/2014/main" id="{13112C9F-692D-4F44-B653-11046BE79FF9}"/>
              </a:ext>
            </a:extLst>
          </p:cNvPr>
          <p:cNvGrpSpPr>
            <a:grpSpLocks noChangeAspect="1"/>
          </p:cNvGrpSpPr>
          <p:nvPr/>
        </p:nvGrpSpPr>
        <p:grpSpPr bwMode="auto">
          <a:xfrm>
            <a:off x="6024453" y="3037904"/>
            <a:ext cx="611849" cy="606575"/>
            <a:chOff x="3783" y="2102"/>
            <a:chExt cx="116" cy="115"/>
          </a:xfrm>
          <a:solidFill>
            <a:schemeClr val="accent1"/>
          </a:solidFill>
          <a:effectLst>
            <a:reflection blurRad="6350" stA="50000" endA="300" endPos="55000" dir="5400000" sy="-100000" algn="bl" rotWithShape="0"/>
          </a:effectLst>
        </p:grpSpPr>
        <p:sp>
          <p:nvSpPr>
            <p:cNvPr id="58" name="Freeform 53">
              <a:extLst>
                <a:ext uri="{FF2B5EF4-FFF2-40B4-BE49-F238E27FC236}">
                  <a16:creationId xmlns:a16="http://schemas.microsoft.com/office/drawing/2014/main" id="{30FC809C-0FA6-43EE-96E7-62651E7BCAB8}"/>
                </a:ext>
              </a:extLst>
            </p:cNvPr>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59" name="Freeform 54">
              <a:extLst>
                <a:ext uri="{FF2B5EF4-FFF2-40B4-BE49-F238E27FC236}">
                  <a16:creationId xmlns:a16="http://schemas.microsoft.com/office/drawing/2014/main" id="{55C644D0-2E96-4BF3-BE8D-26D6B0297A0F}"/>
                </a:ext>
              </a:extLst>
            </p:cNvPr>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1" name="Freeform 55">
              <a:extLst>
                <a:ext uri="{FF2B5EF4-FFF2-40B4-BE49-F238E27FC236}">
                  <a16:creationId xmlns:a16="http://schemas.microsoft.com/office/drawing/2014/main" id="{E77FA9A1-3CCA-472E-B13F-284ACEC8652F}"/>
                </a:ext>
              </a:extLst>
            </p:cNvPr>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2" name="Freeform 56">
              <a:extLst>
                <a:ext uri="{FF2B5EF4-FFF2-40B4-BE49-F238E27FC236}">
                  <a16:creationId xmlns:a16="http://schemas.microsoft.com/office/drawing/2014/main" id="{613E398D-C99E-4EBA-A647-67B7ECD1A266}"/>
                </a:ext>
              </a:extLst>
            </p:cNvPr>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3" name="Freeform 57">
              <a:extLst>
                <a:ext uri="{FF2B5EF4-FFF2-40B4-BE49-F238E27FC236}">
                  <a16:creationId xmlns:a16="http://schemas.microsoft.com/office/drawing/2014/main" id="{72A477CA-3B4E-44E5-A739-22680413A331}"/>
                </a:ext>
              </a:extLst>
            </p:cNvPr>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4" name="Freeform 58">
              <a:extLst>
                <a:ext uri="{FF2B5EF4-FFF2-40B4-BE49-F238E27FC236}">
                  <a16:creationId xmlns:a16="http://schemas.microsoft.com/office/drawing/2014/main" id="{20F73AE5-7D50-4726-9A81-04C9B0A5F77B}"/>
                </a:ext>
              </a:extLst>
            </p:cNvPr>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5" name="Freeform 59">
              <a:extLst>
                <a:ext uri="{FF2B5EF4-FFF2-40B4-BE49-F238E27FC236}">
                  <a16:creationId xmlns:a16="http://schemas.microsoft.com/office/drawing/2014/main" id="{4DB4FADE-9F08-4AFE-9B79-DEE779C098F9}"/>
                </a:ext>
              </a:extLst>
            </p:cNvPr>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grpSp>
      <p:grpSp>
        <p:nvGrpSpPr>
          <p:cNvPr id="66" name="Group 41">
            <a:extLst>
              <a:ext uri="{FF2B5EF4-FFF2-40B4-BE49-F238E27FC236}">
                <a16:creationId xmlns:a16="http://schemas.microsoft.com/office/drawing/2014/main" id="{41043115-D58C-4225-B81D-1F4D08757E98}"/>
              </a:ext>
            </a:extLst>
          </p:cNvPr>
          <p:cNvGrpSpPr>
            <a:grpSpLocks noChangeAspect="1"/>
          </p:cNvGrpSpPr>
          <p:nvPr/>
        </p:nvGrpSpPr>
        <p:grpSpPr bwMode="auto">
          <a:xfrm>
            <a:off x="4014812" y="5132014"/>
            <a:ext cx="462603" cy="556525"/>
            <a:chOff x="3783" y="2089"/>
            <a:chExt cx="116" cy="142"/>
          </a:xfrm>
          <a:solidFill>
            <a:srgbClr val="4A639A"/>
          </a:solidFill>
          <a:effectLst>
            <a:reflection blurRad="6350" stA="50000" endA="300" endPos="55000" dir="5400000" sy="-100000" algn="bl" rotWithShape="0"/>
          </a:effectLst>
        </p:grpSpPr>
        <p:sp>
          <p:nvSpPr>
            <p:cNvPr id="67" name="Freeform 42">
              <a:extLst>
                <a:ext uri="{FF2B5EF4-FFF2-40B4-BE49-F238E27FC236}">
                  <a16:creationId xmlns:a16="http://schemas.microsoft.com/office/drawing/2014/main" id="{3E976BD6-707E-4931-B993-9B090856DA83}"/>
                </a:ext>
              </a:extLst>
            </p:cNvPr>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8" name="Freeform 43">
              <a:extLst>
                <a:ext uri="{FF2B5EF4-FFF2-40B4-BE49-F238E27FC236}">
                  <a16:creationId xmlns:a16="http://schemas.microsoft.com/office/drawing/2014/main" id="{4B2D425A-7D82-45A5-A1A7-5B5CE0840779}"/>
                </a:ext>
              </a:extLst>
            </p:cNvPr>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69" name="Freeform 44">
              <a:extLst>
                <a:ext uri="{FF2B5EF4-FFF2-40B4-BE49-F238E27FC236}">
                  <a16:creationId xmlns:a16="http://schemas.microsoft.com/office/drawing/2014/main" id="{547A48DD-8C5C-46A5-A3ED-5021E0776EF3}"/>
                </a:ext>
              </a:extLst>
            </p:cNvPr>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0" name="Freeform 45">
              <a:extLst>
                <a:ext uri="{FF2B5EF4-FFF2-40B4-BE49-F238E27FC236}">
                  <a16:creationId xmlns:a16="http://schemas.microsoft.com/office/drawing/2014/main" id="{17353849-FD86-447A-A3E1-3E98ED4C0CCE}"/>
                </a:ext>
              </a:extLst>
            </p:cNvPr>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1" name="Freeform 46">
              <a:extLst>
                <a:ext uri="{FF2B5EF4-FFF2-40B4-BE49-F238E27FC236}">
                  <a16:creationId xmlns:a16="http://schemas.microsoft.com/office/drawing/2014/main" id="{E0414A5C-A54C-465E-8094-5E1F77841791}"/>
                </a:ext>
              </a:extLst>
            </p:cNvPr>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2" name="Freeform 47">
              <a:extLst>
                <a:ext uri="{FF2B5EF4-FFF2-40B4-BE49-F238E27FC236}">
                  <a16:creationId xmlns:a16="http://schemas.microsoft.com/office/drawing/2014/main" id="{DCF67894-97AD-4783-91CB-CA7E6E8FC82D}"/>
                </a:ext>
              </a:extLst>
            </p:cNvPr>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3" name="Freeform 48">
              <a:extLst>
                <a:ext uri="{FF2B5EF4-FFF2-40B4-BE49-F238E27FC236}">
                  <a16:creationId xmlns:a16="http://schemas.microsoft.com/office/drawing/2014/main" id="{2BCDB70D-ECC1-4205-A1E3-646417485D90}"/>
                </a:ext>
              </a:extLst>
            </p:cNvPr>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4" name="Freeform 49">
              <a:extLst>
                <a:ext uri="{FF2B5EF4-FFF2-40B4-BE49-F238E27FC236}">
                  <a16:creationId xmlns:a16="http://schemas.microsoft.com/office/drawing/2014/main" id="{927D8939-18FF-4D28-B587-DF7074819852}"/>
                </a:ext>
              </a:extLst>
            </p:cNvPr>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grpSp>
      <p:grpSp>
        <p:nvGrpSpPr>
          <p:cNvPr id="75" name="Group 62">
            <a:extLst>
              <a:ext uri="{FF2B5EF4-FFF2-40B4-BE49-F238E27FC236}">
                <a16:creationId xmlns:a16="http://schemas.microsoft.com/office/drawing/2014/main" id="{21A48874-B33E-4221-BFA4-2915B3352A89}"/>
              </a:ext>
            </a:extLst>
          </p:cNvPr>
          <p:cNvGrpSpPr>
            <a:grpSpLocks noChangeAspect="1"/>
          </p:cNvGrpSpPr>
          <p:nvPr/>
        </p:nvGrpSpPr>
        <p:grpSpPr bwMode="auto">
          <a:xfrm>
            <a:off x="5000611" y="4152202"/>
            <a:ext cx="598485" cy="477861"/>
            <a:chOff x="3775" y="2110"/>
            <a:chExt cx="129" cy="103"/>
          </a:xfrm>
          <a:solidFill>
            <a:schemeClr val="accent1"/>
          </a:solidFill>
          <a:effectLst>
            <a:reflection blurRad="6350" stA="50000" endA="300" endPos="55000" dir="5400000" sy="-100000" algn="bl" rotWithShape="0"/>
          </a:effectLst>
        </p:grpSpPr>
        <p:sp>
          <p:nvSpPr>
            <p:cNvPr id="76" name="Freeform 63">
              <a:extLst>
                <a:ext uri="{FF2B5EF4-FFF2-40B4-BE49-F238E27FC236}">
                  <a16:creationId xmlns:a16="http://schemas.microsoft.com/office/drawing/2014/main" id="{6FC9FB37-F55F-4EDD-9797-D95F7D25F274}"/>
                </a:ext>
              </a:extLst>
            </p:cNvPr>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7" name="Freeform 64">
              <a:extLst>
                <a:ext uri="{FF2B5EF4-FFF2-40B4-BE49-F238E27FC236}">
                  <a16:creationId xmlns:a16="http://schemas.microsoft.com/office/drawing/2014/main" id="{470966EB-5CF3-4EF6-A878-F87A3EAB4A8F}"/>
                </a:ext>
              </a:extLst>
            </p:cNvPr>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79" name="Freeform 65">
              <a:extLst>
                <a:ext uri="{FF2B5EF4-FFF2-40B4-BE49-F238E27FC236}">
                  <a16:creationId xmlns:a16="http://schemas.microsoft.com/office/drawing/2014/main" id="{6AEB3202-19BF-4927-86F5-11B9E37EF598}"/>
                </a:ext>
              </a:extLst>
            </p:cNvPr>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grpSp>
      <p:grpSp>
        <p:nvGrpSpPr>
          <p:cNvPr id="83" name="组合 82">
            <a:extLst>
              <a:ext uri="{FF2B5EF4-FFF2-40B4-BE49-F238E27FC236}">
                <a16:creationId xmlns:a16="http://schemas.microsoft.com/office/drawing/2014/main" id="{FA30AFD9-9480-4E01-8635-35139ABCF26A}"/>
              </a:ext>
            </a:extLst>
          </p:cNvPr>
          <p:cNvGrpSpPr/>
          <p:nvPr/>
        </p:nvGrpSpPr>
        <p:grpSpPr>
          <a:xfrm>
            <a:off x="7131165" y="2077105"/>
            <a:ext cx="557231" cy="536895"/>
            <a:chOff x="6105730" y="1273212"/>
            <a:chExt cx="506571" cy="488084"/>
          </a:xfrm>
          <a:solidFill>
            <a:srgbClr val="4A639A"/>
          </a:solidFill>
          <a:effectLst>
            <a:reflection blurRad="6350" stA="50000" endA="300" endPos="55000" dir="5400000" sy="-100000" algn="bl" rotWithShape="0"/>
          </a:effectLst>
        </p:grpSpPr>
        <p:sp>
          <p:nvSpPr>
            <p:cNvPr id="87" name="Freeform 69">
              <a:extLst>
                <a:ext uri="{FF2B5EF4-FFF2-40B4-BE49-F238E27FC236}">
                  <a16:creationId xmlns:a16="http://schemas.microsoft.com/office/drawing/2014/main" id="{34393D90-4372-466A-9E93-8F6A16CA5CEB}"/>
                </a:ext>
              </a:extLst>
            </p:cNvPr>
            <p:cNvSpPr>
              <a:spLocks/>
            </p:cNvSpPr>
            <p:nvPr/>
          </p:nvSpPr>
          <p:spPr bwMode="auto">
            <a:xfrm>
              <a:off x="6105730" y="1624485"/>
              <a:ext cx="506571" cy="136811"/>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88" name="Freeform 70">
              <a:extLst>
                <a:ext uri="{FF2B5EF4-FFF2-40B4-BE49-F238E27FC236}">
                  <a16:creationId xmlns:a16="http://schemas.microsoft.com/office/drawing/2014/main" id="{68F003BA-EAB6-4BFF-A0EF-4596D858B324}"/>
                </a:ext>
              </a:extLst>
            </p:cNvPr>
            <p:cNvSpPr>
              <a:spLocks/>
            </p:cNvSpPr>
            <p:nvPr/>
          </p:nvSpPr>
          <p:spPr bwMode="auto">
            <a:xfrm>
              <a:off x="6290610" y="1358257"/>
              <a:ext cx="136811" cy="255135"/>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89" name="Freeform 71">
              <a:extLst>
                <a:ext uri="{FF2B5EF4-FFF2-40B4-BE49-F238E27FC236}">
                  <a16:creationId xmlns:a16="http://schemas.microsoft.com/office/drawing/2014/main" id="{C28840F3-90A3-4E10-8109-DD9639F24E7A}"/>
                </a:ext>
              </a:extLst>
            </p:cNvPr>
            <p:cNvSpPr>
              <a:spLocks/>
            </p:cNvSpPr>
            <p:nvPr/>
          </p:nvSpPr>
          <p:spPr bwMode="auto">
            <a:xfrm>
              <a:off x="6327586" y="1273212"/>
              <a:ext cx="62859" cy="73952"/>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0" name="Freeform 72">
              <a:extLst>
                <a:ext uri="{FF2B5EF4-FFF2-40B4-BE49-F238E27FC236}">
                  <a16:creationId xmlns:a16="http://schemas.microsoft.com/office/drawing/2014/main" id="{A74DBD36-00D1-4D79-82DC-90A8C98F1287}"/>
                </a:ext>
              </a:extLst>
            </p:cNvPr>
            <p:cNvSpPr>
              <a:spLocks/>
            </p:cNvSpPr>
            <p:nvPr/>
          </p:nvSpPr>
          <p:spPr bwMode="auto">
            <a:xfrm>
              <a:off x="6464397"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1" name="Freeform 73">
              <a:extLst>
                <a:ext uri="{FF2B5EF4-FFF2-40B4-BE49-F238E27FC236}">
                  <a16:creationId xmlns:a16="http://schemas.microsoft.com/office/drawing/2014/main" id="{7021FF02-3F27-41FE-B82B-912630D17D44}"/>
                </a:ext>
              </a:extLst>
            </p:cNvPr>
            <p:cNvSpPr>
              <a:spLocks/>
            </p:cNvSpPr>
            <p:nvPr/>
          </p:nvSpPr>
          <p:spPr bwMode="auto">
            <a:xfrm>
              <a:off x="6493978" y="1347164"/>
              <a:ext cx="62859" cy="66557"/>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2" name="Freeform 74">
              <a:extLst>
                <a:ext uri="{FF2B5EF4-FFF2-40B4-BE49-F238E27FC236}">
                  <a16:creationId xmlns:a16="http://schemas.microsoft.com/office/drawing/2014/main" id="{1BED290D-1DE1-447F-917C-7905657C15C1}"/>
                </a:ext>
              </a:extLst>
            </p:cNvPr>
            <p:cNvSpPr>
              <a:spLocks/>
            </p:cNvSpPr>
            <p:nvPr/>
          </p:nvSpPr>
          <p:spPr bwMode="auto">
            <a:xfrm>
              <a:off x="6135311" y="1421116"/>
              <a:ext cx="129416" cy="240344"/>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3" name="Freeform 75">
              <a:extLst>
                <a:ext uri="{FF2B5EF4-FFF2-40B4-BE49-F238E27FC236}">
                  <a16:creationId xmlns:a16="http://schemas.microsoft.com/office/drawing/2014/main" id="{35876138-5AEA-4959-82C6-969F971E8269}"/>
                </a:ext>
              </a:extLst>
            </p:cNvPr>
            <p:cNvSpPr>
              <a:spLocks/>
            </p:cNvSpPr>
            <p:nvPr/>
          </p:nvSpPr>
          <p:spPr bwMode="auto">
            <a:xfrm>
              <a:off x="6161194" y="1347164"/>
              <a:ext cx="66557" cy="66557"/>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grpSp>
      <p:grpSp>
        <p:nvGrpSpPr>
          <p:cNvPr id="94" name="组合 93">
            <a:extLst>
              <a:ext uri="{FF2B5EF4-FFF2-40B4-BE49-F238E27FC236}">
                <a16:creationId xmlns:a16="http://schemas.microsoft.com/office/drawing/2014/main" id="{D9C7135B-A580-4B65-BB16-DA76C0C9C8F4}"/>
              </a:ext>
            </a:extLst>
          </p:cNvPr>
          <p:cNvGrpSpPr/>
          <p:nvPr/>
        </p:nvGrpSpPr>
        <p:grpSpPr>
          <a:xfrm>
            <a:off x="7980244" y="2955947"/>
            <a:ext cx="2438687" cy="732476"/>
            <a:chOff x="5246304" y="4593021"/>
            <a:chExt cx="2438687" cy="732476"/>
          </a:xfrm>
        </p:grpSpPr>
        <p:sp>
          <p:nvSpPr>
            <p:cNvPr id="95" name="椭圆 94">
              <a:extLst>
                <a:ext uri="{FF2B5EF4-FFF2-40B4-BE49-F238E27FC236}">
                  <a16:creationId xmlns:a16="http://schemas.microsoft.com/office/drawing/2014/main" id="{FDD684DD-A662-4548-9D24-F340E702A344}"/>
                </a:ext>
              </a:extLst>
            </p:cNvPr>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96" name="任意多边形 89">
              <a:extLst>
                <a:ext uri="{FF2B5EF4-FFF2-40B4-BE49-F238E27FC236}">
                  <a16:creationId xmlns:a16="http://schemas.microsoft.com/office/drawing/2014/main" id="{29A601F1-6BBD-421D-8DF7-BA73771147C8}"/>
                </a:ext>
              </a:extLst>
            </p:cNvPr>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97" name="组合 96">
            <a:extLst>
              <a:ext uri="{FF2B5EF4-FFF2-40B4-BE49-F238E27FC236}">
                <a16:creationId xmlns:a16="http://schemas.microsoft.com/office/drawing/2014/main" id="{747A55A2-DCD3-40FF-9277-A5A9951188DE}"/>
              </a:ext>
            </a:extLst>
          </p:cNvPr>
          <p:cNvGrpSpPr/>
          <p:nvPr/>
        </p:nvGrpSpPr>
        <p:grpSpPr>
          <a:xfrm>
            <a:off x="5996066" y="4851290"/>
            <a:ext cx="2438687" cy="732476"/>
            <a:chOff x="5246304" y="4593021"/>
            <a:chExt cx="2438687" cy="732476"/>
          </a:xfrm>
        </p:grpSpPr>
        <p:sp>
          <p:nvSpPr>
            <p:cNvPr id="102" name="椭圆 101">
              <a:extLst>
                <a:ext uri="{FF2B5EF4-FFF2-40B4-BE49-F238E27FC236}">
                  <a16:creationId xmlns:a16="http://schemas.microsoft.com/office/drawing/2014/main" id="{31EDB0C5-874A-462C-834D-6ACC4CC12DB8}"/>
                </a:ext>
              </a:extLst>
            </p:cNvPr>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104" name="任意多边形 94">
              <a:extLst>
                <a:ext uri="{FF2B5EF4-FFF2-40B4-BE49-F238E27FC236}">
                  <a16:creationId xmlns:a16="http://schemas.microsoft.com/office/drawing/2014/main" id="{FFB201EB-C63B-4B83-8747-1E70E2BC9B9B}"/>
                </a:ext>
              </a:extLst>
            </p:cNvPr>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105" name="组合 104">
            <a:extLst>
              <a:ext uri="{FF2B5EF4-FFF2-40B4-BE49-F238E27FC236}">
                <a16:creationId xmlns:a16="http://schemas.microsoft.com/office/drawing/2014/main" id="{7A25BAC7-E524-47E5-9177-45FD621D2402}"/>
              </a:ext>
            </a:extLst>
          </p:cNvPr>
          <p:cNvGrpSpPr/>
          <p:nvPr/>
        </p:nvGrpSpPr>
        <p:grpSpPr>
          <a:xfrm flipH="1" flipV="1">
            <a:off x="1248633" y="4192712"/>
            <a:ext cx="2438687" cy="732476"/>
            <a:chOff x="5246304" y="4593021"/>
            <a:chExt cx="2438687" cy="732476"/>
          </a:xfrm>
        </p:grpSpPr>
        <p:sp>
          <p:nvSpPr>
            <p:cNvPr id="106" name="椭圆 105">
              <a:extLst>
                <a:ext uri="{FF2B5EF4-FFF2-40B4-BE49-F238E27FC236}">
                  <a16:creationId xmlns:a16="http://schemas.microsoft.com/office/drawing/2014/main" id="{7F8F2C0F-7AEA-44D4-9F37-B2300063FB5E}"/>
                </a:ext>
              </a:extLst>
            </p:cNvPr>
            <p:cNvSpPr/>
            <p:nvPr/>
          </p:nvSpPr>
          <p:spPr>
            <a:xfrm>
              <a:off x="5246304" y="4593021"/>
              <a:ext cx="118623" cy="118623"/>
            </a:xfrm>
            <a:prstGeom prst="ellipse">
              <a:avLst/>
            </a:prstGeom>
            <a:solidFill>
              <a:schemeClr val="tx1">
                <a:lumMod val="50000"/>
                <a:lumOff val="50000"/>
              </a:schemeClr>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sp>
          <p:nvSpPr>
            <p:cNvPr id="108" name="任意多边形 99">
              <a:extLst>
                <a:ext uri="{FF2B5EF4-FFF2-40B4-BE49-F238E27FC236}">
                  <a16:creationId xmlns:a16="http://schemas.microsoft.com/office/drawing/2014/main" id="{072E5B1B-DFA5-463C-AB9D-17DE0586BAD5}"/>
                </a:ext>
              </a:extLst>
            </p:cNvPr>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3175">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50000"/>
                    <a:lumOff val="50000"/>
                  </a:schemeClr>
                </a:solidFill>
                <a:cs typeface="+mn-ea"/>
                <a:sym typeface="+mn-lt"/>
              </a:endParaRPr>
            </a:p>
          </p:txBody>
        </p:sp>
      </p:grpSp>
      <p:grpSp>
        <p:nvGrpSpPr>
          <p:cNvPr id="109" name="Group 4">
            <a:extLst>
              <a:ext uri="{FF2B5EF4-FFF2-40B4-BE49-F238E27FC236}">
                <a16:creationId xmlns:a16="http://schemas.microsoft.com/office/drawing/2014/main" id="{2F3B41EB-4AAA-40FA-A556-FA808FC6BB0A}"/>
              </a:ext>
            </a:extLst>
          </p:cNvPr>
          <p:cNvGrpSpPr>
            <a:grpSpLocks noChangeAspect="1"/>
          </p:cNvGrpSpPr>
          <p:nvPr/>
        </p:nvGrpSpPr>
        <p:grpSpPr bwMode="auto">
          <a:xfrm>
            <a:off x="10280663" y="3153787"/>
            <a:ext cx="315219" cy="369400"/>
            <a:chOff x="1776" y="1776"/>
            <a:chExt cx="64" cy="75"/>
          </a:xfrm>
          <a:gradFill>
            <a:gsLst>
              <a:gs pos="0">
                <a:schemeClr val="accent1">
                  <a:lumMod val="50000"/>
                </a:schemeClr>
              </a:gs>
              <a:gs pos="100000">
                <a:srgbClr val="4A639A"/>
              </a:gs>
            </a:gsLst>
            <a:lin ang="2700000" scaled="1"/>
          </a:gradFill>
          <a:effectLst/>
        </p:grpSpPr>
        <p:sp>
          <p:nvSpPr>
            <p:cNvPr id="110" name="Freeform 5">
              <a:extLst>
                <a:ext uri="{FF2B5EF4-FFF2-40B4-BE49-F238E27FC236}">
                  <a16:creationId xmlns:a16="http://schemas.microsoft.com/office/drawing/2014/main" id="{B9890F00-22D8-4C3A-876B-8C613E467E41}"/>
                </a:ext>
              </a:extLst>
            </p:cNvPr>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11" name="Freeform 6">
              <a:extLst>
                <a:ext uri="{FF2B5EF4-FFF2-40B4-BE49-F238E27FC236}">
                  <a16:creationId xmlns:a16="http://schemas.microsoft.com/office/drawing/2014/main" id="{904F0659-2690-4708-BDBA-008AF0B50F04}"/>
                </a:ext>
              </a:extLst>
            </p:cNvPr>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18" name="Freeform 7">
              <a:extLst>
                <a:ext uri="{FF2B5EF4-FFF2-40B4-BE49-F238E27FC236}">
                  <a16:creationId xmlns:a16="http://schemas.microsoft.com/office/drawing/2014/main" id="{47BDA738-0A69-4DDA-A640-D7BE99BB68D6}"/>
                </a:ext>
              </a:extLst>
            </p:cNvPr>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19" name="Freeform 8">
              <a:extLst>
                <a:ext uri="{FF2B5EF4-FFF2-40B4-BE49-F238E27FC236}">
                  <a16:creationId xmlns:a16="http://schemas.microsoft.com/office/drawing/2014/main" id="{AD41C316-D7AE-482E-AE87-D193372D392B}"/>
                </a:ext>
              </a:extLst>
            </p:cNvPr>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grpSp>
        <p:nvGrpSpPr>
          <p:cNvPr id="120" name="Group 18">
            <a:extLst>
              <a:ext uri="{FF2B5EF4-FFF2-40B4-BE49-F238E27FC236}">
                <a16:creationId xmlns:a16="http://schemas.microsoft.com/office/drawing/2014/main" id="{20D71305-B039-4B43-866F-2B17F9857923}"/>
              </a:ext>
            </a:extLst>
          </p:cNvPr>
          <p:cNvGrpSpPr>
            <a:grpSpLocks noChangeAspect="1"/>
          </p:cNvGrpSpPr>
          <p:nvPr/>
        </p:nvGrpSpPr>
        <p:grpSpPr bwMode="auto">
          <a:xfrm>
            <a:off x="3307329" y="1771699"/>
            <a:ext cx="320131" cy="298304"/>
            <a:chOff x="3802" y="2858"/>
            <a:chExt cx="616" cy="574"/>
          </a:xfrm>
          <a:gradFill>
            <a:gsLst>
              <a:gs pos="0">
                <a:schemeClr val="accent1">
                  <a:lumMod val="50000"/>
                </a:schemeClr>
              </a:gs>
              <a:gs pos="100000">
                <a:srgbClr val="4A639A"/>
              </a:gs>
            </a:gsLst>
            <a:lin ang="2700000" scaled="1"/>
          </a:gradFill>
          <a:effectLst/>
        </p:grpSpPr>
        <p:sp>
          <p:nvSpPr>
            <p:cNvPr id="121" name="Rectangle 19">
              <a:extLst>
                <a:ext uri="{FF2B5EF4-FFF2-40B4-BE49-F238E27FC236}">
                  <a16:creationId xmlns:a16="http://schemas.microsoft.com/office/drawing/2014/main" id="{97C93995-0028-4D6B-8ABF-E3785112B71B}"/>
                </a:ext>
              </a:extLst>
            </p:cNvPr>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23" name="Rectangle 20">
              <a:extLst>
                <a:ext uri="{FF2B5EF4-FFF2-40B4-BE49-F238E27FC236}">
                  <a16:creationId xmlns:a16="http://schemas.microsoft.com/office/drawing/2014/main" id="{2F0A8241-7974-4309-8621-93E11F825A29}"/>
                </a:ext>
              </a:extLst>
            </p:cNvPr>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24" name="Rectangle 21">
              <a:extLst>
                <a:ext uri="{FF2B5EF4-FFF2-40B4-BE49-F238E27FC236}">
                  <a16:creationId xmlns:a16="http://schemas.microsoft.com/office/drawing/2014/main" id="{20CD2233-29CC-45A8-BF3C-EBA6B8A57178}"/>
                </a:ext>
              </a:extLst>
            </p:cNvPr>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25" name="Rectangle 22">
              <a:extLst>
                <a:ext uri="{FF2B5EF4-FFF2-40B4-BE49-F238E27FC236}">
                  <a16:creationId xmlns:a16="http://schemas.microsoft.com/office/drawing/2014/main" id="{144319FF-45F8-4D8C-96B6-EEE59F1DEE61}"/>
                </a:ext>
              </a:extLst>
            </p:cNvPr>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26" name="Freeform 23">
              <a:extLst>
                <a:ext uri="{FF2B5EF4-FFF2-40B4-BE49-F238E27FC236}">
                  <a16:creationId xmlns:a16="http://schemas.microsoft.com/office/drawing/2014/main" id="{81B6D59F-39A1-4787-98FE-4C412B01F9A3}"/>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grpSp>
        <p:nvGrpSpPr>
          <p:cNvPr id="127" name="Group 13">
            <a:extLst>
              <a:ext uri="{FF2B5EF4-FFF2-40B4-BE49-F238E27FC236}">
                <a16:creationId xmlns:a16="http://schemas.microsoft.com/office/drawing/2014/main" id="{1024F50A-876A-43FF-AABD-7F036FBE1491}"/>
              </a:ext>
            </a:extLst>
          </p:cNvPr>
          <p:cNvGrpSpPr>
            <a:grpSpLocks noChangeAspect="1"/>
          </p:cNvGrpSpPr>
          <p:nvPr/>
        </p:nvGrpSpPr>
        <p:grpSpPr bwMode="auto">
          <a:xfrm>
            <a:off x="8225865" y="5028917"/>
            <a:ext cx="384399" cy="388939"/>
            <a:chOff x="2426" y="2781"/>
            <a:chExt cx="593" cy="600"/>
          </a:xfrm>
          <a:gradFill>
            <a:gsLst>
              <a:gs pos="0">
                <a:schemeClr val="accent1">
                  <a:lumMod val="50000"/>
                </a:schemeClr>
              </a:gs>
              <a:gs pos="100000">
                <a:srgbClr val="4A639A"/>
              </a:gs>
            </a:gsLst>
            <a:lin ang="2700000" scaled="1"/>
          </a:gradFill>
          <a:effectLst/>
        </p:grpSpPr>
        <p:sp>
          <p:nvSpPr>
            <p:cNvPr id="128" name="Freeform 14">
              <a:extLst>
                <a:ext uri="{FF2B5EF4-FFF2-40B4-BE49-F238E27FC236}">
                  <a16:creationId xmlns:a16="http://schemas.microsoft.com/office/drawing/2014/main" id="{231F65BB-D18B-4745-B045-C38E720353AE}"/>
                </a:ext>
              </a:extLst>
            </p:cNvPr>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sp>
          <p:nvSpPr>
            <p:cNvPr id="129" name="Freeform 15">
              <a:extLst>
                <a:ext uri="{FF2B5EF4-FFF2-40B4-BE49-F238E27FC236}">
                  <a16:creationId xmlns:a16="http://schemas.microsoft.com/office/drawing/2014/main" id="{63055382-BCCE-408B-92B2-6DFC495E7B14}"/>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cs typeface="+mn-ea"/>
                <a:sym typeface="+mn-lt"/>
              </a:endParaRPr>
            </a:p>
          </p:txBody>
        </p:sp>
      </p:grpSp>
      <p:sp>
        <p:nvSpPr>
          <p:cNvPr id="130" name="Freeform 108">
            <a:extLst>
              <a:ext uri="{FF2B5EF4-FFF2-40B4-BE49-F238E27FC236}">
                <a16:creationId xmlns:a16="http://schemas.microsoft.com/office/drawing/2014/main" id="{C2CC5EF6-012C-4F93-8711-69DB9AAA4890}"/>
              </a:ext>
            </a:extLst>
          </p:cNvPr>
          <p:cNvSpPr>
            <a:spLocks noEditPoints="1"/>
          </p:cNvSpPr>
          <p:nvPr/>
        </p:nvSpPr>
        <p:spPr bwMode="auto">
          <a:xfrm>
            <a:off x="1247169" y="3588215"/>
            <a:ext cx="444160" cy="44575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sz="1351" dirty="0">
              <a:solidFill>
                <a:srgbClr val="1F4E79"/>
              </a:solidFill>
              <a:cs typeface="+mn-ea"/>
              <a:sym typeface="+mn-lt"/>
            </a:endParaRPr>
          </a:p>
        </p:txBody>
      </p:sp>
      <p:sp>
        <p:nvSpPr>
          <p:cNvPr id="131" name="TextBox 23">
            <a:extLst>
              <a:ext uri="{FF2B5EF4-FFF2-40B4-BE49-F238E27FC236}">
                <a16:creationId xmlns:a16="http://schemas.microsoft.com/office/drawing/2014/main" id="{28DE749B-25FA-4EB2-B819-EEB51F2A5D30}"/>
              </a:ext>
            </a:extLst>
          </p:cNvPr>
          <p:cNvSpPr txBox="1"/>
          <p:nvPr/>
        </p:nvSpPr>
        <p:spPr>
          <a:xfrm>
            <a:off x="8830632" y="3857927"/>
            <a:ext cx="1851454" cy="5816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132" name="TextBox 24">
            <a:extLst>
              <a:ext uri="{FF2B5EF4-FFF2-40B4-BE49-F238E27FC236}">
                <a16:creationId xmlns:a16="http://schemas.microsoft.com/office/drawing/2014/main" id="{4862D9E8-0B68-4E94-A4AE-A7AD07BF7E34}"/>
              </a:ext>
            </a:extLst>
          </p:cNvPr>
          <p:cNvSpPr txBox="1"/>
          <p:nvPr/>
        </p:nvSpPr>
        <p:spPr>
          <a:xfrm>
            <a:off x="8808273" y="3307743"/>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133" name="TextBox 23">
            <a:extLst>
              <a:ext uri="{FF2B5EF4-FFF2-40B4-BE49-F238E27FC236}">
                <a16:creationId xmlns:a16="http://schemas.microsoft.com/office/drawing/2014/main" id="{689749D6-ADD7-461D-9706-38760C926CBC}"/>
              </a:ext>
            </a:extLst>
          </p:cNvPr>
          <p:cNvSpPr txBox="1"/>
          <p:nvPr/>
        </p:nvSpPr>
        <p:spPr>
          <a:xfrm>
            <a:off x="6736688" y="5767079"/>
            <a:ext cx="1851454" cy="5816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134" name="TextBox 24">
            <a:extLst>
              <a:ext uri="{FF2B5EF4-FFF2-40B4-BE49-F238E27FC236}">
                <a16:creationId xmlns:a16="http://schemas.microsoft.com/office/drawing/2014/main" id="{FDD69BB6-7848-4C14-AF9E-0A04FC07586B}"/>
              </a:ext>
            </a:extLst>
          </p:cNvPr>
          <p:cNvSpPr txBox="1"/>
          <p:nvPr/>
        </p:nvSpPr>
        <p:spPr>
          <a:xfrm>
            <a:off x="6736688" y="5202412"/>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135" name="TextBox 23">
            <a:extLst>
              <a:ext uri="{FF2B5EF4-FFF2-40B4-BE49-F238E27FC236}">
                <a16:creationId xmlns:a16="http://schemas.microsoft.com/office/drawing/2014/main" id="{6CC9BE54-CD6D-49DA-90F4-F18565DA9065}"/>
              </a:ext>
            </a:extLst>
          </p:cNvPr>
          <p:cNvSpPr txBox="1"/>
          <p:nvPr/>
        </p:nvSpPr>
        <p:spPr>
          <a:xfrm>
            <a:off x="3372659" y="2390391"/>
            <a:ext cx="1851454" cy="5816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136" name="TextBox 24">
            <a:extLst>
              <a:ext uri="{FF2B5EF4-FFF2-40B4-BE49-F238E27FC236}">
                <a16:creationId xmlns:a16="http://schemas.microsoft.com/office/drawing/2014/main" id="{D6CF9E8A-454F-41DE-AACE-3599DEFB6F23}"/>
              </a:ext>
            </a:extLst>
          </p:cNvPr>
          <p:cNvSpPr txBox="1"/>
          <p:nvPr/>
        </p:nvSpPr>
        <p:spPr>
          <a:xfrm>
            <a:off x="3729398" y="1854559"/>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
        <p:nvSpPr>
          <p:cNvPr id="137" name="TextBox 23">
            <a:extLst>
              <a:ext uri="{FF2B5EF4-FFF2-40B4-BE49-F238E27FC236}">
                <a16:creationId xmlns:a16="http://schemas.microsoft.com/office/drawing/2014/main" id="{3CF07A9E-79B3-41E0-9C50-41D53A7F28D9}"/>
              </a:ext>
            </a:extLst>
          </p:cNvPr>
          <p:cNvSpPr txBox="1"/>
          <p:nvPr/>
        </p:nvSpPr>
        <p:spPr>
          <a:xfrm>
            <a:off x="1267715" y="4415408"/>
            <a:ext cx="1851454" cy="581698"/>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50" dirty="0">
                <a:solidFill>
                  <a:schemeClr val="bg1">
                    <a:lumMod val="50000"/>
                  </a:schemeClr>
                </a:solidFill>
                <a:cs typeface="+mn-ea"/>
                <a:sym typeface="+mn-lt"/>
              </a:rPr>
              <a:t>单击添加详细文字说明，或复制文本黏贴自此右键只保留文字单击添加详细文字说明</a:t>
            </a:r>
          </a:p>
        </p:txBody>
      </p:sp>
      <p:sp>
        <p:nvSpPr>
          <p:cNvPr id="138" name="TextBox 24">
            <a:extLst>
              <a:ext uri="{FF2B5EF4-FFF2-40B4-BE49-F238E27FC236}">
                <a16:creationId xmlns:a16="http://schemas.microsoft.com/office/drawing/2014/main" id="{93E61684-FFB5-4AF5-9F0B-C5F8B82CAA36}"/>
              </a:ext>
            </a:extLst>
          </p:cNvPr>
          <p:cNvSpPr txBox="1"/>
          <p:nvPr/>
        </p:nvSpPr>
        <p:spPr>
          <a:xfrm>
            <a:off x="1898455" y="3818526"/>
            <a:ext cx="1290418" cy="215444"/>
          </a:xfrm>
          <a:prstGeom prst="rect">
            <a:avLst/>
          </a:prstGeom>
          <a:noFill/>
        </p:spPr>
        <p:txBody>
          <a:bodyPr wrap="none" lIns="0" tIns="0" rIns="0" bIns="0" rtlCol="0">
            <a:spAutoFit/>
          </a:bodyPr>
          <a:lstStyle/>
          <a:p>
            <a:pPr defTabSz="866943" fontAlgn="base">
              <a:spcBef>
                <a:spcPct val="0"/>
              </a:spcBef>
              <a:spcAft>
                <a:spcPct val="0"/>
              </a:spcAft>
            </a:pPr>
            <a:r>
              <a:rPr lang="zh-CN" altLang="en-US" sz="1400" dirty="0">
                <a:solidFill>
                  <a:schemeClr val="tx1">
                    <a:lumMod val="85000"/>
                    <a:lumOff val="15000"/>
                  </a:schemeClr>
                </a:solidFill>
                <a:cs typeface="+mn-ea"/>
                <a:sym typeface="+mn-lt"/>
              </a:rPr>
              <a:t>请替换文字内容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Effect transition="in" filter="fade">
                                      <p:cBhvr>
                                        <p:cTn id="13" dur="500"/>
                                        <p:tgtEl>
                                          <p:spTgt spid="5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p:cTn id="17" dur="500" fill="hold"/>
                                        <p:tgtEl>
                                          <p:spTgt spid="66"/>
                                        </p:tgtEl>
                                        <p:attrNameLst>
                                          <p:attrName>ppt_w</p:attrName>
                                        </p:attrNameLst>
                                      </p:cBhvr>
                                      <p:tavLst>
                                        <p:tav tm="0">
                                          <p:val>
                                            <p:fltVal val="0"/>
                                          </p:val>
                                        </p:tav>
                                        <p:tav tm="100000">
                                          <p:val>
                                            <p:strVal val="#ppt_w"/>
                                          </p:val>
                                        </p:tav>
                                      </p:tavLst>
                                    </p:anim>
                                    <p:anim calcmode="lin" valueType="num">
                                      <p:cBhvr>
                                        <p:cTn id="18" dur="500" fill="hold"/>
                                        <p:tgtEl>
                                          <p:spTgt spid="66"/>
                                        </p:tgtEl>
                                        <p:attrNameLst>
                                          <p:attrName>ppt_h</p:attrName>
                                        </p:attrNameLst>
                                      </p:cBhvr>
                                      <p:tavLst>
                                        <p:tav tm="0">
                                          <p:val>
                                            <p:fltVal val="0"/>
                                          </p:val>
                                        </p:tav>
                                        <p:tav tm="100000">
                                          <p:val>
                                            <p:strVal val="#ppt_h"/>
                                          </p:val>
                                        </p:tav>
                                      </p:tavLst>
                                    </p:anim>
                                    <p:animEffect transition="in" filter="fade">
                                      <p:cBhvr>
                                        <p:cTn id="19" dur="500"/>
                                        <p:tgtEl>
                                          <p:spTgt spid="66"/>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 calcmode="lin" valueType="num">
                                      <p:cBhvr>
                                        <p:cTn id="23" dur="500" fill="hold"/>
                                        <p:tgtEl>
                                          <p:spTgt spid="75"/>
                                        </p:tgtEl>
                                        <p:attrNameLst>
                                          <p:attrName>ppt_w</p:attrName>
                                        </p:attrNameLst>
                                      </p:cBhvr>
                                      <p:tavLst>
                                        <p:tav tm="0">
                                          <p:val>
                                            <p:fltVal val="0"/>
                                          </p:val>
                                        </p:tav>
                                        <p:tav tm="100000">
                                          <p:val>
                                            <p:strVal val="#ppt_w"/>
                                          </p:val>
                                        </p:tav>
                                      </p:tavLst>
                                    </p:anim>
                                    <p:anim calcmode="lin" valueType="num">
                                      <p:cBhvr>
                                        <p:cTn id="24" dur="500" fill="hold"/>
                                        <p:tgtEl>
                                          <p:spTgt spid="75"/>
                                        </p:tgtEl>
                                        <p:attrNameLst>
                                          <p:attrName>ppt_h</p:attrName>
                                        </p:attrNameLst>
                                      </p:cBhvr>
                                      <p:tavLst>
                                        <p:tav tm="0">
                                          <p:val>
                                            <p:fltVal val="0"/>
                                          </p:val>
                                        </p:tav>
                                        <p:tav tm="100000">
                                          <p:val>
                                            <p:strVal val="#ppt_h"/>
                                          </p:val>
                                        </p:tav>
                                      </p:tavLst>
                                    </p:anim>
                                    <p:animEffect transition="in" filter="fade">
                                      <p:cBhvr>
                                        <p:cTn id="25" dur="500"/>
                                        <p:tgtEl>
                                          <p:spTgt spid="75"/>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500" fill="hold"/>
                                        <p:tgtEl>
                                          <p:spTgt spid="83"/>
                                        </p:tgtEl>
                                        <p:attrNameLst>
                                          <p:attrName>ppt_w</p:attrName>
                                        </p:attrNameLst>
                                      </p:cBhvr>
                                      <p:tavLst>
                                        <p:tav tm="0">
                                          <p:val>
                                            <p:fltVal val="0"/>
                                          </p:val>
                                        </p:tav>
                                        <p:tav tm="100000">
                                          <p:val>
                                            <p:strVal val="#ppt_w"/>
                                          </p:val>
                                        </p:tav>
                                      </p:tavLst>
                                    </p:anim>
                                    <p:anim calcmode="lin" valueType="num">
                                      <p:cBhvr>
                                        <p:cTn id="30" dur="500" fill="hold"/>
                                        <p:tgtEl>
                                          <p:spTgt spid="83"/>
                                        </p:tgtEl>
                                        <p:attrNameLst>
                                          <p:attrName>ppt_h</p:attrName>
                                        </p:attrNameLst>
                                      </p:cBhvr>
                                      <p:tavLst>
                                        <p:tav tm="0">
                                          <p:val>
                                            <p:fltVal val="0"/>
                                          </p:val>
                                        </p:tav>
                                        <p:tav tm="100000">
                                          <p:val>
                                            <p:strVal val="#ppt_h"/>
                                          </p:val>
                                        </p:tav>
                                      </p:tavLst>
                                    </p:anim>
                                    <p:animEffect transition="in" filter="fade">
                                      <p:cBhvr>
                                        <p:cTn id="31" dur="500"/>
                                        <p:tgtEl>
                                          <p:spTgt spid="8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wipe(left)">
                                      <p:cBhvr>
                                        <p:cTn id="35" dur="500"/>
                                        <p:tgtEl>
                                          <p:spTgt spid="94"/>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wipe(left)">
                                      <p:cBhvr>
                                        <p:cTn id="39" dur="500"/>
                                        <p:tgtEl>
                                          <p:spTgt spid="97"/>
                                        </p:tgtEl>
                                      </p:cBhvr>
                                    </p:animEffect>
                                  </p:childTnLst>
                                </p:cTn>
                              </p:par>
                            </p:childTnLst>
                          </p:cTn>
                        </p:par>
                        <p:par>
                          <p:cTn id="40" fill="hold">
                            <p:stCondLst>
                              <p:cond delay="3500"/>
                            </p:stCondLst>
                            <p:childTnLst>
                              <p:par>
                                <p:cTn id="41" presetID="22" presetClass="entr" presetSubtype="2" fill="hold"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wipe(right)">
                                      <p:cBhvr>
                                        <p:cTn id="43" dur="500"/>
                                        <p:tgtEl>
                                          <p:spTgt spid="105"/>
                                        </p:tgtEl>
                                      </p:cBhvr>
                                    </p:animEffect>
                                  </p:childTnLst>
                                </p:cTn>
                              </p:par>
                              <p:par>
                                <p:cTn id="44" presetID="2" presetClass="entr" presetSubtype="4" decel="10000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1500" fill="hold"/>
                                        <p:tgtEl>
                                          <p:spTgt spid="43"/>
                                        </p:tgtEl>
                                        <p:attrNameLst>
                                          <p:attrName>ppt_x</p:attrName>
                                        </p:attrNameLst>
                                      </p:cBhvr>
                                      <p:tavLst>
                                        <p:tav tm="0">
                                          <p:val>
                                            <p:strVal val="#ppt_x"/>
                                          </p:val>
                                        </p:tav>
                                        <p:tav tm="100000">
                                          <p:val>
                                            <p:strVal val="#ppt_x"/>
                                          </p:val>
                                        </p:tav>
                                      </p:tavLst>
                                    </p:anim>
                                    <p:anim calcmode="lin" valueType="num">
                                      <p:cBhvr additive="base">
                                        <p:cTn id="47" dur="1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decel="10000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1500" fill="hold"/>
                                        <p:tgtEl>
                                          <p:spTgt spid="42"/>
                                        </p:tgtEl>
                                        <p:attrNameLst>
                                          <p:attrName>ppt_x</p:attrName>
                                        </p:attrNameLst>
                                      </p:cBhvr>
                                      <p:tavLst>
                                        <p:tav tm="0">
                                          <p:val>
                                            <p:strVal val="#ppt_x"/>
                                          </p:val>
                                        </p:tav>
                                        <p:tav tm="100000">
                                          <p:val>
                                            <p:strVal val="#ppt_x"/>
                                          </p:val>
                                        </p:tav>
                                      </p:tavLst>
                                    </p:anim>
                                    <p:anim calcmode="lin" valueType="num">
                                      <p:cBhvr additive="base">
                                        <p:cTn id="51" dur="1500" fill="hold"/>
                                        <p:tgtEl>
                                          <p:spTgt spid="42"/>
                                        </p:tgtEl>
                                        <p:attrNameLst>
                                          <p:attrName>ppt_y</p:attrName>
                                        </p:attrNameLst>
                                      </p:cBhvr>
                                      <p:tavLst>
                                        <p:tav tm="0">
                                          <p:val>
                                            <p:strVal val="1+#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1500" fill="hold"/>
                                        <p:tgtEl>
                                          <p:spTgt spid="41"/>
                                        </p:tgtEl>
                                        <p:attrNameLst>
                                          <p:attrName>ppt_x</p:attrName>
                                        </p:attrNameLst>
                                      </p:cBhvr>
                                      <p:tavLst>
                                        <p:tav tm="0">
                                          <p:val>
                                            <p:strVal val="#ppt_x"/>
                                          </p:val>
                                        </p:tav>
                                        <p:tav tm="100000">
                                          <p:val>
                                            <p:strVal val="#ppt_x"/>
                                          </p:val>
                                        </p:tav>
                                      </p:tavLst>
                                    </p:anim>
                                    <p:anim calcmode="lin" valueType="num">
                                      <p:cBhvr additive="base">
                                        <p:cTn id="55" dur="1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4" decel="10000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1500" fill="hold"/>
                                        <p:tgtEl>
                                          <p:spTgt spid="40"/>
                                        </p:tgtEl>
                                        <p:attrNameLst>
                                          <p:attrName>ppt_x</p:attrName>
                                        </p:attrNameLst>
                                      </p:cBhvr>
                                      <p:tavLst>
                                        <p:tav tm="0">
                                          <p:val>
                                            <p:strVal val="#ppt_x"/>
                                          </p:val>
                                        </p:tav>
                                        <p:tav tm="100000">
                                          <p:val>
                                            <p:strVal val="#ppt_x"/>
                                          </p:val>
                                        </p:tav>
                                      </p:tavLst>
                                    </p:anim>
                                    <p:anim calcmode="lin" valueType="num">
                                      <p:cBhvr additive="base">
                                        <p:cTn id="59" dur="1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14" presetClass="entr" presetSubtype="10" fill="hold"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randombar(horizontal)">
                                      <p:cBhvr>
                                        <p:cTn id="63" dur="500"/>
                                        <p:tgtEl>
                                          <p:spTgt spid="109"/>
                                        </p:tgtEl>
                                      </p:cBhvr>
                                    </p:animEffect>
                                  </p:childTnLst>
                                </p:cTn>
                              </p:par>
                              <p:par>
                                <p:cTn id="64" presetID="14" presetClass="entr" presetSubtype="10" fill="hold" nodeType="withEffect">
                                  <p:stCondLst>
                                    <p:cond delay="0"/>
                                  </p:stCondLst>
                                  <p:childTnLst>
                                    <p:set>
                                      <p:cBhvr>
                                        <p:cTn id="65" dur="1" fill="hold">
                                          <p:stCondLst>
                                            <p:cond delay="0"/>
                                          </p:stCondLst>
                                        </p:cTn>
                                        <p:tgtEl>
                                          <p:spTgt spid="120"/>
                                        </p:tgtEl>
                                        <p:attrNameLst>
                                          <p:attrName>style.visibility</p:attrName>
                                        </p:attrNameLst>
                                      </p:cBhvr>
                                      <p:to>
                                        <p:strVal val="visible"/>
                                      </p:to>
                                    </p:set>
                                    <p:animEffect transition="in" filter="randombar(horizontal)">
                                      <p:cBhvr>
                                        <p:cTn id="66" dur="500"/>
                                        <p:tgtEl>
                                          <p:spTgt spid="120"/>
                                        </p:tgtEl>
                                      </p:cBhvr>
                                    </p:animEffect>
                                  </p:childTnLst>
                                </p:cTn>
                              </p:par>
                              <p:par>
                                <p:cTn id="67" presetID="14" presetClass="entr" presetSubtype="10" fill="hold" nodeType="with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randombar(horizontal)">
                                      <p:cBhvr>
                                        <p:cTn id="69" dur="500"/>
                                        <p:tgtEl>
                                          <p:spTgt spid="127"/>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130"/>
                                        </p:tgtEl>
                                        <p:attrNameLst>
                                          <p:attrName>style.visibility</p:attrName>
                                        </p:attrNameLst>
                                      </p:cBhvr>
                                      <p:to>
                                        <p:strVal val="visible"/>
                                      </p:to>
                                    </p:set>
                                    <p:animEffect transition="in" filter="randombar(horizontal)">
                                      <p:cBhvr>
                                        <p:cTn id="72" dur="500"/>
                                        <p:tgtEl>
                                          <p:spTgt spid="130"/>
                                        </p:tgtEl>
                                      </p:cBhvr>
                                    </p:animEffect>
                                  </p:childTnLst>
                                </p:cTn>
                              </p:par>
                            </p:childTnLst>
                          </p:cTn>
                        </p:par>
                        <p:par>
                          <p:cTn id="73" fill="hold">
                            <p:stCondLst>
                              <p:cond delay="5500"/>
                            </p:stCondLst>
                            <p:childTnLst>
                              <p:par>
                                <p:cTn id="74" presetID="12" presetClass="entr" presetSubtype="4" fill="hold" grpId="0" nodeType="afterEffect">
                                  <p:stCondLst>
                                    <p:cond delay="0"/>
                                  </p:stCondLst>
                                  <p:childTnLst>
                                    <p:set>
                                      <p:cBhvr>
                                        <p:cTn id="75" dur="1" fill="hold">
                                          <p:stCondLst>
                                            <p:cond delay="0"/>
                                          </p:stCondLst>
                                        </p:cTn>
                                        <p:tgtEl>
                                          <p:spTgt spid="131"/>
                                        </p:tgtEl>
                                        <p:attrNameLst>
                                          <p:attrName>style.visibility</p:attrName>
                                        </p:attrNameLst>
                                      </p:cBhvr>
                                      <p:to>
                                        <p:strVal val="visible"/>
                                      </p:to>
                                    </p:set>
                                    <p:anim calcmode="lin" valueType="num">
                                      <p:cBhvr additive="base">
                                        <p:cTn id="76" dur="500"/>
                                        <p:tgtEl>
                                          <p:spTgt spid="131"/>
                                        </p:tgtEl>
                                        <p:attrNameLst>
                                          <p:attrName>ppt_y</p:attrName>
                                        </p:attrNameLst>
                                      </p:cBhvr>
                                      <p:tavLst>
                                        <p:tav tm="0">
                                          <p:val>
                                            <p:strVal val="#ppt_y+#ppt_h*1.125000"/>
                                          </p:val>
                                        </p:tav>
                                        <p:tav tm="100000">
                                          <p:val>
                                            <p:strVal val="#ppt_y"/>
                                          </p:val>
                                        </p:tav>
                                      </p:tavLst>
                                    </p:anim>
                                    <p:animEffect transition="in" filter="wipe(up)">
                                      <p:cBhvr>
                                        <p:cTn id="77" dur="500"/>
                                        <p:tgtEl>
                                          <p:spTgt spid="131"/>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32"/>
                                        </p:tgtEl>
                                        <p:attrNameLst>
                                          <p:attrName>style.visibility</p:attrName>
                                        </p:attrNameLst>
                                      </p:cBhvr>
                                      <p:to>
                                        <p:strVal val="visible"/>
                                      </p:to>
                                    </p:set>
                                    <p:anim calcmode="lin" valueType="num">
                                      <p:cBhvr additive="base">
                                        <p:cTn id="80" dur="500"/>
                                        <p:tgtEl>
                                          <p:spTgt spid="132"/>
                                        </p:tgtEl>
                                        <p:attrNameLst>
                                          <p:attrName>ppt_y</p:attrName>
                                        </p:attrNameLst>
                                      </p:cBhvr>
                                      <p:tavLst>
                                        <p:tav tm="0">
                                          <p:val>
                                            <p:strVal val="#ppt_y-#ppt_h*1.125000"/>
                                          </p:val>
                                        </p:tav>
                                        <p:tav tm="100000">
                                          <p:val>
                                            <p:strVal val="#ppt_y"/>
                                          </p:val>
                                        </p:tav>
                                      </p:tavLst>
                                    </p:anim>
                                    <p:animEffect transition="in" filter="wipe(down)">
                                      <p:cBhvr>
                                        <p:cTn id="81" dur="500"/>
                                        <p:tgtEl>
                                          <p:spTgt spid="132"/>
                                        </p:tgtEl>
                                      </p:cBhvr>
                                    </p:animEffect>
                                  </p:childTnLst>
                                </p:cTn>
                              </p:par>
                            </p:childTnLst>
                          </p:cTn>
                        </p:par>
                        <p:par>
                          <p:cTn id="82" fill="hold">
                            <p:stCondLst>
                              <p:cond delay="6000"/>
                            </p:stCondLst>
                            <p:childTnLst>
                              <p:par>
                                <p:cTn id="83" presetID="12" presetClass="entr" presetSubtype="4" fill="hold" grpId="0" nodeType="afterEffect">
                                  <p:stCondLst>
                                    <p:cond delay="0"/>
                                  </p:stCondLst>
                                  <p:childTnLst>
                                    <p:set>
                                      <p:cBhvr>
                                        <p:cTn id="84" dur="1" fill="hold">
                                          <p:stCondLst>
                                            <p:cond delay="0"/>
                                          </p:stCondLst>
                                        </p:cTn>
                                        <p:tgtEl>
                                          <p:spTgt spid="133"/>
                                        </p:tgtEl>
                                        <p:attrNameLst>
                                          <p:attrName>style.visibility</p:attrName>
                                        </p:attrNameLst>
                                      </p:cBhvr>
                                      <p:to>
                                        <p:strVal val="visible"/>
                                      </p:to>
                                    </p:set>
                                    <p:anim calcmode="lin" valueType="num">
                                      <p:cBhvr additive="base">
                                        <p:cTn id="85" dur="500"/>
                                        <p:tgtEl>
                                          <p:spTgt spid="133"/>
                                        </p:tgtEl>
                                        <p:attrNameLst>
                                          <p:attrName>ppt_y</p:attrName>
                                        </p:attrNameLst>
                                      </p:cBhvr>
                                      <p:tavLst>
                                        <p:tav tm="0">
                                          <p:val>
                                            <p:strVal val="#ppt_y+#ppt_h*1.125000"/>
                                          </p:val>
                                        </p:tav>
                                        <p:tav tm="100000">
                                          <p:val>
                                            <p:strVal val="#ppt_y"/>
                                          </p:val>
                                        </p:tav>
                                      </p:tavLst>
                                    </p:anim>
                                    <p:animEffect transition="in" filter="wipe(up)">
                                      <p:cBhvr>
                                        <p:cTn id="86" dur="500"/>
                                        <p:tgtEl>
                                          <p:spTgt spid="133"/>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34"/>
                                        </p:tgtEl>
                                        <p:attrNameLst>
                                          <p:attrName>style.visibility</p:attrName>
                                        </p:attrNameLst>
                                      </p:cBhvr>
                                      <p:to>
                                        <p:strVal val="visible"/>
                                      </p:to>
                                    </p:set>
                                    <p:anim calcmode="lin" valueType="num">
                                      <p:cBhvr additive="base">
                                        <p:cTn id="89" dur="500"/>
                                        <p:tgtEl>
                                          <p:spTgt spid="134"/>
                                        </p:tgtEl>
                                        <p:attrNameLst>
                                          <p:attrName>ppt_y</p:attrName>
                                        </p:attrNameLst>
                                      </p:cBhvr>
                                      <p:tavLst>
                                        <p:tav tm="0">
                                          <p:val>
                                            <p:strVal val="#ppt_y-#ppt_h*1.125000"/>
                                          </p:val>
                                        </p:tav>
                                        <p:tav tm="100000">
                                          <p:val>
                                            <p:strVal val="#ppt_y"/>
                                          </p:val>
                                        </p:tav>
                                      </p:tavLst>
                                    </p:anim>
                                    <p:animEffect transition="in" filter="wipe(down)">
                                      <p:cBhvr>
                                        <p:cTn id="90" dur="500"/>
                                        <p:tgtEl>
                                          <p:spTgt spid="134"/>
                                        </p:tgtEl>
                                      </p:cBhvr>
                                    </p:animEffect>
                                  </p:childTnLst>
                                </p:cTn>
                              </p:par>
                            </p:childTnLst>
                          </p:cTn>
                        </p:par>
                        <p:par>
                          <p:cTn id="91" fill="hold">
                            <p:stCondLst>
                              <p:cond delay="6500"/>
                            </p:stCondLst>
                            <p:childTnLst>
                              <p:par>
                                <p:cTn id="92" presetID="12" presetClass="entr" presetSubtype="4" fill="hold" grpId="0" nodeType="afterEffect">
                                  <p:stCondLst>
                                    <p:cond delay="0"/>
                                  </p:stCondLst>
                                  <p:childTnLst>
                                    <p:set>
                                      <p:cBhvr>
                                        <p:cTn id="93" dur="1" fill="hold">
                                          <p:stCondLst>
                                            <p:cond delay="0"/>
                                          </p:stCondLst>
                                        </p:cTn>
                                        <p:tgtEl>
                                          <p:spTgt spid="135"/>
                                        </p:tgtEl>
                                        <p:attrNameLst>
                                          <p:attrName>style.visibility</p:attrName>
                                        </p:attrNameLst>
                                      </p:cBhvr>
                                      <p:to>
                                        <p:strVal val="visible"/>
                                      </p:to>
                                    </p:set>
                                    <p:anim calcmode="lin" valueType="num">
                                      <p:cBhvr additive="base">
                                        <p:cTn id="94" dur="500"/>
                                        <p:tgtEl>
                                          <p:spTgt spid="135"/>
                                        </p:tgtEl>
                                        <p:attrNameLst>
                                          <p:attrName>ppt_y</p:attrName>
                                        </p:attrNameLst>
                                      </p:cBhvr>
                                      <p:tavLst>
                                        <p:tav tm="0">
                                          <p:val>
                                            <p:strVal val="#ppt_y+#ppt_h*1.125000"/>
                                          </p:val>
                                        </p:tav>
                                        <p:tav tm="100000">
                                          <p:val>
                                            <p:strVal val="#ppt_y"/>
                                          </p:val>
                                        </p:tav>
                                      </p:tavLst>
                                    </p:anim>
                                    <p:animEffect transition="in" filter="wipe(up)">
                                      <p:cBhvr>
                                        <p:cTn id="95" dur="500"/>
                                        <p:tgtEl>
                                          <p:spTgt spid="135"/>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136"/>
                                        </p:tgtEl>
                                        <p:attrNameLst>
                                          <p:attrName>style.visibility</p:attrName>
                                        </p:attrNameLst>
                                      </p:cBhvr>
                                      <p:to>
                                        <p:strVal val="visible"/>
                                      </p:to>
                                    </p:set>
                                    <p:anim calcmode="lin" valueType="num">
                                      <p:cBhvr additive="base">
                                        <p:cTn id="98" dur="500"/>
                                        <p:tgtEl>
                                          <p:spTgt spid="136"/>
                                        </p:tgtEl>
                                        <p:attrNameLst>
                                          <p:attrName>ppt_y</p:attrName>
                                        </p:attrNameLst>
                                      </p:cBhvr>
                                      <p:tavLst>
                                        <p:tav tm="0">
                                          <p:val>
                                            <p:strVal val="#ppt_y-#ppt_h*1.125000"/>
                                          </p:val>
                                        </p:tav>
                                        <p:tav tm="100000">
                                          <p:val>
                                            <p:strVal val="#ppt_y"/>
                                          </p:val>
                                        </p:tav>
                                      </p:tavLst>
                                    </p:anim>
                                    <p:animEffect transition="in" filter="wipe(down)">
                                      <p:cBhvr>
                                        <p:cTn id="99" dur="500"/>
                                        <p:tgtEl>
                                          <p:spTgt spid="136"/>
                                        </p:tgtEl>
                                      </p:cBhvr>
                                    </p:animEffect>
                                  </p:childTnLst>
                                </p:cTn>
                              </p:par>
                            </p:childTnLst>
                          </p:cTn>
                        </p:par>
                        <p:par>
                          <p:cTn id="100" fill="hold">
                            <p:stCondLst>
                              <p:cond delay="7000"/>
                            </p:stCondLst>
                            <p:childTnLst>
                              <p:par>
                                <p:cTn id="101" presetID="12" presetClass="entr" presetSubtype="4" fill="hold" grpId="0" nodeType="afterEffect">
                                  <p:stCondLst>
                                    <p:cond delay="0"/>
                                  </p:stCondLst>
                                  <p:childTnLst>
                                    <p:set>
                                      <p:cBhvr>
                                        <p:cTn id="102" dur="1" fill="hold">
                                          <p:stCondLst>
                                            <p:cond delay="0"/>
                                          </p:stCondLst>
                                        </p:cTn>
                                        <p:tgtEl>
                                          <p:spTgt spid="137"/>
                                        </p:tgtEl>
                                        <p:attrNameLst>
                                          <p:attrName>style.visibility</p:attrName>
                                        </p:attrNameLst>
                                      </p:cBhvr>
                                      <p:to>
                                        <p:strVal val="visible"/>
                                      </p:to>
                                    </p:set>
                                    <p:anim calcmode="lin" valueType="num">
                                      <p:cBhvr additive="base">
                                        <p:cTn id="103" dur="500"/>
                                        <p:tgtEl>
                                          <p:spTgt spid="137"/>
                                        </p:tgtEl>
                                        <p:attrNameLst>
                                          <p:attrName>ppt_y</p:attrName>
                                        </p:attrNameLst>
                                      </p:cBhvr>
                                      <p:tavLst>
                                        <p:tav tm="0">
                                          <p:val>
                                            <p:strVal val="#ppt_y+#ppt_h*1.125000"/>
                                          </p:val>
                                        </p:tav>
                                        <p:tav tm="100000">
                                          <p:val>
                                            <p:strVal val="#ppt_y"/>
                                          </p:val>
                                        </p:tav>
                                      </p:tavLst>
                                    </p:anim>
                                    <p:animEffect transition="in" filter="wipe(up)">
                                      <p:cBhvr>
                                        <p:cTn id="104" dur="500"/>
                                        <p:tgtEl>
                                          <p:spTgt spid="137"/>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138"/>
                                        </p:tgtEl>
                                        <p:attrNameLst>
                                          <p:attrName>style.visibility</p:attrName>
                                        </p:attrNameLst>
                                      </p:cBhvr>
                                      <p:to>
                                        <p:strVal val="visible"/>
                                      </p:to>
                                    </p:set>
                                    <p:anim calcmode="lin" valueType="num">
                                      <p:cBhvr additive="base">
                                        <p:cTn id="107" dur="500"/>
                                        <p:tgtEl>
                                          <p:spTgt spid="138"/>
                                        </p:tgtEl>
                                        <p:attrNameLst>
                                          <p:attrName>ppt_y</p:attrName>
                                        </p:attrNameLst>
                                      </p:cBhvr>
                                      <p:tavLst>
                                        <p:tav tm="0">
                                          <p:val>
                                            <p:strVal val="#ppt_y-#ppt_h*1.125000"/>
                                          </p:val>
                                        </p:tav>
                                        <p:tav tm="100000">
                                          <p:val>
                                            <p:strVal val="#ppt_y"/>
                                          </p:val>
                                        </p:tav>
                                      </p:tavLst>
                                    </p:anim>
                                    <p:animEffect transition="in" filter="wipe(down)">
                                      <p:cBhvr>
                                        <p:cTn id="108"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130" grpId="0" animBg="1"/>
      <p:bldP spid="131" grpId="0"/>
      <p:bldP spid="132" grpId="0"/>
      <p:bldP spid="133" grpId="0"/>
      <p:bldP spid="134" grpId="0"/>
      <p:bldP spid="135" grpId="0"/>
      <p:bldP spid="136" grpId="0"/>
      <p:bldP spid="137" grpId="0"/>
      <p:bldP spid="1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09897" y="1085850"/>
            <a:ext cx="1909728" cy="1003375"/>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3008826" y="1183081"/>
            <a:ext cx="5514918" cy="854190"/>
            <a:chOff x="2651484" y="5074032"/>
            <a:chExt cx="3221713" cy="499002"/>
          </a:xfrm>
        </p:grpSpPr>
        <p:sp>
          <p:nvSpPr>
            <p:cNvPr id="8" name="文本框 7"/>
            <p:cNvSpPr txBox="1"/>
            <p:nvPr/>
          </p:nvSpPr>
          <p:spPr>
            <a:xfrm>
              <a:off x="2651484" y="5074032"/>
              <a:ext cx="1906515" cy="484838"/>
            </a:xfrm>
            <a:prstGeom prst="rect">
              <a:avLst/>
            </a:prstGeom>
            <a:noFill/>
          </p:spPr>
          <p:txBody>
            <a:bodyPr wrap="square" rtlCol="0">
              <a:spAutoFit/>
            </a:bodyPr>
            <a:lstStyle/>
            <a:p>
              <a:pPr algn="ctr"/>
              <a:r>
                <a:rPr lang="zh-CN" altLang="en-US" sz="4800" dirty="0">
                  <a:solidFill>
                    <a:schemeClr val="bg1"/>
                  </a:solidFill>
                  <a:cs typeface="+mn-ea"/>
                  <a:sym typeface="+mn-lt"/>
                </a:rPr>
                <a:t>目 录</a:t>
              </a:r>
            </a:p>
          </p:txBody>
        </p:sp>
        <p:sp>
          <p:nvSpPr>
            <p:cNvPr id="7" name="文本框 6"/>
            <p:cNvSpPr txBox="1"/>
            <p:nvPr/>
          </p:nvSpPr>
          <p:spPr>
            <a:xfrm rot="16200000">
              <a:off x="4826971" y="4526808"/>
              <a:ext cx="467473" cy="1624979"/>
            </a:xfrm>
            <a:prstGeom prst="rect">
              <a:avLst/>
            </a:prstGeom>
            <a:noFill/>
          </p:spPr>
          <p:txBody>
            <a:bodyPr vert="eaVert" wrap="square" rtlCol="0">
              <a:spAutoFit/>
            </a:bodyPr>
            <a:lstStyle/>
            <a:p>
              <a:pPr algn="dist"/>
              <a:r>
                <a:rPr lang="en-US" altLang="zh-CN" sz="4000" b="1" dirty="0">
                  <a:solidFill>
                    <a:schemeClr val="accent1"/>
                  </a:solidFill>
                  <a:cs typeface="+mn-ea"/>
                  <a:sym typeface="+mn-lt"/>
                </a:rPr>
                <a:t>CONTENT</a:t>
              </a:r>
            </a:p>
          </p:txBody>
        </p:sp>
      </p:grpSp>
      <p:sp>
        <p:nvSpPr>
          <p:cNvPr id="3" name="椭圆 2"/>
          <p:cNvSpPr/>
          <p:nvPr/>
        </p:nvSpPr>
        <p:spPr>
          <a:xfrm>
            <a:off x="1302483" y="3092518"/>
            <a:ext cx="1335875" cy="1335875"/>
          </a:xfrm>
          <a:prstGeom prst="ellipse">
            <a:avLst/>
          </a:prstGeom>
          <a:solidFill>
            <a:schemeClr val="bg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grpSp>
        <p:nvGrpSpPr>
          <p:cNvPr id="4" name="组合 3"/>
          <p:cNvGrpSpPr/>
          <p:nvPr/>
        </p:nvGrpSpPr>
        <p:grpSpPr>
          <a:xfrm>
            <a:off x="860885" y="4817489"/>
            <a:ext cx="2168269" cy="719932"/>
            <a:chOff x="2882473" y="2860583"/>
            <a:chExt cx="3679978" cy="719932"/>
          </a:xfrm>
        </p:grpSpPr>
        <p:sp>
          <p:nvSpPr>
            <p:cNvPr id="59" name="文本框 43"/>
            <p:cNvSpPr txBox="1"/>
            <p:nvPr/>
          </p:nvSpPr>
          <p:spPr>
            <a:xfrm>
              <a:off x="2882473" y="2860583"/>
              <a:ext cx="3679978"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工作总结报告</a:t>
              </a:r>
            </a:p>
          </p:txBody>
        </p:sp>
        <p:sp>
          <p:nvSpPr>
            <p:cNvPr id="82"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p>
          </p:txBody>
        </p:sp>
      </p:grpSp>
      <p:grpSp>
        <p:nvGrpSpPr>
          <p:cNvPr id="83" name="组合 82"/>
          <p:cNvGrpSpPr/>
          <p:nvPr/>
        </p:nvGrpSpPr>
        <p:grpSpPr>
          <a:xfrm>
            <a:off x="3448597" y="4817489"/>
            <a:ext cx="2330944" cy="719932"/>
            <a:chOff x="2882473" y="2860583"/>
            <a:chExt cx="3679978" cy="719932"/>
          </a:xfrm>
        </p:grpSpPr>
        <p:sp>
          <p:nvSpPr>
            <p:cNvPr id="84" name="文本框 43"/>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项目业绩分析</a:t>
              </a:r>
            </a:p>
          </p:txBody>
        </p:sp>
        <p:sp>
          <p:nvSpPr>
            <p:cNvPr id="85"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p>
          </p:txBody>
        </p:sp>
      </p:grpSp>
      <p:sp>
        <p:nvSpPr>
          <p:cNvPr id="40" name="椭圆 39"/>
          <p:cNvSpPr/>
          <p:nvPr/>
        </p:nvSpPr>
        <p:spPr>
          <a:xfrm>
            <a:off x="3951670" y="3092518"/>
            <a:ext cx="1335875" cy="1335875"/>
          </a:xfrm>
          <a:prstGeom prst="ellipse">
            <a:avLst/>
          </a:prstGeom>
          <a:solidFill>
            <a:schemeClr val="accent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sp>
        <p:nvSpPr>
          <p:cNvPr id="41" name="椭圆 40"/>
          <p:cNvSpPr/>
          <p:nvPr/>
        </p:nvSpPr>
        <p:spPr>
          <a:xfrm>
            <a:off x="6600857" y="3092518"/>
            <a:ext cx="1335875" cy="1335875"/>
          </a:xfrm>
          <a:prstGeom prst="ellipse">
            <a:avLst/>
          </a:prstGeom>
          <a:solidFill>
            <a:schemeClr val="bg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sp>
        <p:nvSpPr>
          <p:cNvPr id="42" name="椭圆 41"/>
          <p:cNvSpPr/>
          <p:nvPr/>
        </p:nvSpPr>
        <p:spPr>
          <a:xfrm>
            <a:off x="9250045" y="3092518"/>
            <a:ext cx="1335875" cy="1335875"/>
          </a:xfrm>
          <a:prstGeom prst="ellipse">
            <a:avLst/>
          </a:prstGeom>
          <a:solidFill>
            <a:schemeClr val="accent1"/>
          </a:solidFill>
          <a:ln>
            <a:noFill/>
          </a:ln>
          <a:effectLst>
            <a:outerShdw blurRad="330200" dist="1778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cs typeface="+mn-ea"/>
              <a:sym typeface="+mn-lt"/>
            </a:endParaRPr>
          </a:p>
        </p:txBody>
      </p:sp>
      <p:grpSp>
        <p:nvGrpSpPr>
          <p:cNvPr id="43" name="组合 42"/>
          <p:cNvGrpSpPr/>
          <p:nvPr/>
        </p:nvGrpSpPr>
        <p:grpSpPr>
          <a:xfrm>
            <a:off x="6198984" y="4817489"/>
            <a:ext cx="2330944" cy="719932"/>
            <a:chOff x="2882473" y="2860583"/>
            <a:chExt cx="3679978" cy="719932"/>
          </a:xfrm>
        </p:grpSpPr>
        <p:sp>
          <p:nvSpPr>
            <p:cNvPr id="44" name="文本框 43"/>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工作不足与改善</a:t>
              </a:r>
            </a:p>
          </p:txBody>
        </p:sp>
        <p:sp>
          <p:nvSpPr>
            <p:cNvPr id="45"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p>
          </p:txBody>
        </p:sp>
      </p:grpSp>
      <p:grpSp>
        <p:nvGrpSpPr>
          <p:cNvPr id="46" name="组合 45"/>
          <p:cNvGrpSpPr/>
          <p:nvPr/>
        </p:nvGrpSpPr>
        <p:grpSpPr>
          <a:xfrm>
            <a:off x="8949371" y="4817489"/>
            <a:ext cx="2330944" cy="719932"/>
            <a:chOff x="2882473" y="2860583"/>
            <a:chExt cx="3679978" cy="719932"/>
          </a:xfrm>
        </p:grpSpPr>
        <p:sp>
          <p:nvSpPr>
            <p:cNvPr id="47" name="文本框 46"/>
            <p:cNvSpPr txBox="1"/>
            <p:nvPr/>
          </p:nvSpPr>
          <p:spPr>
            <a:xfrm>
              <a:off x="2882473" y="2860583"/>
              <a:ext cx="3670216"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65000"/>
                      <a:lumOff val="35000"/>
                    </a:schemeClr>
                  </a:solidFill>
                  <a:cs typeface="+mn-ea"/>
                  <a:sym typeface="+mn-lt"/>
                </a:rPr>
                <a:t>工作计划方向</a:t>
              </a:r>
            </a:p>
          </p:txBody>
        </p:sp>
        <p:sp>
          <p:nvSpPr>
            <p:cNvPr id="48" name="文本框 11"/>
            <p:cNvSpPr txBox="1"/>
            <p:nvPr/>
          </p:nvSpPr>
          <p:spPr>
            <a:xfrm>
              <a:off x="2882473" y="3325252"/>
              <a:ext cx="3679978" cy="255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800" dirty="0">
                  <a:solidFill>
                    <a:schemeClr val="bg1">
                      <a:lumMod val="65000"/>
                    </a:schemeClr>
                  </a:solidFill>
                  <a:cs typeface="+mn-ea"/>
                  <a:sym typeface="+mn-lt"/>
                </a:rPr>
                <a:t>请在文本框内这里输入您的内容；</a:t>
              </a:r>
            </a:p>
          </p:txBody>
        </p:sp>
      </p:grpSp>
      <p:sp>
        <p:nvSpPr>
          <p:cNvPr id="50" name="文本框 43"/>
          <p:cNvSpPr txBox="1"/>
          <p:nvPr/>
        </p:nvSpPr>
        <p:spPr>
          <a:xfrm>
            <a:off x="1626163"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accent1"/>
                </a:solidFill>
                <a:cs typeface="+mn-ea"/>
                <a:sym typeface="+mn-lt"/>
              </a:rPr>
              <a:t>01</a:t>
            </a:r>
          </a:p>
        </p:txBody>
      </p:sp>
      <p:sp>
        <p:nvSpPr>
          <p:cNvPr id="53" name="文本框 43"/>
          <p:cNvSpPr txBox="1"/>
          <p:nvPr/>
        </p:nvSpPr>
        <p:spPr>
          <a:xfrm>
            <a:off x="4275350"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bg1"/>
                </a:solidFill>
                <a:cs typeface="+mn-ea"/>
                <a:sym typeface="+mn-lt"/>
              </a:rPr>
              <a:t>02</a:t>
            </a:r>
          </a:p>
        </p:txBody>
      </p:sp>
      <p:sp>
        <p:nvSpPr>
          <p:cNvPr id="54" name="文本框 43"/>
          <p:cNvSpPr txBox="1"/>
          <p:nvPr/>
        </p:nvSpPr>
        <p:spPr>
          <a:xfrm>
            <a:off x="6924537"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accent1"/>
                </a:solidFill>
                <a:cs typeface="+mn-ea"/>
                <a:sym typeface="+mn-lt"/>
              </a:rPr>
              <a:t>03</a:t>
            </a:r>
          </a:p>
        </p:txBody>
      </p:sp>
      <p:sp>
        <p:nvSpPr>
          <p:cNvPr id="55" name="文本框 43"/>
          <p:cNvSpPr txBox="1"/>
          <p:nvPr/>
        </p:nvSpPr>
        <p:spPr>
          <a:xfrm>
            <a:off x="9573725" y="3498845"/>
            <a:ext cx="688515" cy="5219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800" dirty="0">
                <a:solidFill>
                  <a:schemeClr val="bg1"/>
                </a:solidFill>
                <a:cs typeface="+mn-ea"/>
                <a:sym typeface="+mn-lt"/>
              </a:rPr>
              <a:t>04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id="{8A8F239B-78B0-41FB-A45A-C39AACE18ACA}"/>
              </a:ext>
            </a:extLst>
          </p:cNvPr>
          <p:cNvGrpSpPr/>
          <p:nvPr/>
        </p:nvGrpSpPr>
        <p:grpSpPr>
          <a:xfrm>
            <a:off x="847378" y="283903"/>
            <a:ext cx="5591416" cy="737253"/>
            <a:chOff x="3838382" y="1456942"/>
            <a:chExt cx="5395381" cy="737253"/>
          </a:xfrm>
        </p:grpSpPr>
        <p:sp>
          <p:nvSpPr>
            <p:cNvPr id="43" name="文本框 82">
              <a:extLst>
                <a:ext uri="{FF2B5EF4-FFF2-40B4-BE49-F238E27FC236}">
                  <a16:creationId xmlns:a16="http://schemas.microsoft.com/office/drawing/2014/main" id="{4E1D695B-8498-4C1C-A8B7-AB456D07789F}"/>
                </a:ext>
              </a:extLst>
            </p:cNvPr>
            <p:cNvSpPr txBox="1"/>
            <p:nvPr/>
          </p:nvSpPr>
          <p:spPr>
            <a:xfrm>
              <a:off x="3838382" y="1456942"/>
              <a:ext cx="515418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工作计划方向</a:t>
              </a:r>
            </a:p>
          </p:txBody>
        </p:sp>
        <p:sp>
          <p:nvSpPr>
            <p:cNvPr id="44" name="文本框 83">
              <a:extLst>
                <a:ext uri="{FF2B5EF4-FFF2-40B4-BE49-F238E27FC236}">
                  <a16:creationId xmlns:a16="http://schemas.microsoft.com/office/drawing/2014/main" id="{E332E286-DEFF-4FB9-A4C1-71A90AF9315F}"/>
                </a:ext>
              </a:extLst>
            </p:cNvPr>
            <p:cNvSpPr txBox="1"/>
            <p:nvPr/>
          </p:nvSpPr>
          <p:spPr>
            <a:xfrm>
              <a:off x="3838382" y="1918607"/>
              <a:ext cx="5395381"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45" name="组合 44">
            <a:extLst>
              <a:ext uri="{FF2B5EF4-FFF2-40B4-BE49-F238E27FC236}">
                <a16:creationId xmlns:a16="http://schemas.microsoft.com/office/drawing/2014/main" id="{5020F295-5C1E-4FCA-8377-9429F2E490DF}"/>
              </a:ext>
            </a:extLst>
          </p:cNvPr>
          <p:cNvGrpSpPr/>
          <p:nvPr/>
        </p:nvGrpSpPr>
        <p:grpSpPr>
          <a:xfrm>
            <a:off x="806499" y="1840609"/>
            <a:ext cx="1934629" cy="800579"/>
            <a:chOff x="468937" y="2419540"/>
            <a:chExt cx="1934629" cy="800579"/>
          </a:xfrm>
        </p:grpSpPr>
        <p:sp>
          <p:nvSpPr>
            <p:cNvPr id="50" name="TextBox 18">
              <a:extLst>
                <a:ext uri="{FF2B5EF4-FFF2-40B4-BE49-F238E27FC236}">
                  <a16:creationId xmlns:a16="http://schemas.microsoft.com/office/drawing/2014/main" id="{1475C5FE-7E1A-4B49-B6ED-9A308B1E25AA}"/>
                </a:ext>
              </a:extLst>
            </p:cNvPr>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prstClr val="black"/>
                  </a:solidFill>
                  <a:effectLst/>
                  <a:uLnTx/>
                  <a:uFillTx/>
                  <a:cs typeface="+mn-ea"/>
                  <a:sym typeface="+mn-lt"/>
                </a:rPr>
                <a:t>PRESENT</a:t>
              </a:r>
            </a:p>
          </p:txBody>
        </p:sp>
        <p:sp>
          <p:nvSpPr>
            <p:cNvPr id="51" name="矩形 50">
              <a:extLst>
                <a:ext uri="{FF2B5EF4-FFF2-40B4-BE49-F238E27FC236}">
                  <a16:creationId xmlns:a16="http://schemas.microsoft.com/office/drawing/2014/main" id="{919B25FD-AB8B-4B1D-AB86-78BE09EAA19C}"/>
                </a:ext>
              </a:extLst>
            </p:cNvPr>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p>
          </p:txBody>
        </p:sp>
      </p:grpSp>
      <p:grpSp>
        <p:nvGrpSpPr>
          <p:cNvPr id="52" name="组合 51">
            <a:extLst>
              <a:ext uri="{FF2B5EF4-FFF2-40B4-BE49-F238E27FC236}">
                <a16:creationId xmlns:a16="http://schemas.microsoft.com/office/drawing/2014/main" id="{DA97EA54-4EDB-4223-B6BA-4FDF1614F88F}"/>
              </a:ext>
            </a:extLst>
          </p:cNvPr>
          <p:cNvGrpSpPr/>
          <p:nvPr/>
        </p:nvGrpSpPr>
        <p:grpSpPr>
          <a:xfrm>
            <a:off x="806499" y="2983609"/>
            <a:ext cx="1934629" cy="800579"/>
            <a:chOff x="468937" y="2419540"/>
            <a:chExt cx="1934629" cy="800579"/>
          </a:xfrm>
        </p:grpSpPr>
        <p:sp>
          <p:nvSpPr>
            <p:cNvPr id="53" name="TextBox 18">
              <a:extLst>
                <a:ext uri="{FF2B5EF4-FFF2-40B4-BE49-F238E27FC236}">
                  <a16:creationId xmlns:a16="http://schemas.microsoft.com/office/drawing/2014/main" id="{B3BEDF71-BF84-4FD9-B396-1B8D2F966F7F}"/>
                </a:ext>
              </a:extLst>
            </p:cNvPr>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prstClr val="black"/>
                  </a:solidFill>
                  <a:effectLst/>
                  <a:uLnTx/>
                  <a:uFillTx/>
                  <a:cs typeface="+mn-ea"/>
                  <a:sym typeface="+mn-lt"/>
                </a:rPr>
                <a:t>PRESENT</a:t>
              </a:r>
            </a:p>
          </p:txBody>
        </p:sp>
        <p:sp>
          <p:nvSpPr>
            <p:cNvPr id="54" name="矩形 53">
              <a:extLst>
                <a:ext uri="{FF2B5EF4-FFF2-40B4-BE49-F238E27FC236}">
                  <a16:creationId xmlns:a16="http://schemas.microsoft.com/office/drawing/2014/main" id="{399D2B8C-4FED-491A-A799-F3507A09CE9A}"/>
                </a:ext>
              </a:extLst>
            </p:cNvPr>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p>
          </p:txBody>
        </p:sp>
      </p:grpSp>
      <p:grpSp>
        <p:nvGrpSpPr>
          <p:cNvPr id="55" name="组合 54">
            <a:extLst>
              <a:ext uri="{FF2B5EF4-FFF2-40B4-BE49-F238E27FC236}">
                <a16:creationId xmlns:a16="http://schemas.microsoft.com/office/drawing/2014/main" id="{37AA1DEE-A920-4DB2-ABEE-C90F17CAB572}"/>
              </a:ext>
            </a:extLst>
          </p:cNvPr>
          <p:cNvGrpSpPr/>
          <p:nvPr/>
        </p:nvGrpSpPr>
        <p:grpSpPr>
          <a:xfrm>
            <a:off x="806499" y="4126609"/>
            <a:ext cx="1934629" cy="800579"/>
            <a:chOff x="468937" y="2419540"/>
            <a:chExt cx="1934629" cy="800579"/>
          </a:xfrm>
        </p:grpSpPr>
        <p:sp>
          <p:nvSpPr>
            <p:cNvPr id="56" name="TextBox 18">
              <a:extLst>
                <a:ext uri="{FF2B5EF4-FFF2-40B4-BE49-F238E27FC236}">
                  <a16:creationId xmlns:a16="http://schemas.microsoft.com/office/drawing/2014/main" id="{48AF6142-638F-4F11-ACBF-1FE256C81811}"/>
                </a:ext>
              </a:extLst>
            </p:cNvPr>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prstClr val="black"/>
                  </a:solidFill>
                  <a:effectLst/>
                  <a:uLnTx/>
                  <a:uFillTx/>
                  <a:cs typeface="+mn-ea"/>
                  <a:sym typeface="+mn-lt"/>
                </a:rPr>
                <a:t>PRESENT</a:t>
              </a:r>
            </a:p>
          </p:txBody>
        </p:sp>
        <p:sp>
          <p:nvSpPr>
            <p:cNvPr id="57" name="矩形 56">
              <a:extLst>
                <a:ext uri="{FF2B5EF4-FFF2-40B4-BE49-F238E27FC236}">
                  <a16:creationId xmlns:a16="http://schemas.microsoft.com/office/drawing/2014/main" id="{C1DBFC02-B3AC-4B85-B983-71FBB5BDBB18}"/>
                </a:ext>
              </a:extLst>
            </p:cNvPr>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p>
          </p:txBody>
        </p:sp>
      </p:grpSp>
      <p:grpSp>
        <p:nvGrpSpPr>
          <p:cNvPr id="58" name="组合 57">
            <a:extLst>
              <a:ext uri="{FF2B5EF4-FFF2-40B4-BE49-F238E27FC236}">
                <a16:creationId xmlns:a16="http://schemas.microsoft.com/office/drawing/2014/main" id="{8122DD12-6FF6-4830-A842-11CF38FD44F0}"/>
              </a:ext>
            </a:extLst>
          </p:cNvPr>
          <p:cNvGrpSpPr/>
          <p:nvPr/>
        </p:nvGrpSpPr>
        <p:grpSpPr>
          <a:xfrm>
            <a:off x="806499" y="5269609"/>
            <a:ext cx="1934629" cy="800579"/>
            <a:chOff x="468937" y="2419540"/>
            <a:chExt cx="1934629" cy="800579"/>
          </a:xfrm>
        </p:grpSpPr>
        <p:sp>
          <p:nvSpPr>
            <p:cNvPr id="59" name="TextBox 18">
              <a:extLst>
                <a:ext uri="{FF2B5EF4-FFF2-40B4-BE49-F238E27FC236}">
                  <a16:creationId xmlns:a16="http://schemas.microsoft.com/office/drawing/2014/main" id="{C3FFF4AB-2295-4011-94BE-73DDE63F1839}"/>
                </a:ext>
              </a:extLst>
            </p:cNvPr>
            <p:cNvSpPr txBox="1"/>
            <p:nvPr/>
          </p:nvSpPr>
          <p:spPr>
            <a:xfrm flipH="1">
              <a:off x="468937" y="2419540"/>
              <a:ext cx="118333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prstClr val="black"/>
                  </a:solidFill>
                  <a:effectLst/>
                  <a:uLnTx/>
                  <a:uFillTx/>
                  <a:cs typeface="+mn-ea"/>
                  <a:sym typeface="+mn-lt"/>
                </a:rPr>
                <a:t>PRESENT</a:t>
              </a:r>
            </a:p>
          </p:txBody>
        </p:sp>
        <p:sp>
          <p:nvSpPr>
            <p:cNvPr id="61" name="矩形 60">
              <a:extLst>
                <a:ext uri="{FF2B5EF4-FFF2-40B4-BE49-F238E27FC236}">
                  <a16:creationId xmlns:a16="http://schemas.microsoft.com/office/drawing/2014/main" id="{85D42B5F-1B4E-4613-9202-E324627EDA43}"/>
                </a:ext>
              </a:extLst>
            </p:cNvPr>
            <p:cNvSpPr/>
            <p:nvPr/>
          </p:nvSpPr>
          <p:spPr>
            <a:xfrm>
              <a:off x="470268" y="2823664"/>
              <a:ext cx="1933298" cy="3964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700" i="0" u="none" strike="noStrike" kern="0" cap="none" spc="0" normalizeH="0" baseline="0" noProof="0" dirty="0">
                  <a:ln>
                    <a:noFill/>
                  </a:ln>
                  <a:solidFill>
                    <a:prstClr val="black"/>
                  </a:solidFill>
                  <a:effectLst/>
                  <a:uLnTx/>
                  <a:uFillTx/>
                  <a:cs typeface="+mn-ea"/>
                  <a:sym typeface="+mn-lt"/>
                </a:rPr>
                <a:t>OF THIS SCHEME, WE THANK YOU FOR YOUR READING, THE PROPOSAL</a:t>
              </a:r>
            </a:p>
          </p:txBody>
        </p:sp>
      </p:grpSp>
      <p:grpSp>
        <p:nvGrpSpPr>
          <p:cNvPr id="62" name="组合 4">
            <a:extLst>
              <a:ext uri="{FF2B5EF4-FFF2-40B4-BE49-F238E27FC236}">
                <a16:creationId xmlns:a16="http://schemas.microsoft.com/office/drawing/2014/main" id="{0B93C134-B48B-4BBC-B731-CBC1DF65B771}"/>
              </a:ext>
            </a:extLst>
          </p:cNvPr>
          <p:cNvGrpSpPr/>
          <p:nvPr/>
        </p:nvGrpSpPr>
        <p:grpSpPr>
          <a:xfrm>
            <a:off x="2990962" y="1830881"/>
            <a:ext cx="2375531" cy="4320480"/>
            <a:chOff x="2068615" y="1696036"/>
            <a:chExt cx="2376264" cy="4320480"/>
          </a:xfrm>
        </p:grpSpPr>
        <p:sp>
          <p:nvSpPr>
            <p:cNvPr id="63" name="圆角矩形 5">
              <a:extLst>
                <a:ext uri="{FF2B5EF4-FFF2-40B4-BE49-F238E27FC236}">
                  <a16:creationId xmlns:a16="http://schemas.microsoft.com/office/drawing/2014/main" id="{070AD3C4-8375-4031-B436-2A08A1432BD3}"/>
                </a:ext>
              </a:extLst>
            </p:cNvPr>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65" name="圆角矩形 6">
              <a:extLst>
                <a:ext uri="{FF2B5EF4-FFF2-40B4-BE49-F238E27FC236}">
                  <a16:creationId xmlns:a16="http://schemas.microsoft.com/office/drawing/2014/main" id="{3512474B-C7D5-4DB9-A8FF-FE80CD812CC7}"/>
                </a:ext>
              </a:extLst>
            </p:cNvPr>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chemeClr val="accent1"/>
            </a:solidFill>
            <a:ln w="25400" cap="flat" cmpd="sng" algn="ctr">
              <a:solidFill>
                <a:schemeClr val="accent1"/>
              </a:solidFill>
              <a:prstDash val="solid"/>
            </a:ln>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66" name="TextBox 7">
              <a:extLst>
                <a:ext uri="{FF2B5EF4-FFF2-40B4-BE49-F238E27FC236}">
                  <a16:creationId xmlns:a16="http://schemas.microsoft.com/office/drawing/2014/main" id="{69C1232B-5ADE-49F8-88CF-A553A7E35E9F}"/>
                </a:ext>
              </a:extLst>
            </p:cNvPr>
            <p:cNvSpPr txBox="1"/>
            <p:nvPr/>
          </p:nvSpPr>
          <p:spPr>
            <a:xfrm>
              <a:off x="2165202" y="2220124"/>
              <a:ext cx="598911" cy="953851"/>
            </a:xfrm>
            <a:prstGeom prst="rect">
              <a:avLst/>
            </a:prstGeom>
            <a:noFill/>
          </p:spPr>
          <p:txBody>
            <a:bodyPr wrap="square" rtlCol="0">
              <a:spAutoFit/>
            </a:bodyPr>
            <a:lstStyle/>
            <a:p>
              <a:pPr marL="0" marR="0" lvl="0" indent="0" algn="ctr" defTabSz="1218804" eaLnBrk="1" fontAlgn="auto" latinLnBrk="0" hangingPunct="1">
                <a:lnSpc>
                  <a:spcPct val="100000"/>
                </a:lnSpc>
                <a:spcBef>
                  <a:spcPts val="0"/>
                </a:spcBef>
                <a:spcAft>
                  <a:spcPts val="0"/>
                </a:spcAft>
                <a:buClrTx/>
                <a:buSzTx/>
                <a:buFontTx/>
                <a:buNone/>
                <a:tabLst/>
                <a:defRPr/>
              </a:pPr>
              <a:r>
                <a:rPr kumimoji="0" lang="en-US" altLang="zh-CN" sz="2799" i="0" u="none" strike="noStrike" kern="0" cap="none" spc="0" normalizeH="0" baseline="0" noProof="0" dirty="0">
                  <a:ln>
                    <a:noFill/>
                  </a:ln>
                  <a:solidFill>
                    <a:srgbClr val="FFFFFF"/>
                  </a:solidFill>
                  <a:effectLst/>
                  <a:uLnTx/>
                  <a:uFillTx/>
                  <a:cs typeface="+mn-ea"/>
                  <a:sym typeface="+mn-lt"/>
                </a:rPr>
                <a:t>01</a:t>
              </a:r>
              <a:endParaRPr kumimoji="0" lang="zh-CN" altLang="en-US" sz="2799" i="0" u="none" strike="noStrike" kern="0" cap="none" spc="0" normalizeH="0" baseline="0" noProof="0" dirty="0">
                <a:ln>
                  <a:noFill/>
                </a:ln>
                <a:solidFill>
                  <a:srgbClr val="FFFFFF"/>
                </a:solidFill>
                <a:effectLst/>
                <a:uLnTx/>
                <a:uFillTx/>
                <a:cs typeface="+mn-ea"/>
                <a:sym typeface="+mn-lt"/>
              </a:endParaRPr>
            </a:p>
          </p:txBody>
        </p:sp>
        <p:sp>
          <p:nvSpPr>
            <p:cNvPr id="68" name="TextBox 8">
              <a:extLst>
                <a:ext uri="{FF2B5EF4-FFF2-40B4-BE49-F238E27FC236}">
                  <a16:creationId xmlns:a16="http://schemas.microsoft.com/office/drawing/2014/main" id="{FB22ED07-5BBC-4A2C-A564-A0388D91CC4C}"/>
                </a:ext>
              </a:extLst>
            </p:cNvPr>
            <p:cNvSpPr txBox="1"/>
            <p:nvPr/>
          </p:nvSpPr>
          <p:spPr>
            <a:xfrm>
              <a:off x="2462805" y="3256390"/>
              <a:ext cx="1635577" cy="338426"/>
            </a:xfrm>
            <a:prstGeom prst="rect">
              <a:avLst/>
            </a:prstGeom>
            <a:noFill/>
          </p:spPr>
          <p:txBody>
            <a:bodyPr wrap="square" rtlCol="0">
              <a:spAutoFit/>
            </a:bodyPr>
            <a:lstStyle/>
            <a:p>
              <a:pPr marL="0" marR="0" lvl="0" indent="0" algn="ctr" defTabSz="1218804" eaLnBrk="1" fontAlgn="auto" latinLnBrk="0" hangingPunct="1">
                <a:lnSpc>
                  <a:spcPct val="100000"/>
                </a:lnSpc>
                <a:spcBef>
                  <a:spcPts val="0"/>
                </a:spcBef>
                <a:spcAft>
                  <a:spcPts val="0"/>
                </a:spcAft>
                <a:buClrTx/>
                <a:buSzTx/>
                <a:buFontTx/>
                <a:buNone/>
                <a:tabLst/>
                <a:defRPr/>
              </a:pPr>
              <a:r>
                <a:rPr kumimoji="0" lang="zh-CN" altLang="en-US" sz="1599" i="0" u="none" strike="noStrike" kern="0" cap="none" spc="0" normalizeH="0" baseline="0" noProof="0" dirty="0">
                  <a:ln>
                    <a:noFill/>
                  </a:ln>
                  <a:solidFill>
                    <a:srgbClr val="000000">
                      <a:lumMod val="75000"/>
                      <a:lumOff val="25000"/>
                    </a:srgbClr>
                  </a:solidFill>
                  <a:effectLst/>
                  <a:uLnTx/>
                  <a:uFillTx/>
                  <a:cs typeface="+mn-ea"/>
                  <a:sym typeface="+mn-lt"/>
                </a:rPr>
                <a:t>添加标题</a:t>
              </a:r>
            </a:p>
          </p:txBody>
        </p:sp>
        <p:sp>
          <p:nvSpPr>
            <p:cNvPr id="71" name="TextBox 9">
              <a:extLst>
                <a:ext uri="{FF2B5EF4-FFF2-40B4-BE49-F238E27FC236}">
                  <a16:creationId xmlns:a16="http://schemas.microsoft.com/office/drawing/2014/main" id="{979C36CE-8EC0-43CB-9A4A-62898C1E0861}"/>
                </a:ext>
              </a:extLst>
            </p:cNvPr>
            <p:cNvSpPr txBox="1"/>
            <p:nvPr/>
          </p:nvSpPr>
          <p:spPr>
            <a:xfrm>
              <a:off x="2415112" y="3639941"/>
              <a:ext cx="1683269" cy="1200329"/>
            </a:xfrm>
            <a:prstGeom prst="rect">
              <a:avLst/>
            </a:prstGeom>
            <a:noFill/>
          </p:spPr>
          <p:txBody>
            <a:bodyPr wrap="square" rtlCol="0">
              <a:spAutoFit/>
            </a:bodyPr>
            <a:lstStyle/>
            <a:p>
              <a:pPr marL="0" marR="0" lvl="0" indent="0" algn="ctr" defTabSz="1218804" eaLnBrk="1" fontAlgn="auto" latinLnBrk="0" hangingPunct="1">
                <a:lnSpc>
                  <a:spcPct val="150000"/>
                </a:lnSpc>
                <a:spcBef>
                  <a:spcPts val="0"/>
                </a:spcBef>
                <a:spcAft>
                  <a:spcPts val="0"/>
                </a:spcAft>
                <a:buClrTx/>
                <a:buSzTx/>
                <a:buFontTx/>
                <a:buNone/>
                <a:tabLst/>
                <a:defRPr/>
              </a:pPr>
              <a:r>
                <a:rPr kumimoji="0" lang="zh-CN" altLang="en-US" sz="1200" i="0" u="none" strike="noStrike" kern="0" cap="none" spc="0" normalizeH="0" baseline="0" noProof="0" dirty="0">
                  <a:ln>
                    <a:noFill/>
                  </a:ln>
                  <a:solidFill>
                    <a:srgbClr val="000000">
                      <a:lumMod val="50000"/>
                      <a:lumOff val="50000"/>
                    </a:srgbClr>
                  </a:solidFill>
                  <a:effectLst/>
                  <a:uLnTx/>
                  <a:uFillTx/>
                  <a:cs typeface="+mn-ea"/>
                  <a:sym typeface="+mn-lt"/>
                </a:rPr>
                <a:t>单击此处添加文本单击此处添加文本单击此处添加文本单击此处添加文本</a:t>
              </a:r>
            </a:p>
          </p:txBody>
        </p:sp>
        <p:graphicFrame>
          <p:nvGraphicFramePr>
            <p:cNvPr id="72" name="图表 71">
              <a:extLst>
                <a:ext uri="{FF2B5EF4-FFF2-40B4-BE49-F238E27FC236}">
                  <a16:creationId xmlns:a16="http://schemas.microsoft.com/office/drawing/2014/main" id="{087CAFFC-5D1E-4ACB-AE88-53A394F0F09D}"/>
                </a:ext>
              </a:extLst>
            </p:cNvPr>
            <p:cNvGraphicFramePr/>
            <p:nvPr>
              <p:extLst>
                <p:ext uri="{D42A27DB-BD31-4B8C-83A1-F6EECF244321}">
                  <p14:modId xmlns:p14="http://schemas.microsoft.com/office/powerpoint/2010/main" val="1944370025"/>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2"/>
            </a:graphicData>
          </a:graphic>
        </p:graphicFrame>
        <p:sp>
          <p:nvSpPr>
            <p:cNvPr id="73" name="Freeform 11">
              <a:extLst>
                <a:ext uri="{FF2B5EF4-FFF2-40B4-BE49-F238E27FC236}">
                  <a16:creationId xmlns:a16="http://schemas.microsoft.com/office/drawing/2014/main" id="{3D5D04AA-633A-46A2-90F8-4E9A55F0846C}"/>
                </a:ext>
              </a:extLst>
            </p:cNvPr>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rgbClr val="FFFFFF"/>
            </a:solidFill>
            <a:ln w="0">
              <a:noFill/>
              <a:prstDash val="solid"/>
              <a:round/>
              <a:headEnd/>
              <a:tailEnd/>
            </a:ln>
            <a:effectLst>
              <a:outerShdw blurRad="50800" dist="38100" dir="8100000" algn="tr" rotWithShape="0">
                <a:prstClr val="black">
                  <a:alpha val="40000"/>
                </a:prst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000000"/>
                </a:solidFill>
                <a:effectLst/>
                <a:uLnTx/>
                <a:uFillTx/>
                <a:cs typeface="+mn-ea"/>
                <a:sym typeface="+mn-lt"/>
              </a:endParaRPr>
            </a:p>
          </p:txBody>
        </p:sp>
      </p:grpSp>
      <p:sp>
        <p:nvSpPr>
          <p:cNvPr id="74" name="圆角矩形 12">
            <a:extLst>
              <a:ext uri="{FF2B5EF4-FFF2-40B4-BE49-F238E27FC236}">
                <a16:creationId xmlns:a16="http://schemas.microsoft.com/office/drawing/2014/main" id="{846CB18E-9D4B-4645-AD19-493148DFC57B}"/>
              </a:ext>
            </a:extLst>
          </p:cNvPr>
          <p:cNvSpPr/>
          <p:nvPr/>
        </p:nvSpPr>
        <p:spPr>
          <a:xfrm>
            <a:off x="6079189" y="2009365"/>
            <a:ext cx="643010" cy="663127"/>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75" name="圆角矩形 14">
            <a:extLst>
              <a:ext uri="{FF2B5EF4-FFF2-40B4-BE49-F238E27FC236}">
                <a16:creationId xmlns:a16="http://schemas.microsoft.com/office/drawing/2014/main" id="{7CE48A36-C319-430B-9984-82AC6FEEADF5}"/>
              </a:ext>
            </a:extLst>
          </p:cNvPr>
          <p:cNvSpPr/>
          <p:nvPr/>
        </p:nvSpPr>
        <p:spPr>
          <a:xfrm>
            <a:off x="6079189" y="3063053"/>
            <a:ext cx="643010" cy="663127"/>
          </a:xfrm>
          <a:prstGeom prst="roundRect">
            <a:avLst>
              <a:gd name="adj" fmla="val 7822"/>
            </a:avLst>
          </a:prstGeom>
          <a:solidFill>
            <a:schemeClr val="accent1"/>
          </a:solidFill>
          <a:ln w="25400" cap="flat" cmpd="sng" algn="ctr">
            <a:solidFill>
              <a:schemeClr val="accent1"/>
            </a:soli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76" name="圆角矩形 16">
            <a:extLst>
              <a:ext uri="{FF2B5EF4-FFF2-40B4-BE49-F238E27FC236}">
                <a16:creationId xmlns:a16="http://schemas.microsoft.com/office/drawing/2014/main" id="{7F4E8E70-5412-4FFE-8F56-95058B0D42AE}"/>
              </a:ext>
            </a:extLst>
          </p:cNvPr>
          <p:cNvSpPr/>
          <p:nvPr/>
        </p:nvSpPr>
        <p:spPr>
          <a:xfrm>
            <a:off x="6079189" y="4116742"/>
            <a:ext cx="643010" cy="663127"/>
          </a:xfrm>
          <a:prstGeom prst="roundRect">
            <a:avLst>
              <a:gd name="adj" fmla="val 7822"/>
            </a:avLst>
          </a:prstGeom>
          <a:gradFill flip="none" rotWithShape="1">
            <a:gsLst>
              <a:gs pos="0">
                <a:srgbClr val="C9CBC8"/>
              </a:gs>
              <a:gs pos="100000">
                <a:srgbClr val="FCFCFC"/>
              </a:gs>
            </a:gsLst>
            <a:lin ang="8100000" scaled="1"/>
            <a:tileRect/>
          </a:gradFill>
          <a:ln w="25400" cap="flat" cmpd="sng" algn="ctr">
            <a:gradFill flip="none" rotWithShape="1">
              <a:gsLst>
                <a:gs pos="0">
                  <a:srgbClr val="FCFDFD"/>
                </a:gs>
                <a:gs pos="100000">
                  <a:srgbClr val="CFD4D0"/>
                </a:gs>
              </a:gsLst>
              <a:lin ang="8100000" scaled="1"/>
              <a:tileRect/>
            </a:gra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77" name="圆角矩形 18">
            <a:extLst>
              <a:ext uri="{FF2B5EF4-FFF2-40B4-BE49-F238E27FC236}">
                <a16:creationId xmlns:a16="http://schemas.microsoft.com/office/drawing/2014/main" id="{DDC882B7-02D7-44A4-855C-A6B53D8BBE6F}"/>
              </a:ext>
            </a:extLst>
          </p:cNvPr>
          <p:cNvSpPr/>
          <p:nvPr/>
        </p:nvSpPr>
        <p:spPr>
          <a:xfrm>
            <a:off x="6079189" y="5181832"/>
            <a:ext cx="643010" cy="663127"/>
          </a:xfrm>
          <a:prstGeom prst="roundRect">
            <a:avLst>
              <a:gd name="adj" fmla="val 7822"/>
            </a:avLst>
          </a:prstGeom>
          <a:solidFill>
            <a:schemeClr val="accent1"/>
          </a:solidFill>
          <a:ln w="25400" cap="flat" cmpd="sng" algn="ctr">
            <a:solidFill>
              <a:schemeClr val="accent1"/>
            </a:solidFill>
            <a:prstDash val="solid"/>
          </a:ln>
          <a:effectLst>
            <a:outerShdw blurRad="342900" dist="152400" dir="8100000" algn="tr" rotWithShape="0">
              <a:prstClr val="black">
                <a:alpha val="26000"/>
              </a:prstClr>
            </a:outerShdw>
          </a:effectLst>
        </p:spPr>
        <p:txBody>
          <a:bodyPr lIns="91412" tIns="45706" rIns="91412" bIns="45706"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i="0" u="none" strike="noStrike" kern="0" cap="none" spc="0" normalizeH="0" baseline="0" noProof="0" dirty="0">
              <a:ln>
                <a:noFill/>
              </a:ln>
              <a:solidFill>
                <a:srgbClr val="FFFFFF"/>
              </a:solidFill>
              <a:effectLst/>
              <a:uLnTx/>
              <a:uFillTx/>
              <a:cs typeface="+mn-ea"/>
              <a:sym typeface="+mn-lt"/>
            </a:endParaRPr>
          </a:p>
        </p:txBody>
      </p:sp>
      <p:sp>
        <p:nvSpPr>
          <p:cNvPr id="78" name="TextBox 35">
            <a:extLst>
              <a:ext uri="{FF2B5EF4-FFF2-40B4-BE49-F238E27FC236}">
                <a16:creationId xmlns:a16="http://schemas.microsoft.com/office/drawing/2014/main" id="{EA4A7030-E006-4FDD-91F0-D365265C609F}"/>
              </a:ext>
            </a:extLst>
          </p:cNvPr>
          <p:cNvSpPr txBox="1"/>
          <p:nvPr/>
        </p:nvSpPr>
        <p:spPr>
          <a:xfrm>
            <a:off x="6996559" y="2024879"/>
            <a:ext cx="3058107" cy="647613"/>
          </a:xfrm>
          <a:prstGeom prst="rect">
            <a:avLst/>
          </a:prstGeom>
          <a:noFill/>
        </p:spPr>
        <p:txBody>
          <a:bodyPr wrap="square" lIns="0" tIns="0" rIns="0" bIns="0" rtlCol="0" anchor="t" anchorCtr="0">
            <a:spAutoFit/>
          </a:bodyPr>
          <a:lstStyle/>
          <a:p>
            <a:pPr algn="just" defTabSz="866943"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943"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p>
        </p:txBody>
      </p:sp>
      <p:sp>
        <p:nvSpPr>
          <p:cNvPr id="79" name="Text Placeholder 3">
            <a:extLst>
              <a:ext uri="{FF2B5EF4-FFF2-40B4-BE49-F238E27FC236}">
                <a16:creationId xmlns:a16="http://schemas.microsoft.com/office/drawing/2014/main" id="{3570562D-13E2-43E3-8790-B2344969CCBD}"/>
              </a:ext>
            </a:extLst>
          </p:cNvPr>
          <p:cNvSpPr txBox="1">
            <a:spLocks/>
          </p:cNvSpPr>
          <p:nvPr/>
        </p:nvSpPr>
        <p:spPr>
          <a:xfrm>
            <a:off x="10300527" y="2113299"/>
            <a:ext cx="703719" cy="490262"/>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32"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20%</a:t>
            </a:r>
          </a:p>
        </p:txBody>
      </p:sp>
      <p:sp>
        <p:nvSpPr>
          <p:cNvPr id="80" name="TextBox 36">
            <a:extLst>
              <a:ext uri="{FF2B5EF4-FFF2-40B4-BE49-F238E27FC236}">
                <a16:creationId xmlns:a16="http://schemas.microsoft.com/office/drawing/2014/main" id="{43C0D72D-10A8-41A7-91BC-B42307ED1D78}"/>
              </a:ext>
            </a:extLst>
          </p:cNvPr>
          <p:cNvSpPr txBox="1"/>
          <p:nvPr/>
        </p:nvSpPr>
        <p:spPr>
          <a:xfrm>
            <a:off x="6996590" y="3098349"/>
            <a:ext cx="3058109" cy="647613"/>
          </a:xfrm>
          <a:prstGeom prst="rect">
            <a:avLst/>
          </a:prstGeom>
          <a:noFill/>
        </p:spPr>
        <p:txBody>
          <a:bodyPr wrap="square" lIns="0" tIns="0" rIns="0" bIns="0" rtlCol="0" anchor="t" anchorCtr="0">
            <a:spAutoFit/>
          </a:bodyPr>
          <a:lstStyle/>
          <a:p>
            <a:pPr algn="just" defTabSz="866943" fontAlgn="base">
              <a:lnSpc>
                <a:spcPct val="120000"/>
              </a:lnSpc>
              <a:spcBef>
                <a:spcPct val="0"/>
              </a:spcBef>
              <a:spcAft>
                <a:spcPct val="0"/>
              </a:spcAft>
            </a:pPr>
            <a:r>
              <a:rPr lang="zh-CN" altLang="en-US" sz="1400" dirty="0">
                <a:cs typeface="+mn-ea"/>
                <a:sym typeface="+mn-lt"/>
              </a:rPr>
              <a:t>请替换文字内容</a:t>
            </a:r>
            <a:endParaRPr lang="en-US" altLang="zh-CN" sz="1400" dirty="0">
              <a:cs typeface="+mn-ea"/>
              <a:sym typeface="+mn-lt"/>
            </a:endParaRPr>
          </a:p>
          <a:p>
            <a:pPr algn="just" defTabSz="866943"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p>
        </p:txBody>
      </p:sp>
      <p:sp>
        <p:nvSpPr>
          <p:cNvPr id="81" name="Text Placeholder 3">
            <a:extLst>
              <a:ext uri="{FF2B5EF4-FFF2-40B4-BE49-F238E27FC236}">
                <a16:creationId xmlns:a16="http://schemas.microsoft.com/office/drawing/2014/main" id="{7A95C2E9-7464-45A3-9C4F-823FC0908C5A}"/>
              </a:ext>
            </a:extLst>
          </p:cNvPr>
          <p:cNvSpPr txBox="1">
            <a:spLocks/>
          </p:cNvSpPr>
          <p:nvPr/>
        </p:nvSpPr>
        <p:spPr>
          <a:xfrm>
            <a:off x="10300527" y="3209522"/>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32"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70%</a:t>
            </a:r>
          </a:p>
        </p:txBody>
      </p:sp>
      <p:sp>
        <p:nvSpPr>
          <p:cNvPr id="82" name="TextBox 37">
            <a:extLst>
              <a:ext uri="{FF2B5EF4-FFF2-40B4-BE49-F238E27FC236}">
                <a16:creationId xmlns:a16="http://schemas.microsoft.com/office/drawing/2014/main" id="{2AA98178-F713-459F-B83C-C371EC243010}"/>
              </a:ext>
            </a:extLst>
          </p:cNvPr>
          <p:cNvSpPr txBox="1"/>
          <p:nvPr/>
        </p:nvSpPr>
        <p:spPr>
          <a:xfrm>
            <a:off x="6996559" y="4140311"/>
            <a:ext cx="3058107" cy="647613"/>
          </a:xfrm>
          <a:prstGeom prst="rect">
            <a:avLst/>
          </a:prstGeom>
          <a:noFill/>
        </p:spPr>
        <p:txBody>
          <a:bodyPr wrap="square" lIns="0" tIns="0" rIns="0" bIns="0" rtlCol="0" anchor="t" anchorCtr="0">
            <a:spAutoFit/>
          </a:bodyPr>
          <a:lstStyle/>
          <a:p>
            <a:pPr algn="just" defTabSz="866943"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943"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p>
        </p:txBody>
      </p:sp>
      <p:sp>
        <p:nvSpPr>
          <p:cNvPr id="83" name="Text Placeholder 3">
            <a:extLst>
              <a:ext uri="{FF2B5EF4-FFF2-40B4-BE49-F238E27FC236}">
                <a16:creationId xmlns:a16="http://schemas.microsoft.com/office/drawing/2014/main" id="{16D53600-8D6F-4194-A8EF-824533817388}"/>
              </a:ext>
            </a:extLst>
          </p:cNvPr>
          <p:cNvSpPr txBox="1">
            <a:spLocks/>
          </p:cNvSpPr>
          <p:nvPr/>
        </p:nvSpPr>
        <p:spPr>
          <a:xfrm>
            <a:off x="10300527" y="4267881"/>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32"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90%</a:t>
            </a:r>
          </a:p>
        </p:txBody>
      </p:sp>
      <p:sp>
        <p:nvSpPr>
          <p:cNvPr id="84" name="TextBox 38">
            <a:extLst>
              <a:ext uri="{FF2B5EF4-FFF2-40B4-BE49-F238E27FC236}">
                <a16:creationId xmlns:a16="http://schemas.microsoft.com/office/drawing/2014/main" id="{842240DA-F05E-4525-8158-E8452DE46BC5}"/>
              </a:ext>
            </a:extLst>
          </p:cNvPr>
          <p:cNvSpPr txBox="1"/>
          <p:nvPr/>
        </p:nvSpPr>
        <p:spPr>
          <a:xfrm>
            <a:off x="6996559" y="5197346"/>
            <a:ext cx="3058107" cy="647613"/>
          </a:xfrm>
          <a:prstGeom prst="rect">
            <a:avLst/>
          </a:prstGeom>
          <a:noFill/>
        </p:spPr>
        <p:txBody>
          <a:bodyPr wrap="square" lIns="0" tIns="0" rIns="0" bIns="0" rtlCol="0" anchor="t" anchorCtr="0">
            <a:spAutoFit/>
          </a:bodyPr>
          <a:lstStyle/>
          <a:p>
            <a:pPr algn="just" defTabSz="866943" fontAlgn="base">
              <a:lnSpc>
                <a:spcPct val="120000"/>
              </a:lnSpc>
              <a:spcBef>
                <a:spcPct val="0"/>
              </a:spcBef>
              <a:spcAft>
                <a:spcPct val="0"/>
              </a:spcAft>
            </a:pPr>
            <a:r>
              <a:rPr lang="zh-CN" altLang="en-US" sz="1400" dirty="0">
                <a:solidFill>
                  <a:schemeClr val="tx1">
                    <a:lumMod val="85000"/>
                    <a:lumOff val="15000"/>
                  </a:schemeClr>
                </a:solidFill>
                <a:cs typeface="+mn-ea"/>
                <a:sym typeface="+mn-lt"/>
              </a:rPr>
              <a:t>请替换文字内容</a:t>
            </a:r>
            <a:endParaRPr lang="en-US" altLang="zh-CN" sz="1400" dirty="0">
              <a:solidFill>
                <a:schemeClr val="tx1">
                  <a:lumMod val="85000"/>
                  <a:lumOff val="15000"/>
                </a:schemeClr>
              </a:solidFill>
              <a:cs typeface="+mn-ea"/>
              <a:sym typeface="+mn-lt"/>
            </a:endParaRPr>
          </a:p>
          <a:p>
            <a:pPr algn="just" defTabSz="866943" fontAlgn="base">
              <a:lnSpc>
                <a:spcPct val="120000"/>
              </a:lnSpc>
              <a:spcBef>
                <a:spcPct val="0"/>
              </a:spcBef>
              <a:spcAft>
                <a:spcPct val="0"/>
              </a:spcAft>
            </a:pPr>
            <a:r>
              <a:rPr lang="zh-CN" altLang="en-US" sz="1050" dirty="0">
                <a:solidFill>
                  <a:schemeClr val="bg2">
                    <a:lumMod val="75000"/>
                  </a:schemeClr>
                </a:solidFill>
                <a:cs typeface="+mn-ea"/>
                <a:sym typeface="+mn-lt"/>
              </a:rPr>
              <a:t>单击添加详细文字说明，或复制文本黏贴自此右键只保留文字单击添加详细文字说明</a:t>
            </a:r>
          </a:p>
        </p:txBody>
      </p:sp>
      <p:sp>
        <p:nvSpPr>
          <p:cNvPr id="85" name="Text Placeholder 3">
            <a:extLst>
              <a:ext uri="{FF2B5EF4-FFF2-40B4-BE49-F238E27FC236}">
                <a16:creationId xmlns:a16="http://schemas.microsoft.com/office/drawing/2014/main" id="{CB69D4EB-8C5F-45DD-9394-DC68B30CE23D}"/>
              </a:ext>
            </a:extLst>
          </p:cNvPr>
          <p:cNvSpPr txBox="1">
            <a:spLocks/>
          </p:cNvSpPr>
          <p:nvPr/>
        </p:nvSpPr>
        <p:spPr>
          <a:xfrm>
            <a:off x="10300527" y="5341317"/>
            <a:ext cx="703719" cy="448777"/>
          </a:xfrm>
          <a:prstGeom prst="rect">
            <a:avLst/>
          </a:prstGeom>
        </p:spPr>
        <p:txBody>
          <a:bodyPr wrap="none" lIns="0" tIns="0" rIns="0" bIns="0" anchor="t" anchorCtr="0">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5432" fontAlgn="base">
              <a:lnSpc>
                <a:spcPct val="120000"/>
              </a:lnSpc>
              <a:spcBef>
                <a:spcPct val="20000"/>
              </a:spcBef>
              <a:spcAft>
                <a:spcPct val="0"/>
              </a:spcAft>
              <a:defRPr/>
            </a:pPr>
            <a:r>
              <a:rPr lang="en-US" sz="2655" b="0" dirty="0">
                <a:solidFill>
                  <a:schemeClr val="tx1">
                    <a:lumMod val="85000"/>
                    <a:lumOff val="15000"/>
                  </a:schemeClr>
                </a:solidFill>
                <a:cs typeface="+mn-ea"/>
                <a:sym typeface="+mn-lt"/>
              </a:rPr>
              <a:t>50%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250" fill="hold"/>
                                        <p:tgtEl>
                                          <p:spTgt spid="74"/>
                                        </p:tgtEl>
                                        <p:attrNameLst>
                                          <p:attrName>ppt_x</p:attrName>
                                        </p:attrNameLst>
                                      </p:cBhvr>
                                      <p:tavLst>
                                        <p:tav tm="0">
                                          <p:val>
                                            <p:strVal val="#ppt_x"/>
                                          </p:val>
                                        </p:tav>
                                        <p:tav tm="100000">
                                          <p:val>
                                            <p:strVal val="#ppt_x"/>
                                          </p:val>
                                        </p:tav>
                                      </p:tavLst>
                                    </p:anim>
                                    <p:anim calcmode="lin" valueType="num">
                                      <p:cBhvr additive="base">
                                        <p:cTn id="14" dur="250" fill="hold"/>
                                        <p:tgtEl>
                                          <p:spTgt spid="74"/>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additive="base">
                                        <p:cTn id="18" dur="250" fill="hold"/>
                                        <p:tgtEl>
                                          <p:spTgt spid="75"/>
                                        </p:tgtEl>
                                        <p:attrNameLst>
                                          <p:attrName>ppt_x</p:attrName>
                                        </p:attrNameLst>
                                      </p:cBhvr>
                                      <p:tavLst>
                                        <p:tav tm="0">
                                          <p:val>
                                            <p:strVal val="#ppt_x"/>
                                          </p:val>
                                        </p:tav>
                                        <p:tav tm="100000">
                                          <p:val>
                                            <p:strVal val="#ppt_x"/>
                                          </p:val>
                                        </p:tav>
                                      </p:tavLst>
                                    </p:anim>
                                    <p:anim calcmode="lin" valueType="num">
                                      <p:cBhvr additive="base">
                                        <p:cTn id="19" dur="250" fill="hold"/>
                                        <p:tgtEl>
                                          <p:spTgt spid="7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250" fill="hold"/>
                                        <p:tgtEl>
                                          <p:spTgt spid="76"/>
                                        </p:tgtEl>
                                        <p:attrNameLst>
                                          <p:attrName>ppt_x</p:attrName>
                                        </p:attrNameLst>
                                      </p:cBhvr>
                                      <p:tavLst>
                                        <p:tav tm="0">
                                          <p:val>
                                            <p:strVal val="#ppt_x"/>
                                          </p:val>
                                        </p:tav>
                                        <p:tav tm="100000">
                                          <p:val>
                                            <p:strVal val="#ppt_x"/>
                                          </p:val>
                                        </p:tav>
                                      </p:tavLst>
                                    </p:anim>
                                    <p:anim calcmode="lin" valueType="num">
                                      <p:cBhvr additive="base">
                                        <p:cTn id="24" dur="250" fill="hold"/>
                                        <p:tgtEl>
                                          <p:spTgt spid="76"/>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 presetClass="entr" presetSubtype="4"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250" fill="hold"/>
                                        <p:tgtEl>
                                          <p:spTgt spid="77"/>
                                        </p:tgtEl>
                                        <p:attrNameLst>
                                          <p:attrName>ppt_x</p:attrName>
                                        </p:attrNameLst>
                                      </p:cBhvr>
                                      <p:tavLst>
                                        <p:tav tm="0">
                                          <p:val>
                                            <p:strVal val="#ppt_x"/>
                                          </p:val>
                                        </p:tav>
                                        <p:tav tm="100000">
                                          <p:val>
                                            <p:strVal val="#ppt_x"/>
                                          </p:val>
                                        </p:tav>
                                      </p:tavLst>
                                    </p:anim>
                                    <p:anim calcmode="lin" valueType="num">
                                      <p:cBhvr additive="base">
                                        <p:cTn id="29" dur="250" fill="hold"/>
                                        <p:tgtEl>
                                          <p:spTgt spid="77"/>
                                        </p:tgtEl>
                                        <p:attrNameLst>
                                          <p:attrName>ppt_y</p:attrName>
                                        </p:attrNameLst>
                                      </p:cBhvr>
                                      <p:tavLst>
                                        <p:tav tm="0">
                                          <p:val>
                                            <p:strVal val="1+#ppt_h/2"/>
                                          </p:val>
                                        </p:tav>
                                        <p:tav tm="100000">
                                          <p:val>
                                            <p:strVal val="#ppt_y"/>
                                          </p:val>
                                        </p:tav>
                                      </p:tavLst>
                                    </p:anim>
                                  </p:childTnLst>
                                </p:cTn>
                              </p:par>
                              <p:par>
                                <p:cTn id="30" presetID="2" presetClass="entr" presetSubtype="4" accel="50000" decel="5000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1000" fill="hold"/>
                                        <p:tgtEl>
                                          <p:spTgt spid="78"/>
                                        </p:tgtEl>
                                        <p:attrNameLst>
                                          <p:attrName>ppt_x</p:attrName>
                                        </p:attrNameLst>
                                      </p:cBhvr>
                                      <p:tavLst>
                                        <p:tav tm="0">
                                          <p:val>
                                            <p:strVal val="#ppt_x"/>
                                          </p:val>
                                        </p:tav>
                                        <p:tav tm="100000">
                                          <p:val>
                                            <p:strVal val="#ppt_x"/>
                                          </p:val>
                                        </p:tav>
                                      </p:tavLst>
                                    </p:anim>
                                    <p:anim calcmode="lin" valueType="num">
                                      <p:cBhvr additive="base">
                                        <p:cTn id="33" dur="1000" fill="hold"/>
                                        <p:tgtEl>
                                          <p:spTgt spid="78"/>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53" presetClass="entr" presetSubtype="0"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80"/>
                                        </p:tgtEl>
                                        <p:attrNameLst>
                                          <p:attrName>style.visibility</p:attrName>
                                        </p:attrNameLst>
                                      </p:cBhvr>
                                      <p:to>
                                        <p:strVal val="visible"/>
                                      </p:to>
                                    </p:set>
                                    <p:anim calcmode="lin" valueType="num">
                                      <p:cBhvr additive="base">
                                        <p:cTn id="42" dur="1000" fill="hold"/>
                                        <p:tgtEl>
                                          <p:spTgt spid="80"/>
                                        </p:tgtEl>
                                        <p:attrNameLst>
                                          <p:attrName>ppt_x</p:attrName>
                                        </p:attrNameLst>
                                      </p:cBhvr>
                                      <p:tavLst>
                                        <p:tav tm="0">
                                          <p:val>
                                            <p:strVal val="#ppt_x"/>
                                          </p:val>
                                        </p:tav>
                                        <p:tav tm="100000">
                                          <p:val>
                                            <p:strVal val="#ppt_x"/>
                                          </p:val>
                                        </p:tav>
                                      </p:tavLst>
                                    </p:anim>
                                    <p:anim calcmode="lin" valueType="num">
                                      <p:cBhvr additive="base">
                                        <p:cTn id="43" dur="1000" fill="hold"/>
                                        <p:tgtEl>
                                          <p:spTgt spid="80"/>
                                        </p:tgtEl>
                                        <p:attrNameLst>
                                          <p:attrName>ppt_y</p:attrName>
                                        </p:attrNameLst>
                                      </p:cBhvr>
                                      <p:tavLst>
                                        <p:tav tm="0">
                                          <p:val>
                                            <p:strVal val="1+#ppt_h/2"/>
                                          </p:val>
                                        </p:tav>
                                        <p:tav tm="100000">
                                          <p:val>
                                            <p:strVal val="#ppt_y"/>
                                          </p:val>
                                        </p:tav>
                                      </p:tavLst>
                                    </p:anim>
                                  </p:childTnLst>
                                </p:cTn>
                              </p:par>
                            </p:childTnLst>
                          </p:cTn>
                        </p:par>
                        <p:par>
                          <p:cTn id="44" fill="hold">
                            <p:stCondLst>
                              <p:cond delay="3750"/>
                            </p:stCondLst>
                            <p:childTnLst>
                              <p:par>
                                <p:cTn id="45" presetID="53" presetClass="entr" presetSubtype="0"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p:cTn id="47" dur="500" fill="hold"/>
                                        <p:tgtEl>
                                          <p:spTgt spid="81"/>
                                        </p:tgtEl>
                                        <p:attrNameLst>
                                          <p:attrName>ppt_w</p:attrName>
                                        </p:attrNameLst>
                                      </p:cBhvr>
                                      <p:tavLst>
                                        <p:tav tm="0">
                                          <p:val>
                                            <p:fltVal val="0"/>
                                          </p:val>
                                        </p:tav>
                                        <p:tav tm="100000">
                                          <p:val>
                                            <p:strVal val="#ppt_w"/>
                                          </p:val>
                                        </p:tav>
                                      </p:tavLst>
                                    </p:anim>
                                    <p:anim calcmode="lin" valueType="num">
                                      <p:cBhvr>
                                        <p:cTn id="48" dur="500" fill="hold"/>
                                        <p:tgtEl>
                                          <p:spTgt spid="81"/>
                                        </p:tgtEl>
                                        <p:attrNameLst>
                                          <p:attrName>ppt_h</p:attrName>
                                        </p:attrNameLst>
                                      </p:cBhvr>
                                      <p:tavLst>
                                        <p:tav tm="0">
                                          <p:val>
                                            <p:fltVal val="0"/>
                                          </p:val>
                                        </p:tav>
                                        <p:tav tm="100000">
                                          <p:val>
                                            <p:strVal val="#ppt_h"/>
                                          </p:val>
                                        </p:tav>
                                      </p:tavLst>
                                    </p:anim>
                                    <p:animEffect transition="in" filter="fade">
                                      <p:cBhvr>
                                        <p:cTn id="49" dur="500"/>
                                        <p:tgtEl>
                                          <p:spTgt spid="81"/>
                                        </p:tgtEl>
                                      </p:cBhvr>
                                    </p:animEffect>
                                  </p:childTnLst>
                                </p:cTn>
                              </p:par>
                              <p:par>
                                <p:cTn id="50" presetID="2" presetClass="entr" presetSubtype="4" accel="50000" decel="50000" fill="hold" grpId="0" nodeType="with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additive="base">
                                        <p:cTn id="52" dur="1000" fill="hold"/>
                                        <p:tgtEl>
                                          <p:spTgt spid="82"/>
                                        </p:tgtEl>
                                        <p:attrNameLst>
                                          <p:attrName>ppt_x</p:attrName>
                                        </p:attrNameLst>
                                      </p:cBhvr>
                                      <p:tavLst>
                                        <p:tav tm="0">
                                          <p:val>
                                            <p:strVal val="#ppt_x"/>
                                          </p:val>
                                        </p:tav>
                                        <p:tav tm="100000">
                                          <p:val>
                                            <p:strVal val="#ppt_x"/>
                                          </p:val>
                                        </p:tav>
                                      </p:tavLst>
                                    </p:anim>
                                    <p:anim calcmode="lin" valueType="num">
                                      <p:cBhvr additive="base">
                                        <p:cTn id="53" dur="1000" fill="hold"/>
                                        <p:tgtEl>
                                          <p:spTgt spid="82"/>
                                        </p:tgtEl>
                                        <p:attrNameLst>
                                          <p:attrName>ppt_y</p:attrName>
                                        </p:attrNameLst>
                                      </p:cBhvr>
                                      <p:tavLst>
                                        <p:tav tm="0">
                                          <p:val>
                                            <p:strVal val="1+#ppt_h/2"/>
                                          </p:val>
                                        </p:tav>
                                        <p:tav tm="100000">
                                          <p:val>
                                            <p:strVal val="#ppt_y"/>
                                          </p:val>
                                        </p:tav>
                                      </p:tavLst>
                                    </p:anim>
                                  </p:childTnLst>
                                </p:cTn>
                              </p:par>
                            </p:childTnLst>
                          </p:cTn>
                        </p:par>
                        <p:par>
                          <p:cTn id="54" fill="hold">
                            <p:stCondLst>
                              <p:cond delay="4750"/>
                            </p:stCondLst>
                            <p:childTnLst>
                              <p:par>
                                <p:cTn id="55" presetID="53" presetClass="entr" presetSubtype="0" fill="hold" grpId="0" nodeType="afterEffect">
                                  <p:stCondLst>
                                    <p:cond delay="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additive="base">
                                        <p:cTn id="62" dur="1000" fill="hold"/>
                                        <p:tgtEl>
                                          <p:spTgt spid="84"/>
                                        </p:tgtEl>
                                        <p:attrNameLst>
                                          <p:attrName>ppt_x</p:attrName>
                                        </p:attrNameLst>
                                      </p:cBhvr>
                                      <p:tavLst>
                                        <p:tav tm="0">
                                          <p:val>
                                            <p:strVal val="#ppt_x"/>
                                          </p:val>
                                        </p:tav>
                                        <p:tav tm="100000">
                                          <p:val>
                                            <p:strVal val="#ppt_x"/>
                                          </p:val>
                                        </p:tav>
                                      </p:tavLst>
                                    </p:anim>
                                    <p:anim calcmode="lin" valueType="num">
                                      <p:cBhvr additive="base">
                                        <p:cTn id="63" dur="1000" fill="hold"/>
                                        <p:tgtEl>
                                          <p:spTgt spid="84"/>
                                        </p:tgtEl>
                                        <p:attrNameLst>
                                          <p:attrName>ppt_y</p:attrName>
                                        </p:attrNameLst>
                                      </p:cBhvr>
                                      <p:tavLst>
                                        <p:tav tm="0">
                                          <p:val>
                                            <p:strVal val="1+#ppt_h/2"/>
                                          </p:val>
                                        </p:tav>
                                        <p:tav tm="100000">
                                          <p:val>
                                            <p:strVal val="#ppt_y"/>
                                          </p:val>
                                        </p:tav>
                                      </p:tavLst>
                                    </p:anim>
                                  </p:childTnLst>
                                </p:cTn>
                              </p:par>
                            </p:childTnLst>
                          </p:cTn>
                        </p:par>
                        <p:par>
                          <p:cTn id="64" fill="hold">
                            <p:stCondLst>
                              <p:cond delay="5750"/>
                            </p:stCondLst>
                            <p:childTnLst>
                              <p:par>
                                <p:cTn id="65" presetID="53"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 calcmode="lin" valueType="num">
                                      <p:cBhvr>
                                        <p:cTn id="67" dur="500" fill="hold"/>
                                        <p:tgtEl>
                                          <p:spTgt spid="85"/>
                                        </p:tgtEl>
                                        <p:attrNameLst>
                                          <p:attrName>ppt_w</p:attrName>
                                        </p:attrNameLst>
                                      </p:cBhvr>
                                      <p:tavLst>
                                        <p:tav tm="0">
                                          <p:val>
                                            <p:fltVal val="0"/>
                                          </p:val>
                                        </p:tav>
                                        <p:tav tm="100000">
                                          <p:val>
                                            <p:strVal val="#ppt_w"/>
                                          </p:val>
                                        </p:tav>
                                      </p:tavLst>
                                    </p:anim>
                                    <p:anim calcmode="lin" valueType="num">
                                      <p:cBhvr>
                                        <p:cTn id="68" dur="500" fill="hold"/>
                                        <p:tgtEl>
                                          <p:spTgt spid="85"/>
                                        </p:tgtEl>
                                        <p:attrNameLst>
                                          <p:attrName>ppt_h</p:attrName>
                                        </p:attrNameLst>
                                      </p:cBhvr>
                                      <p:tavLst>
                                        <p:tav tm="0">
                                          <p:val>
                                            <p:fltVal val="0"/>
                                          </p:val>
                                        </p:tav>
                                        <p:tav tm="100000">
                                          <p:val>
                                            <p:strVal val="#ppt_h"/>
                                          </p:val>
                                        </p:tav>
                                      </p:tavLst>
                                    </p:anim>
                                    <p:animEffect transition="in" filter="fade">
                                      <p:cBhvr>
                                        <p:cTn id="69" dur="500"/>
                                        <p:tgtEl>
                                          <p:spTgt spid="85"/>
                                        </p:tgtEl>
                                      </p:cBhvr>
                                    </p:animEffec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1000"/>
                                        <p:tgtEl>
                                          <p:spTgt spid="55"/>
                                        </p:tgtEl>
                                      </p:cBhvr>
                                    </p:animEffect>
                                    <p:anim calcmode="lin" valueType="num">
                                      <p:cBhvr>
                                        <p:cTn id="89" dur="1000" fill="hold"/>
                                        <p:tgtEl>
                                          <p:spTgt spid="55"/>
                                        </p:tgtEl>
                                        <p:attrNameLst>
                                          <p:attrName>ppt_x</p:attrName>
                                        </p:attrNameLst>
                                      </p:cBhvr>
                                      <p:tavLst>
                                        <p:tav tm="0">
                                          <p:val>
                                            <p:strVal val="#ppt_x"/>
                                          </p:val>
                                        </p:tav>
                                        <p:tav tm="100000">
                                          <p:val>
                                            <p:strVal val="#ppt_x"/>
                                          </p:val>
                                        </p:tav>
                                      </p:tavLst>
                                    </p:anim>
                                    <p:anim calcmode="lin" valueType="num">
                                      <p:cBhvr>
                                        <p:cTn id="9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78" grpId="0"/>
      <p:bldP spid="79" grpId="0"/>
      <p:bldP spid="80" grpId="0"/>
      <p:bldP spid="81" grpId="0"/>
      <p:bldP spid="82" grpId="0"/>
      <p:bldP spid="83" grpId="0"/>
      <p:bldP spid="84" grpId="0"/>
      <p:bldP spid="8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8894723" y="4786799"/>
            <a:ext cx="2641710" cy="451868"/>
            <a:chOff x="4743979" y="4666933"/>
            <a:chExt cx="2641710" cy="451868"/>
          </a:xfrm>
        </p:grpSpPr>
        <p:sp>
          <p:nvSpPr>
            <p:cNvPr id="3" name="矩形: 圆角 2"/>
            <p:cNvSpPr/>
            <p:nvPr/>
          </p:nvSpPr>
          <p:spPr>
            <a:xfrm>
              <a:off x="4743981" y="4666933"/>
              <a:ext cx="2641708" cy="451868"/>
            </a:xfrm>
            <a:prstGeom prst="roundRect">
              <a:avLst>
                <a:gd name="adj" fmla="val 50000"/>
              </a:avLst>
            </a:prstGeom>
            <a:solidFill>
              <a:schemeClr val="accent1"/>
            </a:solidFill>
            <a:ln>
              <a:noFill/>
            </a:ln>
            <a:effectLst>
              <a:outerShdw blurRad="355600" dist="1524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cs typeface="+mn-ea"/>
                <a:sym typeface="+mn-lt"/>
              </a:endParaRPr>
            </a:p>
          </p:txBody>
        </p:sp>
        <p:sp>
          <p:nvSpPr>
            <p:cNvPr id="13" name="文本框 12"/>
            <p:cNvSpPr txBox="1"/>
            <p:nvPr/>
          </p:nvSpPr>
          <p:spPr>
            <a:xfrm>
              <a:off x="4743979" y="4762692"/>
              <a:ext cx="2641710" cy="260350"/>
            </a:xfrm>
            <a:prstGeom prst="rect">
              <a:avLst/>
            </a:prstGeom>
            <a:noFill/>
          </p:spPr>
          <p:txBody>
            <a:bodyPr wrap="square" rtlCol="0">
              <a:spAutoFit/>
            </a:bodyPr>
            <a:lstStyle/>
            <a:p>
              <a:pPr algn="ctr"/>
              <a:r>
                <a:rPr lang="zh-CN" altLang="en-US" sz="1100" dirty="0">
                  <a:solidFill>
                    <a:schemeClr val="bg1"/>
                  </a:solidFill>
                  <a:cs typeface="+mn-ea"/>
                  <a:sym typeface="+mn-lt"/>
                </a:rPr>
                <a:t>汇报人：东方之</a:t>
              </a:r>
              <a:r>
                <a:rPr lang="en-US" altLang="zh-CN" sz="1100" dirty="0">
                  <a:solidFill>
                    <a:schemeClr val="bg1"/>
                  </a:solidFill>
                  <a:cs typeface="+mn-ea"/>
                  <a:sym typeface="+mn-lt"/>
                </a:rPr>
                <a:t>P</a:t>
              </a:r>
              <a:r>
                <a:rPr lang="zh-CN" altLang="en-US" sz="1100" dirty="0">
                  <a:solidFill>
                    <a:schemeClr val="bg1"/>
                  </a:solidFill>
                  <a:cs typeface="+mn-ea"/>
                  <a:sym typeface="+mn-lt"/>
                </a:rPr>
                <a:t>  时间：</a:t>
              </a:r>
              <a:r>
                <a:rPr lang="en-US" altLang="zh-CN" sz="1100" dirty="0">
                  <a:solidFill>
                    <a:schemeClr val="bg1"/>
                  </a:solidFill>
                  <a:cs typeface="+mn-ea"/>
                  <a:sym typeface="+mn-lt"/>
                </a:rPr>
                <a:t>2022.03</a:t>
              </a:r>
              <a:endParaRPr lang="zh-CN" altLang="en-US" sz="1100" dirty="0">
                <a:solidFill>
                  <a:schemeClr val="bg1"/>
                </a:solidFill>
                <a:cs typeface="+mn-ea"/>
                <a:sym typeface="+mn-lt"/>
              </a:endParaRPr>
            </a:p>
          </p:txBody>
        </p:sp>
      </p:grpSp>
      <p:sp>
        <p:nvSpPr>
          <p:cNvPr id="20" name="椭圆 19">
            <a:extLst>
              <a:ext uri="{FF2B5EF4-FFF2-40B4-BE49-F238E27FC236}">
                <a16:creationId xmlns:a16="http://schemas.microsoft.com/office/drawing/2014/main" id="{416455BD-B0EE-49B5-A929-04A2DEC762E8}"/>
              </a:ext>
            </a:extLst>
          </p:cNvPr>
          <p:cNvSpPr/>
          <p:nvPr/>
        </p:nvSpPr>
        <p:spPr>
          <a:xfrm>
            <a:off x="5680573" y="5391997"/>
            <a:ext cx="637062" cy="637062"/>
          </a:xfrm>
          <a:prstGeom prst="ellipse">
            <a:avLst/>
          </a:prstGeom>
          <a:solidFill>
            <a:srgbClr val="C00000"/>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a:extLst>
              <a:ext uri="{FF2B5EF4-FFF2-40B4-BE49-F238E27FC236}">
                <a16:creationId xmlns:a16="http://schemas.microsoft.com/office/drawing/2014/main" id="{6F41A28B-F583-474F-8889-A5B2D58B6FAF}"/>
              </a:ext>
            </a:extLst>
          </p:cNvPr>
          <p:cNvSpPr/>
          <p:nvPr/>
        </p:nvSpPr>
        <p:spPr>
          <a:xfrm>
            <a:off x="754225" y="724745"/>
            <a:ext cx="5460171" cy="5460169"/>
          </a:xfrm>
          <a:prstGeom prst="ellipse">
            <a:avLst/>
          </a:prstGeom>
          <a:gradFill>
            <a:gsLst>
              <a:gs pos="0">
                <a:srgbClr val="C00000">
                  <a:alpha val="0"/>
                </a:srgbClr>
              </a:gs>
              <a:gs pos="100000">
                <a:schemeClr val="accent1">
                  <a:alpha val="33000"/>
                </a:schemeClr>
              </a:gs>
            </a:gsLst>
            <a:lin ang="2700000" scaled="1"/>
          </a:gradFill>
          <a:ln w="38100">
            <a:noFill/>
          </a:ln>
          <a:effectLst>
            <a:outerShdw blurRad="228600" dist="1397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0" name="组合 59"/>
          <p:cNvGrpSpPr/>
          <p:nvPr/>
        </p:nvGrpSpPr>
        <p:grpSpPr>
          <a:xfrm>
            <a:off x="2848466" y="2012654"/>
            <a:ext cx="8687968" cy="2064591"/>
            <a:chOff x="-1902539" y="1933694"/>
            <a:chExt cx="8687968" cy="2064591"/>
          </a:xfrm>
        </p:grpSpPr>
        <p:sp>
          <p:nvSpPr>
            <p:cNvPr id="12" name="文本框 11"/>
            <p:cNvSpPr txBox="1"/>
            <p:nvPr/>
          </p:nvSpPr>
          <p:spPr>
            <a:xfrm>
              <a:off x="-1902539" y="2641820"/>
              <a:ext cx="8687968" cy="829945"/>
            </a:xfrm>
            <a:prstGeom prst="rect">
              <a:avLst/>
            </a:prstGeom>
            <a:noFill/>
          </p:spPr>
          <p:txBody>
            <a:bodyPr wrap="square" rtlCol="0">
              <a:spAutoFit/>
            </a:bodyPr>
            <a:lstStyle/>
            <a:p>
              <a:pPr algn="r"/>
              <a:r>
                <a:rPr lang="zh-CN" altLang="en-US" sz="4800" dirty="0">
                  <a:solidFill>
                    <a:schemeClr val="accent1"/>
                  </a:solidFill>
                  <a:cs typeface="+mn-ea"/>
                  <a:sym typeface="+mn-lt"/>
                </a:rPr>
                <a:t>感谢</a:t>
              </a:r>
              <a:r>
                <a:rPr lang="zh-CN" altLang="en-US" sz="4800" dirty="0">
                  <a:solidFill>
                    <a:schemeClr val="tx1">
                      <a:lumMod val="65000"/>
                      <a:lumOff val="35000"/>
                    </a:schemeClr>
                  </a:solidFill>
                  <a:cs typeface="+mn-ea"/>
                  <a:sym typeface="+mn-lt"/>
                </a:rPr>
                <a:t>您的聆听</a:t>
              </a:r>
            </a:p>
          </p:txBody>
        </p:sp>
        <p:sp>
          <p:nvSpPr>
            <p:cNvPr id="22" name="文本框 21"/>
            <p:cNvSpPr txBox="1"/>
            <p:nvPr/>
          </p:nvSpPr>
          <p:spPr>
            <a:xfrm>
              <a:off x="1752016" y="3558356"/>
              <a:ext cx="5033413"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9" name="文本框 8"/>
            <p:cNvSpPr txBox="1"/>
            <p:nvPr/>
          </p:nvSpPr>
          <p:spPr>
            <a:xfrm>
              <a:off x="-1902539" y="1933694"/>
              <a:ext cx="8687968" cy="584775"/>
            </a:xfrm>
            <a:prstGeom prst="rect">
              <a:avLst/>
            </a:prstGeom>
            <a:noFill/>
          </p:spPr>
          <p:txBody>
            <a:bodyPr wrap="square" rtlCol="0">
              <a:spAutoFit/>
            </a:bodyPr>
            <a:lstStyle/>
            <a:p>
              <a:pPr algn="r"/>
              <a:r>
                <a:rPr lang="en-US" altLang="zh-CN" sz="3200" dirty="0">
                  <a:solidFill>
                    <a:prstClr val="black">
                      <a:lumMod val="65000"/>
                      <a:lumOff val="35000"/>
                    </a:prstClr>
                  </a:solidFill>
                  <a:cs typeface="+mn-ea"/>
                  <a:sym typeface="+mn-lt"/>
                </a:rPr>
                <a:t>SUMMARY REPORT</a:t>
              </a:r>
              <a:endParaRPr lang="zh-CN" altLang="en-US" sz="3200" dirty="0">
                <a:solidFill>
                  <a:prstClr val="black">
                    <a:lumMod val="65000"/>
                    <a:lumOff val="35000"/>
                  </a:prstClr>
                </a:solidFill>
                <a:cs typeface="+mn-ea"/>
                <a:sym typeface="+mn-lt"/>
              </a:endParaRPr>
            </a:p>
          </p:txBody>
        </p:sp>
      </p:grpSp>
      <p:sp>
        <p:nvSpPr>
          <p:cNvPr id="10" name="椭圆 9"/>
          <p:cNvSpPr/>
          <p:nvPr/>
        </p:nvSpPr>
        <p:spPr>
          <a:xfrm>
            <a:off x="699608" y="698774"/>
            <a:ext cx="1638026" cy="1638026"/>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a:extLst>
              <a:ext uri="{FF2B5EF4-FFF2-40B4-BE49-F238E27FC236}">
                <a16:creationId xmlns:a16="http://schemas.microsoft.com/office/drawing/2014/main" id="{AFC6B5C8-FE18-4960-ACF8-78D204AF6F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91" y="1913114"/>
            <a:ext cx="6199238" cy="3099619"/>
          </a:xfrm>
          <a:prstGeom prst="rect">
            <a:avLst/>
          </a:prstGeom>
        </p:spPr>
      </p:pic>
      <p:sp>
        <p:nvSpPr>
          <p:cNvPr id="2" name="文本框 1">
            <a:extLst>
              <a:ext uri="{FF2B5EF4-FFF2-40B4-BE49-F238E27FC236}">
                <a16:creationId xmlns:a16="http://schemas.microsoft.com/office/drawing/2014/main" id="{68DC5189-3707-44DF-918E-C1626B9E6010}"/>
              </a:ext>
            </a:extLst>
          </p:cNvPr>
          <p:cNvSpPr txBox="1"/>
          <p:nvPr/>
        </p:nvSpPr>
        <p:spPr>
          <a:xfrm>
            <a:off x="756233" y="1194621"/>
            <a:ext cx="1524776" cy="646331"/>
          </a:xfrm>
          <a:prstGeom prst="rect">
            <a:avLst/>
          </a:prstGeom>
          <a:noFill/>
        </p:spPr>
        <p:txBody>
          <a:bodyPr wrap="none" rtlCol="0">
            <a:spAutoFit/>
          </a:bodyPr>
          <a:lstStyle/>
          <a:p>
            <a:r>
              <a:rPr lang="en-US" altLang="zh-CN" sz="3600" dirty="0">
                <a:solidFill>
                  <a:srgbClr val="C00000"/>
                </a:solidFill>
                <a:latin typeface="HarmonyOS Sans SC Black" panose="00000A00000000000000" pitchFamily="2" charset="-122"/>
                <a:ea typeface="HarmonyOS Sans SC Black" panose="00000A00000000000000" pitchFamily="2" charset="-122"/>
              </a:rPr>
              <a:t>LOGO</a:t>
            </a:r>
            <a:endParaRPr lang="zh-CN" altLang="en-US" sz="3600" dirty="0">
              <a:solidFill>
                <a:srgbClr val="C00000"/>
              </a:solidFill>
              <a:latin typeface="HarmonyOS Sans SC Black" panose="00000A00000000000000" pitchFamily="2" charset="-122"/>
              <a:ea typeface="HarmonyOS Sans SC Black" panose="00000A00000000000000" pitchFamily="2" charset="-122"/>
            </a:endParaRPr>
          </a:p>
        </p:txBody>
      </p:sp>
    </p:spTree>
    <p:extLst>
      <p:ext uri="{BB962C8B-B14F-4D97-AF65-F5344CB8AC3E}">
        <p14:creationId xmlns:p14="http://schemas.microsoft.com/office/powerpoint/2010/main" val="387007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33C6F33-B2D2-4B18-B615-D48BD9D1A6FC}"/>
              </a:ext>
            </a:extLst>
          </p:cNvPr>
          <p:cNvSpPr txBox="1"/>
          <p:nvPr/>
        </p:nvSpPr>
        <p:spPr>
          <a:xfrm flipH="1">
            <a:off x="2163778" y="1448554"/>
            <a:ext cx="7469109" cy="1200329"/>
          </a:xfrm>
          <a:prstGeom prst="rect">
            <a:avLst/>
          </a:prstGeom>
          <a:noFill/>
        </p:spPr>
        <p:txBody>
          <a:bodyPr wrap="square" rtlCol="0">
            <a:spAutoFit/>
          </a:bodyPr>
          <a:lstStyle/>
          <a:p>
            <a:r>
              <a:rPr lang="zh-CN" altLang="en-US" dirty="0"/>
              <a:t>东方之</a:t>
            </a:r>
            <a:r>
              <a:rPr lang="en-US" altLang="zh-CN" dirty="0"/>
              <a:t>P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2997674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01/</a:t>
            </a:r>
          </a:p>
        </p:txBody>
      </p:sp>
      <p:sp>
        <p:nvSpPr>
          <p:cNvPr id="2" name="矩形 1"/>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工作总结报告</a:t>
            </a:r>
          </a:p>
        </p:txBody>
      </p:sp>
      <p:sp>
        <p:nvSpPr>
          <p:cNvPr id="22" name="文本框 21"/>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20" name="矩形 19"/>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01/</a:t>
            </a:r>
          </a:p>
        </p:txBody>
      </p:sp>
      <p:sp>
        <p:nvSpPr>
          <p:cNvPr id="23" name="椭圆 22"/>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82"/>
          <p:cNvSpPr txBox="1"/>
          <p:nvPr/>
        </p:nvSpPr>
        <p:spPr>
          <a:xfrm>
            <a:off x="859234"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p>
        </p:txBody>
      </p:sp>
      <p:sp>
        <p:nvSpPr>
          <p:cNvPr id="11" name="文本框 83"/>
          <p:cNvSpPr txBox="1"/>
          <p:nvPr/>
        </p:nvSpPr>
        <p:spPr>
          <a:xfrm>
            <a:off x="859234"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a:p>
            <a:pPr>
              <a:lnSpc>
                <a:spcPct val="150000"/>
              </a:lnSpc>
            </a:pPr>
            <a:endParaRPr lang="zh-CN" altLang="en-US" sz="900" dirty="0">
              <a:solidFill>
                <a:schemeClr val="bg1">
                  <a:lumMod val="65000"/>
                </a:schemeClr>
              </a:solidFill>
              <a:cs typeface="+mn-ea"/>
              <a:sym typeface="+mn-lt"/>
            </a:endParaRPr>
          </a:p>
        </p:txBody>
      </p:sp>
      <p:grpSp>
        <p:nvGrpSpPr>
          <p:cNvPr id="22" name="组合 21">
            <a:extLst>
              <a:ext uri="{FF2B5EF4-FFF2-40B4-BE49-F238E27FC236}">
                <a16:creationId xmlns:a16="http://schemas.microsoft.com/office/drawing/2014/main" id="{8D26D54E-D67F-45F4-9245-90CC6E5F24FE}"/>
              </a:ext>
            </a:extLst>
          </p:cNvPr>
          <p:cNvGrpSpPr/>
          <p:nvPr/>
        </p:nvGrpSpPr>
        <p:grpSpPr>
          <a:xfrm>
            <a:off x="705142" y="1928815"/>
            <a:ext cx="4613484" cy="4185384"/>
            <a:chOff x="1632241" y="1485147"/>
            <a:chExt cx="5040663" cy="4572924"/>
          </a:xfrm>
        </p:grpSpPr>
        <p:sp>
          <p:nvSpPr>
            <p:cNvPr id="23" name="Freeform 394">
              <a:extLst>
                <a:ext uri="{FF2B5EF4-FFF2-40B4-BE49-F238E27FC236}">
                  <a16:creationId xmlns:a16="http://schemas.microsoft.com/office/drawing/2014/main" id="{35A25A86-267C-4C05-B662-640CECCCD5FE}"/>
                </a:ext>
              </a:extLst>
            </p:cNvPr>
            <p:cNvSpPr>
              <a:spLocks/>
            </p:cNvSpPr>
            <p:nvPr/>
          </p:nvSpPr>
          <p:spPr bwMode="auto">
            <a:xfrm>
              <a:off x="2579925" y="5339965"/>
              <a:ext cx="3873595" cy="546903"/>
            </a:xfrm>
            <a:custGeom>
              <a:avLst/>
              <a:gdLst>
                <a:gd name="T0" fmla="*/ 669 w 903"/>
                <a:gd name="T1" fmla="*/ 0 h 125"/>
                <a:gd name="T2" fmla="*/ 0 w 903"/>
                <a:gd name="T3" fmla="*/ 65 h 125"/>
                <a:gd name="T4" fmla="*/ 213 w 903"/>
                <a:gd name="T5" fmla="*/ 125 h 125"/>
                <a:gd name="T6" fmla="*/ 887 w 903"/>
                <a:gd name="T7" fmla="*/ 91 h 125"/>
                <a:gd name="T8" fmla="*/ 695 w 903"/>
                <a:gd name="T9" fmla="*/ 0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5"/>
                    <a:pt x="0" y="65"/>
                  </a:cubicBezTo>
                  <a:cubicBezTo>
                    <a:pt x="213" y="125"/>
                    <a:pt x="213" y="125"/>
                    <a:pt x="213" y="125"/>
                  </a:cubicBezTo>
                  <a:cubicBezTo>
                    <a:pt x="267" y="125"/>
                    <a:pt x="872" y="117"/>
                    <a:pt x="887" y="91"/>
                  </a:cubicBezTo>
                  <a:cubicBezTo>
                    <a:pt x="903" y="65"/>
                    <a:pt x="851" y="8"/>
                    <a:pt x="695" y="0"/>
                  </a:cubicBezTo>
                  <a:cubicBezTo>
                    <a:pt x="687" y="0"/>
                    <a:pt x="678" y="0"/>
                    <a:pt x="669" y="0"/>
                  </a:cubicBezTo>
                </a:path>
              </a:pathLst>
            </a:custGeom>
            <a:gradFill>
              <a:gsLst>
                <a:gs pos="100000">
                  <a:schemeClr val="tx1">
                    <a:lumMod val="50000"/>
                    <a:lumOff val="50000"/>
                  </a:schemeClr>
                </a:gs>
                <a:gs pos="0">
                  <a:srgbClr val="F1F1F1">
                    <a:alpha val="60000"/>
                  </a:srgb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24" name="Freeform 390">
              <a:extLst>
                <a:ext uri="{FF2B5EF4-FFF2-40B4-BE49-F238E27FC236}">
                  <a16:creationId xmlns:a16="http://schemas.microsoft.com/office/drawing/2014/main" id="{6B906E10-441B-4A13-B83F-C2B479FD875B}"/>
                </a:ext>
              </a:extLst>
            </p:cNvPr>
            <p:cNvSpPr>
              <a:spLocks/>
            </p:cNvSpPr>
            <p:nvPr/>
          </p:nvSpPr>
          <p:spPr bwMode="auto">
            <a:xfrm>
              <a:off x="1632241" y="5087242"/>
              <a:ext cx="3873595" cy="546903"/>
            </a:xfrm>
            <a:custGeom>
              <a:avLst/>
              <a:gdLst>
                <a:gd name="T0" fmla="*/ 669 w 903"/>
                <a:gd name="T1" fmla="*/ 0 h 125"/>
                <a:gd name="T2" fmla="*/ 0 w 903"/>
                <a:gd name="T3" fmla="*/ 66 h 125"/>
                <a:gd name="T4" fmla="*/ 213 w 903"/>
                <a:gd name="T5" fmla="*/ 125 h 125"/>
                <a:gd name="T6" fmla="*/ 887 w 903"/>
                <a:gd name="T7" fmla="*/ 92 h 125"/>
                <a:gd name="T8" fmla="*/ 695 w 903"/>
                <a:gd name="T9" fmla="*/ 1 h 125"/>
                <a:gd name="T10" fmla="*/ 669 w 903"/>
                <a:gd name="T11" fmla="*/ 0 h 125"/>
              </a:gdLst>
              <a:ahLst/>
              <a:cxnLst>
                <a:cxn ang="0">
                  <a:pos x="T0" y="T1"/>
                </a:cxn>
                <a:cxn ang="0">
                  <a:pos x="T2" y="T3"/>
                </a:cxn>
                <a:cxn ang="0">
                  <a:pos x="T4" y="T5"/>
                </a:cxn>
                <a:cxn ang="0">
                  <a:pos x="T6" y="T7"/>
                </a:cxn>
                <a:cxn ang="0">
                  <a:pos x="T8" y="T9"/>
                </a:cxn>
                <a:cxn ang="0">
                  <a:pos x="T10" y="T11"/>
                </a:cxn>
              </a:cxnLst>
              <a:rect l="0" t="0" r="r" b="b"/>
              <a:pathLst>
                <a:path w="903" h="125">
                  <a:moveTo>
                    <a:pt x="669" y="0"/>
                  </a:moveTo>
                  <a:cubicBezTo>
                    <a:pt x="486" y="0"/>
                    <a:pt x="0" y="66"/>
                    <a:pt x="0" y="66"/>
                  </a:cubicBezTo>
                  <a:cubicBezTo>
                    <a:pt x="213" y="125"/>
                    <a:pt x="213" y="125"/>
                    <a:pt x="213" y="125"/>
                  </a:cubicBezTo>
                  <a:cubicBezTo>
                    <a:pt x="267" y="125"/>
                    <a:pt x="871" y="118"/>
                    <a:pt x="887" y="92"/>
                  </a:cubicBezTo>
                  <a:cubicBezTo>
                    <a:pt x="903" y="66"/>
                    <a:pt x="851" y="9"/>
                    <a:pt x="695" y="1"/>
                  </a:cubicBezTo>
                  <a:cubicBezTo>
                    <a:pt x="687" y="0"/>
                    <a:pt x="678" y="0"/>
                    <a:pt x="669" y="0"/>
                  </a:cubicBezTo>
                </a:path>
              </a:pathLst>
            </a:custGeom>
            <a:gradFill>
              <a:gsLst>
                <a:gs pos="100000">
                  <a:schemeClr val="bg1">
                    <a:lumMod val="50000"/>
                  </a:schemeClr>
                </a:gs>
                <a:gs pos="0">
                  <a:srgbClr val="F1F1F1">
                    <a:alpha val="60000"/>
                  </a:srgb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grpSp>
          <p:nvGrpSpPr>
            <p:cNvPr id="25" name="Group 372">
              <a:extLst>
                <a:ext uri="{FF2B5EF4-FFF2-40B4-BE49-F238E27FC236}">
                  <a16:creationId xmlns:a16="http://schemas.microsoft.com/office/drawing/2014/main" id="{BA58D323-C556-4B82-9060-74C857FC67E9}"/>
                </a:ext>
              </a:extLst>
            </p:cNvPr>
            <p:cNvGrpSpPr>
              <a:grpSpLocks noChangeAspect="1"/>
            </p:cNvGrpSpPr>
            <p:nvPr/>
          </p:nvGrpSpPr>
          <p:grpSpPr bwMode="auto">
            <a:xfrm>
              <a:off x="2572941" y="1502118"/>
              <a:ext cx="4099963" cy="4195941"/>
              <a:chOff x="2292" y="885"/>
              <a:chExt cx="2264" cy="2317"/>
            </a:xfrm>
            <a:gradFill>
              <a:gsLst>
                <a:gs pos="0">
                  <a:schemeClr val="accent1">
                    <a:lumMod val="50000"/>
                  </a:schemeClr>
                </a:gs>
                <a:gs pos="100000">
                  <a:srgbClr val="4A639A"/>
                </a:gs>
              </a:gsLst>
              <a:lin ang="2700000" scaled="1"/>
            </a:gradFill>
            <a:effectLst/>
          </p:grpSpPr>
          <p:sp>
            <p:nvSpPr>
              <p:cNvPr id="108" name="Freeform 373">
                <a:extLst>
                  <a:ext uri="{FF2B5EF4-FFF2-40B4-BE49-F238E27FC236}">
                    <a16:creationId xmlns:a16="http://schemas.microsoft.com/office/drawing/2014/main" id="{BBDD29C1-1144-4B9A-9991-00672683D0B4}"/>
                  </a:ext>
                </a:extLst>
              </p:cNvPr>
              <p:cNvSpPr>
                <a:spLocks/>
              </p:cNvSpPr>
              <p:nvPr/>
            </p:nvSpPr>
            <p:spPr bwMode="auto">
              <a:xfrm>
                <a:off x="4545" y="2872"/>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9" name="Freeform 374">
                <a:extLst>
                  <a:ext uri="{FF2B5EF4-FFF2-40B4-BE49-F238E27FC236}">
                    <a16:creationId xmlns:a16="http://schemas.microsoft.com/office/drawing/2014/main" id="{2ACE530D-6350-4E89-A40D-B5C706F3E989}"/>
                  </a:ext>
                </a:extLst>
              </p:cNvPr>
              <p:cNvSpPr>
                <a:spLocks/>
              </p:cNvSpPr>
              <p:nvPr/>
            </p:nvSpPr>
            <p:spPr bwMode="auto">
              <a:xfrm>
                <a:off x="2292" y="885"/>
                <a:ext cx="2264" cy="2317"/>
              </a:xfrm>
              <a:custGeom>
                <a:avLst/>
                <a:gdLst>
                  <a:gd name="T0" fmla="*/ 883 w 956"/>
                  <a:gd name="T1" fmla="*/ 449 h 978"/>
                  <a:gd name="T2" fmla="*/ 883 w 956"/>
                  <a:gd name="T3" fmla="*/ 449 h 978"/>
                  <a:gd name="T4" fmla="*/ 877 w 956"/>
                  <a:gd name="T5" fmla="*/ 448 h 978"/>
                  <a:gd name="T6" fmla="*/ 865 w 956"/>
                  <a:gd name="T7" fmla="*/ 446 h 978"/>
                  <a:gd name="T8" fmla="*/ 865 w 956"/>
                  <a:gd name="T9" fmla="*/ 446 h 978"/>
                  <a:gd name="T10" fmla="*/ 762 w 956"/>
                  <a:gd name="T11" fmla="*/ 434 h 978"/>
                  <a:gd name="T12" fmla="*/ 762 w 956"/>
                  <a:gd name="T13" fmla="*/ 346 h 978"/>
                  <a:gd name="T14" fmla="*/ 641 w 956"/>
                  <a:gd name="T15" fmla="*/ 337 h 978"/>
                  <a:gd name="T16" fmla="*/ 641 w 956"/>
                  <a:gd name="T17" fmla="*/ 249 h 978"/>
                  <a:gd name="T18" fmla="*/ 519 w 956"/>
                  <a:gd name="T19" fmla="*/ 246 h 978"/>
                  <a:gd name="T20" fmla="*/ 519 w 956"/>
                  <a:gd name="T21" fmla="*/ 159 h 978"/>
                  <a:gd name="T22" fmla="*/ 397 w 956"/>
                  <a:gd name="T23" fmla="*/ 159 h 978"/>
                  <a:gd name="T24" fmla="*/ 397 w 956"/>
                  <a:gd name="T25" fmla="*/ 76 h 978"/>
                  <a:gd name="T26" fmla="*/ 275 w 956"/>
                  <a:gd name="T27" fmla="*/ 76 h 978"/>
                  <a:gd name="T28" fmla="*/ 275 w 956"/>
                  <a:gd name="T29" fmla="*/ 0 h 978"/>
                  <a:gd name="T30" fmla="*/ 3 w 956"/>
                  <a:gd name="T31" fmla="*/ 0 h 978"/>
                  <a:gd name="T32" fmla="*/ 0 w 956"/>
                  <a:gd name="T33" fmla="*/ 3 h 978"/>
                  <a:gd name="T34" fmla="*/ 0 w 956"/>
                  <a:gd name="T35" fmla="*/ 962 h 978"/>
                  <a:gd name="T36" fmla="*/ 884 w 956"/>
                  <a:gd name="T37" fmla="*/ 978 h 978"/>
                  <a:gd name="T38" fmla="*/ 883 w 956"/>
                  <a:gd name="T39" fmla="*/ 809 h 978"/>
                  <a:gd name="T40" fmla="*/ 951 w 956"/>
                  <a:gd name="T41" fmla="*/ 839 h 978"/>
                  <a:gd name="T42" fmla="*/ 951 w 956"/>
                  <a:gd name="T43" fmla="*/ 481 h 978"/>
                  <a:gd name="T44" fmla="*/ 883 w 956"/>
                  <a:gd name="T45" fmla="*/ 449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6" h="978">
                    <a:moveTo>
                      <a:pt x="883" y="449"/>
                    </a:moveTo>
                    <a:cubicBezTo>
                      <a:pt x="883" y="449"/>
                      <a:pt x="883" y="449"/>
                      <a:pt x="883" y="449"/>
                    </a:cubicBezTo>
                    <a:cubicBezTo>
                      <a:pt x="881" y="449"/>
                      <a:pt x="879" y="448"/>
                      <a:pt x="877" y="448"/>
                    </a:cubicBezTo>
                    <a:cubicBezTo>
                      <a:pt x="874" y="447"/>
                      <a:pt x="869" y="447"/>
                      <a:pt x="865" y="446"/>
                    </a:cubicBezTo>
                    <a:cubicBezTo>
                      <a:pt x="865" y="446"/>
                      <a:pt x="865" y="446"/>
                      <a:pt x="865" y="446"/>
                    </a:cubicBezTo>
                    <a:cubicBezTo>
                      <a:pt x="831" y="441"/>
                      <a:pt x="797" y="437"/>
                      <a:pt x="762" y="434"/>
                    </a:cubicBezTo>
                    <a:cubicBezTo>
                      <a:pt x="762" y="404"/>
                      <a:pt x="762" y="375"/>
                      <a:pt x="762" y="346"/>
                    </a:cubicBezTo>
                    <a:cubicBezTo>
                      <a:pt x="722" y="342"/>
                      <a:pt x="681" y="339"/>
                      <a:pt x="641" y="337"/>
                    </a:cubicBezTo>
                    <a:cubicBezTo>
                      <a:pt x="641" y="308"/>
                      <a:pt x="641" y="278"/>
                      <a:pt x="641" y="249"/>
                    </a:cubicBezTo>
                    <a:cubicBezTo>
                      <a:pt x="600" y="247"/>
                      <a:pt x="559" y="246"/>
                      <a:pt x="519" y="246"/>
                    </a:cubicBezTo>
                    <a:cubicBezTo>
                      <a:pt x="519" y="216"/>
                      <a:pt x="519" y="188"/>
                      <a:pt x="519" y="159"/>
                    </a:cubicBezTo>
                    <a:cubicBezTo>
                      <a:pt x="397" y="159"/>
                      <a:pt x="397" y="159"/>
                      <a:pt x="397" y="159"/>
                    </a:cubicBezTo>
                    <a:cubicBezTo>
                      <a:pt x="397" y="129"/>
                      <a:pt x="397" y="105"/>
                      <a:pt x="397" y="76"/>
                    </a:cubicBezTo>
                    <a:cubicBezTo>
                      <a:pt x="275" y="76"/>
                      <a:pt x="275" y="76"/>
                      <a:pt x="275" y="76"/>
                    </a:cubicBezTo>
                    <a:cubicBezTo>
                      <a:pt x="275" y="47"/>
                      <a:pt x="275" y="30"/>
                      <a:pt x="275" y="0"/>
                    </a:cubicBezTo>
                    <a:cubicBezTo>
                      <a:pt x="3" y="0"/>
                      <a:pt x="3" y="0"/>
                      <a:pt x="3" y="0"/>
                    </a:cubicBezTo>
                    <a:cubicBezTo>
                      <a:pt x="0" y="3"/>
                      <a:pt x="0" y="3"/>
                      <a:pt x="0" y="3"/>
                    </a:cubicBezTo>
                    <a:cubicBezTo>
                      <a:pt x="0" y="3"/>
                      <a:pt x="0" y="640"/>
                      <a:pt x="0" y="962"/>
                    </a:cubicBezTo>
                    <a:cubicBezTo>
                      <a:pt x="190" y="962"/>
                      <a:pt x="576" y="933"/>
                      <a:pt x="884" y="978"/>
                    </a:cubicBezTo>
                    <a:cubicBezTo>
                      <a:pt x="884" y="921"/>
                      <a:pt x="884" y="865"/>
                      <a:pt x="883" y="809"/>
                    </a:cubicBezTo>
                    <a:cubicBezTo>
                      <a:pt x="943" y="819"/>
                      <a:pt x="950" y="834"/>
                      <a:pt x="951" y="839"/>
                    </a:cubicBezTo>
                    <a:cubicBezTo>
                      <a:pt x="951" y="481"/>
                      <a:pt x="951" y="481"/>
                      <a:pt x="951" y="481"/>
                    </a:cubicBezTo>
                    <a:cubicBezTo>
                      <a:pt x="951" y="481"/>
                      <a:pt x="956" y="461"/>
                      <a:pt x="883" y="44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grpSp>
        <p:sp>
          <p:nvSpPr>
            <p:cNvPr id="26" name="Freeform 365">
              <a:extLst>
                <a:ext uri="{FF2B5EF4-FFF2-40B4-BE49-F238E27FC236}">
                  <a16:creationId xmlns:a16="http://schemas.microsoft.com/office/drawing/2014/main" id="{71A7D80A-8490-4788-938F-318402094EDC}"/>
                </a:ext>
              </a:extLst>
            </p:cNvPr>
            <p:cNvSpPr>
              <a:spLocks noEditPoints="1"/>
            </p:cNvSpPr>
            <p:nvPr/>
          </p:nvSpPr>
          <p:spPr bwMode="auto">
            <a:xfrm>
              <a:off x="3437021" y="2938565"/>
              <a:ext cx="3096703" cy="2892067"/>
            </a:xfrm>
            <a:custGeom>
              <a:avLst/>
              <a:gdLst>
                <a:gd name="T0" fmla="*/ 226 w 721"/>
                <a:gd name="T1" fmla="*/ 329 h 673"/>
                <a:gd name="T2" fmla="*/ 188 w 721"/>
                <a:gd name="T3" fmla="*/ 305 h 673"/>
                <a:gd name="T4" fmla="*/ 253 w 721"/>
                <a:gd name="T5" fmla="*/ 331 h 673"/>
                <a:gd name="T6" fmla="*/ 229 w 721"/>
                <a:gd name="T7" fmla="*/ 375 h 673"/>
                <a:gd name="T8" fmla="*/ 146 w 721"/>
                <a:gd name="T9" fmla="*/ 463 h 673"/>
                <a:gd name="T10" fmla="*/ 198 w 721"/>
                <a:gd name="T11" fmla="*/ 434 h 673"/>
                <a:gd name="T12" fmla="*/ 216 w 721"/>
                <a:gd name="T13" fmla="*/ 436 h 673"/>
                <a:gd name="T14" fmla="*/ 225 w 721"/>
                <a:gd name="T15" fmla="*/ 434 h 673"/>
                <a:gd name="T16" fmla="*/ 155 w 721"/>
                <a:gd name="T17" fmla="*/ 3 h 673"/>
                <a:gd name="T18" fmla="*/ 141 w 721"/>
                <a:gd name="T19" fmla="*/ 66 h 673"/>
                <a:gd name="T20" fmla="*/ 144 w 721"/>
                <a:gd name="T21" fmla="*/ 70 h 673"/>
                <a:gd name="T22" fmla="*/ 144 w 721"/>
                <a:gd name="T23" fmla="*/ 77 h 673"/>
                <a:gd name="T24" fmla="*/ 122 w 721"/>
                <a:gd name="T25" fmla="*/ 118 h 673"/>
                <a:gd name="T26" fmla="*/ 100 w 721"/>
                <a:gd name="T27" fmla="*/ 164 h 673"/>
                <a:gd name="T28" fmla="*/ 61 w 721"/>
                <a:gd name="T29" fmla="*/ 240 h 673"/>
                <a:gd name="T30" fmla="*/ 98 w 721"/>
                <a:gd name="T31" fmla="*/ 206 h 673"/>
                <a:gd name="T32" fmla="*/ 114 w 721"/>
                <a:gd name="T33" fmla="*/ 269 h 673"/>
                <a:gd name="T34" fmla="*/ 133 w 721"/>
                <a:gd name="T35" fmla="*/ 297 h 673"/>
                <a:gd name="T36" fmla="*/ 130 w 721"/>
                <a:gd name="T37" fmla="*/ 328 h 673"/>
                <a:gd name="T38" fmla="*/ 72 w 721"/>
                <a:gd name="T39" fmla="*/ 433 h 673"/>
                <a:gd name="T40" fmla="*/ 80 w 721"/>
                <a:gd name="T41" fmla="*/ 436 h 673"/>
                <a:gd name="T42" fmla="*/ 98 w 721"/>
                <a:gd name="T43" fmla="*/ 433 h 673"/>
                <a:gd name="T44" fmla="*/ 86 w 721"/>
                <a:gd name="T45" fmla="*/ 503 h 673"/>
                <a:gd name="T46" fmla="*/ 80 w 721"/>
                <a:gd name="T47" fmla="*/ 522 h 673"/>
                <a:gd name="T48" fmla="*/ 92 w 721"/>
                <a:gd name="T49" fmla="*/ 531 h 673"/>
                <a:gd name="T50" fmla="*/ 97 w 721"/>
                <a:gd name="T51" fmla="*/ 530 h 673"/>
                <a:gd name="T52" fmla="*/ 99 w 721"/>
                <a:gd name="T53" fmla="*/ 535 h 673"/>
                <a:gd name="T54" fmla="*/ 114 w 721"/>
                <a:gd name="T55" fmla="*/ 551 h 673"/>
                <a:gd name="T56" fmla="*/ 0 w 721"/>
                <a:gd name="T57" fmla="*/ 652 h 673"/>
                <a:gd name="T58" fmla="*/ 686 w 721"/>
                <a:gd name="T59" fmla="*/ 673 h 673"/>
                <a:gd name="T60" fmla="*/ 721 w 721"/>
                <a:gd name="T61" fmla="*/ 512 h 673"/>
                <a:gd name="T62" fmla="*/ 460 w 721"/>
                <a:gd name="T63" fmla="*/ 218 h 673"/>
                <a:gd name="T64" fmla="*/ 345 w 721"/>
                <a:gd name="T65" fmla="*/ 293 h 673"/>
                <a:gd name="T66" fmla="*/ 289 w 721"/>
                <a:gd name="T67" fmla="*/ 375 h 673"/>
                <a:gd name="T68" fmla="*/ 292 w 721"/>
                <a:gd name="T69" fmla="*/ 281 h 673"/>
                <a:gd name="T70" fmla="*/ 223 w 721"/>
                <a:gd name="T71" fmla="*/ 230 h 673"/>
                <a:gd name="T72" fmla="*/ 267 w 721"/>
                <a:gd name="T73" fmla="*/ 239 h 673"/>
                <a:gd name="T74" fmla="*/ 277 w 721"/>
                <a:gd name="T75" fmla="*/ 248 h 673"/>
                <a:gd name="T76" fmla="*/ 295 w 721"/>
                <a:gd name="T77" fmla="*/ 249 h 673"/>
                <a:gd name="T78" fmla="*/ 305 w 721"/>
                <a:gd name="T79" fmla="*/ 239 h 673"/>
                <a:gd name="T80" fmla="*/ 306 w 721"/>
                <a:gd name="T81" fmla="*/ 224 h 673"/>
                <a:gd name="T82" fmla="*/ 296 w 721"/>
                <a:gd name="T83" fmla="*/ 219 h 673"/>
                <a:gd name="T84" fmla="*/ 285 w 721"/>
                <a:gd name="T85" fmla="*/ 218 h 673"/>
                <a:gd name="T86" fmla="*/ 277 w 721"/>
                <a:gd name="T87" fmla="*/ 217 h 673"/>
                <a:gd name="T88" fmla="*/ 217 w 721"/>
                <a:gd name="T89" fmla="*/ 184 h 673"/>
                <a:gd name="T90" fmla="*/ 191 w 721"/>
                <a:gd name="T91" fmla="*/ 113 h 673"/>
                <a:gd name="T92" fmla="*/ 182 w 721"/>
                <a:gd name="T93" fmla="*/ 87 h 673"/>
                <a:gd name="T94" fmla="*/ 189 w 721"/>
                <a:gd name="T95" fmla="*/ 79 h 673"/>
                <a:gd name="T96" fmla="*/ 197 w 721"/>
                <a:gd name="T97" fmla="*/ 74 h 673"/>
                <a:gd name="T98" fmla="*/ 198 w 721"/>
                <a:gd name="T99" fmla="*/ 63 h 673"/>
                <a:gd name="T100" fmla="*/ 198 w 721"/>
                <a:gd name="T101" fmla="*/ 55 h 673"/>
                <a:gd name="T102" fmla="*/ 200 w 721"/>
                <a:gd name="T103" fmla="*/ 45 h 673"/>
                <a:gd name="T104" fmla="*/ 195 w 721"/>
                <a:gd name="T105" fmla="*/ 37 h 673"/>
                <a:gd name="T106" fmla="*/ 195 w 721"/>
                <a:gd name="T107" fmla="*/ 26 h 673"/>
                <a:gd name="T108" fmla="*/ 183 w 721"/>
                <a:gd name="T109" fmla="*/ 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1" h="673">
                  <a:moveTo>
                    <a:pt x="225" y="434"/>
                  </a:moveTo>
                  <a:cubicBezTo>
                    <a:pt x="226" y="329"/>
                    <a:pt x="226" y="329"/>
                    <a:pt x="226" y="329"/>
                  </a:cubicBezTo>
                  <a:cubicBezTo>
                    <a:pt x="185" y="328"/>
                    <a:pt x="185" y="328"/>
                    <a:pt x="185" y="328"/>
                  </a:cubicBezTo>
                  <a:cubicBezTo>
                    <a:pt x="187" y="315"/>
                    <a:pt x="188" y="305"/>
                    <a:pt x="188" y="305"/>
                  </a:cubicBezTo>
                  <a:cubicBezTo>
                    <a:pt x="249" y="324"/>
                    <a:pt x="249" y="324"/>
                    <a:pt x="249" y="324"/>
                  </a:cubicBezTo>
                  <a:cubicBezTo>
                    <a:pt x="255" y="327"/>
                    <a:pt x="253" y="331"/>
                    <a:pt x="253" y="331"/>
                  </a:cubicBezTo>
                  <a:cubicBezTo>
                    <a:pt x="253" y="333"/>
                    <a:pt x="251" y="353"/>
                    <a:pt x="248" y="375"/>
                  </a:cubicBezTo>
                  <a:cubicBezTo>
                    <a:pt x="229" y="375"/>
                    <a:pt x="229" y="375"/>
                    <a:pt x="229" y="375"/>
                  </a:cubicBezTo>
                  <a:cubicBezTo>
                    <a:pt x="229" y="404"/>
                    <a:pt x="229" y="432"/>
                    <a:pt x="229" y="461"/>
                  </a:cubicBezTo>
                  <a:cubicBezTo>
                    <a:pt x="201" y="461"/>
                    <a:pt x="174" y="462"/>
                    <a:pt x="146" y="463"/>
                  </a:cubicBezTo>
                  <a:cubicBezTo>
                    <a:pt x="151" y="453"/>
                    <a:pt x="156" y="442"/>
                    <a:pt x="160" y="434"/>
                  </a:cubicBezTo>
                  <a:cubicBezTo>
                    <a:pt x="198" y="434"/>
                    <a:pt x="198" y="434"/>
                    <a:pt x="198" y="434"/>
                  </a:cubicBezTo>
                  <a:cubicBezTo>
                    <a:pt x="198" y="436"/>
                    <a:pt x="198" y="436"/>
                    <a:pt x="198" y="436"/>
                  </a:cubicBezTo>
                  <a:cubicBezTo>
                    <a:pt x="216" y="436"/>
                    <a:pt x="216" y="436"/>
                    <a:pt x="216" y="436"/>
                  </a:cubicBezTo>
                  <a:cubicBezTo>
                    <a:pt x="216" y="434"/>
                    <a:pt x="216" y="434"/>
                    <a:pt x="216" y="434"/>
                  </a:cubicBezTo>
                  <a:cubicBezTo>
                    <a:pt x="225" y="434"/>
                    <a:pt x="225" y="434"/>
                    <a:pt x="225" y="434"/>
                  </a:cubicBezTo>
                  <a:moveTo>
                    <a:pt x="174" y="0"/>
                  </a:moveTo>
                  <a:cubicBezTo>
                    <a:pt x="169" y="0"/>
                    <a:pt x="163" y="1"/>
                    <a:pt x="155" y="3"/>
                  </a:cubicBezTo>
                  <a:cubicBezTo>
                    <a:pt x="129" y="10"/>
                    <a:pt x="128" y="29"/>
                    <a:pt x="130" y="41"/>
                  </a:cubicBezTo>
                  <a:cubicBezTo>
                    <a:pt x="133" y="53"/>
                    <a:pt x="139" y="64"/>
                    <a:pt x="141" y="66"/>
                  </a:cubicBezTo>
                  <a:cubicBezTo>
                    <a:pt x="142" y="69"/>
                    <a:pt x="142" y="74"/>
                    <a:pt x="142" y="74"/>
                  </a:cubicBezTo>
                  <a:cubicBezTo>
                    <a:pt x="142" y="74"/>
                    <a:pt x="143" y="70"/>
                    <a:pt x="144" y="70"/>
                  </a:cubicBezTo>
                  <a:cubicBezTo>
                    <a:pt x="144" y="70"/>
                    <a:pt x="144" y="70"/>
                    <a:pt x="144" y="70"/>
                  </a:cubicBezTo>
                  <a:cubicBezTo>
                    <a:pt x="144" y="71"/>
                    <a:pt x="144" y="74"/>
                    <a:pt x="144" y="77"/>
                  </a:cubicBezTo>
                  <a:cubicBezTo>
                    <a:pt x="144" y="77"/>
                    <a:pt x="144" y="79"/>
                    <a:pt x="144" y="80"/>
                  </a:cubicBezTo>
                  <a:cubicBezTo>
                    <a:pt x="139" y="91"/>
                    <a:pt x="128" y="107"/>
                    <a:pt x="122" y="118"/>
                  </a:cubicBezTo>
                  <a:cubicBezTo>
                    <a:pt x="122" y="120"/>
                    <a:pt x="118" y="131"/>
                    <a:pt x="114" y="139"/>
                  </a:cubicBezTo>
                  <a:cubicBezTo>
                    <a:pt x="100" y="164"/>
                    <a:pt x="100" y="164"/>
                    <a:pt x="100" y="164"/>
                  </a:cubicBezTo>
                  <a:cubicBezTo>
                    <a:pt x="73" y="195"/>
                    <a:pt x="59" y="225"/>
                    <a:pt x="59" y="225"/>
                  </a:cubicBezTo>
                  <a:cubicBezTo>
                    <a:pt x="61" y="240"/>
                    <a:pt x="61" y="240"/>
                    <a:pt x="61" y="240"/>
                  </a:cubicBezTo>
                  <a:cubicBezTo>
                    <a:pt x="91" y="233"/>
                    <a:pt x="91" y="233"/>
                    <a:pt x="91" y="233"/>
                  </a:cubicBezTo>
                  <a:cubicBezTo>
                    <a:pt x="91" y="226"/>
                    <a:pt x="93" y="217"/>
                    <a:pt x="98" y="206"/>
                  </a:cubicBezTo>
                  <a:cubicBezTo>
                    <a:pt x="108" y="269"/>
                    <a:pt x="108" y="269"/>
                    <a:pt x="108" y="269"/>
                  </a:cubicBezTo>
                  <a:cubicBezTo>
                    <a:pt x="114" y="269"/>
                    <a:pt x="114" y="269"/>
                    <a:pt x="114" y="269"/>
                  </a:cubicBezTo>
                  <a:cubicBezTo>
                    <a:pt x="112" y="279"/>
                    <a:pt x="111" y="289"/>
                    <a:pt x="111" y="289"/>
                  </a:cubicBezTo>
                  <a:cubicBezTo>
                    <a:pt x="133" y="297"/>
                    <a:pt x="133" y="297"/>
                    <a:pt x="133" y="297"/>
                  </a:cubicBezTo>
                  <a:cubicBezTo>
                    <a:pt x="132" y="317"/>
                    <a:pt x="132" y="317"/>
                    <a:pt x="132" y="317"/>
                  </a:cubicBezTo>
                  <a:cubicBezTo>
                    <a:pt x="131" y="320"/>
                    <a:pt x="130" y="323"/>
                    <a:pt x="130" y="328"/>
                  </a:cubicBezTo>
                  <a:cubicBezTo>
                    <a:pt x="73" y="328"/>
                    <a:pt x="73" y="328"/>
                    <a:pt x="73" y="328"/>
                  </a:cubicBezTo>
                  <a:cubicBezTo>
                    <a:pt x="72" y="433"/>
                    <a:pt x="72" y="433"/>
                    <a:pt x="72" y="433"/>
                  </a:cubicBezTo>
                  <a:cubicBezTo>
                    <a:pt x="80" y="433"/>
                    <a:pt x="80" y="433"/>
                    <a:pt x="80" y="433"/>
                  </a:cubicBezTo>
                  <a:cubicBezTo>
                    <a:pt x="80" y="436"/>
                    <a:pt x="80" y="436"/>
                    <a:pt x="80" y="436"/>
                  </a:cubicBezTo>
                  <a:cubicBezTo>
                    <a:pt x="98" y="436"/>
                    <a:pt x="98" y="436"/>
                    <a:pt x="98" y="436"/>
                  </a:cubicBezTo>
                  <a:cubicBezTo>
                    <a:pt x="98" y="433"/>
                    <a:pt x="98" y="433"/>
                    <a:pt x="98" y="433"/>
                  </a:cubicBezTo>
                  <a:cubicBezTo>
                    <a:pt x="115" y="433"/>
                    <a:pt x="115" y="433"/>
                    <a:pt x="115" y="433"/>
                  </a:cubicBezTo>
                  <a:cubicBezTo>
                    <a:pt x="86" y="503"/>
                    <a:pt x="86" y="503"/>
                    <a:pt x="86" y="503"/>
                  </a:cubicBezTo>
                  <a:cubicBezTo>
                    <a:pt x="87" y="506"/>
                    <a:pt x="87" y="506"/>
                    <a:pt x="87" y="506"/>
                  </a:cubicBezTo>
                  <a:cubicBezTo>
                    <a:pt x="89" y="507"/>
                    <a:pt x="78" y="519"/>
                    <a:pt x="80" y="522"/>
                  </a:cubicBezTo>
                  <a:cubicBezTo>
                    <a:pt x="83" y="525"/>
                    <a:pt x="87" y="528"/>
                    <a:pt x="92" y="531"/>
                  </a:cubicBezTo>
                  <a:cubicBezTo>
                    <a:pt x="92" y="531"/>
                    <a:pt x="92" y="531"/>
                    <a:pt x="92" y="531"/>
                  </a:cubicBezTo>
                  <a:cubicBezTo>
                    <a:pt x="93" y="531"/>
                    <a:pt x="94" y="531"/>
                    <a:pt x="95" y="531"/>
                  </a:cubicBezTo>
                  <a:cubicBezTo>
                    <a:pt x="95" y="530"/>
                    <a:pt x="96" y="530"/>
                    <a:pt x="97" y="530"/>
                  </a:cubicBezTo>
                  <a:cubicBezTo>
                    <a:pt x="97" y="530"/>
                    <a:pt x="97" y="530"/>
                    <a:pt x="97" y="530"/>
                  </a:cubicBezTo>
                  <a:cubicBezTo>
                    <a:pt x="99" y="531"/>
                    <a:pt x="98" y="535"/>
                    <a:pt x="99" y="535"/>
                  </a:cubicBezTo>
                  <a:cubicBezTo>
                    <a:pt x="104" y="538"/>
                    <a:pt x="109" y="541"/>
                    <a:pt x="114" y="543"/>
                  </a:cubicBezTo>
                  <a:cubicBezTo>
                    <a:pt x="114" y="546"/>
                    <a:pt x="114" y="549"/>
                    <a:pt x="114" y="551"/>
                  </a:cubicBezTo>
                  <a:cubicBezTo>
                    <a:pt x="76" y="553"/>
                    <a:pt x="38" y="556"/>
                    <a:pt x="0" y="560"/>
                  </a:cubicBezTo>
                  <a:cubicBezTo>
                    <a:pt x="0" y="652"/>
                    <a:pt x="0" y="652"/>
                    <a:pt x="0" y="652"/>
                  </a:cubicBezTo>
                  <a:cubicBezTo>
                    <a:pt x="79" y="650"/>
                    <a:pt x="167" y="648"/>
                    <a:pt x="258" y="648"/>
                  </a:cubicBezTo>
                  <a:cubicBezTo>
                    <a:pt x="400" y="648"/>
                    <a:pt x="551" y="653"/>
                    <a:pt x="686" y="673"/>
                  </a:cubicBezTo>
                  <a:cubicBezTo>
                    <a:pt x="686" y="616"/>
                    <a:pt x="686" y="560"/>
                    <a:pt x="685" y="504"/>
                  </a:cubicBezTo>
                  <a:cubicBezTo>
                    <a:pt x="700" y="506"/>
                    <a:pt x="712" y="509"/>
                    <a:pt x="721" y="512"/>
                  </a:cubicBezTo>
                  <a:cubicBezTo>
                    <a:pt x="721" y="436"/>
                    <a:pt x="721" y="359"/>
                    <a:pt x="721" y="269"/>
                  </a:cubicBezTo>
                  <a:cubicBezTo>
                    <a:pt x="708" y="219"/>
                    <a:pt x="460" y="218"/>
                    <a:pt x="460" y="218"/>
                  </a:cubicBezTo>
                  <a:cubicBezTo>
                    <a:pt x="460" y="247"/>
                    <a:pt x="460" y="272"/>
                    <a:pt x="460" y="301"/>
                  </a:cubicBezTo>
                  <a:cubicBezTo>
                    <a:pt x="460" y="301"/>
                    <a:pt x="398" y="295"/>
                    <a:pt x="345" y="293"/>
                  </a:cubicBezTo>
                  <a:cubicBezTo>
                    <a:pt x="345" y="322"/>
                    <a:pt x="345" y="346"/>
                    <a:pt x="345" y="375"/>
                  </a:cubicBezTo>
                  <a:cubicBezTo>
                    <a:pt x="289" y="375"/>
                    <a:pt x="289" y="375"/>
                    <a:pt x="289" y="375"/>
                  </a:cubicBezTo>
                  <a:cubicBezTo>
                    <a:pt x="302" y="308"/>
                    <a:pt x="302" y="308"/>
                    <a:pt x="302" y="308"/>
                  </a:cubicBezTo>
                  <a:cubicBezTo>
                    <a:pt x="305" y="288"/>
                    <a:pt x="292" y="281"/>
                    <a:pt x="292" y="281"/>
                  </a:cubicBezTo>
                  <a:cubicBezTo>
                    <a:pt x="286" y="275"/>
                    <a:pt x="227" y="252"/>
                    <a:pt x="227" y="252"/>
                  </a:cubicBezTo>
                  <a:cubicBezTo>
                    <a:pt x="227" y="252"/>
                    <a:pt x="225" y="242"/>
                    <a:pt x="223" y="230"/>
                  </a:cubicBezTo>
                  <a:cubicBezTo>
                    <a:pt x="266" y="242"/>
                    <a:pt x="266" y="242"/>
                    <a:pt x="266" y="242"/>
                  </a:cubicBezTo>
                  <a:cubicBezTo>
                    <a:pt x="267" y="239"/>
                    <a:pt x="267" y="239"/>
                    <a:pt x="267" y="239"/>
                  </a:cubicBezTo>
                  <a:cubicBezTo>
                    <a:pt x="268" y="239"/>
                    <a:pt x="268" y="240"/>
                    <a:pt x="268" y="240"/>
                  </a:cubicBezTo>
                  <a:cubicBezTo>
                    <a:pt x="271" y="242"/>
                    <a:pt x="274" y="244"/>
                    <a:pt x="277" y="248"/>
                  </a:cubicBezTo>
                  <a:cubicBezTo>
                    <a:pt x="279" y="250"/>
                    <a:pt x="282" y="250"/>
                    <a:pt x="285" y="250"/>
                  </a:cubicBezTo>
                  <a:cubicBezTo>
                    <a:pt x="289" y="250"/>
                    <a:pt x="293" y="249"/>
                    <a:pt x="295" y="249"/>
                  </a:cubicBezTo>
                  <a:cubicBezTo>
                    <a:pt x="298" y="249"/>
                    <a:pt x="299" y="249"/>
                    <a:pt x="300" y="246"/>
                  </a:cubicBezTo>
                  <a:cubicBezTo>
                    <a:pt x="300" y="244"/>
                    <a:pt x="305" y="242"/>
                    <a:pt x="305" y="239"/>
                  </a:cubicBezTo>
                  <a:cubicBezTo>
                    <a:pt x="305" y="237"/>
                    <a:pt x="306" y="233"/>
                    <a:pt x="307" y="231"/>
                  </a:cubicBezTo>
                  <a:cubicBezTo>
                    <a:pt x="307" y="229"/>
                    <a:pt x="308" y="226"/>
                    <a:pt x="306" y="224"/>
                  </a:cubicBezTo>
                  <a:cubicBezTo>
                    <a:pt x="303" y="222"/>
                    <a:pt x="296" y="222"/>
                    <a:pt x="296" y="222"/>
                  </a:cubicBezTo>
                  <a:cubicBezTo>
                    <a:pt x="296" y="222"/>
                    <a:pt x="296" y="222"/>
                    <a:pt x="296" y="219"/>
                  </a:cubicBezTo>
                  <a:cubicBezTo>
                    <a:pt x="296" y="218"/>
                    <a:pt x="295" y="217"/>
                    <a:pt x="293" y="217"/>
                  </a:cubicBezTo>
                  <a:cubicBezTo>
                    <a:pt x="291" y="217"/>
                    <a:pt x="289" y="218"/>
                    <a:pt x="285" y="218"/>
                  </a:cubicBezTo>
                  <a:cubicBezTo>
                    <a:pt x="280" y="219"/>
                    <a:pt x="276" y="220"/>
                    <a:pt x="275" y="221"/>
                  </a:cubicBezTo>
                  <a:cubicBezTo>
                    <a:pt x="277" y="217"/>
                    <a:pt x="277" y="217"/>
                    <a:pt x="277" y="217"/>
                  </a:cubicBezTo>
                  <a:cubicBezTo>
                    <a:pt x="218" y="196"/>
                    <a:pt x="218" y="196"/>
                    <a:pt x="218" y="196"/>
                  </a:cubicBezTo>
                  <a:cubicBezTo>
                    <a:pt x="218" y="191"/>
                    <a:pt x="217" y="187"/>
                    <a:pt x="217" y="184"/>
                  </a:cubicBezTo>
                  <a:cubicBezTo>
                    <a:pt x="215" y="169"/>
                    <a:pt x="206" y="143"/>
                    <a:pt x="201" y="135"/>
                  </a:cubicBezTo>
                  <a:cubicBezTo>
                    <a:pt x="196" y="127"/>
                    <a:pt x="191" y="113"/>
                    <a:pt x="191" y="113"/>
                  </a:cubicBezTo>
                  <a:cubicBezTo>
                    <a:pt x="191" y="113"/>
                    <a:pt x="194" y="103"/>
                    <a:pt x="192" y="96"/>
                  </a:cubicBezTo>
                  <a:cubicBezTo>
                    <a:pt x="191" y="90"/>
                    <a:pt x="182" y="87"/>
                    <a:pt x="182" y="87"/>
                  </a:cubicBezTo>
                  <a:cubicBezTo>
                    <a:pt x="184" y="77"/>
                    <a:pt x="184" y="77"/>
                    <a:pt x="184" y="77"/>
                  </a:cubicBezTo>
                  <a:cubicBezTo>
                    <a:pt x="186" y="78"/>
                    <a:pt x="187" y="79"/>
                    <a:pt x="189" y="79"/>
                  </a:cubicBezTo>
                  <a:cubicBezTo>
                    <a:pt x="192" y="79"/>
                    <a:pt x="192" y="78"/>
                    <a:pt x="194" y="78"/>
                  </a:cubicBezTo>
                  <a:cubicBezTo>
                    <a:pt x="195" y="77"/>
                    <a:pt x="197" y="77"/>
                    <a:pt x="197" y="74"/>
                  </a:cubicBezTo>
                  <a:cubicBezTo>
                    <a:pt x="196" y="72"/>
                    <a:pt x="197" y="71"/>
                    <a:pt x="197" y="69"/>
                  </a:cubicBezTo>
                  <a:cubicBezTo>
                    <a:pt x="196" y="67"/>
                    <a:pt x="197" y="66"/>
                    <a:pt x="198" y="63"/>
                  </a:cubicBezTo>
                  <a:cubicBezTo>
                    <a:pt x="198" y="61"/>
                    <a:pt x="198" y="58"/>
                    <a:pt x="198" y="58"/>
                  </a:cubicBezTo>
                  <a:cubicBezTo>
                    <a:pt x="198" y="58"/>
                    <a:pt x="198" y="56"/>
                    <a:pt x="198" y="55"/>
                  </a:cubicBezTo>
                  <a:cubicBezTo>
                    <a:pt x="197" y="54"/>
                    <a:pt x="197" y="49"/>
                    <a:pt x="197" y="49"/>
                  </a:cubicBezTo>
                  <a:cubicBezTo>
                    <a:pt x="197" y="49"/>
                    <a:pt x="198" y="48"/>
                    <a:pt x="200" y="45"/>
                  </a:cubicBezTo>
                  <a:cubicBezTo>
                    <a:pt x="202" y="43"/>
                    <a:pt x="200" y="41"/>
                    <a:pt x="200" y="41"/>
                  </a:cubicBezTo>
                  <a:cubicBezTo>
                    <a:pt x="198" y="40"/>
                    <a:pt x="195" y="37"/>
                    <a:pt x="195" y="37"/>
                  </a:cubicBezTo>
                  <a:cubicBezTo>
                    <a:pt x="195" y="37"/>
                    <a:pt x="197" y="32"/>
                    <a:pt x="197" y="30"/>
                  </a:cubicBezTo>
                  <a:cubicBezTo>
                    <a:pt x="197" y="28"/>
                    <a:pt x="195" y="27"/>
                    <a:pt x="195" y="26"/>
                  </a:cubicBezTo>
                  <a:cubicBezTo>
                    <a:pt x="194" y="26"/>
                    <a:pt x="192" y="22"/>
                    <a:pt x="191" y="18"/>
                  </a:cubicBezTo>
                  <a:cubicBezTo>
                    <a:pt x="190" y="15"/>
                    <a:pt x="183" y="10"/>
                    <a:pt x="183" y="10"/>
                  </a:cubicBezTo>
                  <a:cubicBezTo>
                    <a:pt x="185" y="5"/>
                    <a:pt x="184" y="0"/>
                    <a:pt x="174" y="0"/>
                  </a:cubicBezTo>
                </a:path>
              </a:pathLst>
            </a:custGeom>
            <a:solidFill>
              <a:schemeClr val="tx2">
                <a:lumMod val="50000"/>
                <a:alpha val="17000"/>
              </a:schemeClr>
            </a:solidFill>
            <a:ln>
              <a:noFill/>
            </a:ln>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grpSp>
          <p:nvGrpSpPr>
            <p:cNvPr id="27" name="组合 26">
              <a:extLst>
                <a:ext uri="{FF2B5EF4-FFF2-40B4-BE49-F238E27FC236}">
                  <a16:creationId xmlns:a16="http://schemas.microsoft.com/office/drawing/2014/main" id="{B8875D81-2681-4DEF-B3A0-A80ECA821B00}"/>
                </a:ext>
              </a:extLst>
            </p:cNvPr>
            <p:cNvGrpSpPr/>
            <p:nvPr/>
          </p:nvGrpSpPr>
          <p:grpSpPr>
            <a:xfrm>
              <a:off x="5427608" y="3472543"/>
              <a:ext cx="803981" cy="803983"/>
              <a:chOff x="3322712" y="1834847"/>
              <a:chExt cx="1294820" cy="1294821"/>
            </a:xfrm>
          </p:grpSpPr>
          <p:grpSp>
            <p:nvGrpSpPr>
              <p:cNvPr id="80" name="组合 79">
                <a:extLst>
                  <a:ext uri="{FF2B5EF4-FFF2-40B4-BE49-F238E27FC236}">
                    <a16:creationId xmlns:a16="http://schemas.microsoft.com/office/drawing/2014/main" id="{80DC8AEB-75D8-4D0C-976B-4E6A9706B298}"/>
                  </a:ext>
                </a:extLst>
              </p:cNvPr>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82" name="任意多边形 465">
                  <a:extLst>
                    <a:ext uri="{FF2B5EF4-FFF2-40B4-BE49-F238E27FC236}">
                      <a16:creationId xmlns:a16="http://schemas.microsoft.com/office/drawing/2014/main" id="{5686BC2B-8364-4B30-BF2F-C02D252DF1BA}"/>
                    </a:ext>
                  </a:extLst>
                </p:cNvPr>
                <p:cNvSpPr>
                  <a:spLocks/>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121920" tIns="60960" rIns="121920" bIns="60960" numCol="1" anchor="t" anchorCtr="0" compatLnSpc="1">
                  <a:prstTxWarp prst="textNoShape">
                    <a:avLst/>
                  </a:prstTxWarp>
                  <a:noAutofit/>
                </a:bodyPr>
                <a:lstStyle/>
                <a:p>
                  <a:endParaRPr lang="zh-CN" altLang="en-US" sz="2400" dirty="0">
                    <a:cs typeface="+mn-ea"/>
                    <a:sym typeface="+mn-lt"/>
                  </a:endParaRPr>
                </a:p>
              </p:txBody>
            </p:sp>
            <p:grpSp>
              <p:nvGrpSpPr>
                <p:cNvPr id="83" name="组合 82">
                  <a:extLst>
                    <a:ext uri="{FF2B5EF4-FFF2-40B4-BE49-F238E27FC236}">
                      <a16:creationId xmlns:a16="http://schemas.microsoft.com/office/drawing/2014/main" id="{5170D664-499E-4775-82AB-4F3EAFFCAA4A}"/>
                    </a:ext>
                  </a:extLst>
                </p:cNvPr>
                <p:cNvGrpSpPr/>
                <p:nvPr/>
              </p:nvGrpSpPr>
              <p:grpSpPr>
                <a:xfrm>
                  <a:off x="947938" y="2082007"/>
                  <a:ext cx="998538" cy="1000125"/>
                  <a:chOff x="947938" y="2082007"/>
                  <a:chExt cx="998538" cy="1000125"/>
                </a:xfrm>
              </p:grpSpPr>
              <p:sp>
                <p:nvSpPr>
                  <p:cNvPr id="84" name="Freeform 315">
                    <a:extLst>
                      <a:ext uri="{FF2B5EF4-FFF2-40B4-BE49-F238E27FC236}">
                        <a16:creationId xmlns:a16="http://schemas.microsoft.com/office/drawing/2014/main" id="{441365FB-E859-4FBF-ABDA-8D8AAF6FA0FF}"/>
                      </a:ext>
                    </a:extLst>
                  </p:cNvPr>
                  <p:cNvSpPr>
                    <a:spLocks/>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85" name="Freeform 316">
                    <a:extLst>
                      <a:ext uri="{FF2B5EF4-FFF2-40B4-BE49-F238E27FC236}">
                        <a16:creationId xmlns:a16="http://schemas.microsoft.com/office/drawing/2014/main" id="{338F1E8B-4F6A-4EB9-8667-85E164DD70EC}"/>
                      </a:ext>
                    </a:extLst>
                  </p:cNvPr>
                  <p:cNvSpPr>
                    <a:spLocks/>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86" name="Freeform 319">
                    <a:extLst>
                      <a:ext uri="{FF2B5EF4-FFF2-40B4-BE49-F238E27FC236}">
                        <a16:creationId xmlns:a16="http://schemas.microsoft.com/office/drawing/2014/main" id="{CA9453B0-BE92-4674-97DF-5B729C3E9F17}"/>
                      </a:ext>
                    </a:extLst>
                  </p:cNvPr>
                  <p:cNvSpPr>
                    <a:spLocks/>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87" name="Freeform 321">
                    <a:extLst>
                      <a:ext uri="{FF2B5EF4-FFF2-40B4-BE49-F238E27FC236}">
                        <a16:creationId xmlns:a16="http://schemas.microsoft.com/office/drawing/2014/main" id="{7FD4ECF7-B15C-4C32-A543-53C7D1804D27}"/>
                      </a:ext>
                    </a:extLst>
                  </p:cNvPr>
                  <p:cNvSpPr>
                    <a:spLocks/>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88" name="Freeform 322">
                    <a:extLst>
                      <a:ext uri="{FF2B5EF4-FFF2-40B4-BE49-F238E27FC236}">
                        <a16:creationId xmlns:a16="http://schemas.microsoft.com/office/drawing/2014/main" id="{5D9AD0B2-7E86-4947-B149-6166F7BBDCD0}"/>
                      </a:ext>
                    </a:extLst>
                  </p:cNvPr>
                  <p:cNvSpPr>
                    <a:spLocks/>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89" name="Freeform 324">
                    <a:extLst>
                      <a:ext uri="{FF2B5EF4-FFF2-40B4-BE49-F238E27FC236}">
                        <a16:creationId xmlns:a16="http://schemas.microsoft.com/office/drawing/2014/main" id="{F5E91F75-C7C6-4E9F-B17C-CB983A30E864}"/>
                      </a:ext>
                    </a:extLst>
                  </p:cNvPr>
                  <p:cNvSpPr>
                    <a:spLocks/>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0" name="Freeform 325">
                    <a:extLst>
                      <a:ext uri="{FF2B5EF4-FFF2-40B4-BE49-F238E27FC236}">
                        <a16:creationId xmlns:a16="http://schemas.microsoft.com/office/drawing/2014/main" id="{1A2A2D60-33DD-43B8-A188-A94F12774D5B}"/>
                      </a:ext>
                    </a:extLst>
                  </p:cNvPr>
                  <p:cNvSpPr>
                    <a:spLocks/>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1" name="Freeform 327">
                    <a:extLst>
                      <a:ext uri="{FF2B5EF4-FFF2-40B4-BE49-F238E27FC236}">
                        <a16:creationId xmlns:a16="http://schemas.microsoft.com/office/drawing/2014/main" id="{D3D8CDBF-24C2-420E-BD77-EB62E3FDBF86}"/>
                      </a:ext>
                    </a:extLst>
                  </p:cNvPr>
                  <p:cNvSpPr>
                    <a:spLocks/>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2" name="Freeform 329">
                    <a:extLst>
                      <a:ext uri="{FF2B5EF4-FFF2-40B4-BE49-F238E27FC236}">
                        <a16:creationId xmlns:a16="http://schemas.microsoft.com/office/drawing/2014/main" id="{A2595AEA-5E67-4A18-9659-BD52F8B140A5}"/>
                      </a:ext>
                    </a:extLst>
                  </p:cNvPr>
                  <p:cNvSpPr>
                    <a:spLocks/>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3" name="Freeform 330">
                    <a:extLst>
                      <a:ext uri="{FF2B5EF4-FFF2-40B4-BE49-F238E27FC236}">
                        <a16:creationId xmlns:a16="http://schemas.microsoft.com/office/drawing/2014/main" id="{A7E2DE92-7666-483C-A215-59E7EBE1AB63}"/>
                      </a:ext>
                    </a:extLst>
                  </p:cNvPr>
                  <p:cNvSpPr>
                    <a:spLocks/>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4" name="Freeform 332">
                    <a:extLst>
                      <a:ext uri="{FF2B5EF4-FFF2-40B4-BE49-F238E27FC236}">
                        <a16:creationId xmlns:a16="http://schemas.microsoft.com/office/drawing/2014/main" id="{7F685872-C164-4708-B74B-3993DBF28B8C}"/>
                      </a:ext>
                    </a:extLst>
                  </p:cNvPr>
                  <p:cNvSpPr>
                    <a:spLocks/>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5" name="Freeform 333">
                    <a:extLst>
                      <a:ext uri="{FF2B5EF4-FFF2-40B4-BE49-F238E27FC236}">
                        <a16:creationId xmlns:a16="http://schemas.microsoft.com/office/drawing/2014/main" id="{D4206BE4-71A1-4BD1-80F6-38F68E52BD42}"/>
                      </a:ext>
                    </a:extLst>
                  </p:cNvPr>
                  <p:cNvSpPr>
                    <a:spLocks/>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6" name="Freeform 335">
                    <a:extLst>
                      <a:ext uri="{FF2B5EF4-FFF2-40B4-BE49-F238E27FC236}">
                        <a16:creationId xmlns:a16="http://schemas.microsoft.com/office/drawing/2014/main" id="{4A3A4BE2-57A0-41F3-97C4-2301C28F62DF}"/>
                      </a:ext>
                    </a:extLst>
                  </p:cNvPr>
                  <p:cNvSpPr>
                    <a:spLocks/>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7" name="Freeform 336">
                    <a:extLst>
                      <a:ext uri="{FF2B5EF4-FFF2-40B4-BE49-F238E27FC236}">
                        <a16:creationId xmlns:a16="http://schemas.microsoft.com/office/drawing/2014/main" id="{235D2EF8-FBD0-411A-9E26-1922CB1590ED}"/>
                      </a:ext>
                    </a:extLst>
                  </p:cNvPr>
                  <p:cNvSpPr>
                    <a:spLocks/>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8" name="Freeform 338">
                    <a:extLst>
                      <a:ext uri="{FF2B5EF4-FFF2-40B4-BE49-F238E27FC236}">
                        <a16:creationId xmlns:a16="http://schemas.microsoft.com/office/drawing/2014/main" id="{493D1A0C-49E6-455A-8D0B-F8748CF68E62}"/>
                      </a:ext>
                    </a:extLst>
                  </p:cNvPr>
                  <p:cNvSpPr>
                    <a:spLocks/>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99" name="Freeform 339">
                    <a:extLst>
                      <a:ext uri="{FF2B5EF4-FFF2-40B4-BE49-F238E27FC236}">
                        <a16:creationId xmlns:a16="http://schemas.microsoft.com/office/drawing/2014/main" id="{9744292B-3D35-40F3-90B6-11263903883A}"/>
                      </a:ext>
                    </a:extLst>
                  </p:cNvPr>
                  <p:cNvSpPr>
                    <a:spLocks/>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0" name="Freeform 341">
                    <a:extLst>
                      <a:ext uri="{FF2B5EF4-FFF2-40B4-BE49-F238E27FC236}">
                        <a16:creationId xmlns:a16="http://schemas.microsoft.com/office/drawing/2014/main" id="{5CF76E3B-B16D-41B2-8DFA-EA553EA4051D}"/>
                      </a:ext>
                    </a:extLst>
                  </p:cNvPr>
                  <p:cNvSpPr>
                    <a:spLocks/>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1" name="Freeform 344">
                    <a:extLst>
                      <a:ext uri="{FF2B5EF4-FFF2-40B4-BE49-F238E27FC236}">
                        <a16:creationId xmlns:a16="http://schemas.microsoft.com/office/drawing/2014/main" id="{73A39AD7-AE64-4E7A-9B3E-D979D3D7A9C2}"/>
                      </a:ext>
                    </a:extLst>
                  </p:cNvPr>
                  <p:cNvSpPr>
                    <a:spLocks/>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2" name="Freeform 346">
                    <a:extLst>
                      <a:ext uri="{FF2B5EF4-FFF2-40B4-BE49-F238E27FC236}">
                        <a16:creationId xmlns:a16="http://schemas.microsoft.com/office/drawing/2014/main" id="{00E026C2-CB27-4996-8759-E56244D7BD1E}"/>
                      </a:ext>
                    </a:extLst>
                  </p:cNvPr>
                  <p:cNvSpPr>
                    <a:spLocks/>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3" name="Freeform 349">
                    <a:extLst>
                      <a:ext uri="{FF2B5EF4-FFF2-40B4-BE49-F238E27FC236}">
                        <a16:creationId xmlns:a16="http://schemas.microsoft.com/office/drawing/2014/main" id="{F219F0FD-6E00-42FB-B4C0-7AF5B71F74BC}"/>
                      </a:ext>
                    </a:extLst>
                  </p:cNvPr>
                  <p:cNvSpPr>
                    <a:spLocks/>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4" name="Freeform 351">
                    <a:extLst>
                      <a:ext uri="{FF2B5EF4-FFF2-40B4-BE49-F238E27FC236}">
                        <a16:creationId xmlns:a16="http://schemas.microsoft.com/office/drawing/2014/main" id="{D8A862CC-DF29-40E4-A174-3DA3ADCE5473}"/>
                      </a:ext>
                    </a:extLst>
                  </p:cNvPr>
                  <p:cNvSpPr>
                    <a:spLocks/>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5" name="Freeform 354">
                    <a:extLst>
                      <a:ext uri="{FF2B5EF4-FFF2-40B4-BE49-F238E27FC236}">
                        <a16:creationId xmlns:a16="http://schemas.microsoft.com/office/drawing/2014/main" id="{FA957357-78F3-41D6-A2D6-7B7ACBC2F97E}"/>
                      </a:ext>
                    </a:extLst>
                  </p:cNvPr>
                  <p:cNvSpPr>
                    <a:spLocks/>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6" name="Freeform 356">
                    <a:extLst>
                      <a:ext uri="{FF2B5EF4-FFF2-40B4-BE49-F238E27FC236}">
                        <a16:creationId xmlns:a16="http://schemas.microsoft.com/office/drawing/2014/main" id="{19C2E20C-867F-4216-B142-9439220FC36E}"/>
                      </a:ext>
                    </a:extLst>
                  </p:cNvPr>
                  <p:cNvSpPr>
                    <a:spLocks/>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107" name="Freeform 358">
                    <a:extLst>
                      <a:ext uri="{FF2B5EF4-FFF2-40B4-BE49-F238E27FC236}">
                        <a16:creationId xmlns:a16="http://schemas.microsoft.com/office/drawing/2014/main" id="{57C00EFF-B230-49FF-BFC1-784192B48623}"/>
                      </a:ext>
                    </a:extLst>
                  </p:cNvPr>
                  <p:cNvSpPr>
                    <a:spLocks/>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grpSp>
          </p:grpSp>
          <p:sp>
            <p:nvSpPr>
              <p:cNvPr id="81" name="椭圆 80">
                <a:extLst>
                  <a:ext uri="{FF2B5EF4-FFF2-40B4-BE49-F238E27FC236}">
                    <a16:creationId xmlns:a16="http://schemas.microsoft.com/office/drawing/2014/main" id="{DE482DDE-2E3E-4145-8061-2F78314251C6}"/>
                  </a:ext>
                </a:extLst>
              </p:cNvPr>
              <p:cNvSpPr/>
              <p:nvPr/>
            </p:nvSpPr>
            <p:spPr>
              <a:xfrm>
                <a:off x="3514793" y="2033015"/>
                <a:ext cx="904383" cy="904383"/>
              </a:xfrm>
              <a:prstGeom prst="ellipse">
                <a:avLst/>
              </a:prstGeom>
              <a:solidFill>
                <a:schemeClr val="accent1"/>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pic>
          <p:nvPicPr>
            <p:cNvPr id="28" name="图片 27">
              <a:extLst>
                <a:ext uri="{FF2B5EF4-FFF2-40B4-BE49-F238E27FC236}">
                  <a16:creationId xmlns:a16="http://schemas.microsoft.com/office/drawing/2014/main" id="{E56B7CA4-FBFC-4FA6-97C1-F7EF37CC28A9}"/>
                </a:ext>
              </a:extLst>
            </p:cNvPr>
            <p:cNvPicPr>
              <a:picLocks noChangeAspect="1"/>
            </p:cNvPicPr>
            <p:nvPr/>
          </p:nvPicPr>
          <p:blipFill>
            <a:blip r:embed="rId2"/>
            <a:stretch>
              <a:fillRect/>
            </a:stretch>
          </p:blipFill>
          <p:spPr>
            <a:xfrm>
              <a:off x="4020671" y="2888930"/>
              <a:ext cx="1013839" cy="2297181"/>
            </a:xfrm>
            <a:prstGeom prst="rect">
              <a:avLst/>
            </a:prstGeom>
          </p:spPr>
        </p:pic>
        <p:sp>
          <p:nvSpPr>
            <p:cNvPr id="29" name="Freeform 369">
              <a:extLst>
                <a:ext uri="{FF2B5EF4-FFF2-40B4-BE49-F238E27FC236}">
                  <a16:creationId xmlns:a16="http://schemas.microsoft.com/office/drawing/2014/main" id="{6DC2392B-C17F-45F9-B5A9-3D18A2402A21}"/>
                </a:ext>
              </a:extLst>
            </p:cNvPr>
            <p:cNvSpPr>
              <a:spLocks/>
            </p:cNvSpPr>
            <p:nvPr/>
          </p:nvSpPr>
          <p:spPr bwMode="auto">
            <a:xfrm>
              <a:off x="3538173" y="3569843"/>
              <a:ext cx="3122055" cy="2488228"/>
            </a:xfrm>
            <a:custGeom>
              <a:avLst/>
              <a:gdLst>
                <a:gd name="T0" fmla="*/ 589 w 727"/>
                <a:gd name="T1" fmla="*/ 117 h 579"/>
                <a:gd name="T2" fmla="*/ 589 w 727"/>
                <a:gd name="T3" fmla="*/ 26 h 579"/>
                <a:gd name="T4" fmla="*/ 725 w 727"/>
                <a:gd name="T5" fmla="*/ 0 h 579"/>
                <a:gd name="T6" fmla="*/ 727 w 727"/>
                <a:gd name="T7" fmla="*/ 514 h 579"/>
                <a:gd name="T8" fmla="*/ 0 w 727"/>
                <a:gd name="T9" fmla="*/ 539 h 579"/>
                <a:gd name="T10" fmla="*/ 0 w 727"/>
                <a:gd name="T11" fmla="*/ 451 h 579"/>
                <a:gd name="T12" fmla="*/ 117 w 727"/>
                <a:gd name="T13" fmla="*/ 464 h 579"/>
                <a:gd name="T14" fmla="*/ 117 w 727"/>
                <a:gd name="T15" fmla="*/ 376 h 579"/>
                <a:gd name="T16" fmla="*/ 235 w 727"/>
                <a:gd name="T17" fmla="*/ 384 h 579"/>
                <a:gd name="T18" fmla="*/ 235 w 727"/>
                <a:gd name="T19" fmla="*/ 296 h 579"/>
                <a:gd name="T20" fmla="*/ 353 w 727"/>
                <a:gd name="T21" fmla="*/ 299 h 579"/>
                <a:gd name="T22" fmla="*/ 353 w 727"/>
                <a:gd name="T23" fmla="*/ 211 h 579"/>
                <a:gd name="T24" fmla="*/ 471 w 727"/>
                <a:gd name="T25" fmla="*/ 209 h 579"/>
                <a:gd name="T26" fmla="*/ 471 w 727"/>
                <a:gd name="T27" fmla="*/ 127 h 579"/>
                <a:gd name="T28" fmla="*/ 589 w 727"/>
                <a:gd name="T29" fmla="*/ 11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7" h="579">
                  <a:moveTo>
                    <a:pt x="589" y="117"/>
                  </a:moveTo>
                  <a:cubicBezTo>
                    <a:pt x="589" y="88"/>
                    <a:pt x="589" y="55"/>
                    <a:pt x="589" y="26"/>
                  </a:cubicBezTo>
                  <a:cubicBezTo>
                    <a:pt x="589" y="26"/>
                    <a:pt x="694" y="28"/>
                    <a:pt x="725" y="0"/>
                  </a:cubicBezTo>
                  <a:cubicBezTo>
                    <a:pt x="727" y="514"/>
                    <a:pt x="727" y="514"/>
                    <a:pt x="727" y="514"/>
                  </a:cubicBezTo>
                  <a:cubicBezTo>
                    <a:pt x="674" y="579"/>
                    <a:pt x="240" y="571"/>
                    <a:pt x="0" y="539"/>
                  </a:cubicBezTo>
                  <a:cubicBezTo>
                    <a:pt x="0" y="510"/>
                    <a:pt x="0" y="481"/>
                    <a:pt x="0" y="451"/>
                  </a:cubicBezTo>
                  <a:cubicBezTo>
                    <a:pt x="39" y="456"/>
                    <a:pt x="78" y="461"/>
                    <a:pt x="117" y="464"/>
                  </a:cubicBezTo>
                  <a:cubicBezTo>
                    <a:pt x="117" y="435"/>
                    <a:pt x="117" y="405"/>
                    <a:pt x="117" y="376"/>
                  </a:cubicBezTo>
                  <a:cubicBezTo>
                    <a:pt x="156" y="380"/>
                    <a:pt x="196" y="382"/>
                    <a:pt x="235" y="384"/>
                  </a:cubicBezTo>
                  <a:cubicBezTo>
                    <a:pt x="235" y="355"/>
                    <a:pt x="235" y="325"/>
                    <a:pt x="235" y="296"/>
                  </a:cubicBezTo>
                  <a:cubicBezTo>
                    <a:pt x="274" y="298"/>
                    <a:pt x="314" y="299"/>
                    <a:pt x="353" y="299"/>
                  </a:cubicBezTo>
                  <a:cubicBezTo>
                    <a:pt x="353" y="270"/>
                    <a:pt x="353" y="240"/>
                    <a:pt x="353" y="211"/>
                  </a:cubicBezTo>
                  <a:cubicBezTo>
                    <a:pt x="392" y="211"/>
                    <a:pt x="432" y="210"/>
                    <a:pt x="471" y="209"/>
                  </a:cubicBezTo>
                  <a:cubicBezTo>
                    <a:pt x="471" y="179"/>
                    <a:pt x="471" y="156"/>
                    <a:pt x="471" y="127"/>
                  </a:cubicBezTo>
                  <a:cubicBezTo>
                    <a:pt x="471" y="127"/>
                    <a:pt x="565" y="123"/>
                    <a:pt x="589" y="117"/>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30" name="Freeform 378">
              <a:extLst>
                <a:ext uri="{FF2B5EF4-FFF2-40B4-BE49-F238E27FC236}">
                  <a16:creationId xmlns:a16="http://schemas.microsoft.com/office/drawing/2014/main" id="{EDE78AD5-04FE-4C53-8D7A-7190565E984C}"/>
                </a:ext>
              </a:extLst>
            </p:cNvPr>
            <p:cNvSpPr>
              <a:spLocks/>
            </p:cNvSpPr>
            <p:nvPr/>
          </p:nvSpPr>
          <p:spPr bwMode="auto">
            <a:xfrm>
              <a:off x="2576321" y="1485147"/>
              <a:ext cx="3272363" cy="1883375"/>
            </a:xfrm>
            <a:custGeom>
              <a:avLst/>
              <a:gdLst>
                <a:gd name="T0" fmla="*/ 3 w 762"/>
                <a:gd name="T1" fmla="*/ 0 h 437"/>
                <a:gd name="T2" fmla="*/ 275 w 762"/>
                <a:gd name="T3" fmla="*/ 0 h 437"/>
                <a:gd name="T4" fmla="*/ 275 w 762"/>
                <a:gd name="T5" fmla="*/ 76 h 437"/>
                <a:gd name="T6" fmla="*/ 397 w 762"/>
                <a:gd name="T7" fmla="*/ 76 h 437"/>
                <a:gd name="T8" fmla="*/ 397 w 762"/>
                <a:gd name="T9" fmla="*/ 159 h 437"/>
                <a:gd name="T10" fmla="*/ 519 w 762"/>
                <a:gd name="T11" fmla="*/ 159 h 437"/>
                <a:gd name="T12" fmla="*/ 519 w 762"/>
                <a:gd name="T13" fmla="*/ 246 h 437"/>
                <a:gd name="T14" fmla="*/ 641 w 762"/>
                <a:gd name="T15" fmla="*/ 249 h 437"/>
                <a:gd name="T16" fmla="*/ 641 w 762"/>
                <a:gd name="T17" fmla="*/ 337 h 437"/>
                <a:gd name="T18" fmla="*/ 762 w 762"/>
                <a:gd name="T19" fmla="*/ 346 h 437"/>
                <a:gd name="T20" fmla="*/ 762 w 762"/>
                <a:gd name="T21" fmla="*/ 434 h 437"/>
                <a:gd name="T22" fmla="*/ 759 w 762"/>
                <a:gd name="T23" fmla="*/ 437 h 437"/>
                <a:gd name="T24" fmla="*/ 759 w 762"/>
                <a:gd name="T25" fmla="*/ 349 h 437"/>
                <a:gd name="T26" fmla="*/ 637 w 762"/>
                <a:gd name="T27" fmla="*/ 340 h 437"/>
                <a:gd name="T28" fmla="*/ 637 w 762"/>
                <a:gd name="T29" fmla="*/ 252 h 437"/>
                <a:gd name="T30" fmla="*/ 515 w 762"/>
                <a:gd name="T31" fmla="*/ 248 h 437"/>
                <a:gd name="T32" fmla="*/ 515 w 762"/>
                <a:gd name="T33" fmla="*/ 162 h 437"/>
                <a:gd name="T34" fmla="*/ 394 w 762"/>
                <a:gd name="T35" fmla="*/ 162 h 437"/>
                <a:gd name="T36" fmla="*/ 394 w 762"/>
                <a:gd name="T37" fmla="*/ 79 h 437"/>
                <a:gd name="T38" fmla="*/ 272 w 762"/>
                <a:gd name="T39" fmla="*/ 79 h 437"/>
                <a:gd name="T40" fmla="*/ 272 w 762"/>
                <a:gd name="T41" fmla="*/ 3 h 437"/>
                <a:gd name="T42" fmla="*/ 0 w 762"/>
                <a:gd name="T43" fmla="*/ 3 h 437"/>
                <a:gd name="T44" fmla="*/ 3 w 762"/>
                <a:gd name="T4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2" h="437">
                  <a:moveTo>
                    <a:pt x="3" y="0"/>
                  </a:moveTo>
                  <a:cubicBezTo>
                    <a:pt x="275" y="0"/>
                    <a:pt x="275" y="0"/>
                    <a:pt x="275" y="0"/>
                  </a:cubicBezTo>
                  <a:cubicBezTo>
                    <a:pt x="275" y="30"/>
                    <a:pt x="275" y="47"/>
                    <a:pt x="275" y="76"/>
                  </a:cubicBezTo>
                  <a:cubicBezTo>
                    <a:pt x="397" y="76"/>
                    <a:pt x="397" y="76"/>
                    <a:pt x="397" y="76"/>
                  </a:cubicBezTo>
                  <a:cubicBezTo>
                    <a:pt x="397" y="105"/>
                    <a:pt x="397" y="129"/>
                    <a:pt x="397" y="159"/>
                  </a:cubicBezTo>
                  <a:cubicBezTo>
                    <a:pt x="519" y="159"/>
                    <a:pt x="519" y="159"/>
                    <a:pt x="519" y="159"/>
                  </a:cubicBezTo>
                  <a:cubicBezTo>
                    <a:pt x="519" y="188"/>
                    <a:pt x="519" y="216"/>
                    <a:pt x="519" y="246"/>
                  </a:cubicBezTo>
                  <a:cubicBezTo>
                    <a:pt x="559" y="246"/>
                    <a:pt x="600" y="247"/>
                    <a:pt x="641" y="249"/>
                  </a:cubicBezTo>
                  <a:cubicBezTo>
                    <a:pt x="641" y="278"/>
                    <a:pt x="641" y="308"/>
                    <a:pt x="641" y="337"/>
                  </a:cubicBezTo>
                  <a:cubicBezTo>
                    <a:pt x="681" y="339"/>
                    <a:pt x="722" y="342"/>
                    <a:pt x="762" y="346"/>
                  </a:cubicBezTo>
                  <a:cubicBezTo>
                    <a:pt x="762" y="375"/>
                    <a:pt x="762" y="404"/>
                    <a:pt x="762" y="434"/>
                  </a:cubicBezTo>
                  <a:cubicBezTo>
                    <a:pt x="759" y="437"/>
                    <a:pt x="759" y="437"/>
                    <a:pt x="759" y="437"/>
                  </a:cubicBezTo>
                  <a:cubicBezTo>
                    <a:pt x="759" y="407"/>
                    <a:pt x="759" y="378"/>
                    <a:pt x="759" y="349"/>
                  </a:cubicBezTo>
                  <a:cubicBezTo>
                    <a:pt x="719" y="345"/>
                    <a:pt x="678" y="342"/>
                    <a:pt x="637" y="340"/>
                  </a:cubicBezTo>
                  <a:cubicBezTo>
                    <a:pt x="637" y="310"/>
                    <a:pt x="637" y="281"/>
                    <a:pt x="637" y="252"/>
                  </a:cubicBezTo>
                  <a:cubicBezTo>
                    <a:pt x="597" y="250"/>
                    <a:pt x="556" y="249"/>
                    <a:pt x="515" y="248"/>
                  </a:cubicBezTo>
                  <a:cubicBezTo>
                    <a:pt x="515" y="219"/>
                    <a:pt x="515" y="191"/>
                    <a:pt x="515" y="162"/>
                  </a:cubicBezTo>
                  <a:cubicBezTo>
                    <a:pt x="394" y="162"/>
                    <a:pt x="394" y="162"/>
                    <a:pt x="394" y="162"/>
                  </a:cubicBezTo>
                  <a:cubicBezTo>
                    <a:pt x="394" y="132"/>
                    <a:pt x="394" y="108"/>
                    <a:pt x="394" y="79"/>
                  </a:cubicBezTo>
                  <a:cubicBezTo>
                    <a:pt x="272" y="79"/>
                    <a:pt x="272" y="79"/>
                    <a:pt x="272" y="79"/>
                  </a:cubicBezTo>
                  <a:cubicBezTo>
                    <a:pt x="272" y="49"/>
                    <a:pt x="272" y="32"/>
                    <a:pt x="272" y="3"/>
                  </a:cubicBezTo>
                  <a:cubicBezTo>
                    <a:pt x="0" y="3"/>
                    <a:pt x="0" y="3"/>
                    <a:pt x="0" y="3"/>
                  </a:cubicBezTo>
                  <a:lnTo>
                    <a:pt x="3" y="0"/>
                  </a:lnTo>
                  <a:close/>
                </a:path>
              </a:pathLst>
            </a:custGeom>
            <a:solidFill>
              <a:schemeClr val="bg1"/>
            </a:solidFill>
            <a:ln>
              <a:noFill/>
            </a:ln>
            <a:effectLst>
              <a:outerShdw blurRad="38100" dist="25400" dir="8100000" algn="tr" rotWithShape="0">
                <a:srgbClr val="015A63">
                  <a:alpha val="40000"/>
                </a:srgbClr>
              </a:outerShdw>
            </a:effec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31" name="Freeform 382">
              <a:extLst>
                <a:ext uri="{FF2B5EF4-FFF2-40B4-BE49-F238E27FC236}">
                  <a16:creationId xmlns:a16="http://schemas.microsoft.com/office/drawing/2014/main" id="{6A4E3642-5E8D-4C87-99E2-3D2F037244AC}"/>
                </a:ext>
              </a:extLst>
            </p:cNvPr>
            <p:cNvSpPr>
              <a:spLocks/>
            </p:cNvSpPr>
            <p:nvPr/>
          </p:nvSpPr>
          <p:spPr bwMode="auto">
            <a:xfrm>
              <a:off x="3545173" y="3664036"/>
              <a:ext cx="2531689" cy="1906917"/>
            </a:xfrm>
            <a:custGeom>
              <a:avLst/>
              <a:gdLst>
                <a:gd name="T0" fmla="*/ 589 w 589"/>
                <a:gd name="T1" fmla="*/ 96 h 443"/>
                <a:gd name="T2" fmla="*/ 589 w 589"/>
                <a:gd name="T3" fmla="*/ 4 h 443"/>
                <a:gd name="T4" fmla="*/ 583 w 589"/>
                <a:gd name="T5" fmla="*/ 0 h 443"/>
                <a:gd name="T6" fmla="*/ 584 w 589"/>
                <a:gd name="T7" fmla="*/ 92 h 443"/>
                <a:gd name="T8" fmla="*/ 466 w 589"/>
                <a:gd name="T9" fmla="*/ 101 h 443"/>
                <a:gd name="T10" fmla="*/ 466 w 589"/>
                <a:gd name="T11" fmla="*/ 183 h 443"/>
                <a:gd name="T12" fmla="*/ 348 w 589"/>
                <a:gd name="T13" fmla="*/ 185 h 443"/>
                <a:gd name="T14" fmla="*/ 348 w 589"/>
                <a:gd name="T15" fmla="*/ 273 h 443"/>
                <a:gd name="T16" fmla="*/ 232 w 589"/>
                <a:gd name="T17" fmla="*/ 271 h 443"/>
                <a:gd name="T18" fmla="*/ 232 w 589"/>
                <a:gd name="T19" fmla="*/ 359 h 443"/>
                <a:gd name="T20" fmla="*/ 120 w 589"/>
                <a:gd name="T21" fmla="*/ 351 h 443"/>
                <a:gd name="T22" fmla="*/ 117 w 589"/>
                <a:gd name="T23" fmla="*/ 355 h 443"/>
                <a:gd name="T24" fmla="*/ 117 w 589"/>
                <a:gd name="T25" fmla="*/ 439 h 443"/>
                <a:gd name="T26" fmla="*/ 3 w 589"/>
                <a:gd name="T27" fmla="*/ 427 h 443"/>
                <a:gd name="T28" fmla="*/ 0 w 589"/>
                <a:gd name="T29" fmla="*/ 430 h 443"/>
                <a:gd name="T30" fmla="*/ 118 w 589"/>
                <a:gd name="T31" fmla="*/ 443 h 443"/>
                <a:gd name="T32" fmla="*/ 118 w 589"/>
                <a:gd name="T33" fmla="*/ 355 h 443"/>
                <a:gd name="T34" fmla="*/ 235 w 589"/>
                <a:gd name="T35" fmla="*/ 363 h 443"/>
                <a:gd name="T36" fmla="*/ 235 w 589"/>
                <a:gd name="T37" fmla="*/ 275 h 443"/>
                <a:gd name="T38" fmla="*/ 353 w 589"/>
                <a:gd name="T39" fmla="*/ 278 h 443"/>
                <a:gd name="T40" fmla="*/ 353 w 589"/>
                <a:gd name="T41" fmla="*/ 190 h 443"/>
                <a:gd name="T42" fmla="*/ 471 w 589"/>
                <a:gd name="T43" fmla="*/ 188 h 443"/>
                <a:gd name="T44" fmla="*/ 471 w 589"/>
                <a:gd name="T45" fmla="*/ 105 h 443"/>
                <a:gd name="T46" fmla="*/ 589 w 589"/>
                <a:gd name="T47" fmla="*/ 9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9" h="443">
                  <a:moveTo>
                    <a:pt x="589" y="96"/>
                  </a:moveTo>
                  <a:cubicBezTo>
                    <a:pt x="589" y="67"/>
                    <a:pt x="589" y="34"/>
                    <a:pt x="589" y="4"/>
                  </a:cubicBezTo>
                  <a:cubicBezTo>
                    <a:pt x="583" y="0"/>
                    <a:pt x="583" y="0"/>
                    <a:pt x="583" y="0"/>
                  </a:cubicBezTo>
                  <a:cubicBezTo>
                    <a:pt x="584" y="92"/>
                    <a:pt x="584" y="92"/>
                    <a:pt x="584" y="92"/>
                  </a:cubicBezTo>
                  <a:cubicBezTo>
                    <a:pt x="560" y="97"/>
                    <a:pt x="466" y="101"/>
                    <a:pt x="466" y="101"/>
                  </a:cubicBezTo>
                  <a:cubicBezTo>
                    <a:pt x="466" y="131"/>
                    <a:pt x="466" y="154"/>
                    <a:pt x="466" y="183"/>
                  </a:cubicBezTo>
                  <a:cubicBezTo>
                    <a:pt x="427" y="185"/>
                    <a:pt x="387" y="186"/>
                    <a:pt x="348" y="185"/>
                  </a:cubicBezTo>
                  <a:cubicBezTo>
                    <a:pt x="348" y="215"/>
                    <a:pt x="348" y="244"/>
                    <a:pt x="348" y="273"/>
                  </a:cubicBezTo>
                  <a:cubicBezTo>
                    <a:pt x="309" y="273"/>
                    <a:pt x="272" y="272"/>
                    <a:pt x="232" y="271"/>
                  </a:cubicBezTo>
                  <a:cubicBezTo>
                    <a:pt x="232" y="300"/>
                    <a:pt x="232" y="329"/>
                    <a:pt x="232" y="359"/>
                  </a:cubicBezTo>
                  <a:cubicBezTo>
                    <a:pt x="193" y="357"/>
                    <a:pt x="120" y="351"/>
                    <a:pt x="120" y="351"/>
                  </a:cubicBezTo>
                  <a:cubicBezTo>
                    <a:pt x="117" y="355"/>
                    <a:pt x="117" y="355"/>
                    <a:pt x="117" y="355"/>
                  </a:cubicBezTo>
                  <a:cubicBezTo>
                    <a:pt x="117" y="355"/>
                    <a:pt x="117" y="411"/>
                    <a:pt x="117" y="439"/>
                  </a:cubicBezTo>
                  <a:cubicBezTo>
                    <a:pt x="78" y="436"/>
                    <a:pt x="42" y="432"/>
                    <a:pt x="3" y="427"/>
                  </a:cubicBezTo>
                  <a:cubicBezTo>
                    <a:pt x="0" y="430"/>
                    <a:pt x="0" y="430"/>
                    <a:pt x="0" y="430"/>
                  </a:cubicBezTo>
                  <a:cubicBezTo>
                    <a:pt x="39" y="435"/>
                    <a:pt x="78" y="439"/>
                    <a:pt x="118" y="443"/>
                  </a:cubicBezTo>
                  <a:cubicBezTo>
                    <a:pt x="118" y="414"/>
                    <a:pt x="118" y="384"/>
                    <a:pt x="118" y="355"/>
                  </a:cubicBezTo>
                  <a:cubicBezTo>
                    <a:pt x="157" y="358"/>
                    <a:pt x="196" y="361"/>
                    <a:pt x="235" y="363"/>
                  </a:cubicBezTo>
                  <a:cubicBezTo>
                    <a:pt x="235" y="333"/>
                    <a:pt x="235" y="304"/>
                    <a:pt x="235" y="275"/>
                  </a:cubicBezTo>
                  <a:cubicBezTo>
                    <a:pt x="275" y="277"/>
                    <a:pt x="314" y="278"/>
                    <a:pt x="353" y="278"/>
                  </a:cubicBezTo>
                  <a:cubicBezTo>
                    <a:pt x="353" y="248"/>
                    <a:pt x="353" y="219"/>
                    <a:pt x="353" y="190"/>
                  </a:cubicBezTo>
                  <a:cubicBezTo>
                    <a:pt x="393" y="190"/>
                    <a:pt x="432" y="189"/>
                    <a:pt x="471" y="188"/>
                  </a:cubicBezTo>
                  <a:cubicBezTo>
                    <a:pt x="471" y="158"/>
                    <a:pt x="471" y="135"/>
                    <a:pt x="471" y="105"/>
                  </a:cubicBezTo>
                  <a:cubicBezTo>
                    <a:pt x="471" y="105"/>
                    <a:pt x="566" y="101"/>
                    <a:pt x="589" y="96"/>
                  </a:cubicBezTo>
                </a:path>
              </a:pathLst>
            </a:custGeom>
            <a:solidFill>
              <a:schemeClr val="bg1"/>
            </a:solidFill>
            <a:ln>
              <a:noFill/>
            </a:ln>
            <a:effectLst>
              <a:outerShdw blurRad="38100" dist="12700" dir="2700000" algn="tl" rotWithShape="0">
                <a:srgbClr val="0192A1"/>
              </a:outerShdw>
            </a:effec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32" name="Freeform 386">
              <a:extLst>
                <a:ext uri="{FF2B5EF4-FFF2-40B4-BE49-F238E27FC236}">
                  <a16:creationId xmlns:a16="http://schemas.microsoft.com/office/drawing/2014/main" id="{6245D594-C2E8-4334-AFB6-908EEDE87340}"/>
                </a:ext>
              </a:extLst>
            </p:cNvPr>
            <p:cNvSpPr>
              <a:spLocks/>
            </p:cNvSpPr>
            <p:nvPr/>
          </p:nvSpPr>
          <p:spPr bwMode="auto">
            <a:xfrm>
              <a:off x="5829600" y="3357243"/>
              <a:ext cx="834841" cy="335024"/>
            </a:xfrm>
            <a:custGeom>
              <a:avLst/>
              <a:gdLst>
                <a:gd name="T0" fmla="*/ 3 w 192"/>
                <a:gd name="T1" fmla="*/ 0 h 75"/>
                <a:gd name="T2" fmla="*/ 136 w 192"/>
                <a:gd name="T3" fmla="*/ 16 h 75"/>
                <a:gd name="T4" fmla="*/ 192 w 192"/>
                <a:gd name="T5" fmla="*/ 47 h 75"/>
                <a:gd name="T6" fmla="*/ 136 w 192"/>
                <a:gd name="T7" fmla="*/ 68 h 75"/>
                <a:gd name="T8" fmla="*/ 56 w 192"/>
                <a:gd name="T9" fmla="*/ 73 h 75"/>
                <a:gd name="T10" fmla="*/ 50 w 192"/>
                <a:gd name="T11" fmla="*/ 68 h 75"/>
                <a:gd name="T12" fmla="*/ 65 w 192"/>
                <a:gd name="T13" fmla="*/ 69 h 75"/>
                <a:gd name="T14" fmla="*/ 136 w 192"/>
                <a:gd name="T15" fmla="*/ 64 h 75"/>
                <a:gd name="T16" fmla="*/ 186 w 192"/>
                <a:gd name="T17" fmla="*/ 47 h 75"/>
                <a:gd name="T18" fmla="*/ 136 w 192"/>
                <a:gd name="T19" fmla="*/ 21 h 75"/>
                <a:gd name="T20" fmla="*/ 0 w 192"/>
                <a:gd name="T21" fmla="*/ 3 h 75"/>
                <a:gd name="T22" fmla="*/ 3 w 192"/>
                <a:gd name="T2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75">
                  <a:moveTo>
                    <a:pt x="3" y="0"/>
                  </a:moveTo>
                  <a:cubicBezTo>
                    <a:pt x="3" y="0"/>
                    <a:pt x="96" y="9"/>
                    <a:pt x="136" y="16"/>
                  </a:cubicBezTo>
                  <a:cubicBezTo>
                    <a:pt x="177" y="24"/>
                    <a:pt x="192" y="38"/>
                    <a:pt x="192" y="47"/>
                  </a:cubicBezTo>
                  <a:cubicBezTo>
                    <a:pt x="192" y="47"/>
                    <a:pt x="181" y="62"/>
                    <a:pt x="136" y="68"/>
                  </a:cubicBezTo>
                  <a:cubicBezTo>
                    <a:pt x="136" y="68"/>
                    <a:pt x="83" y="75"/>
                    <a:pt x="56" y="73"/>
                  </a:cubicBezTo>
                  <a:cubicBezTo>
                    <a:pt x="50" y="68"/>
                    <a:pt x="50" y="68"/>
                    <a:pt x="50" y="68"/>
                  </a:cubicBezTo>
                  <a:cubicBezTo>
                    <a:pt x="52" y="69"/>
                    <a:pt x="61" y="69"/>
                    <a:pt x="65" y="69"/>
                  </a:cubicBezTo>
                  <a:cubicBezTo>
                    <a:pt x="92" y="69"/>
                    <a:pt x="135" y="64"/>
                    <a:pt x="136" y="64"/>
                  </a:cubicBezTo>
                  <a:cubicBezTo>
                    <a:pt x="171" y="59"/>
                    <a:pt x="184" y="49"/>
                    <a:pt x="186" y="47"/>
                  </a:cubicBezTo>
                  <a:cubicBezTo>
                    <a:pt x="186" y="41"/>
                    <a:pt x="172" y="28"/>
                    <a:pt x="136" y="21"/>
                  </a:cubicBezTo>
                  <a:cubicBezTo>
                    <a:pt x="96" y="13"/>
                    <a:pt x="1" y="3"/>
                    <a:pt x="0" y="3"/>
                  </a:cubicBezTo>
                  <a:lnTo>
                    <a:pt x="3" y="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34" name="Freeform 398">
              <a:extLst>
                <a:ext uri="{FF2B5EF4-FFF2-40B4-BE49-F238E27FC236}">
                  <a16:creationId xmlns:a16="http://schemas.microsoft.com/office/drawing/2014/main" id="{F26E73E9-90E0-48AB-B726-57D2672D2792}"/>
                </a:ext>
              </a:extLst>
            </p:cNvPr>
            <p:cNvSpPr>
              <a:spLocks/>
            </p:cNvSpPr>
            <p:nvPr/>
          </p:nvSpPr>
          <p:spPr bwMode="auto">
            <a:xfrm>
              <a:off x="4001772" y="2876619"/>
              <a:ext cx="1019557" cy="2321620"/>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sp>
          <p:nvSpPr>
            <p:cNvPr id="35" name="Freeform 5">
              <a:extLst>
                <a:ext uri="{FF2B5EF4-FFF2-40B4-BE49-F238E27FC236}">
                  <a16:creationId xmlns:a16="http://schemas.microsoft.com/office/drawing/2014/main" id="{DA5EC6B8-C67A-4294-BCF8-170E37FFEE4D}"/>
                </a:ext>
              </a:extLst>
            </p:cNvPr>
            <p:cNvSpPr>
              <a:spLocks/>
            </p:cNvSpPr>
            <p:nvPr/>
          </p:nvSpPr>
          <p:spPr bwMode="auto">
            <a:xfrm>
              <a:off x="3975295" y="3297055"/>
              <a:ext cx="579500" cy="633828"/>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grpSp>
          <p:nvGrpSpPr>
            <p:cNvPr id="36" name="组合 35">
              <a:extLst>
                <a:ext uri="{FF2B5EF4-FFF2-40B4-BE49-F238E27FC236}">
                  <a16:creationId xmlns:a16="http://schemas.microsoft.com/office/drawing/2014/main" id="{9E620684-CC71-4FA5-BCA7-0012808B8489}"/>
                </a:ext>
              </a:extLst>
            </p:cNvPr>
            <p:cNvGrpSpPr/>
            <p:nvPr/>
          </p:nvGrpSpPr>
          <p:grpSpPr>
            <a:xfrm>
              <a:off x="2824501" y="1975783"/>
              <a:ext cx="1070099" cy="1070100"/>
              <a:chOff x="3322712" y="1834847"/>
              <a:chExt cx="1294820" cy="1294821"/>
            </a:xfrm>
          </p:grpSpPr>
          <p:grpSp>
            <p:nvGrpSpPr>
              <p:cNvPr id="42" name="组合 41">
                <a:extLst>
                  <a:ext uri="{FF2B5EF4-FFF2-40B4-BE49-F238E27FC236}">
                    <a16:creationId xmlns:a16="http://schemas.microsoft.com/office/drawing/2014/main" id="{2A61B551-6B6B-4346-9993-47DA673316A0}"/>
                  </a:ext>
                </a:extLst>
              </p:cNvPr>
              <p:cNvGrpSpPr/>
              <p:nvPr/>
            </p:nvGrpSpPr>
            <p:grpSpPr>
              <a:xfrm>
                <a:off x="3322712" y="1834847"/>
                <a:ext cx="1294820" cy="1294821"/>
                <a:chOff x="882850" y="2007394"/>
                <a:chExt cx="1135063" cy="1135063"/>
              </a:xfrm>
              <a:effectLst>
                <a:outerShdw blurRad="139700" dist="38100" dir="8100000" algn="tr" rotWithShape="0">
                  <a:prstClr val="black">
                    <a:alpha val="40000"/>
                  </a:prstClr>
                </a:outerShdw>
              </a:effectLst>
            </p:grpSpPr>
            <p:sp>
              <p:nvSpPr>
                <p:cNvPr id="44" name="任意多边形 379">
                  <a:extLst>
                    <a:ext uri="{FF2B5EF4-FFF2-40B4-BE49-F238E27FC236}">
                      <a16:creationId xmlns:a16="http://schemas.microsoft.com/office/drawing/2014/main" id="{5E039992-66E2-4775-A831-510EA1235DE4}"/>
                    </a:ext>
                  </a:extLst>
                </p:cNvPr>
                <p:cNvSpPr>
                  <a:spLocks/>
                </p:cNvSpPr>
                <p:nvPr/>
              </p:nvSpPr>
              <p:spPr bwMode="auto">
                <a:xfrm>
                  <a:off x="882850" y="2007394"/>
                  <a:ext cx="1135063" cy="1135063"/>
                </a:xfrm>
                <a:custGeom>
                  <a:avLst/>
                  <a:gdLst>
                    <a:gd name="connsiteX0" fmla="*/ 549124 w 1135063"/>
                    <a:gd name="connsiteY0" fmla="*/ 0 h 1135063"/>
                    <a:gd name="connsiteX1" fmla="*/ 590701 w 1135063"/>
                    <a:gd name="connsiteY1" fmla="*/ 0 h 1135063"/>
                    <a:gd name="connsiteX2" fmla="*/ 609600 w 1135063"/>
                    <a:gd name="connsiteY2" fmla="*/ 18851 h 1135063"/>
                    <a:gd name="connsiteX3" fmla="*/ 609600 w 1135063"/>
                    <a:gd name="connsiteY3" fmla="*/ 66805 h 1135063"/>
                    <a:gd name="connsiteX4" fmla="*/ 609600 w 1135063"/>
                    <a:gd name="connsiteY4" fmla="*/ 75860 h 1135063"/>
                    <a:gd name="connsiteX5" fmla="*/ 659128 w 1135063"/>
                    <a:gd name="connsiteY5" fmla="*/ 80876 h 1135063"/>
                    <a:gd name="connsiteX6" fmla="*/ 664516 w 1135063"/>
                    <a:gd name="connsiteY6" fmla="*/ 61112 h 1135063"/>
                    <a:gd name="connsiteX7" fmla="*/ 674041 w 1135063"/>
                    <a:gd name="connsiteY7" fmla="*/ 26172 h 1135063"/>
                    <a:gd name="connsiteX8" fmla="*/ 696619 w 1135063"/>
                    <a:gd name="connsiteY8" fmla="*/ 14878 h 1135063"/>
                    <a:gd name="connsiteX9" fmla="*/ 734248 w 1135063"/>
                    <a:gd name="connsiteY9" fmla="*/ 26172 h 1135063"/>
                    <a:gd name="connsiteX10" fmla="*/ 749300 w 1135063"/>
                    <a:gd name="connsiteY10" fmla="*/ 48759 h 1135063"/>
                    <a:gd name="connsiteX11" fmla="*/ 736247 w 1135063"/>
                    <a:gd name="connsiteY11" fmla="*/ 94465 h 1135063"/>
                    <a:gd name="connsiteX12" fmla="*/ 733932 w 1135063"/>
                    <a:gd name="connsiteY12" fmla="*/ 102573 h 1135063"/>
                    <a:gd name="connsiteX13" fmla="*/ 760901 w 1135063"/>
                    <a:gd name="connsiteY13" fmla="*/ 110985 h 1135063"/>
                    <a:gd name="connsiteX14" fmla="*/ 780827 w 1135063"/>
                    <a:gd name="connsiteY14" fmla="*/ 121852 h 1135063"/>
                    <a:gd name="connsiteX15" fmla="*/ 792346 w 1135063"/>
                    <a:gd name="connsiteY15" fmla="*/ 102100 h 1135063"/>
                    <a:gd name="connsiteX16" fmla="*/ 810072 w 1135063"/>
                    <a:gd name="connsiteY16" fmla="*/ 71702 h 1135063"/>
                    <a:gd name="connsiteX17" fmla="*/ 820100 w 1135063"/>
                    <a:gd name="connsiteY17" fmla="*/ 64117 h 1135063"/>
                    <a:gd name="connsiteX18" fmla="*/ 832992 w 1135063"/>
                    <a:gd name="connsiteY18" fmla="*/ 67910 h 1135063"/>
                    <a:gd name="connsiteX19" fmla="*/ 871191 w 1135063"/>
                    <a:gd name="connsiteY19" fmla="*/ 86871 h 1135063"/>
                    <a:gd name="connsiteX20" fmla="*/ 878831 w 1135063"/>
                    <a:gd name="connsiteY20" fmla="*/ 113418 h 1135063"/>
                    <a:gd name="connsiteX21" fmla="*/ 854539 w 1135063"/>
                    <a:gd name="connsiteY21" fmla="*/ 155075 h 1135063"/>
                    <a:gd name="connsiteX22" fmla="*/ 850842 w 1135063"/>
                    <a:gd name="connsiteY22" fmla="*/ 161414 h 1135063"/>
                    <a:gd name="connsiteX23" fmla="*/ 888409 w 1135063"/>
                    <a:gd name="connsiteY23" fmla="*/ 192557 h 1135063"/>
                    <a:gd name="connsiteX24" fmla="*/ 903961 w 1135063"/>
                    <a:gd name="connsiteY24" fmla="*/ 175967 h 1135063"/>
                    <a:gd name="connsiteX25" fmla="*/ 927894 w 1135063"/>
                    <a:gd name="connsiteY25" fmla="*/ 150439 h 1135063"/>
                    <a:gd name="connsiteX26" fmla="*/ 941131 w 1135063"/>
                    <a:gd name="connsiteY26" fmla="*/ 144766 h 1135063"/>
                    <a:gd name="connsiteX27" fmla="*/ 954368 w 1135063"/>
                    <a:gd name="connsiteY27" fmla="*/ 150439 h 1135063"/>
                    <a:gd name="connsiteX28" fmla="*/ 984624 w 1135063"/>
                    <a:gd name="connsiteY28" fmla="*/ 180695 h 1135063"/>
                    <a:gd name="connsiteX29" fmla="*/ 984624 w 1135063"/>
                    <a:gd name="connsiteY29" fmla="*/ 207169 h 1135063"/>
                    <a:gd name="connsiteX30" fmla="*/ 949641 w 1135063"/>
                    <a:gd name="connsiteY30" fmla="*/ 242152 h 1135063"/>
                    <a:gd name="connsiteX31" fmla="*/ 943937 w 1135063"/>
                    <a:gd name="connsiteY31" fmla="*/ 247856 h 1135063"/>
                    <a:gd name="connsiteX32" fmla="*/ 975873 w 1135063"/>
                    <a:gd name="connsiteY32" fmla="*/ 286745 h 1135063"/>
                    <a:gd name="connsiteX33" fmla="*/ 991247 w 1135063"/>
                    <a:gd name="connsiteY33" fmla="*/ 277780 h 1135063"/>
                    <a:gd name="connsiteX34" fmla="*/ 1021645 w 1135063"/>
                    <a:gd name="connsiteY34" fmla="*/ 260053 h 1135063"/>
                    <a:gd name="connsiteX35" fmla="*/ 1037763 w 1135063"/>
                    <a:gd name="connsiteY35" fmla="*/ 256233 h 1135063"/>
                    <a:gd name="connsiteX36" fmla="*/ 1048192 w 1135063"/>
                    <a:gd name="connsiteY36" fmla="*/ 263873 h 1135063"/>
                    <a:gd name="connsiteX37" fmla="*/ 1070946 w 1135063"/>
                    <a:gd name="connsiteY37" fmla="*/ 302072 h 1135063"/>
                    <a:gd name="connsiteX38" fmla="*/ 1063361 w 1135063"/>
                    <a:gd name="connsiteY38" fmla="*/ 328812 h 1135063"/>
                    <a:gd name="connsiteX39" fmla="*/ 1021704 w 1135063"/>
                    <a:gd name="connsiteY39" fmla="*/ 353104 h 1135063"/>
                    <a:gd name="connsiteX40" fmla="*/ 1015515 w 1135063"/>
                    <a:gd name="connsiteY40" fmla="*/ 356713 h 1135063"/>
                    <a:gd name="connsiteX41" fmla="*/ 1027442 w 1135063"/>
                    <a:gd name="connsiteY41" fmla="*/ 378793 h 1135063"/>
                    <a:gd name="connsiteX42" fmla="*/ 1034194 w 1135063"/>
                    <a:gd name="connsiteY42" fmla="*/ 400645 h 1135063"/>
                    <a:gd name="connsiteX43" fmla="*/ 1052952 w 1135063"/>
                    <a:gd name="connsiteY43" fmla="*/ 395288 h 1135063"/>
                    <a:gd name="connsiteX44" fmla="*/ 1086305 w 1135063"/>
                    <a:gd name="connsiteY44" fmla="*/ 385763 h 1135063"/>
                    <a:gd name="connsiteX45" fmla="*/ 1108893 w 1135063"/>
                    <a:gd name="connsiteY45" fmla="*/ 400815 h 1135063"/>
                    <a:gd name="connsiteX46" fmla="*/ 1120186 w 1135063"/>
                    <a:gd name="connsiteY46" fmla="*/ 442207 h 1135063"/>
                    <a:gd name="connsiteX47" fmla="*/ 1108893 w 1135063"/>
                    <a:gd name="connsiteY47" fmla="*/ 464785 h 1135063"/>
                    <a:gd name="connsiteX48" fmla="*/ 1061011 w 1135063"/>
                    <a:gd name="connsiteY48" fmla="*/ 475662 h 1135063"/>
                    <a:gd name="connsiteX49" fmla="*/ 1056960 w 1135063"/>
                    <a:gd name="connsiteY49" fmla="*/ 476583 h 1135063"/>
                    <a:gd name="connsiteX50" fmla="*/ 1062342 w 1135063"/>
                    <a:gd name="connsiteY50" fmla="*/ 530225 h 1135063"/>
                    <a:gd name="connsiteX51" fmla="*/ 1081218 w 1135063"/>
                    <a:gd name="connsiteY51" fmla="*/ 530225 h 1135063"/>
                    <a:gd name="connsiteX52" fmla="*/ 1116212 w 1135063"/>
                    <a:gd name="connsiteY52" fmla="*/ 530225 h 1135063"/>
                    <a:gd name="connsiteX53" fmla="*/ 1135063 w 1135063"/>
                    <a:gd name="connsiteY53" fmla="*/ 545147 h 1135063"/>
                    <a:gd name="connsiteX54" fmla="*/ 1135063 w 1135063"/>
                    <a:gd name="connsiteY54" fmla="*/ 589915 h 1135063"/>
                    <a:gd name="connsiteX55" fmla="*/ 1116212 w 1135063"/>
                    <a:gd name="connsiteY55" fmla="*/ 604838 h 1135063"/>
                    <a:gd name="connsiteX56" fmla="*/ 1068258 w 1135063"/>
                    <a:gd name="connsiteY56" fmla="*/ 604838 h 1135063"/>
                    <a:gd name="connsiteX57" fmla="*/ 1063776 w 1135063"/>
                    <a:gd name="connsiteY57" fmla="*/ 604838 h 1135063"/>
                    <a:gd name="connsiteX58" fmla="*/ 1058501 w 1135063"/>
                    <a:gd name="connsiteY58" fmla="*/ 657417 h 1135063"/>
                    <a:gd name="connsiteX59" fmla="*/ 1073952 w 1135063"/>
                    <a:gd name="connsiteY59" fmla="*/ 660982 h 1135063"/>
                    <a:gd name="connsiteX60" fmla="*/ 1108893 w 1135063"/>
                    <a:gd name="connsiteY60" fmla="*/ 669044 h 1135063"/>
                    <a:gd name="connsiteX61" fmla="*/ 1120186 w 1135063"/>
                    <a:gd name="connsiteY61" fmla="*/ 691974 h 1135063"/>
                    <a:gd name="connsiteX62" fmla="*/ 1108893 w 1135063"/>
                    <a:gd name="connsiteY62" fmla="*/ 734014 h 1135063"/>
                    <a:gd name="connsiteX63" fmla="*/ 1086305 w 1135063"/>
                    <a:gd name="connsiteY63" fmla="*/ 749301 h 1135063"/>
                    <a:gd name="connsiteX64" fmla="*/ 1040599 w 1135063"/>
                    <a:gd name="connsiteY64" fmla="*/ 736044 h 1135063"/>
                    <a:gd name="connsiteX65" fmla="*/ 1038311 w 1135063"/>
                    <a:gd name="connsiteY65" fmla="*/ 735380 h 1135063"/>
                    <a:gd name="connsiteX66" fmla="*/ 1027442 w 1135063"/>
                    <a:gd name="connsiteY66" fmla="*/ 770559 h 1135063"/>
                    <a:gd name="connsiteX67" fmla="*/ 1021499 w 1135063"/>
                    <a:gd name="connsiteY67" fmla="*/ 781561 h 1135063"/>
                    <a:gd name="connsiteX68" fmla="*/ 1032963 w 1135063"/>
                    <a:gd name="connsiteY68" fmla="*/ 788160 h 1135063"/>
                    <a:gd name="connsiteX69" fmla="*/ 1063361 w 1135063"/>
                    <a:gd name="connsiteY69" fmla="*/ 805657 h 1135063"/>
                    <a:gd name="connsiteX70" fmla="*/ 1070946 w 1135063"/>
                    <a:gd name="connsiteY70" fmla="*/ 832049 h 1135063"/>
                    <a:gd name="connsiteX71" fmla="*/ 1048192 w 1135063"/>
                    <a:gd name="connsiteY71" fmla="*/ 869752 h 1135063"/>
                    <a:gd name="connsiteX72" fmla="*/ 1021645 w 1135063"/>
                    <a:gd name="connsiteY72" fmla="*/ 873523 h 1135063"/>
                    <a:gd name="connsiteX73" fmla="*/ 983638 w 1135063"/>
                    <a:gd name="connsiteY73" fmla="*/ 851646 h 1135063"/>
                    <a:gd name="connsiteX74" fmla="*/ 981264 w 1135063"/>
                    <a:gd name="connsiteY74" fmla="*/ 856041 h 1135063"/>
                    <a:gd name="connsiteX75" fmla="*/ 950926 w 1135063"/>
                    <a:gd name="connsiteY75" fmla="*/ 892986 h 1135063"/>
                    <a:gd name="connsiteX76" fmla="*/ 959096 w 1135063"/>
                    <a:gd name="connsiteY76" fmla="*/ 901257 h 1135063"/>
                    <a:gd name="connsiteX77" fmla="*/ 984624 w 1135063"/>
                    <a:gd name="connsiteY77" fmla="*/ 927101 h 1135063"/>
                    <a:gd name="connsiteX78" fmla="*/ 984624 w 1135063"/>
                    <a:gd name="connsiteY78" fmla="*/ 953901 h 1135063"/>
                    <a:gd name="connsiteX79" fmla="*/ 954368 w 1135063"/>
                    <a:gd name="connsiteY79" fmla="*/ 984531 h 1135063"/>
                    <a:gd name="connsiteX80" fmla="*/ 927894 w 1135063"/>
                    <a:gd name="connsiteY80" fmla="*/ 984531 h 1135063"/>
                    <a:gd name="connsiteX81" fmla="*/ 896216 w 1135063"/>
                    <a:gd name="connsiteY81" fmla="*/ 950323 h 1135063"/>
                    <a:gd name="connsiteX82" fmla="*/ 856459 w 1135063"/>
                    <a:gd name="connsiteY82" fmla="*/ 983281 h 1135063"/>
                    <a:gd name="connsiteX83" fmla="*/ 861104 w 1135063"/>
                    <a:gd name="connsiteY83" fmla="*/ 991247 h 1135063"/>
                    <a:gd name="connsiteX84" fmla="*/ 878831 w 1135063"/>
                    <a:gd name="connsiteY84" fmla="*/ 1021645 h 1135063"/>
                    <a:gd name="connsiteX85" fmla="*/ 871191 w 1135063"/>
                    <a:gd name="connsiteY85" fmla="*/ 1048192 h 1135063"/>
                    <a:gd name="connsiteX86" fmla="*/ 832992 w 1135063"/>
                    <a:gd name="connsiteY86" fmla="*/ 1067153 h 1135063"/>
                    <a:gd name="connsiteX87" fmla="*/ 810072 w 1135063"/>
                    <a:gd name="connsiteY87" fmla="*/ 1063361 h 1135063"/>
                    <a:gd name="connsiteX88" fmla="*/ 787149 w 1135063"/>
                    <a:gd name="connsiteY88" fmla="*/ 1024053 h 1135063"/>
                    <a:gd name="connsiteX89" fmla="*/ 760901 w 1135063"/>
                    <a:gd name="connsiteY89" fmla="*/ 1038367 h 1135063"/>
                    <a:gd name="connsiteX90" fmla="*/ 737678 w 1135063"/>
                    <a:gd name="connsiteY90" fmla="*/ 1045610 h 1135063"/>
                    <a:gd name="connsiteX91" fmla="*/ 739775 w 1135063"/>
                    <a:gd name="connsiteY91" fmla="*/ 1052952 h 1135063"/>
                    <a:gd name="connsiteX92" fmla="*/ 749300 w 1135063"/>
                    <a:gd name="connsiteY92" fmla="*/ 1086305 h 1135063"/>
                    <a:gd name="connsiteX93" fmla="*/ 734248 w 1135063"/>
                    <a:gd name="connsiteY93" fmla="*/ 1108893 h 1135063"/>
                    <a:gd name="connsiteX94" fmla="*/ 696619 w 1135063"/>
                    <a:gd name="connsiteY94" fmla="*/ 1120186 h 1135063"/>
                    <a:gd name="connsiteX95" fmla="*/ 674041 w 1135063"/>
                    <a:gd name="connsiteY95" fmla="*/ 1108893 h 1135063"/>
                    <a:gd name="connsiteX96" fmla="*/ 666588 w 1135063"/>
                    <a:gd name="connsiteY96" fmla="*/ 1081555 h 1135063"/>
                    <a:gd name="connsiteX97" fmla="*/ 662918 w 1135063"/>
                    <a:gd name="connsiteY97" fmla="*/ 1068092 h 1135063"/>
                    <a:gd name="connsiteX98" fmla="*/ 609600 w 1135063"/>
                    <a:gd name="connsiteY98" fmla="*/ 1073492 h 1135063"/>
                    <a:gd name="connsiteX99" fmla="*/ 609600 w 1135063"/>
                    <a:gd name="connsiteY99" fmla="*/ 1081218 h 1135063"/>
                    <a:gd name="connsiteX100" fmla="*/ 609600 w 1135063"/>
                    <a:gd name="connsiteY100" fmla="*/ 1116212 h 1135063"/>
                    <a:gd name="connsiteX101" fmla="*/ 590701 w 1135063"/>
                    <a:gd name="connsiteY101" fmla="*/ 1135063 h 1135063"/>
                    <a:gd name="connsiteX102" fmla="*/ 549124 w 1135063"/>
                    <a:gd name="connsiteY102" fmla="*/ 1135063 h 1135063"/>
                    <a:gd name="connsiteX103" fmla="*/ 530225 w 1135063"/>
                    <a:gd name="connsiteY103" fmla="*/ 1116212 h 1135063"/>
                    <a:gd name="connsiteX104" fmla="*/ 530225 w 1135063"/>
                    <a:gd name="connsiteY104" fmla="*/ 1088833 h 1135063"/>
                    <a:gd name="connsiteX105" fmla="*/ 530225 w 1135063"/>
                    <a:gd name="connsiteY105" fmla="*/ 1074296 h 1135063"/>
                    <a:gd name="connsiteX106" fmla="*/ 475286 w 1135063"/>
                    <a:gd name="connsiteY106" fmla="*/ 1068732 h 1135063"/>
                    <a:gd name="connsiteX107" fmla="*/ 474082 w 1135063"/>
                    <a:gd name="connsiteY107" fmla="*/ 1073952 h 1135063"/>
                    <a:gd name="connsiteX108" fmla="*/ 466020 w 1135063"/>
                    <a:gd name="connsiteY108" fmla="*/ 1108893 h 1135063"/>
                    <a:gd name="connsiteX109" fmla="*/ 443090 w 1135063"/>
                    <a:gd name="connsiteY109" fmla="*/ 1120186 h 1135063"/>
                    <a:gd name="connsiteX110" fmla="*/ 401050 w 1135063"/>
                    <a:gd name="connsiteY110" fmla="*/ 1108893 h 1135063"/>
                    <a:gd name="connsiteX111" fmla="*/ 389585 w 1135063"/>
                    <a:gd name="connsiteY111" fmla="*/ 1086305 h 1135063"/>
                    <a:gd name="connsiteX112" fmla="*/ 399056 w 1135063"/>
                    <a:gd name="connsiteY112" fmla="*/ 1047121 h 1135063"/>
                    <a:gd name="connsiteX113" fmla="*/ 370989 w 1135063"/>
                    <a:gd name="connsiteY113" fmla="*/ 1038367 h 1135063"/>
                    <a:gd name="connsiteX114" fmla="*/ 350290 w 1135063"/>
                    <a:gd name="connsiteY114" fmla="*/ 1027079 h 1135063"/>
                    <a:gd name="connsiteX115" fmla="*/ 346903 w 1135063"/>
                    <a:gd name="connsiteY115" fmla="*/ 1032963 h 1135063"/>
                    <a:gd name="connsiteX116" fmla="*/ 329406 w 1135063"/>
                    <a:gd name="connsiteY116" fmla="*/ 1063361 h 1135063"/>
                    <a:gd name="connsiteX117" fmla="*/ 303014 w 1135063"/>
                    <a:gd name="connsiteY117" fmla="*/ 1067153 h 1135063"/>
                    <a:gd name="connsiteX118" fmla="*/ 265311 w 1135063"/>
                    <a:gd name="connsiteY118" fmla="*/ 1048192 h 1135063"/>
                    <a:gd name="connsiteX119" fmla="*/ 261541 w 1135063"/>
                    <a:gd name="connsiteY119" fmla="*/ 1021645 h 1135063"/>
                    <a:gd name="connsiteX120" fmla="*/ 280976 w 1135063"/>
                    <a:gd name="connsiteY120" fmla="*/ 987878 h 1135063"/>
                    <a:gd name="connsiteX121" fmla="*/ 239213 w 1135063"/>
                    <a:gd name="connsiteY121" fmla="*/ 953257 h 1135063"/>
                    <a:gd name="connsiteX122" fmla="*/ 233874 w 1135063"/>
                    <a:gd name="connsiteY122" fmla="*/ 958687 h 1135063"/>
                    <a:gd name="connsiteX123" fmla="*/ 208462 w 1135063"/>
                    <a:gd name="connsiteY123" fmla="*/ 984531 h 1135063"/>
                    <a:gd name="connsiteX124" fmla="*/ 182110 w 1135063"/>
                    <a:gd name="connsiteY124" fmla="*/ 984531 h 1135063"/>
                    <a:gd name="connsiteX125" fmla="*/ 151992 w 1135063"/>
                    <a:gd name="connsiteY125" fmla="*/ 953901 h 1135063"/>
                    <a:gd name="connsiteX126" fmla="*/ 151992 w 1135063"/>
                    <a:gd name="connsiteY126" fmla="*/ 927101 h 1135063"/>
                    <a:gd name="connsiteX127" fmla="*/ 183045 w 1135063"/>
                    <a:gd name="connsiteY127" fmla="*/ 895520 h 1135063"/>
                    <a:gd name="connsiteX128" fmla="*/ 150627 w 1135063"/>
                    <a:gd name="connsiteY128" fmla="*/ 856041 h 1135063"/>
                    <a:gd name="connsiteX129" fmla="*/ 149005 w 1135063"/>
                    <a:gd name="connsiteY129" fmla="*/ 853039 h 1135063"/>
                    <a:gd name="connsiteX130" fmla="*/ 143816 w 1135063"/>
                    <a:gd name="connsiteY130" fmla="*/ 856026 h 1135063"/>
                    <a:gd name="connsiteX131" fmla="*/ 113418 w 1135063"/>
                    <a:gd name="connsiteY131" fmla="*/ 873523 h 1135063"/>
                    <a:gd name="connsiteX132" fmla="*/ 86871 w 1135063"/>
                    <a:gd name="connsiteY132" fmla="*/ 869752 h 1135063"/>
                    <a:gd name="connsiteX133" fmla="*/ 67910 w 1135063"/>
                    <a:gd name="connsiteY133" fmla="*/ 832049 h 1135063"/>
                    <a:gd name="connsiteX134" fmla="*/ 75494 w 1135063"/>
                    <a:gd name="connsiteY134" fmla="*/ 805657 h 1135063"/>
                    <a:gd name="connsiteX135" fmla="*/ 112043 w 1135063"/>
                    <a:gd name="connsiteY135" fmla="*/ 784620 h 1135063"/>
                    <a:gd name="connsiteX136" fmla="*/ 104448 w 1135063"/>
                    <a:gd name="connsiteY136" fmla="*/ 770559 h 1135063"/>
                    <a:gd name="connsiteX137" fmla="*/ 93971 w 1135063"/>
                    <a:gd name="connsiteY137" fmla="*/ 736648 h 1135063"/>
                    <a:gd name="connsiteX138" fmla="*/ 83699 w 1135063"/>
                    <a:gd name="connsiteY138" fmla="*/ 739627 h 1135063"/>
                    <a:gd name="connsiteX139" fmla="*/ 50346 w 1135063"/>
                    <a:gd name="connsiteY139" fmla="*/ 749301 h 1135063"/>
                    <a:gd name="connsiteX140" fmla="*/ 27759 w 1135063"/>
                    <a:gd name="connsiteY140" fmla="*/ 734014 h 1135063"/>
                    <a:gd name="connsiteX141" fmla="*/ 16465 w 1135063"/>
                    <a:gd name="connsiteY141" fmla="*/ 691974 h 1135063"/>
                    <a:gd name="connsiteX142" fmla="*/ 31523 w 1135063"/>
                    <a:gd name="connsiteY142" fmla="*/ 669044 h 1135063"/>
                    <a:gd name="connsiteX143" fmla="*/ 73537 w 1135063"/>
                    <a:gd name="connsiteY143" fmla="*/ 658888 h 1135063"/>
                    <a:gd name="connsiteX144" fmla="*/ 68114 w 1135063"/>
                    <a:gd name="connsiteY144" fmla="*/ 604838 h 1135063"/>
                    <a:gd name="connsiteX145" fmla="*/ 54553 w 1135063"/>
                    <a:gd name="connsiteY145" fmla="*/ 604838 h 1135063"/>
                    <a:gd name="connsiteX146" fmla="*/ 19100 w 1135063"/>
                    <a:gd name="connsiteY146" fmla="*/ 604838 h 1135063"/>
                    <a:gd name="connsiteX147" fmla="*/ 0 w 1135063"/>
                    <a:gd name="connsiteY147" fmla="*/ 589915 h 1135063"/>
                    <a:gd name="connsiteX148" fmla="*/ 0 w 1135063"/>
                    <a:gd name="connsiteY148" fmla="*/ 545147 h 1135063"/>
                    <a:gd name="connsiteX149" fmla="*/ 19100 w 1135063"/>
                    <a:gd name="connsiteY149" fmla="*/ 530225 h 1135063"/>
                    <a:gd name="connsiteX150" fmla="*/ 67684 w 1135063"/>
                    <a:gd name="connsiteY150" fmla="*/ 530225 h 1135063"/>
                    <a:gd name="connsiteX151" fmla="*/ 69548 w 1135063"/>
                    <a:gd name="connsiteY151" fmla="*/ 530225 h 1135063"/>
                    <a:gd name="connsiteX152" fmla="*/ 75073 w 1135063"/>
                    <a:gd name="connsiteY152" fmla="*/ 475150 h 1135063"/>
                    <a:gd name="connsiteX153" fmla="*/ 64876 w 1135063"/>
                    <a:gd name="connsiteY153" fmla="*/ 472723 h 1135063"/>
                    <a:gd name="connsiteX154" fmla="*/ 31523 w 1135063"/>
                    <a:gd name="connsiteY154" fmla="*/ 464785 h 1135063"/>
                    <a:gd name="connsiteX155" fmla="*/ 16465 w 1135063"/>
                    <a:gd name="connsiteY155" fmla="*/ 442207 h 1135063"/>
                    <a:gd name="connsiteX156" fmla="*/ 27759 w 1135063"/>
                    <a:gd name="connsiteY156" fmla="*/ 400815 h 1135063"/>
                    <a:gd name="connsiteX157" fmla="*/ 50346 w 1135063"/>
                    <a:gd name="connsiteY157" fmla="*/ 385763 h 1135063"/>
                    <a:gd name="connsiteX158" fmla="*/ 96052 w 1135063"/>
                    <a:gd name="connsiteY158" fmla="*/ 398816 h 1135063"/>
                    <a:gd name="connsiteX159" fmla="*/ 98082 w 1135063"/>
                    <a:gd name="connsiteY159" fmla="*/ 399396 h 1135063"/>
                    <a:gd name="connsiteX160" fmla="*/ 104448 w 1135063"/>
                    <a:gd name="connsiteY160" fmla="*/ 378793 h 1135063"/>
                    <a:gd name="connsiteX161" fmla="*/ 118044 w 1135063"/>
                    <a:gd name="connsiteY161" fmla="*/ 353625 h 1135063"/>
                    <a:gd name="connsiteX162" fmla="*/ 105892 w 1135063"/>
                    <a:gd name="connsiteY162" fmla="*/ 346539 h 1135063"/>
                    <a:gd name="connsiteX163" fmla="*/ 75494 w 1135063"/>
                    <a:gd name="connsiteY163" fmla="*/ 328812 h 1135063"/>
                    <a:gd name="connsiteX164" fmla="*/ 67910 w 1135063"/>
                    <a:gd name="connsiteY164" fmla="*/ 302072 h 1135063"/>
                    <a:gd name="connsiteX165" fmla="*/ 86871 w 1135063"/>
                    <a:gd name="connsiteY165" fmla="*/ 263873 h 1135063"/>
                    <a:gd name="connsiteX166" fmla="*/ 100145 w 1135063"/>
                    <a:gd name="connsiteY166" fmla="*/ 256233 h 1135063"/>
                    <a:gd name="connsiteX167" fmla="*/ 113418 w 1135063"/>
                    <a:gd name="connsiteY167" fmla="*/ 260053 h 1135063"/>
                    <a:gd name="connsiteX168" fmla="*/ 155075 w 1135063"/>
                    <a:gd name="connsiteY168" fmla="*/ 284345 h 1135063"/>
                    <a:gd name="connsiteX169" fmla="*/ 157045 w 1135063"/>
                    <a:gd name="connsiteY169" fmla="*/ 285494 h 1135063"/>
                    <a:gd name="connsiteX170" fmla="*/ 190005 w 1135063"/>
                    <a:gd name="connsiteY170" fmla="*/ 245357 h 1135063"/>
                    <a:gd name="connsiteX171" fmla="*/ 177404 w 1135063"/>
                    <a:gd name="connsiteY171" fmla="*/ 232697 h 1135063"/>
                    <a:gd name="connsiteX172" fmla="*/ 151992 w 1135063"/>
                    <a:gd name="connsiteY172" fmla="*/ 207169 h 1135063"/>
                    <a:gd name="connsiteX173" fmla="*/ 151992 w 1135063"/>
                    <a:gd name="connsiteY173" fmla="*/ 180695 h 1135063"/>
                    <a:gd name="connsiteX174" fmla="*/ 182110 w 1135063"/>
                    <a:gd name="connsiteY174" fmla="*/ 150439 h 1135063"/>
                    <a:gd name="connsiteX175" fmla="*/ 195286 w 1135063"/>
                    <a:gd name="connsiteY175" fmla="*/ 144766 h 1135063"/>
                    <a:gd name="connsiteX176" fmla="*/ 208462 w 1135063"/>
                    <a:gd name="connsiteY176" fmla="*/ 150439 h 1135063"/>
                    <a:gd name="connsiteX177" fmla="*/ 243285 w 1135063"/>
                    <a:gd name="connsiteY177" fmla="*/ 185422 h 1135063"/>
                    <a:gd name="connsiteX178" fmla="*/ 247265 w 1135063"/>
                    <a:gd name="connsiteY178" fmla="*/ 189420 h 1135063"/>
                    <a:gd name="connsiteX179" fmla="*/ 285911 w 1135063"/>
                    <a:gd name="connsiteY179" fmla="*/ 157383 h 1135063"/>
                    <a:gd name="connsiteX180" fmla="*/ 286623 w 1135063"/>
                    <a:gd name="connsiteY180" fmla="*/ 156995 h 1135063"/>
                    <a:gd name="connsiteX181" fmla="*/ 279037 w 1135063"/>
                    <a:gd name="connsiteY181" fmla="*/ 143816 h 1135063"/>
                    <a:gd name="connsiteX182" fmla="*/ 261541 w 1135063"/>
                    <a:gd name="connsiteY182" fmla="*/ 113418 h 1135063"/>
                    <a:gd name="connsiteX183" fmla="*/ 269081 w 1135063"/>
                    <a:gd name="connsiteY183" fmla="*/ 86871 h 1135063"/>
                    <a:gd name="connsiteX184" fmla="*/ 303014 w 1135063"/>
                    <a:gd name="connsiteY184" fmla="*/ 67910 h 1135063"/>
                    <a:gd name="connsiteX185" fmla="*/ 316210 w 1135063"/>
                    <a:gd name="connsiteY185" fmla="*/ 64117 h 1135063"/>
                    <a:gd name="connsiteX186" fmla="*/ 329406 w 1135063"/>
                    <a:gd name="connsiteY186" fmla="*/ 71702 h 1135063"/>
                    <a:gd name="connsiteX187" fmla="*/ 353383 w 1135063"/>
                    <a:gd name="connsiteY187" fmla="*/ 113359 h 1135063"/>
                    <a:gd name="connsiteX188" fmla="*/ 356549 w 1135063"/>
                    <a:gd name="connsiteY188" fmla="*/ 118859 h 1135063"/>
                    <a:gd name="connsiteX189" fmla="*/ 370989 w 1135063"/>
                    <a:gd name="connsiteY189" fmla="*/ 110985 h 1135063"/>
                    <a:gd name="connsiteX190" fmla="*/ 402267 w 1135063"/>
                    <a:gd name="connsiteY190" fmla="*/ 101229 h 1135063"/>
                    <a:gd name="connsiteX191" fmla="*/ 397647 w 1135063"/>
                    <a:gd name="connsiteY191" fmla="*/ 82112 h 1135063"/>
                    <a:gd name="connsiteX192" fmla="*/ 389585 w 1135063"/>
                    <a:gd name="connsiteY192" fmla="*/ 48759 h 1135063"/>
                    <a:gd name="connsiteX193" fmla="*/ 401050 w 1135063"/>
                    <a:gd name="connsiteY193" fmla="*/ 26172 h 1135063"/>
                    <a:gd name="connsiteX194" fmla="*/ 443090 w 1135063"/>
                    <a:gd name="connsiteY194" fmla="*/ 14878 h 1135063"/>
                    <a:gd name="connsiteX195" fmla="*/ 466020 w 1135063"/>
                    <a:gd name="connsiteY195" fmla="*/ 26172 h 1135063"/>
                    <a:gd name="connsiteX196" fmla="*/ 477068 w 1135063"/>
                    <a:gd name="connsiteY196" fmla="*/ 74053 h 1135063"/>
                    <a:gd name="connsiteX197" fmla="*/ 478508 w 1135063"/>
                    <a:gd name="connsiteY197" fmla="*/ 80294 h 1135063"/>
                    <a:gd name="connsiteX198" fmla="*/ 530225 w 1135063"/>
                    <a:gd name="connsiteY198" fmla="*/ 75056 h 1135063"/>
                    <a:gd name="connsiteX199" fmla="*/ 530225 w 1135063"/>
                    <a:gd name="connsiteY199" fmla="*/ 74419 h 1135063"/>
                    <a:gd name="connsiteX200" fmla="*/ 530225 w 1135063"/>
                    <a:gd name="connsiteY200" fmla="*/ 18851 h 1135063"/>
                    <a:gd name="connsiteX201" fmla="*/ 549124 w 1135063"/>
                    <a:gd name="connsiteY201" fmla="*/ 0 h 113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Lst>
                  <a:rect l="l" t="t" r="r" b="b"/>
                  <a:pathLst>
                    <a:path w="1135063" h="1135063">
                      <a:moveTo>
                        <a:pt x="549124" y="0"/>
                      </a:moveTo>
                      <a:cubicBezTo>
                        <a:pt x="590701" y="0"/>
                        <a:pt x="590701" y="0"/>
                        <a:pt x="590701" y="0"/>
                      </a:cubicBezTo>
                      <a:cubicBezTo>
                        <a:pt x="598261" y="0"/>
                        <a:pt x="609600" y="7540"/>
                        <a:pt x="609600" y="18851"/>
                      </a:cubicBezTo>
                      <a:cubicBezTo>
                        <a:pt x="609600" y="39588"/>
                        <a:pt x="609600" y="55141"/>
                        <a:pt x="609600" y="66805"/>
                      </a:cubicBezTo>
                      <a:lnTo>
                        <a:pt x="609600" y="75860"/>
                      </a:lnTo>
                      <a:lnTo>
                        <a:pt x="659128" y="80876"/>
                      </a:lnTo>
                      <a:lnTo>
                        <a:pt x="664516" y="61112"/>
                      </a:lnTo>
                      <a:cubicBezTo>
                        <a:pt x="674041" y="26172"/>
                        <a:pt x="674041" y="26172"/>
                        <a:pt x="674041" y="26172"/>
                      </a:cubicBezTo>
                      <a:cubicBezTo>
                        <a:pt x="674041" y="18642"/>
                        <a:pt x="685330" y="11113"/>
                        <a:pt x="696619" y="14878"/>
                      </a:cubicBezTo>
                      <a:cubicBezTo>
                        <a:pt x="734248" y="26172"/>
                        <a:pt x="734248" y="26172"/>
                        <a:pt x="734248" y="26172"/>
                      </a:cubicBezTo>
                      <a:cubicBezTo>
                        <a:pt x="745537" y="26172"/>
                        <a:pt x="749300" y="37465"/>
                        <a:pt x="749300" y="48759"/>
                      </a:cubicBezTo>
                      <a:cubicBezTo>
                        <a:pt x="743656" y="68524"/>
                        <a:pt x="739422" y="83347"/>
                        <a:pt x="736247" y="94465"/>
                      </a:cubicBezTo>
                      <a:lnTo>
                        <a:pt x="733932" y="102573"/>
                      </a:lnTo>
                      <a:lnTo>
                        <a:pt x="760901" y="110985"/>
                      </a:lnTo>
                      <a:lnTo>
                        <a:pt x="780827" y="121852"/>
                      </a:lnTo>
                      <a:lnTo>
                        <a:pt x="792346" y="102100"/>
                      </a:lnTo>
                      <a:cubicBezTo>
                        <a:pt x="810072" y="71702"/>
                        <a:pt x="810072" y="71702"/>
                        <a:pt x="810072" y="71702"/>
                      </a:cubicBezTo>
                      <a:cubicBezTo>
                        <a:pt x="811982" y="67910"/>
                        <a:pt x="815802" y="65065"/>
                        <a:pt x="820100" y="64117"/>
                      </a:cubicBezTo>
                      <a:cubicBezTo>
                        <a:pt x="824397" y="63169"/>
                        <a:pt x="829172" y="64117"/>
                        <a:pt x="832992" y="67910"/>
                      </a:cubicBezTo>
                      <a:cubicBezTo>
                        <a:pt x="871191" y="86871"/>
                        <a:pt x="871191" y="86871"/>
                        <a:pt x="871191" y="86871"/>
                      </a:cubicBezTo>
                      <a:cubicBezTo>
                        <a:pt x="878831" y="90664"/>
                        <a:pt x="882651" y="102041"/>
                        <a:pt x="878831" y="113418"/>
                      </a:cubicBezTo>
                      <a:cubicBezTo>
                        <a:pt x="868326" y="131432"/>
                        <a:pt x="860448" y="144942"/>
                        <a:pt x="854539" y="155075"/>
                      </a:cubicBezTo>
                      <a:lnTo>
                        <a:pt x="850842" y="161414"/>
                      </a:lnTo>
                      <a:lnTo>
                        <a:pt x="888409" y="192557"/>
                      </a:lnTo>
                      <a:lnTo>
                        <a:pt x="903961" y="175967"/>
                      </a:lnTo>
                      <a:cubicBezTo>
                        <a:pt x="927894" y="150439"/>
                        <a:pt x="927894" y="150439"/>
                        <a:pt x="927894" y="150439"/>
                      </a:cubicBezTo>
                      <a:cubicBezTo>
                        <a:pt x="931676" y="146657"/>
                        <a:pt x="936404" y="144766"/>
                        <a:pt x="941131" y="144766"/>
                      </a:cubicBezTo>
                      <a:cubicBezTo>
                        <a:pt x="945859" y="144766"/>
                        <a:pt x="950586" y="146657"/>
                        <a:pt x="954368" y="150439"/>
                      </a:cubicBezTo>
                      <a:cubicBezTo>
                        <a:pt x="984624" y="180695"/>
                        <a:pt x="984624" y="180695"/>
                        <a:pt x="984624" y="180695"/>
                      </a:cubicBezTo>
                      <a:cubicBezTo>
                        <a:pt x="992188" y="188259"/>
                        <a:pt x="992188" y="199605"/>
                        <a:pt x="984624" y="207169"/>
                      </a:cubicBezTo>
                      <a:cubicBezTo>
                        <a:pt x="969496" y="222297"/>
                        <a:pt x="958150" y="233643"/>
                        <a:pt x="949641" y="242152"/>
                      </a:cubicBezTo>
                      <a:lnTo>
                        <a:pt x="943937" y="247856"/>
                      </a:lnTo>
                      <a:lnTo>
                        <a:pt x="975873" y="286745"/>
                      </a:lnTo>
                      <a:lnTo>
                        <a:pt x="991247" y="277780"/>
                      </a:lnTo>
                      <a:cubicBezTo>
                        <a:pt x="1021645" y="260053"/>
                        <a:pt x="1021645" y="260053"/>
                        <a:pt x="1021645" y="260053"/>
                      </a:cubicBezTo>
                      <a:cubicBezTo>
                        <a:pt x="1027334" y="256233"/>
                        <a:pt x="1033022" y="255278"/>
                        <a:pt x="1037763" y="256233"/>
                      </a:cubicBezTo>
                      <a:cubicBezTo>
                        <a:pt x="1042503" y="257188"/>
                        <a:pt x="1046295" y="260053"/>
                        <a:pt x="1048192" y="263873"/>
                      </a:cubicBezTo>
                      <a:cubicBezTo>
                        <a:pt x="1070946" y="302072"/>
                        <a:pt x="1070946" y="302072"/>
                        <a:pt x="1070946" y="302072"/>
                      </a:cubicBezTo>
                      <a:cubicBezTo>
                        <a:pt x="1074738" y="309712"/>
                        <a:pt x="1070946" y="321172"/>
                        <a:pt x="1063361" y="328812"/>
                      </a:cubicBezTo>
                      <a:cubicBezTo>
                        <a:pt x="1045347" y="339316"/>
                        <a:pt x="1031837" y="347195"/>
                        <a:pt x="1021704" y="353104"/>
                      </a:cubicBezTo>
                      <a:lnTo>
                        <a:pt x="1015515" y="356713"/>
                      </a:lnTo>
                      <a:lnTo>
                        <a:pt x="1027442" y="378793"/>
                      </a:lnTo>
                      <a:lnTo>
                        <a:pt x="1034194" y="400645"/>
                      </a:lnTo>
                      <a:lnTo>
                        <a:pt x="1052952" y="395288"/>
                      </a:lnTo>
                      <a:cubicBezTo>
                        <a:pt x="1086305" y="385763"/>
                        <a:pt x="1086305" y="385763"/>
                        <a:pt x="1086305" y="385763"/>
                      </a:cubicBezTo>
                      <a:cubicBezTo>
                        <a:pt x="1097599" y="385763"/>
                        <a:pt x="1108893" y="389526"/>
                        <a:pt x="1108893" y="400815"/>
                      </a:cubicBezTo>
                      <a:cubicBezTo>
                        <a:pt x="1120186" y="442207"/>
                        <a:pt x="1120186" y="442207"/>
                        <a:pt x="1120186" y="442207"/>
                      </a:cubicBezTo>
                      <a:cubicBezTo>
                        <a:pt x="1123951" y="449733"/>
                        <a:pt x="1116422" y="461022"/>
                        <a:pt x="1108893" y="464785"/>
                      </a:cubicBezTo>
                      <a:cubicBezTo>
                        <a:pt x="1088187" y="469489"/>
                        <a:pt x="1072658" y="473017"/>
                        <a:pt x="1061011" y="475662"/>
                      </a:cubicBezTo>
                      <a:lnTo>
                        <a:pt x="1056960" y="476583"/>
                      </a:lnTo>
                      <a:lnTo>
                        <a:pt x="1062342" y="530225"/>
                      </a:lnTo>
                      <a:lnTo>
                        <a:pt x="1081218" y="530225"/>
                      </a:lnTo>
                      <a:cubicBezTo>
                        <a:pt x="1116212" y="530225"/>
                        <a:pt x="1116212" y="530225"/>
                        <a:pt x="1116212" y="530225"/>
                      </a:cubicBezTo>
                      <a:cubicBezTo>
                        <a:pt x="1127523" y="530225"/>
                        <a:pt x="1135063" y="537686"/>
                        <a:pt x="1135063" y="545147"/>
                      </a:cubicBezTo>
                      <a:cubicBezTo>
                        <a:pt x="1135063" y="589915"/>
                        <a:pt x="1135063" y="589915"/>
                        <a:pt x="1135063" y="589915"/>
                      </a:cubicBezTo>
                      <a:cubicBezTo>
                        <a:pt x="1135063" y="597377"/>
                        <a:pt x="1127523" y="604838"/>
                        <a:pt x="1116212" y="604838"/>
                      </a:cubicBezTo>
                      <a:cubicBezTo>
                        <a:pt x="1095475" y="604838"/>
                        <a:pt x="1079922" y="604838"/>
                        <a:pt x="1068258" y="604838"/>
                      </a:cubicBezTo>
                      <a:lnTo>
                        <a:pt x="1063776" y="604838"/>
                      </a:lnTo>
                      <a:lnTo>
                        <a:pt x="1058501" y="657417"/>
                      </a:lnTo>
                      <a:lnTo>
                        <a:pt x="1073952" y="660982"/>
                      </a:lnTo>
                      <a:cubicBezTo>
                        <a:pt x="1108893" y="669044"/>
                        <a:pt x="1108893" y="669044"/>
                        <a:pt x="1108893" y="669044"/>
                      </a:cubicBezTo>
                      <a:cubicBezTo>
                        <a:pt x="1116422" y="672865"/>
                        <a:pt x="1123951" y="684331"/>
                        <a:pt x="1120186" y="691974"/>
                      </a:cubicBezTo>
                      <a:cubicBezTo>
                        <a:pt x="1108893" y="734014"/>
                        <a:pt x="1108893" y="734014"/>
                        <a:pt x="1108893" y="734014"/>
                      </a:cubicBezTo>
                      <a:cubicBezTo>
                        <a:pt x="1108893" y="745479"/>
                        <a:pt x="1097599" y="749301"/>
                        <a:pt x="1086305" y="749301"/>
                      </a:cubicBezTo>
                      <a:cubicBezTo>
                        <a:pt x="1066540" y="743568"/>
                        <a:pt x="1051717" y="739269"/>
                        <a:pt x="1040599" y="736044"/>
                      </a:cubicBezTo>
                      <a:lnTo>
                        <a:pt x="1038311" y="735380"/>
                      </a:lnTo>
                      <a:lnTo>
                        <a:pt x="1027442" y="770559"/>
                      </a:lnTo>
                      <a:lnTo>
                        <a:pt x="1021499" y="781561"/>
                      </a:lnTo>
                      <a:lnTo>
                        <a:pt x="1032963" y="788160"/>
                      </a:lnTo>
                      <a:cubicBezTo>
                        <a:pt x="1063361" y="805657"/>
                        <a:pt x="1063361" y="805657"/>
                        <a:pt x="1063361" y="805657"/>
                      </a:cubicBezTo>
                      <a:cubicBezTo>
                        <a:pt x="1070946" y="813197"/>
                        <a:pt x="1074738" y="824508"/>
                        <a:pt x="1070946" y="832049"/>
                      </a:cubicBezTo>
                      <a:cubicBezTo>
                        <a:pt x="1048192" y="869752"/>
                        <a:pt x="1048192" y="869752"/>
                        <a:pt x="1048192" y="869752"/>
                      </a:cubicBezTo>
                      <a:cubicBezTo>
                        <a:pt x="1044399" y="877293"/>
                        <a:pt x="1033022" y="881063"/>
                        <a:pt x="1021645" y="873523"/>
                      </a:cubicBezTo>
                      <a:lnTo>
                        <a:pt x="983638" y="851646"/>
                      </a:lnTo>
                      <a:lnTo>
                        <a:pt x="981264" y="856041"/>
                      </a:lnTo>
                      <a:lnTo>
                        <a:pt x="950926" y="892986"/>
                      </a:lnTo>
                      <a:lnTo>
                        <a:pt x="959096" y="901257"/>
                      </a:lnTo>
                      <a:cubicBezTo>
                        <a:pt x="984624" y="927101"/>
                        <a:pt x="984624" y="927101"/>
                        <a:pt x="984624" y="927101"/>
                      </a:cubicBezTo>
                      <a:cubicBezTo>
                        <a:pt x="992188" y="934758"/>
                        <a:pt x="992188" y="946244"/>
                        <a:pt x="984624" y="953901"/>
                      </a:cubicBezTo>
                      <a:cubicBezTo>
                        <a:pt x="954368" y="984531"/>
                        <a:pt x="954368" y="984531"/>
                        <a:pt x="954368" y="984531"/>
                      </a:cubicBezTo>
                      <a:cubicBezTo>
                        <a:pt x="946804" y="992188"/>
                        <a:pt x="935458" y="992188"/>
                        <a:pt x="927894" y="984531"/>
                      </a:cubicBezTo>
                      <a:lnTo>
                        <a:pt x="896216" y="950323"/>
                      </a:lnTo>
                      <a:lnTo>
                        <a:pt x="856459" y="983281"/>
                      </a:lnTo>
                      <a:lnTo>
                        <a:pt x="861104" y="991247"/>
                      </a:lnTo>
                      <a:cubicBezTo>
                        <a:pt x="878831" y="1021645"/>
                        <a:pt x="878831" y="1021645"/>
                        <a:pt x="878831" y="1021645"/>
                      </a:cubicBezTo>
                      <a:cubicBezTo>
                        <a:pt x="882651" y="1033022"/>
                        <a:pt x="878831" y="1044399"/>
                        <a:pt x="871191" y="1048192"/>
                      </a:cubicBezTo>
                      <a:cubicBezTo>
                        <a:pt x="832992" y="1067153"/>
                        <a:pt x="832992" y="1067153"/>
                        <a:pt x="832992" y="1067153"/>
                      </a:cubicBezTo>
                      <a:cubicBezTo>
                        <a:pt x="825352" y="1074738"/>
                        <a:pt x="813892" y="1070946"/>
                        <a:pt x="810072" y="1063361"/>
                      </a:cubicBezTo>
                      <a:lnTo>
                        <a:pt x="787149" y="1024053"/>
                      </a:lnTo>
                      <a:lnTo>
                        <a:pt x="760901" y="1038367"/>
                      </a:lnTo>
                      <a:lnTo>
                        <a:pt x="737678" y="1045610"/>
                      </a:lnTo>
                      <a:lnTo>
                        <a:pt x="739775" y="1052952"/>
                      </a:lnTo>
                      <a:cubicBezTo>
                        <a:pt x="749300" y="1086305"/>
                        <a:pt x="749300" y="1086305"/>
                        <a:pt x="749300" y="1086305"/>
                      </a:cubicBezTo>
                      <a:cubicBezTo>
                        <a:pt x="749300" y="1097599"/>
                        <a:pt x="745537" y="1108893"/>
                        <a:pt x="734248" y="1108893"/>
                      </a:cubicBezTo>
                      <a:cubicBezTo>
                        <a:pt x="696619" y="1120186"/>
                        <a:pt x="696619" y="1120186"/>
                        <a:pt x="696619" y="1120186"/>
                      </a:cubicBezTo>
                      <a:cubicBezTo>
                        <a:pt x="685330" y="1123951"/>
                        <a:pt x="674041" y="1116422"/>
                        <a:pt x="674041" y="1108893"/>
                      </a:cubicBezTo>
                      <a:cubicBezTo>
                        <a:pt x="671219" y="1098540"/>
                        <a:pt x="668749" y="1089481"/>
                        <a:pt x="666588" y="1081555"/>
                      </a:cubicBezTo>
                      <a:lnTo>
                        <a:pt x="662918" y="1068092"/>
                      </a:lnTo>
                      <a:lnTo>
                        <a:pt x="609600" y="1073492"/>
                      </a:lnTo>
                      <a:lnTo>
                        <a:pt x="609600" y="1081218"/>
                      </a:lnTo>
                      <a:cubicBezTo>
                        <a:pt x="609600" y="1116212"/>
                        <a:pt x="609600" y="1116212"/>
                        <a:pt x="609600" y="1116212"/>
                      </a:cubicBezTo>
                      <a:cubicBezTo>
                        <a:pt x="609600" y="1127523"/>
                        <a:pt x="598261" y="1135063"/>
                        <a:pt x="590701" y="1135063"/>
                      </a:cubicBezTo>
                      <a:cubicBezTo>
                        <a:pt x="549124" y="1135063"/>
                        <a:pt x="549124" y="1135063"/>
                        <a:pt x="549124" y="1135063"/>
                      </a:cubicBezTo>
                      <a:cubicBezTo>
                        <a:pt x="537785" y="1135063"/>
                        <a:pt x="530225" y="1127523"/>
                        <a:pt x="530225" y="1116212"/>
                      </a:cubicBezTo>
                      <a:cubicBezTo>
                        <a:pt x="530225" y="1105843"/>
                        <a:pt x="530225" y="1096771"/>
                        <a:pt x="530225" y="1088833"/>
                      </a:cubicBezTo>
                      <a:lnTo>
                        <a:pt x="530225" y="1074296"/>
                      </a:lnTo>
                      <a:lnTo>
                        <a:pt x="475286" y="1068732"/>
                      </a:lnTo>
                      <a:lnTo>
                        <a:pt x="474082" y="1073952"/>
                      </a:lnTo>
                      <a:cubicBezTo>
                        <a:pt x="466020" y="1108893"/>
                        <a:pt x="466020" y="1108893"/>
                        <a:pt x="466020" y="1108893"/>
                      </a:cubicBezTo>
                      <a:cubicBezTo>
                        <a:pt x="462199" y="1116422"/>
                        <a:pt x="450733" y="1123951"/>
                        <a:pt x="443090" y="1120186"/>
                      </a:cubicBezTo>
                      <a:cubicBezTo>
                        <a:pt x="401050" y="1108893"/>
                        <a:pt x="401050" y="1108893"/>
                        <a:pt x="401050" y="1108893"/>
                      </a:cubicBezTo>
                      <a:cubicBezTo>
                        <a:pt x="389585" y="1108893"/>
                        <a:pt x="385763" y="1097599"/>
                        <a:pt x="389585" y="1086305"/>
                      </a:cubicBezTo>
                      <a:lnTo>
                        <a:pt x="399056" y="1047121"/>
                      </a:lnTo>
                      <a:lnTo>
                        <a:pt x="370989" y="1038367"/>
                      </a:lnTo>
                      <a:lnTo>
                        <a:pt x="350290" y="1027079"/>
                      </a:lnTo>
                      <a:lnTo>
                        <a:pt x="346903" y="1032963"/>
                      </a:lnTo>
                      <a:cubicBezTo>
                        <a:pt x="329406" y="1063361"/>
                        <a:pt x="329406" y="1063361"/>
                        <a:pt x="329406" y="1063361"/>
                      </a:cubicBezTo>
                      <a:cubicBezTo>
                        <a:pt x="321866" y="1070946"/>
                        <a:pt x="310555" y="1074738"/>
                        <a:pt x="303014" y="1067153"/>
                      </a:cubicBezTo>
                      <a:cubicBezTo>
                        <a:pt x="265311" y="1048192"/>
                        <a:pt x="265311" y="1048192"/>
                        <a:pt x="265311" y="1048192"/>
                      </a:cubicBezTo>
                      <a:cubicBezTo>
                        <a:pt x="257770" y="1044399"/>
                        <a:pt x="254000" y="1033022"/>
                        <a:pt x="261541" y="1021645"/>
                      </a:cubicBezTo>
                      <a:lnTo>
                        <a:pt x="280976" y="987878"/>
                      </a:lnTo>
                      <a:lnTo>
                        <a:pt x="239213" y="953257"/>
                      </a:lnTo>
                      <a:lnTo>
                        <a:pt x="233874" y="958687"/>
                      </a:lnTo>
                      <a:cubicBezTo>
                        <a:pt x="208462" y="984531"/>
                        <a:pt x="208462" y="984531"/>
                        <a:pt x="208462" y="984531"/>
                      </a:cubicBezTo>
                      <a:cubicBezTo>
                        <a:pt x="200933" y="992188"/>
                        <a:pt x="189639" y="992188"/>
                        <a:pt x="182110" y="984531"/>
                      </a:cubicBezTo>
                      <a:cubicBezTo>
                        <a:pt x="151992" y="953901"/>
                        <a:pt x="151992" y="953901"/>
                        <a:pt x="151992" y="953901"/>
                      </a:cubicBezTo>
                      <a:cubicBezTo>
                        <a:pt x="144463" y="946244"/>
                        <a:pt x="144463" y="934758"/>
                        <a:pt x="151992" y="927101"/>
                      </a:cubicBezTo>
                      <a:lnTo>
                        <a:pt x="183045" y="895520"/>
                      </a:lnTo>
                      <a:lnTo>
                        <a:pt x="150627" y="856041"/>
                      </a:lnTo>
                      <a:lnTo>
                        <a:pt x="149005" y="853039"/>
                      </a:lnTo>
                      <a:lnTo>
                        <a:pt x="143816" y="856026"/>
                      </a:lnTo>
                      <a:cubicBezTo>
                        <a:pt x="113418" y="873523"/>
                        <a:pt x="113418" y="873523"/>
                        <a:pt x="113418" y="873523"/>
                      </a:cubicBezTo>
                      <a:cubicBezTo>
                        <a:pt x="105833" y="881063"/>
                        <a:pt x="94456" y="877293"/>
                        <a:pt x="86871" y="869752"/>
                      </a:cubicBezTo>
                      <a:cubicBezTo>
                        <a:pt x="67910" y="832049"/>
                        <a:pt x="67910" y="832049"/>
                        <a:pt x="67910" y="832049"/>
                      </a:cubicBezTo>
                      <a:cubicBezTo>
                        <a:pt x="60325" y="824508"/>
                        <a:pt x="64117" y="813197"/>
                        <a:pt x="75494" y="805657"/>
                      </a:cubicBezTo>
                      <a:lnTo>
                        <a:pt x="112043" y="784620"/>
                      </a:lnTo>
                      <a:lnTo>
                        <a:pt x="104448" y="770559"/>
                      </a:lnTo>
                      <a:lnTo>
                        <a:pt x="93971" y="736648"/>
                      </a:lnTo>
                      <a:lnTo>
                        <a:pt x="83699" y="739627"/>
                      </a:lnTo>
                      <a:cubicBezTo>
                        <a:pt x="50346" y="749301"/>
                        <a:pt x="50346" y="749301"/>
                        <a:pt x="50346" y="749301"/>
                      </a:cubicBezTo>
                      <a:cubicBezTo>
                        <a:pt x="39052" y="749301"/>
                        <a:pt x="31523" y="745479"/>
                        <a:pt x="27759" y="734014"/>
                      </a:cubicBezTo>
                      <a:cubicBezTo>
                        <a:pt x="16465" y="691974"/>
                        <a:pt x="16465" y="691974"/>
                        <a:pt x="16465" y="691974"/>
                      </a:cubicBezTo>
                      <a:cubicBezTo>
                        <a:pt x="12700" y="684331"/>
                        <a:pt x="20229" y="672865"/>
                        <a:pt x="31523" y="669044"/>
                      </a:cubicBezTo>
                      <a:lnTo>
                        <a:pt x="73537" y="658888"/>
                      </a:lnTo>
                      <a:lnTo>
                        <a:pt x="68114" y="604838"/>
                      </a:lnTo>
                      <a:lnTo>
                        <a:pt x="54553" y="604838"/>
                      </a:lnTo>
                      <a:cubicBezTo>
                        <a:pt x="19100" y="604838"/>
                        <a:pt x="19100" y="604838"/>
                        <a:pt x="19100" y="604838"/>
                      </a:cubicBezTo>
                      <a:cubicBezTo>
                        <a:pt x="11460" y="604838"/>
                        <a:pt x="0" y="597377"/>
                        <a:pt x="0" y="589915"/>
                      </a:cubicBezTo>
                      <a:cubicBezTo>
                        <a:pt x="0" y="545147"/>
                        <a:pt x="0" y="545147"/>
                        <a:pt x="0" y="545147"/>
                      </a:cubicBezTo>
                      <a:cubicBezTo>
                        <a:pt x="0" y="537686"/>
                        <a:pt x="11460" y="530225"/>
                        <a:pt x="19100" y="530225"/>
                      </a:cubicBezTo>
                      <a:cubicBezTo>
                        <a:pt x="40109" y="530225"/>
                        <a:pt x="55866" y="530225"/>
                        <a:pt x="67684" y="530225"/>
                      </a:cubicBezTo>
                      <a:lnTo>
                        <a:pt x="69548" y="530225"/>
                      </a:lnTo>
                      <a:lnTo>
                        <a:pt x="75073" y="475150"/>
                      </a:lnTo>
                      <a:lnTo>
                        <a:pt x="64876" y="472723"/>
                      </a:lnTo>
                      <a:cubicBezTo>
                        <a:pt x="31523" y="464785"/>
                        <a:pt x="31523" y="464785"/>
                        <a:pt x="31523" y="464785"/>
                      </a:cubicBezTo>
                      <a:cubicBezTo>
                        <a:pt x="20229" y="461022"/>
                        <a:pt x="12700" y="449733"/>
                        <a:pt x="16465" y="442207"/>
                      </a:cubicBezTo>
                      <a:cubicBezTo>
                        <a:pt x="27759" y="400815"/>
                        <a:pt x="27759" y="400815"/>
                        <a:pt x="27759" y="400815"/>
                      </a:cubicBezTo>
                      <a:cubicBezTo>
                        <a:pt x="31523" y="389526"/>
                        <a:pt x="39052" y="385763"/>
                        <a:pt x="50346" y="385763"/>
                      </a:cubicBezTo>
                      <a:cubicBezTo>
                        <a:pt x="70111" y="391407"/>
                        <a:pt x="84934" y="395641"/>
                        <a:pt x="96052" y="398816"/>
                      </a:cubicBezTo>
                      <a:lnTo>
                        <a:pt x="98082" y="399396"/>
                      </a:lnTo>
                      <a:lnTo>
                        <a:pt x="104448" y="378793"/>
                      </a:lnTo>
                      <a:lnTo>
                        <a:pt x="118044" y="353625"/>
                      </a:lnTo>
                      <a:lnTo>
                        <a:pt x="105892" y="346539"/>
                      </a:lnTo>
                      <a:cubicBezTo>
                        <a:pt x="75494" y="328812"/>
                        <a:pt x="75494" y="328812"/>
                        <a:pt x="75494" y="328812"/>
                      </a:cubicBezTo>
                      <a:cubicBezTo>
                        <a:pt x="64117" y="321172"/>
                        <a:pt x="60325" y="309712"/>
                        <a:pt x="67910" y="302072"/>
                      </a:cubicBezTo>
                      <a:cubicBezTo>
                        <a:pt x="86871" y="263873"/>
                        <a:pt x="86871" y="263873"/>
                        <a:pt x="86871" y="263873"/>
                      </a:cubicBezTo>
                      <a:cubicBezTo>
                        <a:pt x="90664" y="260053"/>
                        <a:pt x="95404" y="257188"/>
                        <a:pt x="100145" y="256233"/>
                      </a:cubicBezTo>
                      <a:cubicBezTo>
                        <a:pt x="104885" y="255278"/>
                        <a:pt x="109626" y="256233"/>
                        <a:pt x="113418" y="260053"/>
                      </a:cubicBezTo>
                      <a:cubicBezTo>
                        <a:pt x="131432" y="270558"/>
                        <a:pt x="144942" y="278436"/>
                        <a:pt x="155075" y="284345"/>
                      </a:cubicBezTo>
                      <a:lnTo>
                        <a:pt x="157045" y="285494"/>
                      </a:lnTo>
                      <a:lnTo>
                        <a:pt x="190005" y="245357"/>
                      </a:lnTo>
                      <a:lnTo>
                        <a:pt x="177404" y="232697"/>
                      </a:lnTo>
                      <a:cubicBezTo>
                        <a:pt x="151992" y="207169"/>
                        <a:pt x="151992" y="207169"/>
                        <a:pt x="151992" y="207169"/>
                      </a:cubicBezTo>
                      <a:cubicBezTo>
                        <a:pt x="144463" y="199605"/>
                        <a:pt x="144463" y="188259"/>
                        <a:pt x="151992" y="180695"/>
                      </a:cubicBezTo>
                      <a:cubicBezTo>
                        <a:pt x="182110" y="150439"/>
                        <a:pt x="182110" y="150439"/>
                        <a:pt x="182110" y="150439"/>
                      </a:cubicBezTo>
                      <a:cubicBezTo>
                        <a:pt x="185874" y="146657"/>
                        <a:pt x="190580" y="144766"/>
                        <a:pt x="195286" y="144766"/>
                      </a:cubicBezTo>
                      <a:cubicBezTo>
                        <a:pt x="199992" y="144766"/>
                        <a:pt x="204698" y="146657"/>
                        <a:pt x="208462" y="150439"/>
                      </a:cubicBezTo>
                      <a:cubicBezTo>
                        <a:pt x="223521" y="165567"/>
                        <a:pt x="234815" y="176913"/>
                        <a:pt x="243285" y="185422"/>
                      </a:cubicBezTo>
                      <a:lnTo>
                        <a:pt x="247265" y="189420"/>
                      </a:lnTo>
                      <a:lnTo>
                        <a:pt x="285911" y="157383"/>
                      </a:lnTo>
                      <a:lnTo>
                        <a:pt x="286623" y="156995"/>
                      </a:lnTo>
                      <a:lnTo>
                        <a:pt x="279037" y="143816"/>
                      </a:lnTo>
                      <a:cubicBezTo>
                        <a:pt x="261541" y="113418"/>
                        <a:pt x="261541" y="113418"/>
                        <a:pt x="261541" y="113418"/>
                      </a:cubicBezTo>
                      <a:cubicBezTo>
                        <a:pt x="254000" y="102041"/>
                        <a:pt x="257770" y="90664"/>
                        <a:pt x="269081" y="86871"/>
                      </a:cubicBezTo>
                      <a:cubicBezTo>
                        <a:pt x="303014" y="67910"/>
                        <a:pt x="303014" y="67910"/>
                        <a:pt x="303014" y="67910"/>
                      </a:cubicBezTo>
                      <a:cubicBezTo>
                        <a:pt x="306784" y="64117"/>
                        <a:pt x="311497" y="63169"/>
                        <a:pt x="316210" y="64117"/>
                      </a:cubicBezTo>
                      <a:cubicBezTo>
                        <a:pt x="320923" y="65065"/>
                        <a:pt x="325636" y="67910"/>
                        <a:pt x="329406" y="71702"/>
                      </a:cubicBezTo>
                      <a:cubicBezTo>
                        <a:pt x="339775" y="89716"/>
                        <a:pt x="347551" y="103226"/>
                        <a:pt x="353383" y="113359"/>
                      </a:cubicBezTo>
                      <a:lnTo>
                        <a:pt x="356549" y="118859"/>
                      </a:lnTo>
                      <a:lnTo>
                        <a:pt x="370989" y="110985"/>
                      </a:lnTo>
                      <a:lnTo>
                        <a:pt x="402267" y="101229"/>
                      </a:lnTo>
                      <a:lnTo>
                        <a:pt x="397647" y="82112"/>
                      </a:lnTo>
                      <a:cubicBezTo>
                        <a:pt x="389585" y="48759"/>
                        <a:pt x="389585" y="48759"/>
                        <a:pt x="389585" y="48759"/>
                      </a:cubicBezTo>
                      <a:cubicBezTo>
                        <a:pt x="385763" y="37465"/>
                        <a:pt x="389585" y="26172"/>
                        <a:pt x="401050" y="26172"/>
                      </a:cubicBezTo>
                      <a:cubicBezTo>
                        <a:pt x="443090" y="14878"/>
                        <a:pt x="443090" y="14878"/>
                        <a:pt x="443090" y="14878"/>
                      </a:cubicBezTo>
                      <a:cubicBezTo>
                        <a:pt x="450733" y="11113"/>
                        <a:pt x="462199" y="18642"/>
                        <a:pt x="466020" y="26172"/>
                      </a:cubicBezTo>
                      <a:cubicBezTo>
                        <a:pt x="470798" y="46877"/>
                        <a:pt x="474381" y="62406"/>
                        <a:pt x="477068" y="74053"/>
                      </a:cubicBezTo>
                      <a:lnTo>
                        <a:pt x="478508" y="80294"/>
                      </a:lnTo>
                      <a:lnTo>
                        <a:pt x="530225" y="75056"/>
                      </a:lnTo>
                      <a:lnTo>
                        <a:pt x="530225" y="74419"/>
                      </a:lnTo>
                      <a:cubicBezTo>
                        <a:pt x="530225" y="18851"/>
                        <a:pt x="530225" y="18851"/>
                        <a:pt x="530225" y="18851"/>
                      </a:cubicBezTo>
                      <a:cubicBezTo>
                        <a:pt x="530225" y="7540"/>
                        <a:pt x="537785" y="0"/>
                        <a:pt x="549124" y="0"/>
                      </a:cubicBezTo>
                      <a:close/>
                    </a:path>
                  </a:pathLst>
                </a:custGeom>
                <a:solidFill>
                  <a:srgbClr val="F9F9F9">
                    <a:alpha val="87843"/>
                  </a:srgbClr>
                </a:solidFill>
                <a:ln>
                  <a:noFill/>
                </a:ln>
              </p:spPr>
              <p:txBody>
                <a:bodyPr vert="horz" wrap="square" lIns="121920" tIns="60960" rIns="121920" bIns="60960" numCol="1" anchor="t" anchorCtr="0" compatLnSpc="1">
                  <a:prstTxWarp prst="textNoShape">
                    <a:avLst/>
                  </a:prstTxWarp>
                  <a:noAutofit/>
                </a:bodyPr>
                <a:lstStyle/>
                <a:p>
                  <a:endParaRPr lang="zh-CN" altLang="en-US" sz="2400" dirty="0">
                    <a:cs typeface="+mn-ea"/>
                    <a:sym typeface="+mn-lt"/>
                  </a:endParaRPr>
                </a:p>
              </p:txBody>
            </p:sp>
            <p:grpSp>
              <p:nvGrpSpPr>
                <p:cNvPr id="45" name="组合 44">
                  <a:extLst>
                    <a:ext uri="{FF2B5EF4-FFF2-40B4-BE49-F238E27FC236}">
                      <a16:creationId xmlns:a16="http://schemas.microsoft.com/office/drawing/2014/main" id="{E7D19FAF-DB24-4B4A-864A-7D2CB5E9B4E6}"/>
                    </a:ext>
                  </a:extLst>
                </p:cNvPr>
                <p:cNvGrpSpPr/>
                <p:nvPr/>
              </p:nvGrpSpPr>
              <p:grpSpPr>
                <a:xfrm>
                  <a:off x="947938" y="2082007"/>
                  <a:ext cx="998538" cy="1000125"/>
                  <a:chOff x="947938" y="2082007"/>
                  <a:chExt cx="998538" cy="1000125"/>
                </a:xfrm>
              </p:grpSpPr>
              <p:sp>
                <p:nvSpPr>
                  <p:cNvPr id="46" name="Freeform 315">
                    <a:extLst>
                      <a:ext uri="{FF2B5EF4-FFF2-40B4-BE49-F238E27FC236}">
                        <a16:creationId xmlns:a16="http://schemas.microsoft.com/office/drawing/2014/main" id="{EDD259EA-2651-4C4C-AC94-9C785BDFC9CF}"/>
                      </a:ext>
                    </a:extLst>
                  </p:cNvPr>
                  <p:cNvSpPr>
                    <a:spLocks/>
                  </p:cNvSpPr>
                  <p:nvPr/>
                </p:nvSpPr>
                <p:spPr bwMode="auto">
                  <a:xfrm>
                    <a:off x="1238450" y="2108994"/>
                    <a:ext cx="57150" cy="49213"/>
                  </a:xfrm>
                  <a:custGeom>
                    <a:avLst/>
                    <a:gdLst>
                      <a:gd name="T0" fmla="*/ 12 w 15"/>
                      <a:gd name="T1" fmla="*/ 0 h 13"/>
                      <a:gd name="T2" fmla="*/ 0 w 15"/>
                      <a:gd name="T3" fmla="*/ 4 h 13"/>
                      <a:gd name="T4" fmla="*/ 3 w 15"/>
                      <a:gd name="T5" fmla="*/ 10 h 13"/>
                      <a:gd name="T6" fmla="*/ 8 w 15"/>
                      <a:gd name="T7" fmla="*/ 13 h 13"/>
                      <a:gd name="T8" fmla="*/ 10 w 15"/>
                      <a:gd name="T9" fmla="*/ 13 h 13"/>
                      <a:gd name="T10" fmla="*/ 11 w 15"/>
                      <a:gd name="T11" fmla="*/ 12 h 13"/>
                      <a:gd name="T12" fmla="*/ 14 w 15"/>
                      <a:gd name="T13" fmla="*/ 5 h 13"/>
                      <a:gd name="T14" fmla="*/ 12 w 15"/>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3">
                        <a:moveTo>
                          <a:pt x="12" y="0"/>
                        </a:moveTo>
                        <a:cubicBezTo>
                          <a:pt x="8" y="1"/>
                          <a:pt x="4" y="3"/>
                          <a:pt x="0" y="4"/>
                        </a:cubicBezTo>
                        <a:cubicBezTo>
                          <a:pt x="3" y="10"/>
                          <a:pt x="3" y="10"/>
                          <a:pt x="3" y="10"/>
                        </a:cubicBezTo>
                        <a:cubicBezTo>
                          <a:pt x="4" y="12"/>
                          <a:pt x="6" y="13"/>
                          <a:pt x="8" y="13"/>
                        </a:cubicBezTo>
                        <a:cubicBezTo>
                          <a:pt x="9" y="13"/>
                          <a:pt x="10" y="13"/>
                          <a:pt x="10" y="13"/>
                        </a:cubicBezTo>
                        <a:cubicBezTo>
                          <a:pt x="11" y="12"/>
                          <a:pt x="11" y="12"/>
                          <a:pt x="11" y="12"/>
                        </a:cubicBezTo>
                        <a:cubicBezTo>
                          <a:pt x="14" y="11"/>
                          <a:pt x="15" y="8"/>
                          <a:pt x="14" y="5"/>
                        </a:cubicBezTo>
                        <a:cubicBezTo>
                          <a:pt x="12" y="0"/>
                          <a:pt x="12" y="0"/>
                          <a:pt x="1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47" name="Freeform 316">
                    <a:extLst>
                      <a:ext uri="{FF2B5EF4-FFF2-40B4-BE49-F238E27FC236}">
                        <a16:creationId xmlns:a16="http://schemas.microsoft.com/office/drawing/2014/main" id="{37A77280-01F8-4E67-82FC-B41E30C5FAF1}"/>
                      </a:ext>
                    </a:extLst>
                  </p:cNvPr>
                  <p:cNvSpPr>
                    <a:spLocks/>
                  </p:cNvSpPr>
                  <p:nvPr/>
                </p:nvSpPr>
                <p:spPr bwMode="auto">
                  <a:xfrm>
                    <a:off x="1613100" y="2999582"/>
                    <a:ext cx="53975" cy="52388"/>
                  </a:xfrm>
                  <a:custGeom>
                    <a:avLst/>
                    <a:gdLst>
                      <a:gd name="T0" fmla="*/ 7 w 14"/>
                      <a:gd name="T1" fmla="*/ 0 h 14"/>
                      <a:gd name="T2" fmla="*/ 5 w 14"/>
                      <a:gd name="T3" fmla="*/ 1 h 14"/>
                      <a:gd name="T4" fmla="*/ 4 w 14"/>
                      <a:gd name="T5" fmla="*/ 1 h 14"/>
                      <a:gd name="T6" fmla="*/ 1 w 14"/>
                      <a:gd name="T7" fmla="*/ 8 h 14"/>
                      <a:gd name="T8" fmla="*/ 2 w 14"/>
                      <a:gd name="T9" fmla="*/ 14 h 14"/>
                      <a:gd name="T10" fmla="*/ 13 w 14"/>
                      <a:gd name="T11" fmla="*/ 9 h 14"/>
                      <a:gd name="T12" fmla="*/ 13 w 14"/>
                      <a:gd name="T13" fmla="*/ 10 h 14"/>
                      <a:gd name="T14" fmla="*/ 10 w 14"/>
                      <a:gd name="T15" fmla="*/ 11 h 14"/>
                      <a:gd name="T16" fmla="*/ 14 w 14"/>
                      <a:gd name="T17" fmla="*/ 9 h 14"/>
                      <a:gd name="T18" fmla="*/ 12 w 14"/>
                      <a:gd name="T19" fmla="*/ 4 h 14"/>
                      <a:gd name="T20" fmla="*/ 7 w 14"/>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4">
                        <a:moveTo>
                          <a:pt x="7" y="0"/>
                        </a:moveTo>
                        <a:cubicBezTo>
                          <a:pt x="6" y="0"/>
                          <a:pt x="5" y="0"/>
                          <a:pt x="5" y="1"/>
                        </a:cubicBezTo>
                        <a:cubicBezTo>
                          <a:pt x="4" y="1"/>
                          <a:pt x="4" y="1"/>
                          <a:pt x="4" y="1"/>
                        </a:cubicBezTo>
                        <a:cubicBezTo>
                          <a:pt x="1" y="2"/>
                          <a:pt x="0" y="5"/>
                          <a:pt x="1" y="8"/>
                        </a:cubicBezTo>
                        <a:cubicBezTo>
                          <a:pt x="2" y="14"/>
                          <a:pt x="2" y="14"/>
                          <a:pt x="2" y="14"/>
                        </a:cubicBezTo>
                        <a:cubicBezTo>
                          <a:pt x="6" y="13"/>
                          <a:pt x="9" y="11"/>
                          <a:pt x="13" y="9"/>
                        </a:cubicBezTo>
                        <a:cubicBezTo>
                          <a:pt x="13" y="10"/>
                          <a:pt x="13" y="10"/>
                          <a:pt x="13" y="10"/>
                        </a:cubicBezTo>
                        <a:cubicBezTo>
                          <a:pt x="12" y="10"/>
                          <a:pt x="11" y="11"/>
                          <a:pt x="10" y="11"/>
                        </a:cubicBezTo>
                        <a:cubicBezTo>
                          <a:pt x="12" y="10"/>
                          <a:pt x="13" y="10"/>
                          <a:pt x="14" y="9"/>
                        </a:cubicBezTo>
                        <a:cubicBezTo>
                          <a:pt x="12" y="4"/>
                          <a:pt x="12" y="4"/>
                          <a:pt x="12" y="4"/>
                        </a:cubicBezTo>
                        <a:cubicBezTo>
                          <a:pt x="11" y="2"/>
                          <a:pt x="9" y="0"/>
                          <a:pt x="7" y="0"/>
                        </a:cubicBezTo>
                      </a:path>
                    </a:pathLst>
                  </a:custGeom>
                  <a:solidFill>
                    <a:schemeClr val="bg1">
                      <a:lumMod val="95000"/>
                    </a:schemeClr>
                  </a:solidFill>
                  <a:ln>
                    <a:noFill/>
                  </a:ln>
                  <a:effectLst>
                    <a:innerShdw blurRad="19050" dist="6350" dir="15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48" name="Freeform 319">
                    <a:extLst>
                      <a:ext uri="{FF2B5EF4-FFF2-40B4-BE49-F238E27FC236}">
                        <a16:creationId xmlns:a16="http://schemas.microsoft.com/office/drawing/2014/main" id="{FC65A2E6-264E-4C07-A650-B5E52998753C}"/>
                      </a:ext>
                    </a:extLst>
                  </p:cNvPr>
                  <p:cNvSpPr>
                    <a:spLocks/>
                  </p:cNvSpPr>
                  <p:nvPr/>
                </p:nvSpPr>
                <p:spPr bwMode="auto">
                  <a:xfrm>
                    <a:off x="1128913" y="2166144"/>
                    <a:ext cx="57150" cy="52388"/>
                  </a:xfrm>
                  <a:custGeom>
                    <a:avLst/>
                    <a:gdLst>
                      <a:gd name="T0" fmla="*/ 10 w 15"/>
                      <a:gd name="T1" fmla="*/ 0 h 14"/>
                      <a:gd name="T2" fmla="*/ 0 w 15"/>
                      <a:gd name="T3" fmla="*/ 8 h 14"/>
                      <a:gd name="T4" fmla="*/ 4 w 15"/>
                      <a:gd name="T5" fmla="*/ 12 h 14"/>
                      <a:gd name="T6" fmla="*/ 8 w 15"/>
                      <a:gd name="T7" fmla="*/ 14 h 14"/>
                      <a:gd name="T8" fmla="*/ 12 w 15"/>
                      <a:gd name="T9" fmla="*/ 13 h 14"/>
                      <a:gd name="T10" fmla="*/ 13 w 15"/>
                      <a:gd name="T11" fmla="*/ 12 h 14"/>
                      <a:gd name="T12" fmla="*/ 14 w 15"/>
                      <a:gd name="T13" fmla="*/ 5 h 14"/>
                      <a:gd name="T14" fmla="*/ 10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10" y="0"/>
                        </a:moveTo>
                        <a:cubicBezTo>
                          <a:pt x="7" y="2"/>
                          <a:pt x="3" y="5"/>
                          <a:pt x="0" y="8"/>
                        </a:cubicBezTo>
                        <a:cubicBezTo>
                          <a:pt x="4" y="12"/>
                          <a:pt x="4" y="12"/>
                          <a:pt x="4" y="12"/>
                        </a:cubicBezTo>
                        <a:cubicBezTo>
                          <a:pt x="5" y="13"/>
                          <a:pt x="7" y="14"/>
                          <a:pt x="8" y="14"/>
                        </a:cubicBezTo>
                        <a:cubicBezTo>
                          <a:pt x="10" y="14"/>
                          <a:pt x="11" y="14"/>
                          <a:pt x="12" y="13"/>
                        </a:cubicBezTo>
                        <a:cubicBezTo>
                          <a:pt x="13" y="12"/>
                          <a:pt x="13" y="12"/>
                          <a:pt x="13" y="12"/>
                        </a:cubicBezTo>
                        <a:cubicBezTo>
                          <a:pt x="15" y="11"/>
                          <a:pt x="15" y="7"/>
                          <a:pt x="14" y="5"/>
                        </a:cubicBezTo>
                        <a:cubicBezTo>
                          <a:pt x="10" y="0"/>
                          <a:pt x="10" y="0"/>
                          <a:pt x="10"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49" name="Freeform 321">
                    <a:extLst>
                      <a:ext uri="{FF2B5EF4-FFF2-40B4-BE49-F238E27FC236}">
                        <a16:creationId xmlns:a16="http://schemas.microsoft.com/office/drawing/2014/main" id="{80EA3DB4-EBBF-4EC0-B7D6-7FC819D4C64A}"/>
                      </a:ext>
                    </a:extLst>
                  </p:cNvPr>
                  <p:cNvSpPr>
                    <a:spLocks/>
                  </p:cNvSpPr>
                  <p:nvPr/>
                </p:nvSpPr>
                <p:spPr bwMode="auto">
                  <a:xfrm>
                    <a:off x="1719463" y="2934494"/>
                    <a:ext cx="60325" cy="57150"/>
                  </a:xfrm>
                  <a:custGeom>
                    <a:avLst/>
                    <a:gdLst>
                      <a:gd name="T0" fmla="*/ 7 w 16"/>
                      <a:gd name="T1" fmla="*/ 0 h 15"/>
                      <a:gd name="T2" fmla="*/ 4 w 16"/>
                      <a:gd name="T3" fmla="*/ 1 h 15"/>
                      <a:gd name="T4" fmla="*/ 3 w 16"/>
                      <a:gd name="T5" fmla="*/ 2 h 15"/>
                      <a:gd name="T6" fmla="*/ 2 w 16"/>
                      <a:gd name="T7" fmla="*/ 10 h 15"/>
                      <a:gd name="T8" fmla="*/ 5 w 16"/>
                      <a:gd name="T9" fmla="*/ 15 h 15"/>
                      <a:gd name="T10" fmla="*/ 16 w 16"/>
                      <a:gd name="T11" fmla="*/ 7 h 15"/>
                      <a:gd name="T12" fmla="*/ 12 w 16"/>
                      <a:gd name="T13" fmla="*/ 2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6" y="0"/>
                          <a:pt x="5" y="0"/>
                          <a:pt x="4" y="1"/>
                        </a:cubicBezTo>
                        <a:cubicBezTo>
                          <a:pt x="3" y="2"/>
                          <a:pt x="3" y="2"/>
                          <a:pt x="3" y="2"/>
                        </a:cubicBezTo>
                        <a:cubicBezTo>
                          <a:pt x="1" y="4"/>
                          <a:pt x="0" y="7"/>
                          <a:pt x="2" y="10"/>
                        </a:cubicBezTo>
                        <a:cubicBezTo>
                          <a:pt x="5" y="15"/>
                          <a:pt x="5" y="15"/>
                          <a:pt x="5" y="15"/>
                        </a:cubicBezTo>
                        <a:cubicBezTo>
                          <a:pt x="9" y="12"/>
                          <a:pt x="12" y="10"/>
                          <a:pt x="16" y="7"/>
                        </a:cubicBezTo>
                        <a:cubicBezTo>
                          <a:pt x="12" y="2"/>
                          <a:pt x="12" y="2"/>
                          <a:pt x="12" y="2"/>
                        </a:cubicBezTo>
                        <a:cubicBezTo>
                          <a:pt x="11" y="1"/>
                          <a:pt x="9" y="0"/>
                          <a:pt x="7" y="0"/>
                        </a:cubicBezTo>
                      </a:path>
                    </a:pathLst>
                  </a:custGeom>
                  <a:solidFill>
                    <a:schemeClr val="bg1">
                      <a:lumMod val="95000"/>
                    </a:schemeClr>
                  </a:solidFill>
                  <a:ln>
                    <a:noFill/>
                  </a:ln>
                  <a:effectLst>
                    <a:innerShdw blurRad="19050" dist="6350" dir="14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50" name="Freeform 322">
                    <a:extLst>
                      <a:ext uri="{FF2B5EF4-FFF2-40B4-BE49-F238E27FC236}">
                        <a16:creationId xmlns:a16="http://schemas.microsoft.com/office/drawing/2014/main" id="{B34979BD-817E-4CA8-994D-A5C8EAAFDDE7}"/>
                      </a:ext>
                    </a:extLst>
                  </p:cNvPr>
                  <p:cNvSpPr>
                    <a:spLocks/>
                  </p:cNvSpPr>
                  <p:nvPr/>
                </p:nvSpPr>
                <p:spPr bwMode="auto">
                  <a:xfrm>
                    <a:off x="1038425" y="2253457"/>
                    <a:ext cx="60325" cy="52388"/>
                  </a:xfrm>
                  <a:custGeom>
                    <a:avLst/>
                    <a:gdLst>
                      <a:gd name="T0" fmla="*/ 9 w 16"/>
                      <a:gd name="T1" fmla="*/ 0 h 14"/>
                      <a:gd name="T2" fmla="*/ 0 w 16"/>
                      <a:gd name="T3" fmla="*/ 10 h 14"/>
                      <a:gd name="T4" fmla="*/ 6 w 16"/>
                      <a:gd name="T5" fmla="*/ 13 h 14"/>
                      <a:gd name="T6" fmla="*/ 9 w 16"/>
                      <a:gd name="T7" fmla="*/ 14 h 14"/>
                      <a:gd name="T8" fmla="*/ 13 w 16"/>
                      <a:gd name="T9" fmla="*/ 12 h 14"/>
                      <a:gd name="T10" fmla="*/ 14 w 16"/>
                      <a:gd name="T11" fmla="*/ 11 h 14"/>
                      <a:gd name="T12" fmla="*/ 13 w 16"/>
                      <a:gd name="T13" fmla="*/ 3 h 14"/>
                      <a:gd name="T14" fmla="*/ 9 w 16"/>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9" y="0"/>
                        </a:moveTo>
                        <a:cubicBezTo>
                          <a:pt x="6" y="3"/>
                          <a:pt x="3" y="6"/>
                          <a:pt x="0" y="10"/>
                        </a:cubicBezTo>
                        <a:cubicBezTo>
                          <a:pt x="6" y="13"/>
                          <a:pt x="6" y="13"/>
                          <a:pt x="6" y="13"/>
                        </a:cubicBezTo>
                        <a:cubicBezTo>
                          <a:pt x="7" y="14"/>
                          <a:pt x="8" y="14"/>
                          <a:pt x="9" y="14"/>
                        </a:cubicBezTo>
                        <a:cubicBezTo>
                          <a:pt x="11" y="14"/>
                          <a:pt x="12" y="13"/>
                          <a:pt x="13" y="12"/>
                        </a:cubicBezTo>
                        <a:cubicBezTo>
                          <a:pt x="14" y="11"/>
                          <a:pt x="14" y="11"/>
                          <a:pt x="14" y="11"/>
                        </a:cubicBezTo>
                        <a:cubicBezTo>
                          <a:pt x="16" y="9"/>
                          <a:pt x="15" y="5"/>
                          <a:pt x="13" y="3"/>
                        </a:cubicBezTo>
                        <a:cubicBezTo>
                          <a:pt x="9" y="0"/>
                          <a:pt x="9" y="0"/>
                          <a:pt x="9"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52" name="Freeform 324">
                    <a:extLst>
                      <a:ext uri="{FF2B5EF4-FFF2-40B4-BE49-F238E27FC236}">
                        <a16:creationId xmlns:a16="http://schemas.microsoft.com/office/drawing/2014/main" id="{0916689B-5E35-4B89-8BE6-CDFA62A441A4}"/>
                      </a:ext>
                    </a:extLst>
                  </p:cNvPr>
                  <p:cNvSpPr>
                    <a:spLocks/>
                  </p:cNvSpPr>
                  <p:nvPr/>
                </p:nvSpPr>
                <p:spPr bwMode="auto">
                  <a:xfrm>
                    <a:off x="1806775" y="2844007"/>
                    <a:ext cx="55563" cy="57150"/>
                  </a:xfrm>
                  <a:custGeom>
                    <a:avLst/>
                    <a:gdLst>
                      <a:gd name="T0" fmla="*/ 7 w 15"/>
                      <a:gd name="T1" fmla="*/ 0 h 15"/>
                      <a:gd name="T2" fmla="*/ 3 w 15"/>
                      <a:gd name="T3" fmla="*/ 2 h 15"/>
                      <a:gd name="T4" fmla="*/ 2 w 15"/>
                      <a:gd name="T5" fmla="*/ 3 h 15"/>
                      <a:gd name="T6" fmla="*/ 3 w 15"/>
                      <a:gd name="T7" fmla="*/ 11 h 15"/>
                      <a:gd name="T8" fmla="*/ 8 w 15"/>
                      <a:gd name="T9" fmla="*/ 15 h 15"/>
                      <a:gd name="T10" fmla="*/ 15 w 15"/>
                      <a:gd name="T11" fmla="*/ 5 h 15"/>
                      <a:gd name="T12" fmla="*/ 11 w 15"/>
                      <a:gd name="T13" fmla="*/ 1 h 15"/>
                      <a:gd name="T14" fmla="*/ 7 w 1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5">
                        <a:moveTo>
                          <a:pt x="7" y="0"/>
                        </a:moveTo>
                        <a:cubicBezTo>
                          <a:pt x="6" y="0"/>
                          <a:pt x="4" y="1"/>
                          <a:pt x="3" y="2"/>
                        </a:cubicBezTo>
                        <a:cubicBezTo>
                          <a:pt x="2" y="3"/>
                          <a:pt x="2" y="3"/>
                          <a:pt x="2" y="3"/>
                        </a:cubicBezTo>
                        <a:cubicBezTo>
                          <a:pt x="0" y="5"/>
                          <a:pt x="1" y="9"/>
                          <a:pt x="3" y="11"/>
                        </a:cubicBezTo>
                        <a:cubicBezTo>
                          <a:pt x="8" y="15"/>
                          <a:pt x="8" y="15"/>
                          <a:pt x="8" y="15"/>
                        </a:cubicBezTo>
                        <a:cubicBezTo>
                          <a:pt x="10" y="12"/>
                          <a:pt x="13" y="8"/>
                          <a:pt x="15" y="5"/>
                        </a:cubicBezTo>
                        <a:cubicBezTo>
                          <a:pt x="11" y="1"/>
                          <a:pt x="11" y="1"/>
                          <a:pt x="11" y="1"/>
                        </a:cubicBezTo>
                        <a:cubicBezTo>
                          <a:pt x="10" y="1"/>
                          <a:pt x="8" y="0"/>
                          <a:pt x="7" y="0"/>
                        </a:cubicBezTo>
                      </a:path>
                    </a:pathLst>
                  </a:custGeom>
                  <a:solidFill>
                    <a:schemeClr val="bg1">
                      <a:lumMod val="95000"/>
                    </a:schemeClr>
                  </a:solidFill>
                  <a:ln>
                    <a:noFill/>
                  </a:ln>
                  <a:effectLst>
                    <a:innerShdw blurRad="19050" dist="6350" dir="13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53" name="Freeform 325">
                    <a:extLst>
                      <a:ext uri="{FF2B5EF4-FFF2-40B4-BE49-F238E27FC236}">
                        <a16:creationId xmlns:a16="http://schemas.microsoft.com/office/drawing/2014/main" id="{DE548F6E-DC4E-48A3-93ED-E355488477F0}"/>
                      </a:ext>
                    </a:extLst>
                  </p:cNvPr>
                  <p:cNvSpPr>
                    <a:spLocks/>
                  </p:cNvSpPr>
                  <p:nvPr/>
                </p:nvSpPr>
                <p:spPr bwMode="auto">
                  <a:xfrm>
                    <a:off x="978100" y="2358232"/>
                    <a:ext cx="57150" cy="53975"/>
                  </a:xfrm>
                  <a:custGeom>
                    <a:avLst/>
                    <a:gdLst>
                      <a:gd name="T0" fmla="*/ 5 w 15"/>
                      <a:gd name="T1" fmla="*/ 0 h 14"/>
                      <a:gd name="T2" fmla="*/ 0 w 15"/>
                      <a:gd name="T3" fmla="*/ 12 h 14"/>
                      <a:gd name="T4" fmla="*/ 6 w 15"/>
                      <a:gd name="T5" fmla="*/ 14 h 14"/>
                      <a:gd name="T6" fmla="*/ 8 w 15"/>
                      <a:gd name="T7" fmla="*/ 14 h 14"/>
                      <a:gd name="T8" fmla="*/ 13 w 15"/>
                      <a:gd name="T9" fmla="*/ 11 h 14"/>
                      <a:gd name="T10" fmla="*/ 14 w 15"/>
                      <a:gd name="T11" fmla="*/ 10 h 14"/>
                      <a:gd name="T12" fmla="*/ 11 w 15"/>
                      <a:gd name="T13" fmla="*/ 3 h 14"/>
                      <a:gd name="T14" fmla="*/ 5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5" y="0"/>
                        </a:moveTo>
                        <a:cubicBezTo>
                          <a:pt x="3" y="4"/>
                          <a:pt x="2" y="8"/>
                          <a:pt x="0" y="12"/>
                        </a:cubicBezTo>
                        <a:cubicBezTo>
                          <a:pt x="6" y="14"/>
                          <a:pt x="6" y="14"/>
                          <a:pt x="6" y="14"/>
                        </a:cubicBezTo>
                        <a:cubicBezTo>
                          <a:pt x="7" y="14"/>
                          <a:pt x="8" y="14"/>
                          <a:pt x="8" y="14"/>
                        </a:cubicBezTo>
                        <a:cubicBezTo>
                          <a:pt x="10" y="14"/>
                          <a:pt x="13" y="13"/>
                          <a:pt x="13" y="11"/>
                        </a:cubicBezTo>
                        <a:cubicBezTo>
                          <a:pt x="14" y="10"/>
                          <a:pt x="14" y="10"/>
                          <a:pt x="14" y="10"/>
                        </a:cubicBezTo>
                        <a:cubicBezTo>
                          <a:pt x="15" y="7"/>
                          <a:pt x="13" y="4"/>
                          <a:pt x="11" y="3"/>
                        </a:cubicBezTo>
                        <a:cubicBezTo>
                          <a:pt x="5" y="0"/>
                          <a:pt x="5" y="0"/>
                          <a:pt x="5"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54" name="Freeform 327">
                    <a:extLst>
                      <a:ext uri="{FF2B5EF4-FFF2-40B4-BE49-F238E27FC236}">
                        <a16:creationId xmlns:a16="http://schemas.microsoft.com/office/drawing/2014/main" id="{0ED7084E-B6F6-43E8-9433-F95E29340591}"/>
                      </a:ext>
                    </a:extLst>
                  </p:cNvPr>
                  <p:cNvSpPr>
                    <a:spLocks/>
                  </p:cNvSpPr>
                  <p:nvPr/>
                </p:nvSpPr>
                <p:spPr bwMode="auto">
                  <a:xfrm>
                    <a:off x="1867100" y="2734469"/>
                    <a:ext cx="57150" cy="55563"/>
                  </a:xfrm>
                  <a:custGeom>
                    <a:avLst/>
                    <a:gdLst>
                      <a:gd name="T0" fmla="*/ 7 w 15"/>
                      <a:gd name="T1" fmla="*/ 0 h 15"/>
                      <a:gd name="T2" fmla="*/ 2 w 15"/>
                      <a:gd name="T3" fmla="*/ 4 h 15"/>
                      <a:gd name="T4" fmla="*/ 2 w 15"/>
                      <a:gd name="T5" fmla="*/ 4 h 15"/>
                      <a:gd name="T6" fmla="*/ 4 w 15"/>
                      <a:gd name="T7" fmla="*/ 12 h 15"/>
                      <a:gd name="T8" fmla="*/ 10 w 15"/>
                      <a:gd name="T9" fmla="*/ 15 h 15"/>
                      <a:gd name="T10" fmla="*/ 14 w 15"/>
                      <a:gd name="T11" fmla="*/ 4 h 15"/>
                      <a:gd name="T12" fmla="*/ 15 w 15"/>
                      <a:gd name="T13" fmla="*/ 3 h 15"/>
                      <a:gd name="T14" fmla="*/ 9 w 15"/>
                      <a:gd name="T15" fmla="*/ 1 h 15"/>
                      <a:gd name="T16" fmla="*/ 7 w 1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7" y="0"/>
                        </a:moveTo>
                        <a:cubicBezTo>
                          <a:pt x="5" y="0"/>
                          <a:pt x="3" y="2"/>
                          <a:pt x="2" y="4"/>
                        </a:cubicBezTo>
                        <a:cubicBezTo>
                          <a:pt x="2" y="4"/>
                          <a:pt x="2" y="4"/>
                          <a:pt x="2" y="4"/>
                        </a:cubicBezTo>
                        <a:cubicBezTo>
                          <a:pt x="0" y="7"/>
                          <a:pt x="2" y="11"/>
                          <a:pt x="4" y="12"/>
                        </a:cubicBezTo>
                        <a:cubicBezTo>
                          <a:pt x="10" y="15"/>
                          <a:pt x="10" y="15"/>
                          <a:pt x="10" y="15"/>
                        </a:cubicBezTo>
                        <a:cubicBezTo>
                          <a:pt x="11" y="11"/>
                          <a:pt x="13" y="8"/>
                          <a:pt x="14" y="4"/>
                        </a:cubicBezTo>
                        <a:cubicBezTo>
                          <a:pt x="14" y="4"/>
                          <a:pt x="15" y="3"/>
                          <a:pt x="15" y="3"/>
                        </a:cubicBezTo>
                        <a:cubicBezTo>
                          <a:pt x="9" y="1"/>
                          <a:pt x="9" y="1"/>
                          <a:pt x="9" y="1"/>
                        </a:cubicBezTo>
                        <a:cubicBezTo>
                          <a:pt x="9" y="0"/>
                          <a:pt x="8" y="0"/>
                          <a:pt x="7" y="0"/>
                        </a:cubicBezTo>
                      </a:path>
                    </a:pathLst>
                  </a:custGeom>
                  <a:solidFill>
                    <a:schemeClr val="bg1">
                      <a:lumMod val="95000"/>
                    </a:schemeClr>
                  </a:solidFill>
                  <a:ln>
                    <a:noFill/>
                  </a:ln>
                  <a:effectLst>
                    <a:innerShdw blurRad="19050" dist="6350" dir="12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55" name="Freeform 329">
                    <a:extLst>
                      <a:ext uri="{FF2B5EF4-FFF2-40B4-BE49-F238E27FC236}">
                        <a16:creationId xmlns:a16="http://schemas.microsoft.com/office/drawing/2014/main" id="{3943E1B4-2515-4135-AB78-9E0480810903}"/>
                      </a:ext>
                    </a:extLst>
                  </p:cNvPr>
                  <p:cNvSpPr>
                    <a:spLocks/>
                  </p:cNvSpPr>
                  <p:nvPr/>
                </p:nvSpPr>
                <p:spPr bwMode="auto">
                  <a:xfrm>
                    <a:off x="947938" y="2486025"/>
                    <a:ext cx="49213" cy="49213"/>
                  </a:xfrm>
                  <a:custGeom>
                    <a:avLst/>
                    <a:gdLst>
                      <a:gd name="T0" fmla="*/ 2 w 13"/>
                      <a:gd name="T1" fmla="*/ 0 h 13"/>
                      <a:gd name="T2" fmla="*/ 0 w 13"/>
                      <a:gd name="T3" fmla="*/ 13 h 13"/>
                      <a:gd name="T4" fmla="*/ 6 w 13"/>
                      <a:gd name="T5" fmla="*/ 13 h 13"/>
                      <a:gd name="T6" fmla="*/ 7 w 13"/>
                      <a:gd name="T7" fmla="*/ 13 h 13"/>
                      <a:gd name="T8" fmla="*/ 12 w 13"/>
                      <a:gd name="T9" fmla="*/ 8 h 13"/>
                      <a:gd name="T10" fmla="*/ 13 w 13"/>
                      <a:gd name="T11" fmla="*/ 7 h 13"/>
                      <a:gd name="T12" fmla="*/ 8 w 13"/>
                      <a:gd name="T13" fmla="*/ 1 h 13"/>
                      <a:gd name="T14" fmla="*/ 2 w 13"/>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3">
                        <a:moveTo>
                          <a:pt x="2" y="0"/>
                        </a:moveTo>
                        <a:cubicBezTo>
                          <a:pt x="1" y="4"/>
                          <a:pt x="1" y="9"/>
                          <a:pt x="0" y="13"/>
                        </a:cubicBezTo>
                        <a:cubicBezTo>
                          <a:pt x="6" y="13"/>
                          <a:pt x="6" y="13"/>
                          <a:pt x="6" y="13"/>
                        </a:cubicBezTo>
                        <a:cubicBezTo>
                          <a:pt x="7" y="13"/>
                          <a:pt x="7" y="13"/>
                          <a:pt x="7" y="13"/>
                        </a:cubicBezTo>
                        <a:cubicBezTo>
                          <a:pt x="10" y="13"/>
                          <a:pt x="12" y="11"/>
                          <a:pt x="12" y="8"/>
                        </a:cubicBezTo>
                        <a:cubicBezTo>
                          <a:pt x="13" y="7"/>
                          <a:pt x="13" y="7"/>
                          <a:pt x="13" y="7"/>
                        </a:cubicBezTo>
                        <a:cubicBezTo>
                          <a:pt x="13" y="4"/>
                          <a:pt x="11" y="2"/>
                          <a:pt x="8" y="1"/>
                        </a:cubicBezTo>
                        <a:cubicBezTo>
                          <a:pt x="2" y="0"/>
                          <a:pt x="2" y="0"/>
                          <a:pt x="2"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65" name="Freeform 330">
                    <a:extLst>
                      <a:ext uri="{FF2B5EF4-FFF2-40B4-BE49-F238E27FC236}">
                        <a16:creationId xmlns:a16="http://schemas.microsoft.com/office/drawing/2014/main" id="{E624B2FA-A786-41EF-B039-231BBAC48262}"/>
                      </a:ext>
                    </a:extLst>
                  </p:cNvPr>
                  <p:cNvSpPr>
                    <a:spLocks/>
                  </p:cNvSpPr>
                  <p:nvPr/>
                </p:nvSpPr>
                <p:spPr bwMode="auto">
                  <a:xfrm>
                    <a:off x="1900438" y="2612232"/>
                    <a:ext cx="46038" cy="53975"/>
                  </a:xfrm>
                  <a:custGeom>
                    <a:avLst/>
                    <a:gdLst>
                      <a:gd name="T0" fmla="*/ 6 w 12"/>
                      <a:gd name="T1" fmla="*/ 0 h 14"/>
                      <a:gd name="T2" fmla="*/ 0 w 12"/>
                      <a:gd name="T3" fmla="*/ 5 h 14"/>
                      <a:gd name="T4" fmla="*/ 0 w 12"/>
                      <a:gd name="T5" fmla="*/ 6 h 14"/>
                      <a:gd name="T6" fmla="*/ 5 w 12"/>
                      <a:gd name="T7" fmla="*/ 12 h 14"/>
                      <a:gd name="T8" fmla="*/ 11 w 12"/>
                      <a:gd name="T9" fmla="*/ 14 h 14"/>
                      <a:gd name="T10" fmla="*/ 12 w 12"/>
                      <a:gd name="T11" fmla="*/ 1 h 14"/>
                      <a:gd name="T12" fmla="*/ 7 w 12"/>
                      <a:gd name="T13" fmla="*/ 0 h 14"/>
                      <a:gd name="T14" fmla="*/ 6 w 1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6" y="0"/>
                        </a:moveTo>
                        <a:cubicBezTo>
                          <a:pt x="3" y="0"/>
                          <a:pt x="1" y="2"/>
                          <a:pt x="0" y="5"/>
                        </a:cubicBezTo>
                        <a:cubicBezTo>
                          <a:pt x="0" y="6"/>
                          <a:pt x="0" y="6"/>
                          <a:pt x="0" y="6"/>
                        </a:cubicBezTo>
                        <a:cubicBezTo>
                          <a:pt x="0" y="9"/>
                          <a:pt x="2" y="12"/>
                          <a:pt x="5" y="12"/>
                        </a:cubicBezTo>
                        <a:cubicBezTo>
                          <a:pt x="11" y="14"/>
                          <a:pt x="11" y="14"/>
                          <a:pt x="11" y="14"/>
                        </a:cubicBezTo>
                        <a:cubicBezTo>
                          <a:pt x="12" y="9"/>
                          <a:pt x="12" y="5"/>
                          <a:pt x="12" y="1"/>
                        </a:cubicBezTo>
                        <a:cubicBezTo>
                          <a:pt x="7" y="0"/>
                          <a:pt x="7" y="0"/>
                          <a:pt x="7" y="0"/>
                        </a:cubicBezTo>
                        <a:cubicBezTo>
                          <a:pt x="6" y="0"/>
                          <a:pt x="6" y="0"/>
                          <a:pt x="6" y="0"/>
                        </a:cubicBezTo>
                      </a:path>
                    </a:pathLst>
                  </a:custGeom>
                  <a:solidFill>
                    <a:schemeClr val="bg1">
                      <a:lumMod val="95000"/>
                    </a:schemeClr>
                  </a:solidFill>
                  <a:ln>
                    <a:noFill/>
                  </a:ln>
                  <a:effectLst>
                    <a:innerShdw blurRad="19050" dist="6350" dir="120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66" name="Freeform 332">
                    <a:extLst>
                      <a:ext uri="{FF2B5EF4-FFF2-40B4-BE49-F238E27FC236}">
                        <a16:creationId xmlns:a16="http://schemas.microsoft.com/office/drawing/2014/main" id="{69F2B45E-8752-4904-9BF6-2D21427986FF}"/>
                      </a:ext>
                    </a:extLst>
                  </p:cNvPr>
                  <p:cNvSpPr>
                    <a:spLocks/>
                  </p:cNvSpPr>
                  <p:nvPr/>
                </p:nvSpPr>
                <p:spPr bwMode="auto">
                  <a:xfrm>
                    <a:off x="950319" y="2616994"/>
                    <a:ext cx="49213" cy="49213"/>
                  </a:xfrm>
                  <a:custGeom>
                    <a:avLst/>
                    <a:gdLst>
                      <a:gd name="T0" fmla="*/ 7 w 13"/>
                      <a:gd name="T1" fmla="*/ 0 h 13"/>
                      <a:gd name="T2" fmla="*/ 6 w 13"/>
                      <a:gd name="T3" fmla="*/ 0 h 13"/>
                      <a:gd name="T4" fmla="*/ 0 w 13"/>
                      <a:gd name="T5" fmla="*/ 0 h 13"/>
                      <a:gd name="T6" fmla="*/ 0 w 13"/>
                      <a:gd name="T7" fmla="*/ 4 h 13"/>
                      <a:gd name="T8" fmla="*/ 1 w 13"/>
                      <a:gd name="T9" fmla="*/ 13 h 13"/>
                      <a:gd name="T10" fmla="*/ 7 w 13"/>
                      <a:gd name="T11" fmla="*/ 12 h 13"/>
                      <a:gd name="T12" fmla="*/ 12 w 13"/>
                      <a:gd name="T13" fmla="*/ 5 h 13"/>
                      <a:gd name="T14" fmla="*/ 12 w 13"/>
                      <a:gd name="T15" fmla="*/ 4 h 13"/>
                      <a:gd name="T16" fmla="*/ 7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7" y="0"/>
                        </a:moveTo>
                        <a:cubicBezTo>
                          <a:pt x="6" y="0"/>
                          <a:pt x="6" y="0"/>
                          <a:pt x="6" y="0"/>
                        </a:cubicBezTo>
                        <a:cubicBezTo>
                          <a:pt x="0" y="0"/>
                          <a:pt x="0" y="0"/>
                          <a:pt x="0" y="0"/>
                        </a:cubicBezTo>
                        <a:cubicBezTo>
                          <a:pt x="0" y="1"/>
                          <a:pt x="0" y="3"/>
                          <a:pt x="0" y="4"/>
                        </a:cubicBezTo>
                        <a:cubicBezTo>
                          <a:pt x="1" y="7"/>
                          <a:pt x="1" y="10"/>
                          <a:pt x="1" y="13"/>
                        </a:cubicBezTo>
                        <a:cubicBezTo>
                          <a:pt x="7" y="12"/>
                          <a:pt x="7" y="12"/>
                          <a:pt x="7" y="12"/>
                        </a:cubicBezTo>
                        <a:cubicBezTo>
                          <a:pt x="10" y="11"/>
                          <a:pt x="13" y="8"/>
                          <a:pt x="12" y="5"/>
                        </a:cubicBezTo>
                        <a:cubicBezTo>
                          <a:pt x="12" y="4"/>
                          <a:pt x="12" y="4"/>
                          <a:pt x="12" y="4"/>
                        </a:cubicBezTo>
                        <a:cubicBezTo>
                          <a:pt x="12" y="2"/>
                          <a:pt x="9" y="0"/>
                          <a:pt x="7"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67" name="Freeform 333">
                    <a:extLst>
                      <a:ext uri="{FF2B5EF4-FFF2-40B4-BE49-F238E27FC236}">
                        <a16:creationId xmlns:a16="http://schemas.microsoft.com/office/drawing/2014/main" id="{FD514CBC-7437-43F9-8D9E-B1191A719EA5}"/>
                      </a:ext>
                    </a:extLst>
                  </p:cNvPr>
                  <p:cNvSpPr>
                    <a:spLocks/>
                  </p:cNvSpPr>
                  <p:nvPr/>
                </p:nvSpPr>
                <p:spPr bwMode="auto">
                  <a:xfrm>
                    <a:off x="1897263" y="2483644"/>
                    <a:ext cx="49213" cy="53975"/>
                  </a:xfrm>
                  <a:custGeom>
                    <a:avLst/>
                    <a:gdLst>
                      <a:gd name="T0" fmla="*/ 11 w 13"/>
                      <a:gd name="T1" fmla="*/ 0 h 14"/>
                      <a:gd name="T2" fmla="*/ 6 w 13"/>
                      <a:gd name="T3" fmla="*/ 2 h 14"/>
                      <a:gd name="T4" fmla="*/ 1 w 13"/>
                      <a:gd name="T5" fmla="*/ 8 h 14"/>
                      <a:gd name="T6" fmla="*/ 1 w 13"/>
                      <a:gd name="T7" fmla="*/ 9 h 14"/>
                      <a:gd name="T8" fmla="*/ 6 w 13"/>
                      <a:gd name="T9" fmla="*/ 14 h 14"/>
                      <a:gd name="T10" fmla="*/ 7 w 13"/>
                      <a:gd name="T11" fmla="*/ 14 h 14"/>
                      <a:gd name="T12" fmla="*/ 13 w 13"/>
                      <a:gd name="T13" fmla="*/ 13 h 14"/>
                      <a:gd name="T14" fmla="*/ 11 w 13"/>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4">
                        <a:moveTo>
                          <a:pt x="11" y="0"/>
                        </a:moveTo>
                        <a:cubicBezTo>
                          <a:pt x="6" y="2"/>
                          <a:pt x="6" y="2"/>
                          <a:pt x="6" y="2"/>
                        </a:cubicBezTo>
                        <a:cubicBezTo>
                          <a:pt x="3" y="2"/>
                          <a:pt x="0" y="5"/>
                          <a:pt x="1" y="8"/>
                        </a:cubicBezTo>
                        <a:cubicBezTo>
                          <a:pt x="1" y="9"/>
                          <a:pt x="1" y="9"/>
                          <a:pt x="1" y="9"/>
                        </a:cubicBezTo>
                        <a:cubicBezTo>
                          <a:pt x="1" y="11"/>
                          <a:pt x="4" y="14"/>
                          <a:pt x="6" y="14"/>
                        </a:cubicBezTo>
                        <a:cubicBezTo>
                          <a:pt x="7" y="14"/>
                          <a:pt x="7" y="14"/>
                          <a:pt x="7" y="14"/>
                        </a:cubicBezTo>
                        <a:cubicBezTo>
                          <a:pt x="13" y="13"/>
                          <a:pt x="13" y="13"/>
                          <a:pt x="13" y="13"/>
                        </a:cubicBezTo>
                        <a:cubicBezTo>
                          <a:pt x="13" y="9"/>
                          <a:pt x="12" y="5"/>
                          <a:pt x="11" y="0"/>
                        </a:cubicBezTo>
                      </a:path>
                    </a:pathLst>
                  </a:custGeom>
                  <a:solidFill>
                    <a:schemeClr val="bg1">
                      <a:lumMod val="95000"/>
                    </a:schemeClr>
                  </a:solidFill>
                  <a:ln>
                    <a:noFill/>
                  </a:ln>
                  <a:effectLst>
                    <a:innerShdw blurRad="19050" dist="6350" dir="10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68" name="Freeform 335">
                    <a:extLst>
                      <a:ext uri="{FF2B5EF4-FFF2-40B4-BE49-F238E27FC236}">
                        <a16:creationId xmlns:a16="http://schemas.microsoft.com/office/drawing/2014/main" id="{82DC1D0C-8030-4167-9C50-C92367E79FE6}"/>
                      </a:ext>
                    </a:extLst>
                  </p:cNvPr>
                  <p:cNvSpPr>
                    <a:spLocks/>
                  </p:cNvSpPr>
                  <p:nvPr/>
                </p:nvSpPr>
                <p:spPr bwMode="auto">
                  <a:xfrm>
                    <a:off x="974925" y="2737644"/>
                    <a:ext cx="52388" cy="52388"/>
                  </a:xfrm>
                  <a:custGeom>
                    <a:avLst/>
                    <a:gdLst>
                      <a:gd name="T0" fmla="*/ 8 w 14"/>
                      <a:gd name="T1" fmla="*/ 0 h 14"/>
                      <a:gd name="T2" fmla="*/ 5 w 14"/>
                      <a:gd name="T3" fmla="*/ 0 h 14"/>
                      <a:gd name="T4" fmla="*/ 0 w 14"/>
                      <a:gd name="T5" fmla="*/ 2 h 14"/>
                      <a:gd name="T6" fmla="*/ 5 w 14"/>
                      <a:gd name="T7" fmla="*/ 14 h 14"/>
                      <a:gd name="T8" fmla="*/ 10 w 14"/>
                      <a:gd name="T9" fmla="*/ 11 h 14"/>
                      <a:gd name="T10" fmla="*/ 13 w 14"/>
                      <a:gd name="T11" fmla="*/ 4 h 14"/>
                      <a:gd name="T12" fmla="*/ 13 w 14"/>
                      <a:gd name="T13" fmla="*/ 3 h 14"/>
                      <a:gd name="T14" fmla="*/ 8 w 14"/>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4">
                        <a:moveTo>
                          <a:pt x="8" y="0"/>
                        </a:moveTo>
                        <a:cubicBezTo>
                          <a:pt x="7" y="0"/>
                          <a:pt x="6" y="0"/>
                          <a:pt x="5" y="0"/>
                        </a:cubicBezTo>
                        <a:cubicBezTo>
                          <a:pt x="0" y="2"/>
                          <a:pt x="0" y="2"/>
                          <a:pt x="0" y="2"/>
                        </a:cubicBezTo>
                        <a:cubicBezTo>
                          <a:pt x="1" y="6"/>
                          <a:pt x="3" y="10"/>
                          <a:pt x="5" y="14"/>
                        </a:cubicBezTo>
                        <a:cubicBezTo>
                          <a:pt x="10" y="11"/>
                          <a:pt x="10" y="11"/>
                          <a:pt x="10" y="11"/>
                        </a:cubicBezTo>
                        <a:cubicBezTo>
                          <a:pt x="13" y="10"/>
                          <a:pt x="14" y="7"/>
                          <a:pt x="13" y="4"/>
                        </a:cubicBezTo>
                        <a:cubicBezTo>
                          <a:pt x="13" y="3"/>
                          <a:pt x="13" y="3"/>
                          <a:pt x="13" y="3"/>
                        </a:cubicBezTo>
                        <a:cubicBezTo>
                          <a:pt x="12" y="1"/>
                          <a:pt x="10" y="0"/>
                          <a:pt x="8"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69" name="Freeform 336">
                    <a:extLst>
                      <a:ext uri="{FF2B5EF4-FFF2-40B4-BE49-F238E27FC236}">
                        <a16:creationId xmlns:a16="http://schemas.microsoft.com/office/drawing/2014/main" id="{2F420F1F-F476-4660-B486-F39964ADFA8C}"/>
                      </a:ext>
                    </a:extLst>
                  </p:cNvPr>
                  <p:cNvSpPr>
                    <a:spLocks/>
                  </p:cNvSpPr>
                  <p:nvPr/>
                </p:nvSpPr>
                <p:spPr bwMode="auto">
                  <a:xfrm>
                    <a:off x="1862338" y="2362994"/>
                    <a:ext cx="57150" cy="52388"/>
                  </a:xfrm>
                  <a:custGeom>
                    <a:avLst/>
                    <a:gdLst>
                      <a:gd name="T0" fmla="*/ 9 w 15"/>
                      <a:gd name="T1" fmla="*/ 0 h 14"/>
                      <a:gd name="T2" fmla="*/ 4 w 15"/>
                      <a:gd name="T3" fmla="*/ 3 h 14"/>
                      <a:gd name="T4" fmla="*/ 1 w 15"/>
                      <a:gd name="T5" fmla="*/ 10 h 14"/>
                      <a:gd name="T6" fmla="*/ 1 w 15"/>
                      <a:gd name="T7" fmla="*/ 11 h 14"/>
                      <a:gd name="T8" fmla="*/ 7 w 15"/>
                      <a:gd name="T9" fmla="*/ 14 h 14"/>
                      <a:gd name="T10" fmla="*/ 9 w 15"/>
                      <a:gd name="T11" fmla="*/ 14 h 14"/>
                      <a:gd name="T12" fmla="*/ 15 w 15"/>
                      <a:gd name="T13" fmla="*/ 12 h 14"/>
                      <a:gd name="T14" fmla="*/ 9 w 1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4">
                        <a:moveTo>
                          <a:pt x="9" y="0"/>
                        </a:moveTo>
                        <a:cubicBezTo>
                          <a:pt x="4" y="3"/>
                          <a:pt x="4" y="3"/>
                          <a:pt x="4" y="3"/>
                        </a:cubicBezTo>
                        <a:cubicBezTo>
                          <a:pt x="1" y="4"/>
                          <a:pt x="0" y="7"/>
                          <a:pt x="1" y="10"/>
                        </a:cubicBezTo>
                        <a:cubicBezTo>
                          <a:pt x="1" y="11"/>
                          <a:pt x="1" y="11"/>
                          <a:pt x="1" y="11"/>
                        </a:cubicBezTo>
                        <a:cubicBezTo>
                          <a:pt x="2" y="13"/>
                          <a:pt x="4" y="14"/>
                          <a:pt x="7" y="14"/>
                        </a:cubicBezTo>
                        <a:cubicBezTo>
                          <a:pt x="7" y="14"/>
                          <a:pt x="8" y="14"/>
                          <a:pt x="9" y="14"/>
                        </a:cubicBezTo>
                        <a:cubicBezTo>
                          <a:pt x="15" y="12"/>
                          <a:pt x="15" y="12"/>
                          <a:pt x="15" y="12"/>
                        </a:cubicBezTo>
                        <a:cubicBezTo>
                          <a:pt x="13" y="8"/>
                          <a:pt x="11" y="4"/>
                          <a:pt x="9"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0" name="Freeform 338">
                    <a:extLst>
                      <a:ext uri="{FF2B5EF4-FFF2-40B4-BE49-F238E27FC236}">
                        <a16:creationId xmlns:a16="http://schemas.microsoft.com/office/drawing/2014/main" id="{2BEB8642-60DB-480A-A5CE-E1797A4FFD0A}"/>
                      </a:ext>
                    </a:extLst>
                  </p:cNvPr>
                  <p:cNvSpPr>
                    <a:spLocks/>
                  </p:cNvSpPr>
                  <p:nvPr/>
                </p:nvSpPr>
                <p:spPr bwMode="auto">
                  <a:xfrm>
                    <a:off x="1032869" y="2847182"/>
                    <a:ext cx="55563" cy="52388"/>
                  </a:xfrm>
                  <a:custGeom>
                    <a:avLst/>
                    <a:gdLst>
                      <a:gd name="T0" fmla="*/ 8 w 15"/>
                      <a:gd name="T1" fmla="*/ 0 h 14"/>
                      <a:gd name="T2" fmla="*/ 5 w 15"/>
                      <a:gd name="T3" fmla="*/ 1 h 14"/>
                      <a:gd name="T4" fmla="*/ 0 w 15"/>
                      <a:gd name="T5" fmla="*/ 4 h 14"/>
                      <a:gd name="T6" fmla="*/ 2 w 15"/>
                      <a:gd name="T7" fmla="*/ 6 h 14"/>
                      <a:gd name="T8" fmla="*/ 8 w 15"/>
                      <a:gd name="T9" fmla="*/ 14 h 14"/>
                      <a:gd name="T10" fmla="*/ 12 w 15"/>
                      <a:gd name="T11" fmla="*/ 10 h 14"/>
                      <a:gd name="T12" fmla="*/ 13 w 15"/>
                      <a:gd name="T13" fmla="*/ 2 h 14"/>
                      <a:gd name="T14" fmla="*/ 12 w 15"/>
                      <a:gd name="T15" fmla="*/ 2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7" y="0"/>
                          <a:pt x="6" y="0"/>
                          <a:pt x="5" y="1"/>
                        </a:cubicBezTo>
                        <a:cubicBezTo>
                          <a:pt x="0" y="4"/>
                          <a:pt x="0" y="4"/>
                          <a:pt x="0" y="4"/>
                        </a:cubicBezTo>
                        <a:cubicBezTo>
                          <a:pt x="0" y="5"/>
                          <a:pt x="1" y="6"/>
                          <a:pt x="2" y="6"/>
                        </a:cubicBezTo>
                        <a:cubicBezTo>
                          <a:pt x="4" y="9"/>
                          <a:pt x="6" y="12"/>
                          <a:pt x="8" y="14"/>
                        </a:cubicBezTo>
                        <a:cubicBezTo>
                          <a:pt x="12" y="10"/>
                          <a:pt x="12" y="10"/>
                          <a:pt x="12" y="10"/>
                        </a:cubicBezTo>
                        <a:cubicBezTo>
                          <a:pt x="15" y="8"/>
                          <a:pt x="15" y="5"/>
                          <a:pt x="13" y="2"/>
                        </a:cubicBezTo>
                        <a:cubicBezTo>
                          <a:pt x="12" y="2"/>
                          <a:pt x="12" y="2"/>
                          <a:pt x="12" y="2"/>
                        </a:cubicBezTo>
                        <a:cubicBezTo>
                          <a:pt x="11" y="0"/>
                          <a:pt x="10"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1" name="Freeform 339">
                    <a:extLst>
                      <a:ext uri="{FF2B5EF4-FFF2-40B4-BE49-F238E27FC236}">
                        <a16:creationId xmlns:a16="http://schemas.microsoft.com/office/drawing/2014/main" id="{B4D7898D-3714-4368-B061-07867B329C9C}"/>
                      </a:ext>
                    </a:extLst>
                  </p:cNvPr>
                  <p:cNvSpPr>
                    <a:spLocks/>
                  </p:cNvSpPr>
                  <p:nvPr/>
                </p:nvSpPr>
                <p:spPr bwMode="auto">
                  <a:xfrm>
                    <a:off x="1798838" y="2253457"/>
                    <a:ext cx="60325" cy="55563"/>
                  </a:xfrm>
                  <a:custGeom>
                    <a:avLst/>
                    <a:gdLst>
                      <a:gd name="T0" fmla="*/ 7 w 16"/>
                      <a:gd name="T1" fmla="*/ 0 h 15"/>
                      <a:gd name="T2" fmla="*/ 3 w 16"/>
                      <a:gd name="T3" fmla="*/ 4 h 15"/>
                      <a:gd name="T4" fmla="*/ 2 w 16"/>
                      <a:gd name="T5" fmla="*/ 12 h 15"/>
                      <a:gd name="T6" fmla="*/ 3 w 16"/>
                      <a:gd name="T7" fmla="*/ 13 h 15"/>
                      <a:gd name="T8" fmla="*/ 7 w 16"/>
                      <a:gd name="T9" fmla="*/ 15 h 15"/>
                      <a:gd name="T10" fmla="*/ 10 w 16"/>
                      <a:gd name="T11" fmla="*/ 14 h 15"/>
                      <a:gd name="T12" fmla="*/ 16 w 16"/>
                      <a:gd name="T13" fmla="*/ 11 h 15"/>
                      <a:gd name="T14" fmla="*/ 7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7" y="0"/>
                        </a:moveTo>
                        <a:cubicBezTo>
                          <a:pt x="3" y="4"/>
                          <a:pt x="3" y="4"/>
                          <a:pt x="3" y="4"/>
                        </a:cubicBezTo>
                        <a:cubicBezTo>
                          <a:pt x="1" y="6"/>
                          <a:pt x="0" y="10"/>
                          <a:pt x="2" y="12"/>
                        </a:cubicBezTo>
                        <a:cubicBezTo>
                          <a:pt x="3" y="13"/>
                          <a:pt x="3" y="13"/>
                          <a:pt x="3" y="13"/>
                        </a:cubicBezTo>
                        <a:cubicBezTo>
                          <a:pt x="4" y="14"/>
                          <a:pt x="5" y="15"/>
                          <a:pt x="7" y="15"/>
                        </a:cubicBezTo>
                        <a:cubicBezTo>
                          <a:pt x="8" y="15"/>
                          <a:pt x="9" y="15"/>
                          <a:pt x="10" y="14"/>
                        </a:cubicBezTo>
                        <a:cubicBezTo>
                          <a:pt x="16" y="11"/>
                          <a:pt x="16" y="11"/>
                          <a:pt x="16" y="11"/>
                        </a:cubicBezTo>
                        <a:cubicBezTo>
                          <a:pt x="13" y="7"/>
                          <a:pt x="10" y="4"/>
                          <a:pt x="7" y="0"/>
                        </a:cubicBezTo>
                      </a:path>
                    </a:pathLst>
                  </a:custGeom>
                  <a:solidFill>
                    <a:schemeClr val="bg1">
                      <a:lumMod val="95000"/>
                    </a:schemeClr>
                  </a:solidFill>
                  <a:ln>
                    <a:noFill/>
                  </a:ln>
                  <a:effectLst>
                    <a:innerShdw blurRad="19050" dist="6350" dir="9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2" name="Freeform 341">
                    <a:extLst>
                      <a:ext uri="{FF2B5EF4-FFF2-40B4-BE49-F238E27FC236}">
                        <a16:creationId xmlns:a16="http://schemas.microsoft.com/office/drawing/2014/main" id="{E2A29B8E-84A6-4997-9031-111894AEA7E8}"/>
                      </a:ext>
                    </a:extLst>
                  </p:cNvPr>
                  <p:cNvSpPr>
                    <a:spLocks/>
                  </p:cNvSpPr>
                  <p:nvPr/>
                </p:nvSpPr>
                <p:spPr bwMode="auto">
                  <a:xfrm>
                    <a:off x="1120975" y="2935288"/>
                    <a:ext cx="61913" cy="57150"/>
                  </a:xfrm>
                  <a:custGeom>
                    <a:avLst/>
                    <a:gdLst>
                      <a:gd name="T0" fmla="*/ 9 w 16"/>
                      <a:gd name="T1" fmla="*/ 0 h 15"/>
                      <a:gd name="T2" fmla="*/ 4 w 16"/>
                      <a:gd name="T3" fmla="*/ 3 h 15"/>
                      <a:gd name="T4" fmla="*/ 0 w 16"/>
                      <a:gd name="T5" fmla="*/ 7 h 15"/>
                      <a:gd name="T6" fmla="*/ 3 w 16"/>
                      <a:gd name="T7" fmla="*/ 9 h 15"/>
                      <a:gd name="T8" fmla="*/ 11 w 16"/>
                      <a:gd name="T9" fmla="*/ 15 h 15"/>
                      <a:gd name="T10" fmla="*/ 14 w 16"/>
                      <a:gd name="T11" fmla="*/ 10 h 15"/>
                      <a:gd name="T12" fmla="*/ 13 w 16"/>
                      <a:gd name="T13" fmla="*/ 2 h 15"/>
                      <a:gd name="T14" fmla="*/ 12 w 16"/>
                      <a:gd name="T15" fmla="*/ 1 h 15"/>
                      <a:gd name="T16" fmla="*/ 9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9" y="0"/>
                        </a:moveTo>
                        <a:cubicBezTo>
                          <a:pt x="7" y="0"/>
                          <a:pt x="5" y="1"/>
                          <a:pt x="4" y="3"/>
                        </a:cubicBezTo>
                        <a:cubicBezTo>
                          <a:pt x="0" y="7"/>
                          <a:pt x="0" y="7"/>
                          <a:pt x="0" y="7"/>
                        </a:cubicBezTo>
                        <a:cubicBezTo>
                          <a:pt x="1" y="8"/>
                          <a:pt x="2" y="8"/>
                          <a:pt x="3" y="9"/>
                        </a:cubicBezTo>
                        <a:cubicBezTo>
                          <a:pt x="5" y="11"/>
                          <a:pt x="8" y="13"/>
                          <a:pt x="11" y="15"/>
                        </a:cubicBezTo>
                        <a:cubicBezTo>
                          <a:pt x="14" y="10"/>
                          <a:pt x="14" y="10"/>
                          <a:pt x="14" y="10"/>
                        </a:cubicBezTo>
                        <a:cubicBezTo>
                          <a:pt x="16" y="7"/>
                          <a:pt x="15" y="4"/>
                          <a:pt x="13" y="2"/>
                        </a:cubicBezTo>
                        <a:cubicBezTo>
                          <a:pt x="12" y="1"/>
                          <a:pt x="12" y="1"/>
                          <a:pt x="12" y="1"/>
                        </a:cubicBezTo>
                        <a:cubicBezTo>
                          <a:pt x="11" y="1"/>
                          <a:pt x="10" y="0"/>
                          <a:pt x="9"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3" name="Freeform 344">
                    <a:extLst>
                      <a:ext uri="{FF2B5EF4-FFF2-40B4-BE49-F238E27FC236}">
                        <a16:creationId xmlns:a16="http://schemas.microsoft.com/office/drawing/2014/main" id="{0D7D7104-2D1A-4AD9-997F-A45687AAC3CB}"/>
                      </a:ext>
                    </a:extLst>
                  </p:cNvPr>
                  <p:cNvSpPr>
                    <a:spLocks/>
                  </p:cNvSpPr>
                  <p:nvPr/>
                </p:nvSpPr>
                <p:spPr bwMode="auto">
                  <a:xfrm>
                    <a:off x="1711525" y="2169319"/>
                    <a:ext cx="60325" cy="53975"/>
                  </a:xfrm>
                  <a:custGeom>
                    <a:avLst/>
                    <a:gdLst>
                      <a:gd name="T0" fmla="*/ 5 w 16"/>
                      <a:gd name="T1" fmla="*/ 0 h 14"/>
                      <a:gd name="T2" fmla="*/ 2 w 16"/>
                      <a:gd name="T3" fmla="*/ 5 h 14"/>
                      <a:gd name="T4" fmla="*/ 3 w 16"/>
                      <a:gd name="T5" fmla="*/ 12 h 14"/>
                      <a:gd name="T6" fmla="*/ 4 w 16"/>
                      <a:gd name="T7" fmla="*/ 13 h 14"/>
                      <a:gd name="T8" fmla="*/ 7 w 16"/>
                      <a:gd name="T9" fmla="*/ 14 h 14"/>
                      <a:gd name="T10" fmla="*/ 11 w 16"/>
                      <a:gd name="T11" fmla="*/ 12 h 14"/>
                      <a:gd name="T12" fmla="*/ 16 w 16"/>
                      <a:gd name="T13" fmla="*/ 8 h 14"/>
                      <a:gd name="T14" fmla="*/ 16 w 16"/>
                      <a:gd name="T15" fmla="*/ 8 h 14"/>
                      <a:gd name="T16" fmla="*/ 14 w 16"/>
                      <a:gd name="T17" fmla="*/ 6 h 14"/>
                      <a:gd name="T18" fmla="*/ 5 w 16"/>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5" y="0"/>
                        </a:moveTo>
                        <a:cubicBezTo>
                          <a:pt x="2" y="5"/>
                          <a:pt x="2" y="5"/>
                          <a:pt x="2" y="5"/>
                        </a:cubicBezTo>
                        <a:cubicBezTo>
                          <a:pt x="0" y="7"/>
                          <a:pt x="0" y="10"/>
                          <a:pt x="3" y="12"/>
                        </a:cubicBezTo>
                        <a:cubicBezTo>
                          <a:pt x="4" y="13"/>
                          <a:pt x="4" y="13"/>
                          <a:pt x="4" y="13"/>
                        </a:cubicBezTo>
                        <a:cubicBezTo>
                          <a:pt x="5" y="14"/>
                          <a:pt x="6" y="14"/>
                          <a:pt x="7" y="14"/>
                        </a:cubicBezTo>
                        <a:cubicBezTo>
                          <a:pt x="9" y="14"/>
                          <a:pt x="10" y="13"/>
                          <a:pt x="11" y="12"/>
                        </a:cubicBezTo>
                        <a:cubicBezTo>
                          <a:pt x="16" y="8"/>
                          <a:pt x="16" y="8"/>
                          <a:pt x="16" y="8"/>
                        </a:cubicBezTo>
                        <a:cubicBezTo>
                          <a:pt x="16" y="8"/>
                          <a:pt x="16" y="8"/>
                          <a:pt x="16" y="8"/>
                        </a:cubicBezTo>
                        <a:cubicBezTo>
                          <a:pt x="15" y="7"/>
                          <a:pt x="14" y="7"/>
                          <a:pt x="14" y="6"/>
                        </a:cubicBezTo>
                        <a:cubicBezTo>
                          <a:pt x="11" y="4"/>
                          <a:pt x="8" y="2"/>
                          <a:pt x="5" y="0"/>
                        </a:cubicBezTo>
                      </a:path>
                    </a:pathLst>
                  </a:custGeom>
                  <a:solidFill>
                    <a:schemeClr val="bg1">
                      <a:lumMod val="95000"/>
                    </a:schemeClr>
                  </a:solidFill>
                  <a:ln>
                    <a:noFill/>
                  </a:ln>
                  <a:effectLst>
                    <a:innerShdw blurRad="19050" dist="6350" dir="78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4" name="Freeform 346">
                    <a:extLst>
                      <a:ext uri="{FF2B5EF4-FFF2-40B4-BE49-F238E27FC236}">
                        <a16:creationId xmlns:a16="http://schemas.microsoft.com/office/drawing/2014/main" id="{D4881B49-5ED5-4715-8938-FCB25A7B7F91}"/>
                      </a:ext>
                    </a:extLst>
                  </p:cNvPr>
                  <p:cNvSpPr>
                    <a:spLocks/>
                  </p:cNvSpPr>
                  <p:nvPr/>
                </p:nvSpPr>
                <p:spPr bwMode="auto">
                  <a:xfrm>
                    <a:off x="1235275" y="3000376"/>
                    <a:ext cx="57150" cy="52388"/>
                  </a:xfrm>
                  <a:custGeom>
                    <a:avLst/>
                    <a:gdLst>
                      <a:gd name="T0" fmla="*/ 8 w 15"/>
                      <a:gd name="T1" fmla="*/ 0 h 14"/>
                      <a:gd name="T2" fmla="*/ 3 w 15"/>
                      <a:gd name="T3" fmla="*/ 4 h 14"/>
                      <a:gd name="T4" fmla="*/ 0 w 15"/>
                      <a:gd name="T5" fmla="*/ 9 h 14"/>
                      <a:gd name="T6" fmla="*/ 0 w 15"/>
                      <a:gd name="T7" fmla="*/ 9 h 14"/>
                      <a:gd name="T8" fmla="*/ 12 w 15"/>
                      <a:gd name="T9" fmla="*/ 14 h 14"/>
                      <a:gd name="T10" fmla="*/ 14 w 15"/>
                      <a:gd name="T11" fmla="*/ 8 h 14"/>
                      <a:gd name="T12" fmla="*/ 11 w 15"/>
                      <a:gd name="T13" fmla="*/ 1 h 14"/>
                      <a:gd name="T14" fmla="*/ 10 w 15"/>
                      <a:gd name="T15" fmla="*/ 1 h 14"/>
                      <a:gd name="T16" fmla="*/ 8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8" y="0"/>
                        </a:moveTo>
                        <a:cubicBezTo>
                          <a:pt x="6" y="0"/>
                          <a:pt x="3" y="2"/>
                          <a:pt x="3" y="4"/>
                        </a:cubicBezTo>
                        <a:cubicBezTo>
                          <a:pt x="0" y="9"/>
                          <a:pt x="0" y="9"/>
                          <a:pt x="0" y="9"/>
                        </a:cubicBezTo>
                        <a:cubicBezTo>
                          <a:pt x="0" y="9"/>
                          <a:pt x="0" y="9"/>
                          <a:pt x="0" y="9"/>
                        </a:cubicBezTo>
                        <a:cubicBezTo>
                          <a:pt x="4" y="11"/>
                          <a:pt x="8" y="13"/>
                          <a:pt x="12" y="14"/>
                        </a:cubicBezTo>
                        <a:cubicBezTo>
                          <a:pt x="14" y="8"/>
                          <a:pt x="14" y="8"/>
                          <a:pt x="14" y="8"/>
                        </a:cubicBezTo>
                        <a:cubicBezTo>
                          <a:pt x="15" y="5"/>
                          <a:pt x="13" y="2"/>
                          <a:pt x="11" y="1"/>
                        </a:cubicBezTo>
                        <a:cubicBezTo>
                          <a:pt x="10" y="1"/>
                          <a:pt x="10" y="1"/>
                          <a:pt x="10" y="1"/>
                        </a:cubicBezTo>
                        <a:cubicBezTo>
                          <a:pt x="9" y="0"/>
                          <a:pt x="8" y="0"/>
                          <a:pt x="8" y="0"/>
                        </a:cubicBezTo>
                      </a:path>
                    </a:pathLst>
                  </a:custGeom>
                  <a:solidFill>
                    <a:schemeClr val="bg1">
                      <a:lumMod val="95000"/>
                    </a:schemeClr>
                  </a:solidFill>
                  <a:ln>
                    <a:noFill/>
                  </a:ln>
                  <a:effectLst>
                    <a:innerShdw blurRad="19050" dist="6350" dir="18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5" name="Freeform 349">
                    <a:extLst>
                      <a:ext uri="{FF2B5EF4-FFF2-40B4-BE49-F238E27FC236}">
                        <a16:creationId xmlns:a16="http://schemas.microsoft.com/office/drawing/2014/main" id="{D3485FF8-55C4-4EE5-9F39-C807FA8E5E66}"/>
                      </a:ext>
                    </a:extLst>
                  </p:cNvPr>
                  <p:cNvSpPr>
                    <a:spLocks/>
                  </p:cNvSpPr>
                  <p:nvPr/>
                </p:nvSpPr>
                <p:spPr bwMode="auto">
                  <a:xfrm>
                    <a:off x="1605163" y="2108994"/>
                    <a:ext cx="57150" cy="52388"/>
                  </a:xfrm>
                  <a:custGeom>
                    <a:avLst/>
                    <a:gdLst>
                      <a:gd name="T0" fmla="*/ 3 w 15"/>
                      <a:gd name="T1" fmla="*/ 0 h 14"/>
                      <a:gd name="T2" fmla="*/ 1 w 15"/>
                      <a:gd name="T3" fmla="*/ 6 h 14"/>
                      <a:gd name="T4" fmla="*/ 4 w 15"/>
                      <a:gd name="T5" fmla="*/ 13 h 14"/>
                      <a:gd name="T6" fmla="*/ 5 w 15"/>
                      <a:gd name="T7" fmla="*/ 13 h 14"/>
                      <a:gd name="T8" fmla="*/ 7 w 15"/>
                      <a:gd name="T9" fmla="*/ 14 h 14"/>
                      <a:gd name="T10" fmla="*/ 12 w 15"/>
                      <a:gd name="T11" fmla="*/ 10 h 14"/>
                      <a:gd name="T12" fmla="*/ 15 w 15"/>
                      <a:gd name="T13" fmla="*/ 5 h 14"/>
                      <a:gd name="T14" fmla="*/ 15 w 15"/>
                      <a:gd name="T15" fmla="*/ 5 h 14"/>
                      <a:gd name="T16" fmla="*/ 3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3" y="0"/>
                        </a:moveTo>
                        <a:cubicBezTo>
                          <a:pt x="1" y="6"/>
                          <a:pt x="1" y="6"/>
                          <a:pt x="1" y="6"/>
                        </a:cubicBezTo>
                        <a:cubicBezTo>
                          <a:pt x="0" y="8"/>
                          <a:pt x="1" y="12"/>
                          <a:pt x="4" y="13"/>
                        </a:cubicBezTo>
                        <a:cubicBezTo>
                          <a:pt x="5" y="13"/>
                          <a:pt x="5" y="13"/>
                          <a:pt x="5" y="13"/>
                        </a:cubicBezTo>
                        <a:cubicBezTo>
                          <a:pt x="6" y="14"/>
                          <a:pt x="6" y="14"/>
                          <a:pt x="7" y="14"/>
                        </a:cubicBezTo>
                        <a:cubicBezTo>
                          <a:pt x="9" y="14"/>
                          <a:pt x="11" y="13"/>
                          <a:pt x="12" y="10"/>
                        </a:cubicBezTo>
                        <a:cubicBezTo>
                          <a:pt x="15" y="5"/>
                          <a:pt x="15" y="5"/>
                          <a:pt x="15" y="5"/>
                        </a:cubicBezTo>
                        <a:cubicBezTo>
                          <a:pt x="15" y="5"/>
                          <a:pt x="15" y="5"/>
                          <a:pt x="15" y="5"/>
                        </a:cubicBezTo>
                        <a:cubicBezTo>
                          <a:pt x="11" y="3"/>
                          <a:pt x="7" y="2"/>
                          <a:pt x="3" y="0"/>
                        </a:cubicBezTo>
                      </a:path>
                    </a:pathLst>
                  </a:custGeom>
                  <a:solidFill>
                    <a:schemeClr val="bg1">
                      <a:lumMod val="95000"/>
                    </a:schemeClr>
                  </a:solidFill>
                  <a:ln>
                    <a:noFill/>
                  </a:ln>
                  <a:effectLst>
                    <a:innerShdw blurRad="19050" dist="6350" dir="66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6" name="Freeform 351">
                    <a:extLst>
                      <a:ext uri="{FF2B5EF4-FFF2-40B4-BE49-F238E27FC236}">
                        <a16:creationId xmlns:a16="http://schemas.microsoft.com/office/drawing/2014/main" id="{070A757B-9F2B-4DCB-B975-029B67F9F431}"/>
                      </a:ext>
                    </a:extLst>
                  </p:cNvPr>
                  <p:cNvSpPr>
                    <a:spLocks/>
                  </p:cNvSpPr>
                  <p:nvPr/>
                </p:nvSpPr>
                <p:spPr bwMode="auto">
                  <a:xfrm>
                    <a:off x="1360688" y="3036094"/>
                    <a:ext cx="52388" cy="46038"/>
                  </a:xfrm>
                  <a:custGeom>
                    <a:avLst/>
                    <a:gdLst>
                      <a:gd name="T0" fmla="*/ 7 w 14"/>
                      <a:gd name="T1" fmla="*/ 0 h 12"/>
                      <a:gd name="T2" fmla="*/ 1 w 14"/>
                      <a:gd name="T3" fmla="*/ 5 h 12"/>
                      <a:gd name="T4" fmla="*/ 0 w 14"/>
                      <a:gd name="T5" fmla="*/ 11 h 12"/>
                      <a:gd name="T6" fmla="*/ 9 w 14"/>
                      <a:gd name="T7" fmla="*/ 12 h 12"/>
                      <a:gd name="T8" fmla="*/ 13 w 14"/>
                      <a:gd name="T9" fmla="*/ 12 h 12"/>
                      <a:gd name="T10" fmla="*/ 13 w 14"/>
                      <a:gd name="T11" fmla="*/ 12 h 12"/>
                      <a:gd name="T12" fmla="*/ 13 w 14"/>
                      <a:gd name="T13" fmla="*/ 6 h 12"/>
                      <a:gd name="T14" fmla="*/ 8 w 14"/>
                      <a:gd name="T15" fmla="*/ 0 h 12"/>
                      <a:gd name="T16" fmla="*/ 7 w 14"/>
                      <a:gd name="T17" fmla="*/ 0 h 12"/>
                      <a:gd name="T18" fmla="*/ 7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7" y="0"/>
                        </a:moveTo>
                        <a:cubicBezTo>
                          <a:pt x="4" y="0"/>
                          <a:pt x="2" y="2"/>
                          <a:pt x="1" y="5"/>
                        </a:cubicBezTo>
                        <a:cubicBezTo>
                          <a:pt x="0" y="11"/>
                          <a:pt x="0" y="11"/>
                          <a:pt x="0" y="11"/>
                        </a:cubicBezTo>
                        <a:cubicBezTo>
                          <a:pt x="3" y="11"/>
                          <a:pt x="6" y="12"/>
                          <a:pt x="9" y="12"/>
                        </a:cubicBezTo>
                        <a:cubicBezTo>
                          <a:pt x="10" y="12"/>
                          <a:pt x="12" y="12"/>
                          <a:pt x="13" y="12"/>
                        </a:cubicBezTo>
                        <a:cubicBezTo>
                          <a:pt x="13" y="12"/>
                          <a:pt x="13" y="12"/>
                          <a:pt x="13" y="12"/>
                        </a:cubicBezTo>
                        <a:cubicBezTo>
                          <a:pt x="13" y="6"/>
                          <a:pt x="13" y="6"/>
                          <a:pt x="13" y="6"/>
                        </a:cubicBezTo>
                        <a:cubicBezTo>
                          <a:pt x="14" y="3"/>
                          <a:pt x="11" y="0"/>
                          <a:pt x="8" y="0"/>
                        </a:cubicBezTo>
                        <a:cubicBezTo>
                          <a:pt x="7" y="0"/>
                          <a:pt x="7" y="0"/>
                          <a:pt x="7" y="0"/>
                        </a:cubicBezTo>
                        <a:cubicBezTo>
                          <a:pt x="7" y="0"/>
                          <a:pt x="7" y="0"/>
                          <a:pt x="7" y="0"/>
                        </a:cubicBezTo>
                      </a:path>
                    </a:pathLst>
                  </a:custGeom>
                  <a:solidFill>
                    <a:schemeClr val="bg1">
                      <a:lumMod val="95000"/>
                    </a:schemeClr>
                  </a:solidFill>
                  <a:ln>
                    <a:noFill/>
                  </a:ln>
                  <a:effectLst>
                    <a:innerShdw blurRad="19050" dist="6350" dir="17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7" name="Freeform 354">
                    <a:extLst>
                      <a:ext uri="{FF2B5EF4-FFF2-40B4-BE49-F238E27FC236}">
                        <a16:creationId xmlns:a16="http://schemas.microsoft.com/office/drawing/2014/main" id="{B3D8637D-2793-4375-A143-00AE9AAAE04C}"/>
                      </a:ext>
                    </a:extLst>
                  </p:cNvPr>
                  <p:cNvSpPr>
                    <a:spLocks/>
                  </p:cNvSpPr>
                  <p:nvPr/>
                </p:nvSpPr>
                <p:spPr bwMode="auto">
                  <a:xfrm>
                    <a:off x="1489275" y="2082007"/>
                    <a:ext cx="52388" cy="46038"/>
                  </a:xfrm>
                  <a:custGeom>
                    <a:avLst/>
                    <a:gdLst>
                      <a:gd name="T0" fmla="*/ 1 w 14"/>
                      <a:gd name="T1" fmla="*/ 0 h 12"/>
                      <a:gd name="T2" fmla="*/ 0 w 14"/>
                      <a:gd name="T3" fmla="*/ 6 h 12"/>
                      <a:gd name="T4" fmla="*/ 5 w 14"/>
                      <a:gd name="T5" fmla="*/ 12 h 12"/>
                      <a:gd name="T6" fmla="*/ 6 w 14"/>
                      <a:gd name="T7" fmla="*/ 12 h 12"/>
                      <a:gd name="T8" fmla="*/ 7 w 14"/>
                      <a:gd name="T9" fmla="*/ 12 h 12"/>
                      <a:gd name="T10" fmla="*/ 12 w 14"/>
                      <a:gd name="T11" fmla="*/ 8 h 12"/>
                      <a:gd name="T12" fmla="*/ 14 w 14"/>
                      <a:gd name="T13" fmla="*/ 2 h 12"/>
                      <a:gd name="T14" fmla="*/ 14 w 14"/>
                      <a:gd name="T15" fmla="*/ 2 h 12"/>
                      <a:gd name="T16" fmla="*/ 5 w 14"/>
                      <a:gd name="T17" fmla="*/ 0 h 12"/>
                      <a:gd name="T18" fmla="*/ 1 w 1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2">
                        <a:moveTo>
                          <a:pt x="1" y="0"/>
                        </a:moveTo>
                        <a:cubicBezTo>
                          <a:pt x="0" y="6"/>
                          <a:pt x="0" y="6"/>
                          <a:pt x="0" y="6"/>
                        </a:cubicBezTo>
                        <a:cubicBezTo>
                          <a:pt x="0" y="9"/>
                          <a:pt x="2" y="12"/>
                          <a:pt x="5" y="12"/>
                        </a:cubicBezTo>
                        <a:cubicBezTo>
                          <a:pt x="6" y="12"/>
                          <a:pt x="6" y="12"/>
                          <a:pt x="6" y="12"/>
                        </a:cubicBezTo>
                        <a:cubicBezTo>
                          <a:pt x="6" y="12"/>
                          <a:pt x="7" y="12"/>
                          <a:pt x="7" y="12"/>
                        </a:cubicBezTo>
                        <a:cubicBezTo>
                          <a:pt x="10" y="12"/>
                          <a:pt x="12" y="10"/>
                          <a:pt x="12" y="8"/>
                        </a:cubicBezTo>
                        <a:cubicBezTo>
                          <a:pt x="14" y="2"/>
                          <a:pt x="14" y="2"/>
                          <a:pt x="14" y="2"/>
                        </a:cubicBezTo>
                        <a:cubicBezTo>
                          <a:pt x="14" y="2"/>
                          <a:pt x="14" y="2"/>
                          <a:pt x="14" y="2"/>
                        </a:cubicBezTo>
                        <a:cubicBezTo>
                          <a:pt x="11" y="1"/>
                          <a:pt x="8" y="1"/>
                          <a:pt x="5" y="0"/>
                        </a:cubicBezTo>
                        <a:cubicBezTo>
                          <a:pt x="4" y="0"/>
                          <a:pt x="2" y="0"/>
                          <a:pt x="1" y="0"/>
                        </a:cubicBezTo>
                      </a:path>
                    </a:pathLst>
                  </a:custGeom>
                  <a:solidFill>
                    <a:schemeClr val="bg1">
                      <a:lumMod val="95000"/>
                    </a:schemeClr>
                  </a:solidFill>
                  <a:ln>
                    <a:noFill/>
                  </a:ln>
                  <a:effectLst>
                    <a:innerShdw blurRad="19050" dist="6350" dir="54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8" name="Freeform 356">
                    <a:extLst>
                      <a:ext uri="{FF2B5EF4-FFF2-40B4-BE49-F238E27FC236}">
                        <a16:creationId xmlns:a16="http://schemas.microsoft.com/office/drawing/2014/main" id="{DFE978DC-972C-4E99-A51F-BDC342F904A0}"/>
                      </a:ext>
                    </a:extLst>
                  </p:cNvPr>
                  <p:cNvSpPr>
                    <a:spLocks/>
                  </p:cNvSpPr>
                  <p:nvPr/>
                </p:nvSpPr>
                <p:spPr bwMode="auto">
                  <a:xfrm>
                    <a:off x="1492450" y="3036094"/>
                    <a:ext cx="49213" cy="46038"/>
                  </a:xfrm>
                  <a:custGeom>
                    <a:avLst/>
                    <a:gdLst>
                      <a:gd name="T0" fmla="*/ 6 w 13"/>
                      <a:gd name="T1" fmla="*/ 0 h 12"/>
                      <a:gd name="T2" fmla="*/ 6 w 13"/>
                      <a:gd name="T3" fmla="*/ 0 h 12"/>
                      <a:gd name="T4" fmla="*/ 5 w 13"/>
                      <a:gd name="T5" fmla="*/ 0 h 12"/>
                      <a:gd name="T6" fmla="*/ 0 w 13"/>
                      <a:gd name="T7" fmla="*/ 6 h 12"/>
                      <a:gd name="T8" fmla="*/ 1 w 13"/>
                      <a:gd name="T9" fmla="*/ 12 h 12"/>
                      <a:gd name="T10" fmla="*/ 1 w 13"/>
                      <a:gd name="T11" fmla="*/ 12 h 12"/>
                      <a:gd name="T12" fmla="*/ 13 w 13"/>
                      <a:gd name="T13" fmla="*/ 10 h 12"/>
                      <a:gd name="T14" fmla="*/ 12 w 13"/>
                      <a:gd name="T15" fmla="*/ 4 h 12"/>
                      <a:gd name="T16" fmla="*/ 6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6" y="0"/>
                        </a:moveTo>
                        <a:cubicBezTo>
                          <a:pt x="6" y="0"/>
                          <a:pt x="6" y="0"/>
                          <a:pt x="6" y="0"/>
                        </a:cubicBezTo>
                        <a:cubicBezTo>
                          <a:pt x="5" y="0"/>
                          <a:pt x="5" y="0"/>
                          <a:pt x="5" y="0"/>
                        </a:cubicBezTo>
                        <a:cubicBezTo>
                          <a:pt x="2" y="0"/>
                          <a:pt x="0" y="3"/>
                          <a:pt x="0" y="6"/>
                        </a:cubicBezTo>
                        <a:cubicBezTo>
                          <a:pt x="1" y="12"/>
                          <a:pt x="1" y="12"/>
                          <a:pt x="1" y="12"/>
                        </a:cubicBezTo>
                        <a:cubicBezTo>
                          <a:pt x="1" y="12"/>
                          <a:pt x="1" y="12"/>
                          <a:pt x="1" y="12"/>
                        </a:cubicBezTo>
                        <a:cubicBezTo>
                          <a:pt x="5" y="12"/>
                          <a:pt x="9" y="11"/>
                          <a:pt x="13" y="10"/>
                        </a:cubicBezTo>
                        <a:cubicBezTo>
                          <a:pt x="12" y="4"/>
                          <a:pt x="12" y="4"/>
                          <a:pt x="12" y="4"/>
                        </a:cubicBezTo>
                        <a:cubicBezTo>
                          <a:pt x="12" y="2"/>
                          <a:pt x="9" y="0"/>
                          <a:pt x="6" y="0"/>
                        </a:cubicBezTo>
                      </a:path>
                    </a:pathLst>
                  </a:custGeom>
                  <a:solidFill>
                    <a:schemeClr val="bg1">
                      <a:lumMod val="95000"/>
                    </a:schemeClr>
                  </a:solidFill>
                  <a:ln>
                    <a:noFill/>
                  </a:ln>
                  <a:effectLst>
                    <a:innerShdw blurRad="19050" dist="6350" dir="1620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79" name="Freeform 358">
                    <a:extLst>
                      <a:ext uri="{FF2B5EF4-FFF2-40B4-BE49-F238E27FC236}">
                        <a16:creationId xmlns:a16="http://schemas.microsoft.com/office/drawing/2014/main" id="{E9C4FCF4-2763-4F6A-BD46-2C19EE1A6937}"/>
                      </a:ext>
                    </a:extLst>
                  </p:cNvPr>
                  <p:cNvSpPr>
                    <a:spLocks/>
                  </p:cNvSpPr>
                  <p:nvPr/>
                </p:nvSpPr>
                <p:spPr bwMode="auto">
                  <a:xfrm>
                    <a:off x="1363863" y="2082007"/>
                    <a:ext cx="49213" cy="46038"/>
                  </a:xfrm>
                  <a:custGeom>
                    <a:avLst/>
                    <a:gdLst>
                      <a:gd name="T0" fmla="*/ 13 w 13"/>
                      <a:gd name="T1" fmla="*/ 0 h 12"/>
                      <a:gd name="T2" fmla="*/ 5 w 13"/>
                      <a:gd name="T3" fmla="*/ 1 h 12"/>
                      <a:gd name="T4" fmla="*/ 0 w 13"/>
                      <a:gd name="T5" fmla="*/ 1 h 12"/>
                      <a:gd name="T6" fmla="*/ 1 w 13"/>
                      <a:gd name="T7" fmla="*/ 7 h 12"/>
                      <a:gd name="T8" fmla="*/ 6 w 13"/>
                      <a:gd name="T9" fmla="*/ 12 h 12"/>
                      <a:gd name="T10" fmla="*/ 7 w 13"/>
                      <a:gd name="T11" fmla="*/ 12 h 12"/>
                      <a:gd name="T12" fmla="*/ 8 w 13"/>
                      <a:gd name="T13" fmla="*/ 12 h 12"/>
                      <a:gd name="T14" fmla="*/ 13 w 13"/>
                      <a:gd name="T15" fmla="*/ 6 h 12"/>
                      <a:gd name="T16" fmla="*/ 13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0"/>
                        </a:moveTo>
                        <a:cubicBezTo>
                          <a:pt x="10" y="0"/>
                          <a:pt x="7" y="0"/>
                          <a:pt x="5" y="1"/>
                        </a:cubicBezTo>
                        <a:cubicBezTo>
                          <a:pt x="3" y="1"/>
                          <a:pt x="1" y="1"/>
                          <a:pt x="0" y="1"/>
                        </a:cubicBezTo>
                        <a:cubicBezTo>
                          <a:pt x="1" y="7"/>
                          <a:pt x="1" y="7"/>
                          <a:pt x="1" y="7"/>
                        </a:cubicBezTo>
                        <a:cubicBezTo>
                          <a:pt x="1" y="10"/>
                          <a:pt x="3" y="12"/>
                          <a:pt x="6" y="12"/>
                        </a:cubicBezTo>
                        <a:cubicBezTo>
                          <a:pt x="6" y="12"/>
                          <a:pt x="7" y="12"/>
                          <a:pt x="7" y="12"/>
                        </a:cubicBezTo>
                        <a:cubicBezTo>
                          <a:pt x="8" y="12"/>
                          <a:pt x="8" y="12"/>
                          <a:pt x="8" y="12"/>
                        </a:cubicBezTo>
                        <a:cubicBezTo>
                          <a:pt x="11" y="12"/>
                          <a:pt x="13" y="9"/>
                          <a:pt x="13" y="6"/>
                        </a:cubicBezTo>
                        <a:cubicBezTo>
                          <a:pt x="13" y="0"/>
                          <a:pt x="13" y="0"/>
                          <a:pt x="13" y="0"/>
                        </a:cubicBezTo>
                      </a:path>
                    </a:pathLst>
                  </a:custGeom>
                  <a:solidFill>
                    <a:schemeClr val="bg1">
                      <a:lumMod val="95000"/>
                    </a:schemeClr>
                  </a:solidFill>
                  <a:ln>
                    <a:noFill/>
                  </a:ln>
                  <a:effectLst>
                    <a:innerShdw blurRad="19050" dist="6350" dir="21540000">
                      <a:prstClr val="black">
                        <a:alpha val="3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grpSp>
          </p:grpSp>
          <p:sp>
            <p:nvSpPr>
              <p:cNvPr id="43" name="椭圆 42">
                <a:extLst>
                  <a:ext uri="{FF2B5EF4-FFF2-40B4-BE49-F238E27FC236}">
                    <a16:creationId xmlns:a16="http://schemas.microsoft.com/office/drawing/2014/main" id="{8CD3F492-18C4-45F4-9A4A-40B7605BC28D}"/>
                  </a:ext>
                </a:extLst>
              </p:cNvPr>
              <p:cNvSpPr/>
              <p:nvPr/>
            </p:nvSpPr>
            <p:spPr>
              <a:xfrm>
                <a:off x="3514794" y="2033015"/>
                <a:ext cx="904382" cy="904384"/>
              </a:xfrm>
              <a:prstGeom prst="ellipse">
                <a:avLst/>
              </a:prstGeom>
              <a:solidFill>
                <a:schemeClr val="accent1"/>
              </a:solidFill>
              <a:ln w="12700">
                <a:gradFill flip="none" rotWithShape="1">
                  <a:gsLst>
                    <a:gs pos="0">
                      <a:schemeClr val="bg1">
                        <a:lumMod val="75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37" name="Group 401">
              <a:extLst>
                <a:ext uri="{FF2B5EF4-FFF2-40B4-BE49-F238E27FC236}">
                  <a16:creationId xmlns:a16="http://schemas.microsoft.com/office/drawing/2014/main" id="{C4ECC003-86DE-4FA3-BB76-CE0109017C70}"/>
                </a:ext>
              </a:extLst>
            </p:cNvPr>
            <p:cNvGrpSpPr>
              <a:grpSpLocks noChangeAspect="1"/>
            </p:cNvGrpSpPr>
            <p:nvPr/>
          </p:nvGrpSpPr>
          <p:grpSpPr bwMode="auto">
            <a:xfrm>
              <a:off x="3288176" y="2283633"/>
              <a:ext cx="307005" cy="348987"/>
              <a:chOff x="3723" y="2027"/>
              <a:chExt cx="234" cy="266"/>
            </a:xfrm>
            <a:solidFill>
              <a:schemeClr val="bg1"/>
            </a:solidFill>
          </p:grpSpPr>
          <p:sp>
            <p:nvSpPr>
              <p:cNvPr id="39" name="Freeform 402">
                <a:extLst>
                  <a:ext uri="{FF2B5EF4-FFF2-40B4-BE49-F238E27FC236}">
                    <a16:creationId xmlns:a16="http://schemas.microsoft.com/office/drawing/2014/main" id="{28A52723-8D9D-46BF-AC86-5E1D7DF949E5}"/>
                  </a:ext>
                </a:extLst>
              </p:cNvPr>
              <p:cNvSpPr>
                <a:spLocks/>
              </p:cNvSpPr>
              <p:nvPr/>
            </p:nvSpPr>
            <p:spPr bwMode="auto">
              <a:xfrm>
                <a:off x="3723" y="2027"/>
                <a:ext cx="188" cy="266"/>
              </a:xfrm>
              <a:custGeom>
                <a:avLst/>
                <a:gdLst>
                  <a:gd name="T0" fmla="*/ 77 w 77"/>
                  <a:gd name="T1" fmla="*/ 105 h 110"/>
                  <a:gd name="T2" fmla="*/ 45 w 77"/>
                  <a:gd name="T3" fmla="*/ 105 h 110"/>
                  <a:gd name="T4" fmla="*/ 45 w 77"/>
                  <a:gd name="T5" fmla="*/ 85 h 110"/>
                  <a:gd name="T6" fmla="*/ 42 w 77"/>
                  <a:gd name="T7" fmla="*/ 82 h 110"/>
                  <a:gd name="T8" fmla="*/ 11 w 77"/>
                  <a:gd name="T9" fmla="*/ 82 h 110"/>
                  <a:gd name="T10" fmla="*/ 11 w 77"/>
                  <a:gd name="T11" fmla="*/ 14 h 110"/>
                  <a:gd name="T12" fmla="*/ 17 w 77"/>
                  <a:gd name="T13" fmla="*/ 14 h 110"/>
                  <a:gd name="T14" fmla="*/ 9 w 77"/>
                  <a:gd name="T15" fmla="*/ 0 h 110"/>
                  <a:gd name="T16" fmla="*/ 8 w 77"/>
                  <a:gd name="T17" fmla="*/ 0 h 110"/>
                  <a:gd name="T18" fmla="*/ 8 w 77"/>
                  <a:gd name="T19" fmla="*/ 0 h 110"/>
                  <a:gd name="T20" fmla="*/ 0 w 77"/>
                  <a:gd name="T21" fmla="*/ 14 h 110"/>
                  <a:gd name="T22" fmla="*/ 6 w 77"/>
                  <a:gd name="T23" fmla="*/ 14 h 110"/>
                  <a:gd name="T24" fmla="*/ 6 w 77"/>
                  <a:gd name="T25" fmla="*/ 85 h 110"/>
                  <a:gd name="T26" fmla="*/ 8 w 77"/>
                  <a:gd name="T27" fmla="*/ 87 h 110"/>
                  <a:gd name="T28" fmla="*/ 40 w 77"/>
                  <a:gd name="T29" fmla="*/ 87 h 110"/>
                  <a:gd name="T30" fmla="*/ 40 w 77"/>
                  <a:gd name="T31" fmla="*/ 107 h 110"/>
                  <a:gd name="T32" fmla="*/ 42 w 77"/>
                  <a:gd name="T33" fmla="*/ 110 h 110"/>
                  <a:gd name="T34" fmla="*/ 74 w 77"/>
                  <a:gd name="T35" fmla="*/ 110 h 110"/>
                  <a:gd name="T36" fmla="*/ 77 w 77"/>
                  <a:gd name="T37"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110">
                    <a:moveTo>
                      <a:pt x="77" y="105"/>
                    </a:moveTo>
                    <a:cubicBezTo>
                      <a:pt x="45" y="105"/>
                      <a:pt x="45" y="105"/>
                      <a:pt x="45" y="105"/>
                    </a:cubicBezTo>
                    <a:cubicBezTo>
                      <a:pt x="45" y="85"/>
                      <a:pt x="45" y="85"/>
                      <a:pt x="45" y="85"/>
                    </a:cubicBezTo>
                    <a:cubicBezTo>
                      <a:pt x="45" y="83"/>
                      <a:pt x="44" y="82"/>
                      <a:pt x="42" y="82"/>
                    </a:cubicBezTo>
                    <a:cubicBezTo>
                      <a:pt x="11" y="82"/>
                      <a:pt x="11" y="82"/>
                      <a:pt x="11" y="82"/>
                    </a:cubicBezTo>
                    <a:cubicBezTo>
                      <a:pt x="11" y="14"/>
                      <a:pt x="11" y="14"/>
                      <a:pt x="11" y="14"/>
                    </a:cubicBezTo>
                    <a:cubicBezTo>
                      <a:pt x="17" y="14"/>
                      <a:pt x="17" y="14"/>
                      <a:pt x="17" y="14"/>
                    </a:cubicBezTo>
                    <a:cubicBezTo>
                      <a:pt x="9" y="0"/>
                      <a:pt x="9" y="0"/>
                      <a:pt x="9" y="0"/>
                    </a:cubicBezTo>
                    <a:cubicBezTo>
                      <a:pt x="9" y="0"/>
                      <a:pt x="8" y="0"/>
                      <a:pt x="8" y="0"/>
                    </a:cubicBezTo>
                    <a:cubicBezTo>
                      <a:pt x="8" y="0"/>
                      <a:pt x="8" y="0"/>
                      <a:pt x="8" y="0"/>
                    </a:cubicBezTo>
                    <a:cubicBezTo>
                      <a:pt x="0" y="14"/>
                      <a:pt x="0" y="14"/>
                      <a:pt x="0" y="14"/>
                    </a:cubicBezTo>
                    <a:cubicBezTo>
                      <a:pt x="6" y="14"/>
                      <a:pt x="6" y="14"/>
                      <a:pt x="6" y="14"/>
                    </a:cubicBezTo>
                    <a:cubicBezTo>
                      <a:pt x="6" y="85"/>
                      <a:pt x="6" y="85"/>
                      <a:pt x="6" y="85"/>
                    </a:cubicBezTo>
                    <a:cubicBezTo>
                      <a:pt x="6" y="86"/>
                      <a:pt x="7" y="87"/>
                      <a:pt x="8" y="87"/>
                    </a:cubicBezTo>
                    <a:cubicBezTo>
                      <a:pt x="40" y="87"/>
                      <a:pt x="40" y="87"/>
                      <a:pt x="40" y="87"/>
                    </a:cubicBezTo>
                    <a:cubicBezTo>
                      <a:pt x="40" y="107"/>
                      <a:pt x="40" y="107"/>
                      <a:pt x="40" y="107"/>
                    </a:cubicBezTo>
                    <a:cubicBezTo>
                      <a:pt x="40" y="109"/>
                      <a:pt x="41" y="110"/>
                      <a:pt x="42" y="110"/>
                    </a:cubicBezTo>
                    <a:cubicBezTo>
                      <a:pt x="74" y="110"/>
                      <a:pt x="74" y="110"/>
                      <a:pt x="74" y="110"/>
                    </a:cubicBezTo>
                    <a:lnTo>
                      <a:pt x="77"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40" name="Freeform 403">
                <a:extLst>
                  <a:ext uri="{FF2B5EF4-FFF2-40B4-BE49-F238E27FC236}">
                    <a16:creationId xmlns:a16="http://schemas.microsoft.com/office/drawing/2014/main" id="{97D69DAF-97AF-42EF-90D0-57B916A1C8D0}"/>
                  </a:ext>
                </a:extLst>
              </p:cNvPr>
              <p:cNvSpPr>
                <a:spLocks/>
              </p:cNvSpPr>
              <p:nvPr/>
            </p:nvSpPr>
            <p:spPr bwMode="auto">
              <a:xfrm>
                <a:off x="3825" y="2027"/>
                <a:ext cx="39" cy="38"/>
              </a:xfrm>
              <a:custGeom>
                <a:avLst/>
                <a:gdLst>
                  <a:gd name="T0" fmla="*/ 8 w 16"/>
                  <a:gd name="T1" fmla="*/ 15 h 16"/>
                  <a:gd name="T2" fmla="*/ 16 w 16"/>
                  <a:gd name="T3" fmla="*/ 7 h 16"/>
                  <a:gd name="T4" fmla="*/ 7 w 16"/>
                  <a:gd name="T5" fmla="*/ 0 h 16"/>
                  <a:gd name="T6" fmla="*/ 0 w 16"/>
                  <a:gd name="T7" fmla="*/ 8 h 16"/>
                  <a:gd name="T8" fmla="*/ 8 w 16"/>
                  <a:gd name="T9" fmla="*/ 15 h 16"/>
                </a:gdLst>
                <a:ahLst/>
                <a:cxnLst>
                  <a:cxn ang="0">
                    <a:pos x="T0" y="T1"/>
                  </a:cxn>
                  <a:cxn ang="0">
                    <a:pos x="T2" y="T3"/>
                  </a:cxn>
                  <a:cxn ang="0">
                    <a:pos x="T4" y="T5"/>
                  </a:cxn>
                  <a:cxn ang="0">
                    <a:pos x="T6" y="T7"/>
                  </a:cxn>
                  <a:cxn ang="0">
                    <a:pos x="T8" y="T9"/>
                  </a:cxn>
                </a:cxnLst>
                <a:rect l="0" t="0" r="r" b="b"/>
                <a:pathLst>
                  <a:path w="16" h="16">
                    <a:moveTo>
                      <a:pt x="8" y="15"/>
                    </a:moveTo>
                    <a:cubicBezTo>
                      <a:pt x="12" y="15"/>
                      <a:pt x="16" y="12"/>
                      <a:pt x="16" y="7"/>
                    </a:cubicBezTo>
                    <a:cubicBezTo>
                      <a:pt x="15" y="3"/>
                      <a:pt x="12" y="0"/>
                      <a:pt x="7" y="0"/>
                    </a:cubicBezTo>
                    <a:cubicBezTo>
                      <a:pt x="3" y="0"/>
                      <a:pt x="0" y="4"/>
                      <a:pt x="0" y="8"/>
                    </a:cubicBezTo>
                    <a:cubicBezTo>
                      <a:pt x="0" y="12"/>
                      <a:pt x="4" y="16"/>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41" name="Freeform 404">
                <a:extLst>
                  <a:ext uri="{FF2B5EF4-FFF2-40B4-BE49-F238E27FC236}">
                    <a16:creationId xmlns:a16="http://schemas.microsoft.com/office/drawing/2014/main" id="{E2EFF176-90E4-49FD-A77B-F6327259C884}"/>
                  </a:ext>
                </a:extLst>
              </p:cNvPr>
              <p:cNvSpPr>
                <a:spLocks noEditPoints="1"/>
              </p:cNvSpPr>
              <p:nvPr/>
            </p:nvSpPr>
            <p:spPr bwMode="auto">
              <a:xfrm>
                <a:off x="3796" y="2058"/>
                <a:ext cx="161" cy="204"/>
              </a:xfrm>
              <a:custGeom>
                <a:avLst/>
                <a:gdLst>
                  <a:gd name="T0" fmla="*/ 58 w 66"/>
                  <a:gd name="T1" fmla="*/ 26 h 84"/>
                  <a:gd name="T2" fmla="*/ 51 w 66"/>
                  <a:gd name="T3" fmla="*/ 29 h 84"/>
                  <a:gd name="T4" fmla="*/ 49 w 66"/>
                  <a:gd name="T5" fmla="*/ 27 h 84"/>
                  <a:gd name="T6" fmla="*/ 46 w 66"/>
                  <a:gd name="T7" fmla="*/ 25 h 84"/>
                  <a:gd name="T8" fmla="*/ 24 w 66"/>
                  <a:gd name="T9" fmla="*/ 3 h 84"/>
                  <a:gd name="T10" fmla="*/ 17 w 66"/>
                  <a:gd name="T11" fmla="*/ 4 h 84"/>
                  <a:gd name="T12" fmla="*/ 14 w 66"/>
                  <a:gd name="T13" fmla="*/ 5 h 84"/>
                  <a:gd name="T14" fmla="*/ 7 w 66"/>
                  <a:gd name="T15" fmla="*/ 3 h 84"/>
                  <a:gd name="T16" fmla="*/ 0 w 66"/>
                  <a:gd name="T17" fmla="*/ 4 h 84"/>
                  <a:gd name="T18" fmla="*/ 1 w 66"/>
                  <a:gd name="T19" fmla="*/ 21 h 84"/>
                  <a:gd name="T20" fmla="*/ 7 w 66"/>
                  <a:gd name="T21" fmla="*/ 23 h 84"/>
                  <a:gd name="T22" fmla="*/ 13 w 66"/>
                  <a:gd name="T23" fmla="*/ 33 h 84"/>
                  <a:gd name="T24" fmla="*/ 3 w 66"/>
                  <a:gd name="T25" fmla="*/ 42 h 84"/>
                  <a:gd name="T26" fmla="*/ 8 w 66"/>
                  <a:gd name="T27" fmla="*/ 60 h 84"/>
                  <a:gd name="T28" fmla="*/ 11 w 66"/>
                  <a:gd name="T29" fmla="*/ 44 h 84"/>
                  <a:gd name="T30" fmla="*/ 19 w 66"/>
                  <a:gd name="T31" fmla="*/ 40 h 84"/>
                  <a:gd name="T32" fmla="*/ 25 w 66"/>
                  <a:gd name="T33" fmla="*/ 80 h 84"/>
                  <a:gd name="T34" fmla="*/ 33 w 66"/>
                  <a:gd name="T35" fmla="*/ 79 h 84"/>
                  <a:gd name="T36" fmla="*/ 31 w 66"/>
                  <a:gd name="T37" fmla="*/ 36 h 84"/>
                  <a:gd name="T38" fmla="*/ 40 w 66"/>
                  <a:gd name="T39" fmla="*/ 29 h 84"/>
                  <a:gd name="T40" fmla="*/ 39 w 66"/>
                  <a:gd name="T41" fmla="*/ 32 h 84"/>
                  <a:gd name="T42" fmla="*/ 39 w 66"/>
                  <a:gd name="T43" fmla="*/ 35 h 84"/>
                  <a:gd name="T44" fmla="*/ 33 w 66"/>
                  <a:gd name="T45" fmla="*/ 39 h 84"/>
                  <a:gd name="T46" fmla="*/ 43 w 66"/>
                  <a:gd name="T47" fmla="*/ 54 h 84"/>
                  <a:gd name="T48" fmla="*/ 45 w 66"/>
                  <a:gd name="T49" fmla="*/ 53 h 84"/>
                  <a:gd name="T50" fmla="*/ 46 w 66"/>
                  <a:gd name="T51" fmla="*/ 52 h 84"/>
                  <a:gd name="T52" fmla="*/ 62 w 66"/>
                  <a:gd name="T53" fmla="*/ 44 h 84"/>
                  <a:gd name="T54" fmla="*/ 64 w 66"/>
                  <a:gd name="T55" fmla="*/ 43 h 84"/>
                  <a:gd name="T56" fmla="*/ 66 w 66"/>
                  <a:gd name="T57" fmla="*/ 40 h 84"/>
                  <a:gd name="T58" fmla="*/ 43 w 66"/>
                  <a:gd name="T59" fmla="*/ 33 h 84"/>
                  <a:gd name="T60" fmla="*/ 41 w 66"/>
                  <a:gd name="T61" fmla="*/ 31 h 84"/>
                  <a:gd name="T62" fmla="*/ 42 w 66"/>
                  <a:gd name="T63" fmla="*/ 31 h 84"/>
                  <a:gd name="T64" fmla="*/ 47 w 66"/>
                  <a:gd name="T65" fmla="*/ 28 h 84"/>
                  <a:gd name="T66" fmla="*/ 47 w 66"/>
                  <a:gd name="T67" fmla="*/ 28 h 84"/>
                  <a:gd name="T68" fmla="*/ 48 w 66"/>
                  <a:gd name="T69" fmla="*/ 3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6" h="84">
                    <a:moveTo>
                      <a:pt x="66" y="40"/>
                    </a:moveTo>
                    <a:cubicBezTo>
                      <a:pt x="58" y="26"/>
                      <a:pt x="58" y="26"/>
                      <a:pt x="58" y="26"/>
                    </a:cubicBezTo>
                    <a:cubicBezTo>
                      <a:pt x="58" y="26"/>
                      <a:pt x="57" y="25"/>
                      <a:pt x="57" y="26"/>
                    </a:cubicBezTo>
                    <a:cubicBezTo>
                      <a:pt x="51" y="29"/>
                      <a:pt x="51" y="29"/>
                      <a:pt x="51" y="29"/>
                    </a:cubicBezTo>
                    <a:cubicBezTo>
                      <a:pt x="51" y="28"/>
                      <a:pt x="51" y="28"/>
                      <a:pt x="50" y="28"/>
                    </a:cubicBezTo>
                    <a:cubicBezTo>
                      <a:pt x="49" y="27"/>
                      <a:pt x="49" y="27"/>
                      <a:pt x="49" y="27"/>
                    </a:cubicBezTo>
                    <a:cubicBezTo>
                      <a:pt x="49" y="26"/>
                      <a:pt x="48" y="25"/>
                      <a:pt x="46" y="26"/>
                    </a:cubicBezTo>
                    <a:cubicBezTo>
                      <a:pt x="46" y="26"/>
                      <a:pt x="46" y="25"/>
                      <a:pt x="46" y="25"/>
                    </a:cubicBezTo>
                    <a:cubicBezTo>
                      <a:pt x="26" y="4"/>
                      <a:pt x="26" y="4"/>
                      <a:pt x="26" y="4"/>
                    </a:cubicBezTo>
                    <a:cubicBezTo>
                      <a:pt x="26" y="4"/>
                      <a:pt x="25" y="3"/>
                      <a:pt x="24" y="3"/>
                    </a:cubicBezTo>
                    <a:cubicBezTo>
                      <a:pt x="24" y="3"/>
                      <a:pt x="24" y="3"/>
                      <a:pt x="23" y="3"/>
                    </a:cubicBezTo>
                    <a:cubicBezTo>
                      <a:pt x="17" y="4"/>
                      <a:pt x="17" y="4"/>
                      <a:pt x="17" y="4"/>
                    </a:cubicBezTo>
                    <a:cubicBezTo>
                      <a:pt x="17" y="4"/>
                      <a:pt x="17" y="4"/>
                      <a:pt x="16" y="4"/>
                    </a:cubicBezTo>
                    <a:cubicBezTo>
                      <a:pt x="15" y="4"/>
                      <a:pt x="15" y="4"/>
                      <a:pt x="14" y="5"/>
                    </a:cubicBezTo>
                    <a:cubicBezTo>
                      <a:pt x="7" y="12"/>
                      <a:pt x="7" y="12"/>
                      <a:pt x="7" y="12"/>
                    </a:cubicBezTo>
                    <a:cubicBezTo>
                      <a:pt x="7" y="3"/>
                      <a:pt x="7" y="3"/>
                      <a:pt x="7" y="3"/>
                    </a:cubicBezTo>
                    <a:cubicBezTo>
                      <a:pt x="7" y="1"/>
                      <a:pt x="5" y="0"/>
                      <a:pt x="3" y="0"/>
                    </a:cubicBezTo>
                    <a:cubicBezTo>
                      <a:pt x="1" y="0"/>
                      <a:pt x="0" y="2"/>
                      <a:pt x="0" y="4"/>
                    </a:cubicBezTo>
                    <a:cubicBezTo>
                      <a:pt x="1" y="20"/>
                      <a:pt x="1" y="20"/>
                      <a:pt x="1" y="20"/>
                    </a:cubicBezTo>
                    <a:cubicBezTo>
                      <a:pt x="1" y="20"/>
                      <a:pt x="1" y="20"/>
                      <a:pt x="1" y="21"/>
                    </a:cubicBezTo>
                    <a:cubicBezTo>
                      <a:pt x="1" y="22"/>
                      <a:pt x="1" y="22"/>
                      <a:pt x="2" y="23"/>
                    </a:cubicBezTo>
                    <a:cubicBezTo>
                      <a:pt x="3" y="24"/>
                      <a:pt x="6" y="24"/>
                      <a:pt x="7" y="23"/>
                    </a:cubicBezTo>
                    <a:cubicBezTo>
                      <a:pt x="12" y="17"/>
                      <a:pt x="12" y="17"/>
                      <a:pt x="12" y="17"/>
                    </a:cubicBezTo>
                    <a:cubicBezTo>
                      <a:pt x="13" y="33"/>
                      <a:pt x="13" y="33"/>
                      <a:pt x="13" y="33"/>
                    </a:cubicBezTo>
                    <a:cubicBezTo>
                      <a:pt x="5" y="38"/>
                      <a:pt x="5" y="38"/>
                      <a:pt x="5" y="38"/>
                    </a:cubicBezTo>
                    <a:cubicBezTo>
                      <a:pt x="4" y="39"/>
                      <a:pt x="3" y="40"/>
                      <a:pt x="3" y="42"/>
                    </a:cubicBezTo>
                    <a:cubicBezTo>
                      <a:pt x="3" y="57"/>
                      <a:pt x="3" y="57"/>
                      <a:pt x="3" y="57"/>
                    </a:cubicBezTo>
                    <a:cubicBezTo>
                      <a:pt x="4" y="59"/>
                      <a:pt x="5" y="61"/>
                      <a:pt x="8" y="60"/>
                    </a:cubicBezTo>
                    <a:cubicBezTo>
                      <a:pt x="10" y="60"/>
                      <a:pt x="12" y="58"/>
                      <a:pt x="12" y="56"/>
                    </a:cubicBezTo>
                    <a:cubicBezTo>
                      <a:pt x="11" y="44"/>
                      <a:pt x="11" y="44"/>
                      <a:pt x="11" y="44"/>
                    </a:cubicBezTo>
                    <a:cubicBezTo>
                      <a:pt x="17" y="40"/>
                      <a:pt x="17" y="40"/>
                      <a:pt x="17" y="40"/>
                    </a:cubicBezTo>
                    <a:cubicBezTo>
                      <a:pt x="18" y="40"/>
                      <a:pt x="18" y="40"/>
                      <a:pt x="19" y="40"/>
                    </a:cubicBezTo>
                    <a:cubicBezTo>
                      <a:pt x="23" y="39"/>
                      <a:pt x="23" y="39"/>
                      <a:pt x="23" y="39"/>
                    </a:cubicBezTo>
                    <a:cubicBezTo>
                      <a:pt x="25" y="80"/>
                      <a:pt x="25" y="80"/>
                      <a:pt x="25" y="80"/>
                    </a:cubicBezTo>
                    <a:cubicBezTo>
                      <a:pt x="25" y="82"/>
                      <a:pt x="27" y="84"/>
                      <a:pt x="30" y="84"/>
                    </a:cubicBezTo>
                    <a:cubicBezTo>
                      <a:pt x="32" y="84"/>
                      <a:pt x="34" y="82"/>
                      <a:pt x="33" y="79"/>
                    </a:cubicBezTo>
                    <a:cubicBezTo>
                      <a:pt x="31" y="36"/>
                      <a:pt x="31" y="36"/>
                      <a:pt x="31" y="36"/>
                    </a:cubicBezTo>
                    <a:cubicBezTo>
                      <a:pt x="31" y="36"/>
                      <a:pt x="31" y="36"/>
                      <a:pt x="31" y="36"/>
                    </a:cubicBezTo>
                    <a:cubicBezTo>
                      <a:pt x="30" y="18"/>
                      <a:pt x="30" y="18"/>
                      <a:pt x="30" y="18"/>
                    </a:cubicBezTo>
                    <a:cubicBezTo>
                      <a:pt x="40" y="29"/>
                      <a:pt x="40" y="29"/>
                      <a:pt x="40" y="29"/>
                    </a:cubicBezTo>
                    <a:cubicBezTo>
                      <a:pt x="40" y="29"/>
                      <a:pt x="40" y="29"/>
                      <a:pt x="40" y="29"/>
                    </a:cubicBezTo>
                    <a:cubicBezTo>
                      <a:pt x="39" y="30"/>
                      <a:pt x="38" y="31"/>
                      <a:pt x="39" y="32"/>
                    </a:cubicBezTo>
                    <a:cubicBezTo>
                      <a:pt x="40" y="34"/>
                      <a:pt x="40" y="34"/>
                      <a:pt x="40" y="34"/>
                    </a:cubicBezTo>
                    <a:cubicBezTo>
                      <a:pt x="39" y="34"/>
                      <a:pt x="39" y="34"/>
                      <a:pt x="39" y="35"/>
                    </a:cubicBezTo>
                    <a:cubicBezTo>
                      <a:pt x="34" y="38"/>
                      <a:pt x="34" y="38"/>
                      <a:pt x="34" y="38"/>
                    </a:cubicBezTo>
                    <a:cubicBezTo>
                      <a:pt x="33" y="38"/>
                      <a:pt x="33" y="39"/>
                      <a:pt x="33" y="39"/>
                    </a:cubicBezTo>
                    <a:cubicBezTo>
                      <a:pt x="41" y="54"/>
                      <a:pt x="41" y="54"/>
                      <a:pt x="41" y="54"/>
                    </a:cubicBezTo>
                    <a:cubicBezTo>
                      <a:pt x="41" y="54"/>
                      <a:pt x="42" y="54"/>
                      <a:pt x="43" y="54"/>
                    </a:cubicBezTo>
                    <a:cubicBezTo>
                      <a:pt x="44" y="53"/>
                      <a:pt x="44" y="53"/>
                      <a:pt x="44" y="53"/>
                    </a:cubicBezTo>
                    <a:cubicBezTo>
                      <a:pt x="44" y="53"/>
                      <a:pt x="44" y="53"/>
                      <a:pt x="45" y="53"/>
                    </a:cubicBezTo>
                    <a:cubicBezTo>
                      <a:pt x="46" y="53"/>
                      <a:pt x="46" y="53"/>
                      <a:pt x="46" y="53"/>
                    </a:cubicBezTo>
                    <a:cubicBezTo>
                      <a:pt x="46" y="53"/>
                      <a:pt x="46" y="52"/>
                      <a:pt x="46" y="52"/>
                    </a:cubicBezTo>
                    <a:cubicBezTo>
                      <a:pt x="61" y="44"/>
                      <a:pt x="61" y="44"/>
                      <a:pt x="61" y="44"/>
                    </a:cubicBezTo>
                    <a:cubicBezTo>
                      <a:pt x="62" y="44"/>
                      <a:pt x="62" y="44"/>
                      <a:pt x="62" y="44"/>
                    </a:cubicBezTo>
                    <a:cubicBezTo>
                      <a:pt x="63" y="44"/>
                      <a:pt x="63" y="44"/>
                      <a:pt x="63" y="44"/>
                    </a:cubicBezTo>
                    <a:cubicBezTo>
                      <a:pt x="64" y="44"/>
                      <a:pt x="64" y="43"/>
                      <a:pt x="64" y="43"/>
                    </a:cubicBezTo>
                    <a:cubicBezTo>
                      <a:pt x="65" y="42"/>
                      <a:pt x="65" y="42"/>
                      <a:pt x="65" y="42"/>
                    </a:cubicBezTo>
                    <a:cubicBezTo>
                      <a:pt x="66" y="42"/>
                      <a:pt x="66" y="41"/>
                      <a:pt x="66" y="40"/>
                    </a:cubicBezTo>
                    <a:close/>
                    <a:moveTo>
                      <a:pt x="48" y="30"/>
                    </a:moveTo>
                    <a:cubicBezTo>
                      <a:pt x="43" y="33"/>
                      <a:pt x="43" y="33"/>
                      <a:pt x="43" y="33"/>
                    </a:cubicBezTo>
                    <a:cubicBezTo>
                      <a:pt x="42" y="33"/>
                      <a:pt x="42" y="33"/>
                      <a:pt x="42" y="33"/>
                    </a:cubicBezTo>
                    <a:cubicBezTo>
                      <a:pt x="41" y="31"/>
                      <a:pt x="41" y="31"/>
                      <a:pt x="41" y="31"/>
                    </a:cubicBezTo>
                    <a:cubicBezTo>
                      <a:pt x="41" y="31"/>
                      <a:pt x="41" y="31"/>
                      <a:pt x="41" y="31"/>
                    </a:cubicBezTo>
                    <a:cubicBezTo>
                      <a:pt x="42" y="31"/>
                      <a:pt x="42" y="31"/>
                      <a:pt x="42" y="31"/>
                    </a:cubicBezTo>
                    <a:cubicBezTo>
                      <a:pt x="43" y="31"/>
                      <a:pt x="45" y="31"/>
                      <a:pt x="46" y="30"/>
                    </a:cubicBezTo>
                    <a:cubicBezTo>
                      <a:pt x="46" y="30"/>
                      <a:pt x="47" y="29"/>
                      <a:pt x="47" y="28"/>
                    </a:cubicBezTo>
                    <a:cubicBezTo>
                      <a:pt x="47" y="28"/>
                      <a:pt x="47" y="28"/>
                      <a:pt x="47" y="28"/>
                    </a:cubicBezTo>
                    <a:cubicBezTo>
                      <a:pt x="47" y="28"/>
                      <a:pt x="47" y="28"/>
                      <a:pt x="47" y="28"/>
                    </a:cubicBezTo>
                    <a:cubicBezTo>
                      <a:pt x="48" y="29"/>
                      <a:pt x="48" y="29"/>
                      <a:pt x="48" y="29"/>
                    </a:cubicBezTo>
                    <a:cubicBezTo>
                      <a:pt x="48" y="29"/>
                      <a:pt x="48" y="30"/>
                      <a:pt x="48"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grpSp>
        <p:sp>
          <p:nvSpPr>
            <p:cNvPr id="38" name="文本框 37">
              <a:extLst>
                <a:ext uri="{FF2B5EF4-FFF2-40B4-BE49-F238E27FC236}">
                  <a16:creationId xmlns:a16="http://schemas.microsoft.com/office/drawing/2014/main" id="{901C76EF-E4E0-4D56-94B6-84AABD003583}"/>
                </a:ext>
              </a:extLst>
            </p:cNvPr>
            <p:cNvSpPr txBox="1"/>
            <p:nvPr/>
          </p:nvSpPr>
          <p:spPr>
            <a:xfrm>
              <a:off x="2999534" y="2579225"/>
              <a:ext cx="619875" cy="302647"/>
            </a:xfrm>
            <a:prstGeom prst="rect">
              <a:avLst/>
            </a:prstGeom>
            <a:noFill/>
          </p:spPr>
          <p:txBody>
            <a:bodyPr wrap="square" lIns="91440" tIns="45720" rIns="91440" bIns="45720" rtlCol="0">
              <a:spAutoFit/>
            </a:bodyPr>
            <a:lstStyle/>
            <a:p>
              <a:pPr algn="ctr"/>
              <a:r>
                <a:rPr lang="en-US" altLang="zh-CN" sz="1200" dirty="0">
                  <a:solidFill>
                    <a:schemeClr val="bg1"/>
                  </a:solidFill>
                  <a:cs typeface="+mn-ea"/>
                  <a:sym typeface="+mn-lt"/>
                </a:rPr>
                <a:t>STEP</a:t>
              </a:r>
              <a:endParaRPr lang="zh-CN" altLang="en-US" sz="1200" dirty="0">
                <a:solidFill>
                  <a:schemeClr val="bg1"/>
                </a:solidFill>
                <a:cs typeface="+mn-ea"/>
                <a:sym typeface="+mn-lt"/>
              </a:endParaRPr>
            </a:p>
          </p:txBody>
        </p:sp>
      </p:grpSp>
      <p:grpSp>
        <p:nvGrpSpPr>
          <p:cNvPr id="110" name="组合 109">
            <a:extLst>
              <a:ext uri="{FF2B5EF4-FFF2-40B4-BE49-F238E27FC236}">
                <a16:creationId xmlns:a16="http://schemas.microsoft.com/office/drawing/2014/main" id="{28822600-4ACC-4E2D-B7E9-A19B0E083FB2}"/>
              </a:ext>
            </a:extLst>
          </p:cNvPr>
          <p:cNvGrpSpPr/>
          <p:nvPr/>
        </p:nvGrpSpPr>
        <p:grpSpPr>
          <a:xfrm>
            <a:off x="4446703" y="1554157"/>
            <a:ext cx="453423" cy="453423"/>
            <a:chOff x="6197537" y="1427551"/>
            <a:chExt cx="453423" cy="453423"/>
          </a:xfrm>
        </p:grpSpPr>
        <p:sp>
          <p:nvSpPr>
            <p:cNvPr id="111" name="圆角矩形 55">
              <a:extLst>
                <a:ext uri="{FF2B5EF4-FFF2-40B4-BE49-F238E27FC236}">
                  <a16:creationId xmlns:a16="http://schemas.microsoft.com/office/drawing/2014/main" id="{4A61AB99-0260-4829-B21B-713C356E1A64}"/>
                </a:ext>
              </a:extLst>
            </p:cNvPr>
            <p:cNvSpPr/>
            <p:nvPr/>
          </p:nvSpPr>
          <p:spPr>
            <a:xfrm>
              <a:off x="6197537" y="1427551"/>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112" name="Group 909">
              <a:extLst>
                <a:ext uri="{FF2B5EF4-FFF2-40B4-BE49-F238E27FC236}">
                  <a16:creationId xmlns:a16="http://schemas.microsoft.com/office/drawing/2014/main" id="{EE28BCCF-C3B1-41C2-ABBE-3757D416FE6D}"/>
                </a:ext>
              </a:extLst>
            </p:cNvPr>
            <p:cNvGrpSpPr>
              <a:grpSpLocks noChangeAspect="1"/>
            </p:cNvGrpSpPr>
            <p:nvPr/>
          </p:nvGrpSpPr>
          <p:grpSpPr bwMode="auto">
            <a:xfrm>
              <a:off x="6289881" y="1532326"/>
              <a:ext cx="292287" cy="249271"/>
              <a:chOff x="6090" y="1175"/>
              <a:chExt cx="265" cy="226"/>
            </a:xfrm>
            <a:solidFill>
              <a:srgbClr val="4A639A"/>
            </a:solidFill>
            <a:effectLst/>
          </p:grpSpPr>
          <p:sp>
            <p:nvSpPr>
              <p:cNvPr id="113" name="Freeform 910">
                <a:extLst>
                  <a:ext uri="{FF2B5EF4-FFF2-40B4-BE49-F238E27FC236}">
                    <a16:creationId xmlns:a16="http://schemas.microsoft.com/office/drawing/2014/main" id="{590B0DF6-246A-4581-9AD1-FA0A20DA9032}"/>
                  </a:ext>
                </a:extLst>
              </p:cNvPr>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schemeClr val="bg1"/>
                  </a:solidFill>
                  <a:cs typeface="+mn-ea"/>
                  <a:sym typeface="+mn-lt"/>
                </a:endParaRPr>
              </a:p>
            </p:txBody>
          </p:sp>
          <p:sp>
            <p:nvSpPr>
              <p:cNvPr id="114" name="Freeform 911">
                <a:extLst>
                  <a:ext uri="{FF2B5EF4-FFF2-40B4-BE49-F238E27FC236}">
                    <a16:creationId xmlns:a16="http://schemas.microsoft.com/office/drawing/2014/main" id="{ED5C35EC-069E-448A-A15F-ED9F4879610B}"/>
                  </a:ext>
                </a:extLst>
              </p:cNvPr>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schemeClr val="bg1"/>
                  </a:solidFill>
                  <a:cs typeface="+mn-ea"/>
                  <a:sym typeface="+mn-lt"/>
                </a:endParaRPr>
              </a:p>
            </p:txBody>
          </p:sp>
          <p:sp>
            <p:nvSpPr>
              <p:cNvPr id="115" name="Freeform 912">
                <a:extLst>
                  <a:ext uri="{FF2B5EF4-FFF2-40B4-BE49-F238E27FC236}">
                    <a16:creationId xmlns:a16="http://schemas.microsoft.com/office/drawing/2014/main" id="{5E292C4E-A5BB-4610-83CD-916FC3127ACF}"/>
                  </a:ext>
                </a:extLst>
              </p:cNvPr>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schemeClr val="bg1"/>
                  </a:solidFill>
                  <a:cs typeface="+mn-ea"/>
                  <a:sym typeface="+mn-lt"/>
                </a:endParaRPr>
              </a:p>
            </p:txBody>
          </p:sp>
          <p:sp>
            <p:nvSpPr>
              <p:cNvPr id="116" name="Freeform 913">
                <a:extLst>
                  <a:ext uri="{FF2B5EF4-FFF2-40B4-BE49-F238E27FC236}">
                    <a16:creationId xmlns:a16="http://schemas.microsoft.com/office/drawing/2014/main" id="{645BB236-65AC-47D4-8E42-22782E72A20B}"/>
                  </a:ext>
                </a:extLst>
              </p:cNvPr>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schemeClr val="bg1"/>
                  </a:solidFill>
                  <a:cs typeface="+mn-ea"/>
                  <a:sym typeface="+mn-lt"/>
                </a:endParaRPr>
              </a:p>
            </p:txBody>
          </p:sp>
        </p:grpSp>
      </p:grpSp>
      <p:grpSp>
        <p:nvGrpSpPr>
          <p:cNvPr id="117" name="组合 116">
            <a:extLst>
              <a:ext uri="{FF2B5EF4-FFF2-40B4-BE49-F238E27FC236}">
                <a16:creationId xmlns:a16="http://schemas.microsoft.com/office/drawing/2014/main" id="{B2E8A8F5-94D3-481D-BEEF-23FA61A4E04A}"/>
              </a:ext>
            </a:extLst>
          </p:cNvPr>
          <p:cNvGrpSpPr/>
          <p:nvPr/>
        </p:nvGrpSpPr>
        <p:grpSpPr>
          <a:xfrm>
            <a:off x="5621965" y="2673724"/>
            <a:ext cx="453423" cy="453423"/>
            <a:chOff x="6650958" y="2072579"/>
            <a:chExt cx="453423" cy="453423"/>
          </a:xfrm>
        </p:grpSpPr>
        <p:sp>
          <p:nvSpPr>
            <p:cNvPr id="118" name="圆角矩形 56">
              <a:extLst>
                <a:ext uri="{FF2B5EF4-FFF2-40B4-BE49-F238E27FC236}">
                  <a16:creationId xmlns:a16="http://schemas.microsoft.com/office/drawing/2014/main" id="{060E9299-E8DD-4B87-89DE-ED277867160D}"/>
                </a:ext>
              </a:extLst>
            </p:cNvPr>
            <p:cNvSpPr/>
            <p:nvPr/>
          </p:nvSpPr>
          <p:spPr>
            <a:xfrm>
              <a:off x="6650958" y="2072579"/>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grpSp>
          <p:nvGrpSpPr>
            <p:cNvPr id="119" name="Group 181">
              <a:extLst>
                <a:ext uri="{FF2B5EF4-FFF2-40B4-BE49-F238E27FC236}">
                  <a16:creationId xmlns:a16="http://schemas.microsoft.com/office/drawing/2014/main" id="{F82C5EAA-9966-4960-B280-86187A7B8AB1}"/>
                </a:ext>
              </a:extLst>
            </p:cNvPr>
            <p:cNvGrpSpPr>
              <a:grpSpLocks noChangeAspect="1"/>
            </p:cNvGrpSpPr>
            <p:nvPr/>
          </p:nvGrpSpPr>
          <p:grpSpPr bwMode="auto">
            <a:xfrm>
              <a:off x="6742642" y="2162870"/>
              <a:ext cx="304379" cy="302156"/>
              <a:chOff x="2160" y="2262"/>
              <a:chExt cx="411" cy="408"/>
            </a:xfrm>
            <a:solidFill>
              <a:srgbClr val="4A639A"/>
            </a:solidFill>
            <a:effectLst/>
          </p:grpSpPr>
          <p:sp>
            <p:nvSpPr>
              <p:cNvPr id="120" name="Freeform 189">
                <a:extLst>
                  <a:ext uri="{FF2B5EF4-FFF2-40B4-BE49-F238E27FC236}">
                    <a16:creationId xmlns:a16="http://schemas.microsoft.com/office/drawing/2014/main" id="{A976E654-CDEC-4138-A42F-3FE7A417888A}"/>
                  </a:ext>
                </a:extLst>
              </p:cNvPr>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1" name="Freeform 190">
                <a:extLst>
                  <a:ext uri="{FF2B5EF4-FFF2-40B4-BE49-F238E27FC236}">
                    <a16:creationId xmlns:a16="http://schemas.microsoft.com/office/drawing/2014/main" id="{B8DF95A6-97AE-48F8-BBA6-0541C4A32E59}"/>
                  </a:ext>
                </a:extLst>
              </p:cNvPr>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2" name="Freeform 191">
                <a:extLst>
                  <a:ext uri="{FF2B5EF4-FFF2-40B4-BE49-F238E27FC236}">
                    <a16:creationId xmlns:a16="http://schemas.microsoft.com/office/drawing/2014/main" id="{CA3E3C82-B0BE-48FB-88AF-55522FAE928A}"/>
                  </a:ext>
                </a:extLst>
              </p:cNvPr>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3" name="Freeform 192">
                <a:extLst>
                  <a:ext uri="{FF2B5EF4-FFF2-40B4-BE49-F238E27FC236}">
                    <a16:creationId xmlns:a16="http://schemas.microsoft.com/office/drawing/2014/main" id="{615AC4AE-52FB-4196-9900-4CD6600D3A3B}"/>
                  </a:ext>
                </a:extLst>
              </p:cNvPr>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4" name="Freeform 193">
                <a:extLst>
                  <a:ext uri="{FF2B5EF4-FFF2-40B4-BE49-F238E27FC236}">
                    <a16:creationId xmlns:a16="http://schemas.microsoft.com/office/drawing/2014/main" id="{FD2E9C4C-A853-40A2-8553-CC812AA08989}"/>
                  </a:ext>
                </a:extLst>
              </p:cNvPr>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5" name="Freeform 194">
                <a:extLst>
                  <a:ext uri="{FF2B5EF4-FFF2-40B4-BE49-F238E27FC236}">
                    <a16:creationId xmlns:a16="http://schemas.microsoft.com/office/drawing/2014/main" id="{C1029F7C-CDDF-43DB-879F-A713B5A7CFDB}"/>
                  </a:ext>
                </a:extLst>
              </p:cNvPr>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sp>
            <p:nvSpPr>
              <p:cNvPr id="126" name="Freeform 195">
                <a:extLst>
                  <a:ext uri="{FF2B5EF4-FFF2-40B4-BE49-F238E27FC236}">
                    <a16:creationId xmlns:a16="http://schemas.microsoft.com/office/drawing/2014/main" id="{BFA02647-0998-4D26-B632-8746167D4C2B}"/>
                  </a:ext>
                </a:extLst>
              </p:cNvPr>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dirty="0">
                  <a:solidFill>
                    <a:prstClr val="black"/>
                  </a:solidFill>
                  <a:cs typeface="+mn-ea"/>
                  <a:sym typeface="+mn-lt"/>
                </a:endParaRPr>
              </a:p>
            </p:txBody>
          </p:sp>
        </p:grpSp>
      </p:grpSp>
      <p:grpSp>
        <p:nvGrpSpPr>
          <p:cNvPr id="127" name="组合 126">
            <a:extLst>
              <a:ext uri="{FF2B5EF4-FFF2-40B4-BE49-F238E27FC236}">
                <a16:creationId xmlns:a16="http://schemas.microsoft.com/office/drawing/2014/main" id="{AD02B9A2-162B-4853-B52C-96034AB810D6}"/>
              </a:ext>
            </a:extLst>
          </p:cNvPr>
          <p:cNvGrpSpPr/>
          <p:nvPr/>
        </p:nvGrpSpPr>
        <p:grpSpPr>
          <a:xfrm>
            <a:off x="6949998" y="3697306"/>
            <a:ext cx="453423" cy="453423"/>
            <a:chOff x="6968721" y="2718214"/>
            <a:chExt cx="453423" cy="453423"/>
          </a:xfrm>
        </p:grpSpPr>
        <p:sp>
          <p:nvSpPr>
            <p:cNvPr id="128" name="圆角矩形 57">
              <a:extLst>
                <a:ext uri="{FF2B5EF4-FFF2-40B4-BE49-F238E27FC236}">
                  <a16:creationId xmlns:a16="http://schemas.microsoft.com/office/drawing/2014/main" id="{4B8A97F7-9F33-48F9-8D7D-01AADC5F242B}"/>
                </a:ext>
              </a:extLst>
            </p:cNvPr>
            <p:cNvSpPr/>
            <p:nvPr/>
          </p:nvSpPr>
          <p:spPr>
            <a:xfrm>
              <a:off x="6968721" y="2718214"/>
              <a:ext cx="453423" cy="453423"/>
            </a:xfrm>
            <a:prstGeom prst="roundRect">
              <a:avLst>
                <a:gd name="adj" fmla="val 20834"/>
              </a:avLst>
            </a:prstGeom>
            <a:gradFill flip="none" rotWithShape="1">
              <a:gsLst>
                <a:gs pos="0">
                  <a:schemeClr val="bg1">
                    <a:lumMod val="85000"/>
                  </a:schemeClr>
                </a:gs>
                <a:gs pos="100000">
                  <a:schemeClr val="bg1"/>
                </a:gs>
              </a:gsLst>
              <a:lin ang="2700000" scaled="1"/>
              <a:tileRect/>
            </a:gradFill>
            <a:ln w="15875">
              <a:gradFill flip="none" rotWithShape="1">
                <a:gsLst>
                  <a:gs pos="0">
                    <a:schemeClr val="bg1"/>
                  </a:gs>
                  <a:gs pos="100000">
                    <a:schemeClr val="bg1">
                      <a:lumMod val="85000"/>
                    </a:schemeClr>
                  </a:gs>
                </a:gsLst>
                <a:lin ang="2700000" scaled="1"/>
                <a:tileRect/>
              </a:gradFill>
            </a:ln>
            <a:effectLst>
              <a:outerShdw blurRad="76200" dist="381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cs typeface="+mn-ea"/>
                <a:sym typeface="+mn-lt"/>
              </a:endParaRPr>
            </a:p>
          </p:txBody>
        </p:sp>
        <p:sp>
          <p:nvSpPr>
            <p:cNvPr id="129" name="Freeform 28">
              <a:extLst>
                <a:ext uri="{FF2B5EF4-FFF2-40B4-BE49-F238E27FC236}">
                  <a16:creationId xmlns:a16="http://schemas.microsoft.com/office/drawing/2014/main" id="{2F8F188A-0EE6-4F11-B1CF-AC56AF6DDC64}"/>
                </a:ext>
              </a:extLst>
            </p:cNvPr>
            <p:cNvSpPr>
              <a:spLocks noEditPoints="1"/>
            </p:cNvSpPr>
            <p:nvPr/>
          </p:nvSpPr>
          <p:spPr bwMode="auto">
            <a:xfrm>
              <a:off x="7035683" y="2816007"/>
              <a:ext cx="322491" cy="26122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sz="2400" dirty="0">
                <a:cs typeface="+mn-ea"/>
                <a:sym typeface="+mn-lt"/>
              </a:endParaRPr>
            </a:p>
          </p:txBody>
        </p:sp>
      </p:grpSp>
      <p:sp>
        <p:nvSpPr>
          <p:cNvPr id="130" name="文本框 1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id="{782C56B3-C08A-4345-BB2D-8D1C0A7D0E8D}"/>
              </a:ext>
            </a:extLst>
          </p:cNvPr>
          <p:cNvSpPr txBox="1"/>
          <p:nvPr/>
        </p:nvSpPr>
        <p:spPr>
          <a:xfrm>
            <a:off x="5318887" y="1647138"/>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1" name="矩形 130">
            <a:extLst>
              <a:ext uri="{FF2B5EF4-FFF2-40B4-BE49-F238E27FC236}">
                <a16:creationId xmlns:a16="http://schemas.microsoft.com/office/drawing/2014/main" id="{2BBF1A64-A67F-4231-AAC4-0DF085A27F44}"/>
              </a:ext>
            </a:extLst>
          </p:cNvPr>
          <p:cNvSpPr/>
          <p:nvPr/>
        </p:nvSpPr>
        <p:spPr>
          <a:xfrm>
            <a:off x="5318887" y="1343592"/>
            <a:ext cx="1444626" cy="338554"/>
          </a:xfrm>
          <a:prstGeom prst="rect">
            <a:avLst/>
          </a:prstGeom>
        </p:spPr>
        <p:txBody>
          <a:bodyPr wrap="none">
            <a:spAutoFit/>
          </a:bodyPr>
          <a:lstStyle/>
          <a:p>
            <a:pPr lvl="0">
              <a:defRPr/>
            </a:pPr>
            <a:r>
              <a:rPr lang="zh-CN" altLang="en-US" sz="1600" kern="0" dirty="0">
                <a:cs typeface="+mn-ea"/>
                <a:sym typeface="+mn-lt"/>
              </a:rPr>
              <a:t>填写段落标题</a:t>
            </a:r>
          </a:p>
        </p:txBody>
      </p:sp>
      <p:sp>
        <p:nvSpPr>
          <p:cNvPr id="132" name="文本框 1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id="{E5DB9002-D0E0-40E3-9A40-8086ACD1153A}"/>
              </a:ext>
            </a:extLst>
          </p:cNvPr>
          <p:cNvSpPr txBox="1"/>
          <p:nvPr/>
        </p:nvSpPr>
        <p:spPr>
          <a:xfrm>
            <a:off x="6460103" y="2776512"/>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3" name="矩形 132">
            <a:extLst>
              <a:ext uri="{FF2B5EF4-FFF2-40B4-BE49-F238E27FC236}">
                <a16:creationId xmlns:a16="http://schemas.microsoft.com/office/drawing/2014/main" id="{294B0E70-2A5E-4C2F-BD1D-22DD75A55942}"/>
              </a:ext>
            </a:extLst>
          </p:cNvPr>
          <p:cNvSpPr/>
          <p:nvPr/>
        </p:nvSpPr>
        <p:spPr>
          <a:xfrm>
            <a:off x="6460103" y="2472966"/>
            <a:ext cx="1444626" cy="338554"/>
          </a:xfrm>
          <a:prstGeom prst="rect">
            <a:avLst/>
          </a:prstGeom>
        </p:spPr>
        <p:txBody>
          <a:bodyPr wrap="none">
            <a:spAutoFit/>
          </a:bodyPr>
          <a:lstStyle/>
          <a:p>
            <a:pPr lvl="0">
              <a:defRPr/>
            </a:pPr>
            <a:r>
              <a:rPr lang="zh-CN" altLang="en-US" sz="1600" kern="0" dirty="0">
                <a:cs typeface="+mn-ea"/>
                <a:sym typeface="+mn-lt"/>
              </a:rPr>
              <a:t>填写段落标题</a:t>
            </a:r>
          </a:p>
        </p:txBody>
      </p:sp>
      <p:sp>
        <p:nvSpPr>
          <p:cNvPr id="134" name="文本框 1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a:extLst>
              <a:ext uri="{FF2B5EF4-FFF2-40B4-BE49-F238E27FC236}">
                <a16:creationId xmlns:a16="http://schemas.microsoft.com/office/drawing/2014/main" id="{25424707-C27F-487A-B78C-E14D348711AE}"/>
              </a:ext>
            </a:extLst>
          </p:cNvPr>
          <p:cNvSpPr txBox="1"/>
          <p:nvPr/>
        </p:nvSpPr>
        <p:spPr>
          <a:xfrm>
            <a:off x="7807584" y="3822261"/>
            <a:ext cx="3038040" cy="548548"/>
          </a:xfrm>
          <a:prstGeom prst="rect">
            <a:avLst/>
          </a:prstGeom>
          <a:noFill/>
          <a:effectLst/>
        </p:spPr>
        <p:txBody>
          <a:bodyPr wrap="square" rtlCol="0">
            <a:spAutoFit/>
          </a:bodyPr>
          <a:lstStyle/>
          <a:p>
            <a:pPr>
              <a:lnSpc>
                <a:spcPct val="150000"/>
              </a:lnSpc>
            </a:pPr>
            <a:r>
              <a:rPr lang="zh-CN" altLang="en-US" sz="1050" dirty="0">
                <a:solidFill>
                  <a:schemeClr val="bg1">
                    <a:lumMod val="50000"/>
                  </a:schemeClr>
                </a:solidFill>
                <a:cs typeface="+mn-ea"/>
                <a:sym typeface="+mn-lt"/>
              </a:rPr>
              <a:t>您的内容打在这里，或者通过复制您的文本后，在此框中选择粘贴，并选择</a:t>
            </a:r>
            <a:endParaRPr lang="en-US" altLang="zh-CN" sz="1050" dirty="0">
              <a:solidFill>
                <a:schemeClr val="bg1">
                  <a:lumMod val="50000"/>
                </a:schemeClr>
              </a:solidFill>
              <a:cs typeface="+mn-ea"/>
              <a:sym typeface="+mn-lt"/>
            </a:endParaRPr>
          </a:p>
        </p:txBody>
      </p:sp>
      <p:sp>
        <p:nvSpPr>
          <p:cNvPr id="135" name="矩形 134">
            <a:extLst>
              <a:ext uri="{FF2B5EF4-FFF2-40B4-BE49-F238E27FC236}">
                <a16:creationId xmlns:a16="http://schemas.microsoft.com/office/drawing/2014/main" id="{AD8728F4-89A3-4499-8622-1E993B90F1AD}"/>
              </a:ext>
            </a:extLst>
          </p:cNvPr>
          <p:cNvSpPr/>
          <p:nvPr/>
        </p:nvSpPr>
        <p:spPr>
          <a:xfrm>
            <a:off x="7807584" y="3518715"/>
            <a:ext cx="1444626" cy="338554"/>
          </a:xfrm>
          <a:prstGeom prst="rect">
            <a:avLst/>
          </a:prstGeom>
        </p:spPr>
        <p:txBody>
          <a:bodyPr wrap="none">
            <a:spAutoFit/>
          </a:bodyPr>
          <a:lstStyle/>
          <a:p>
            <a:pPr lvl="0">
              <a:defRPr/>
            </a:pPr>
            <a:r>
              <a:rPr lang="zh-CN" altLang="en-US" sz="1600" kern="0" dirty="0">
                <a:cs typeface="+mn-ea"/>
                <a:sym typeface="+mn-lt"/>
              </a:rPr>
              <a:t>填写段落标题</a:t>
            </a:r>
          </a:p>
        </p:txBody>
      </p:sp>
      <p:sp>
        <p:nvSpPr>
          <p:cNvPr id="136" name="Rectangle 12">
            <a:extLst>
              <a:ext uri="{FF2B5EF4-FFF2-40B4-BE49-F238E27FC236}">
                <a16:creationId xmlns:a16="http://schemas.microsoft.com/office/drawing/2014/main" id="{25A4DEF4-E6EA-4BF6-AEEA-0705C2B7ECD3}"/>
              </a:ext>
            </a:extLst>
          </p:cNvPr>
          <p:cNvSpPr/>
          <p:nvPr/>
        </p:nvSpPr>
        <p:spPr>
          <a:xfrm>
            <a:off x="6358324" y="5662381"/>
            <a:ext cx="1205924" cy="276999"/>
          </a:xfrm>
          <a:prstGeom prst="rect">
            <a:avLst/>
          </a:prstGeom>
        </p:spPr>
        <p:txBody>
          <a:bodyPr wrap="square">
            <a:spAutoFit/>
          </a:bodyPr>
          <a:lstStyle/>
          <a:p>
            <a:pPr algn="ctr"/>
            <a:r>
              <a:rPr lang="en-US" sz="1200" dirty="0">
                <a:solidFill>
                  <a:srgbClr val="A8ACB9"/>
                </a:solidFill>
                <a:cs typeface="+mn-ea"/>
                <a:sym typeface="+mn-lt"/>
              </a:rPr>
              <a:t>part 01</a:t>
            </a:r>
            <a:endParaRPr lang="bg-BG" sz="3200" dirty="0">
              <a:solidFill>
                <a:srgbClr val="A8ACB9"/>
              </a:solidFill>
              <a:cs typeface="+mn-ea"/>
              <a:sym typeface="+mn-lt"/>
            </a:endParaRPr>
          </a:p>
        </p:txBody>
      </p:sp>
      <p:sp>
        <p:nvSpPr>
          <p:cNvPr id="137" name="Rectangle 13">
            <a:extLst>
              <a:ext uri="{FF2B5EF4-FFF2-40B4-BE49-F238E27FC236}">
                <a16:creationId xmlns:a16="http://schemas.microsoft.com/office/drawing/2014/main" id="{4A1AAA33-C843-4406-85D7-9D0020D0BED2}"/>
              </a:ext>
            </a:extLst>
          </p:cNvPr>
          <p:cNvSpPr/>
          <p:nvPr/>
        </p:nvSpPr>
        <p:spPr>
          <a:xfrm>
            <a:off x="7495995" y="5659422"/>
            <a:ext cx="1205924" cy="276999"/>
          </a:xfrm>
          <a:prstGeom prst="rect">
            <a:avLst/>
          </a:prstGeom>
        </p:spPr>
        <p:txBody>
          <a:bodyPr wrap="square">
            <a:spAutoFit/>
          </a:bodyPr>
          <a:lstStyle/>
          <a:p>
            <a:pPr algn="ctr"/>
            <a:r>
              <a:rPr lang="en-US" sz="1200" dirty="0">
                <a:solidFill>
                  <a:srgbClr val="A8ACB9"/>
                </a:solidFill>
                <a:cs typeface="+mn-ea"/>
                <a:sym typeface="+mn-lt"/>
              </a:rPr>
              <a:t>part 02</a:t>
            </a:r>
            <a:endParaRPr lang="bg-BG" sz="3200" dirty="0">
              <a:solidFill>
                <a:srgbClr val="A8ACB9"/>
              </a:solidFill>
              <a:cs typeface="+mn-ea"/>
              <a:sym typeface="+mn-lt"/>
            </a:endParaRPr>
          </a:p>
        </p:txBody>
      </p:sp>
      <p:sp>
        <p:nvSpPr>
          <p:cNvPr id="138" name="Rectangle 14">
            <a:extLst>
              <a:ext uri="{FF2B5EF4-FFF2-40B4-BE49-F238E27FC236}">
                <a16:creationId xmlns:a16="http://schemas.microsoft.com/office/drawing/2014/main" id="{65138C50-B288-41DB-9A7C-0DE1BF41EA0B}"/>
              </a:ext>
            </a:extLst>
          </p:cNvPr>
          <p:cNvSpPr/>
          <p:nvPr/>
        </p:nvSpPr>
        <p:spPr>
          <a:xfrm>
            <a:off x="8629383" y="5659422"/>
            <a:ext cx="1205924" cy="276999"/>
          </a:xfrm>
          <a:prstGeom prst="rect">
            <a:avLst/>
          </a:prstGeom>
        </p:spPr>
        <p:txBody>
          <a:bodyPr wrap="square">
            <a:spAutoFit/>
          </a:bodyPr>
          <a:lstStyle/>
          <a:p>
            <a:pPr algn="ctr"/>
            <a:r>
              <a:rPr lang="en-US" sz="1200" dirty="0">
                <a:solidFill>
                  <a:srgbClr val="A8ACB9"/>
                </a:solidFill>
                <a:cs typeface="+mn-ea"/>
                <a:sym typeface="+mn-lt"/>
              </a:rPr>
              <a:t>part 03</a:t>
            </a:r>
            <a:endParaRPr lang="bg-BG" sz="3200" dirty="0">
              <a:solidFill>
                <a:srgbClr val="A8ACB9"/>
              </a:solidFill>
              <a:cs typeface="+mn-ea"/>
              <a:sym typeface="+mn-lt"/>
            </a:endParaRPr>
          </a:p>
        </p:txBody>
      </p:sp>
      <p:sp>
        <p:nvSpPr>
          <p:cNvPr id="139" name="Rectangle 15">
            <a:extLst>
              <a:ext uri="{FF2B5EF4-FFF2-40B4-BE49-F238E27FC236}">
                <a16:creationId xmlns:a16="http://schemas.microsoft.com/office/drawing/2014/main" id="{7ABEA04F-0E13-496E-80F1-B58E18F181A0}"/>
              </a:ext>
            </a:extLst>
          </p:cNvPr>
          <p:cNvSpPr/>
          <p:nvPr/>
        </p:nvSpPr>
        <p:spPr>
          <a:xfrm>
            <a:off x="9767054" y="5665997"/>
            <a:ext cx="1205924" cy="276999"/>
          </a:xfrm>
          <a:prstGeom prst="rect">
            <a:avLst/>
          </a:prstGeom>
        </p:spPr>
        <p:txBody>
          <a:bodyPr wrap="square">
            <a:spAutoFit/>
          </a:bodyPr>
          <a:lstStyle/>
          <a:p>
            <a:pPr algn="ctr"/>
            <a:r>
              <a:rPr lang="en-US" sz="1200" dirty="0">
                <a:solidFill>
                  <a:srgbClr val="A8ACB9"/>
                </a:solidFill>
                <a:cs typeface="+mn-ea"/>
                <a:sym typeface="+mn-lt"/>
              </a:rPr>
              <a:t>part 04</a:t>
            </a:r>
            <a:endParaRPr lang="bg-BG" sz="3200" dirty="0">
              <a:solidFill>
                <a:srgbClr val="A8ACB9"/>
              </a:solidFill>
              <a:cs typeface="+mn-ea"/>
              <a:sym typeface="+mn-lt"/>
            </a:endParaRPr>
          </a:p>
        </p:txBody>
      </p:sp>
      <p:grpSp>
        <p:nvGrpSpPr>
          <p:cNvPr id="140" name="组合 139">
            <a:extLst>
              <a:ext uri="{FF2B5EF4-FFF2-40B4-BE49-F238E27FC236}">
                <a16:creationId xmlns:a16="http://schemas.microsoft.com/office/drawing/2014/main" id="{E268B552-A718-4DDB-AD02-60F2AB4E6927}"/>
              </a:ext>
            </a:extLst>
          </p:cNvPr>
          <p:cNvGrpSpPr/>
          <p:nvPr/>
        </p:nvGrpSpPr>
        <p:grpSpPr>
          <a:xfrm>
            <a:off x="9986523" y="4832468"/>
            <a:ext cx="756000" cy="756000"/>
            <a:chOff x="4728966" y="4272088"/>
            <a:chExt cx="756000" cy="756000"/>
          </a:xfrm>
        </p:grpSpPr>
        <p:sp>
          <p:nvSpPr>
            <p:cNvPr id="141" name="Oval 25">
              <a:extLst>
                <a:ext uri="{FF2B5EF4-FFF2-40B4-BE49-F238E27FC236}">
                  <a16:creationId xmlns:a16="http://schemas.microsoft.com/office/drawing/2014/main" id="{A3EC65F0-EF42-436F-BA4B-D33BDAE53A6D}"/>
                </a:ext>
              </a:extLst>
            </p:cNvPr>
            <p:cNvSpPr>
              <a:spLocks noChangeAspect="1"/>
            </p:cNvSpPr>
            <p:nvPr/>
          </p:nvSpPr>
          <p:spPr>
            <a:xfrm flipH="1">
              <a:off x="4728966"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42" name="Group 37">
              <a:extLst>
                <a:ext uri="{FF2B5EF4-FFF2-40B4-BE49-F238E27FC236}">
                  <a16:creationId xmlns:a16="http://schemas.microsoft.com/office/drawing/2014/main" id="{9306825D-28C0-4458-B832-C1321C5FB7B2}"/>
                </a:ext>
              </a:extLst>
            </p:cNvPr>
            <p:cNvGrpSpPr>
              <a:grpSpLocks noChangeAspect="1"/>
            </p:cNvGrpSpPr>
            <p:nvPr/>
          </p:nvGrpSpPr>
          <p:grpSpPr>
            <a:xfrm>
              <a:off x="4985400" y="4534602"/>
              <a:ext cx="252114" cy="252000"/>
              <a:chOff x="4949888" y="2073218"/>
              <a:chExt cx="3471863" cy="3470275"/>
            </a:xfrm>
            <a:solidFill>
              <a:srgbClr val="595F6F"/>
            </a:solidFill>
          </p:grpSpPr>
          <p:sp>
            <p:nvSpPr>
              <p:cNvPr id="143" name="Freeform 6">
                <a:extLst>
                  <a:ext uri="{FF2B5EF4-FFF2-40B4-BE49-F238E27FC236}">
                    <a16:creationId xmlns:a16="http://schemas.microsoft.com/office/drawing/2014/main" id="{B3B91346-E3C7-4A30-8F83-124AF8D999CC}"/>
                  </a:ext>
                </a:extLst>
              </p:cNvPr>
              <p:cNvSpPr>
                <a:spLocks noEditPoints="1"/>
              </p:cNvSpPr>
              <p:nvPr/>
            </p:nvSpPr>
            <p:spPr bwMode="auto">
              <a:xfrm>
                <a:off x="4949888" y="2073218"/>
                <a:ext cx="3471863" cy="3470275"/>
              </a:xfrm>
              <a:custGeom>
                <a:avLst/>
                <a:gdLst>
                  <a:gd name="T0" fmla="*/ 991 w 4374"/>
                  <a:gd name="T1" fmla="*/ 393 h 4372"/>
                  <a:gd name="T2" fmla="*/ 912 w 4374"/>
                  <a:gd name="T3" fmla="*/ 1198 h 4372"/>
                  <a:gd name="T4" fmla="*/ 315 w 4374"/>
                  <a:gd name="T5" fmla="*/ 1286 h 4372"/>
                  <a:gd name="T6" fmla="*/ 285 w 4374"/>
                  <a:gd name="T7" fmla="*/ 1593 h 4372"/>
                  <a:gd name="T8" fmla="*/ 884 w 4374"/>
                  <a:gd name="T9" fmla="*/ 1705 h 4372"/>
                  <a:gd name="T10" fmla="*/ 967 w 4374"/>
                  <a:gd name="T11" fmla="*/ 2582 h 4372"/>
                  <a:gd name="T12" fmla="*/ 437 w 4374"/>
                  <a:gd name="T13" fmla="*/ 2677 h 4372"/>
                  <a:gd name="T14" fmla="*/ 243 w 4374"/>
                  <a:gd name="T15" fmla="*/ 2915 h 4372"/>
                  <a:gd name="T16" fmla="*/ 437 w 4374"/>
                  <a:gd name="T17" fmla="*/ 3152 h 4372"/>
                  <a:gd name="T18" fmla="*/ 967 w 4374"/>
                  <a:gd name="T19" fmla="*/ 3247 h 4372"/>
                  <a:gd name="T20" fmla="*/ 1079 w 4374"/>
                  <a:gd name="T21" fmla="*/ 4087 h 4372"/>
                  <a:gd name="T22" fmla="*/ 1386 w 4374"/>
                  <a:gd name="T23" fmla="*/ 4057 h 4372"/>
                  <a:gd name="T24" fmla="*/ 1474 w 4374"/>
                  <a:gd name="T25" fmla="*/ 3218 h 4372"/>
                  <a:gd name="T26" fmla="*/ 2856 w 4374"/>
                  <a:gd name="T27" fmla="*/ 3174 h 4372"/>
                  <a:gd name="T28" fmla="*/ 2934 w 4374"/>
                  <a:gd name="T29" fmla="*/ 3981 h 4372"/>
                  <a:gd name="T30" fmla="*/ 3207 w 4374"/>
                  <a:gd name="T31" fmla="*/ 4125 h 4372"/>
                  <a:gd name="T32" fmla="*/ 3401 w 4374"/>
                  <a:gd name="T33" fmla="*/ 3885 h 4372"/>
                  <a:gd name="T34" fmla="*/ 3522 w 4374"/>
                  <a:gd name="T35" fmla="*/ 3158 h 4372"/>
                  <a:gd name="T36" fmla="*/ 4111 w 4374"/>
                  <a:gd name="T37" fmla="*/ 3008 h 4372"/>
                  <a:gd name="T38" fmla="*/ 4023 w 4374"/>
                  <a:gd name="T39" fmla="*/ 2713 h 4372"/>
                  <a:gd name="T40" fmla="*/ 3437 w 4374"/>
                  <a:gd name="T41" fmla="*/ 2636 h 4372"/>
                  <a:gd name="T42" fmla="*/ 3437 w 4374"/>
                  <a:gd name="T43" fmla="*/ 1737 h 4372"/>
                  <a:gd name="T44" fmla="*/ 4023 w 4374"/>
                  <a:gd name="T45" fmla="*/ 1659 h 4372"/>
                  <a:gd name="T46" fmla="*/ 4111 w 4374"/>
                  <a:gd name="T47" fmla="*/ 1364 h 4372"/>
                  <a:gd name="T48" fmla="*/ 3522 w 4374"/>
                  <a:gd name="T49" fmla="*/ 1214 h 4372"/>
                  <a:gd name="T50" fmla="*/ 3401 w 4374"/>
                  <a:gd name="T51" fmla="*/ 487 h 4372"/>
                  <a:gd name="T52" fmla="*/ 3207 w 4374"/>
                  <a:gd name="T53" fmla="*/ 249 h 4372"/>
                  <a:gd name="T54" fmla="*/ 2934 w 4374"/>
                  <a:gd name="T55" fmla="*/ 393 h 4372"/>
                  <a:gd name="T56" fmla="*/ 2856 w 4374"/>
                  <a:gd name="T57" fmla="*/ 1198 h 4372"/>
                  <a:gd name="T58" fmla="*/ 1474 w 4374"/>
                  <a:gd name="T59" fmla="*/ 1154 h 4372"/>
                  <a:gd name="T60" fmla="*/ 1386 w 4374"/>
                  <a:gd name="T61" fmla="*/ 315 h 4372"/>
                  <a:gd name="T62" fmla="*/ 1354 w 4374"/>
                  <a:gd name="T63" fmla="*/ 22 h 4372"/>
                  <a:gd name="T64" fmla="*/ 1679 w 4374"/>
                  <a:gd name="T65" fmla="*/ 347 h 4372"/>
                  <a:gd name="T66" fmla="*/ 2693 w 4374"/>
                  <a:gd name="T67" fmla="*/ 347 h 4372"/>
                  <a:gd name="T68" fmla="*/ 3018 w 4374"/>
                  <a:gd name="T69" fmla="*/ 22 h 4372"/>
                  <a:gd name="T70" fmla="*/ 3476 w 4374"/>
                  <a:gd name="T71" fmla="*/ 120 h 4372"/>
                  <a:gd name="T72" fmla="*/ 3644 w 4374"/>
                  <a:gd name="T73" fmla="*/ 973 h 4372"/>
                  <a:gd name="T74" fmla="*/ 4254 w 4374"/>
                  <a:gd name="T75" fmla="*/ 1139 h 4372"/>
                  <a:gd name="T76" fmla="*/ 4352 w 4374"/>
                  <a:gd name="T77" fmla="*/ 1597 h 4372"/>
                  <a:gd name="T78" fmla="*/ 4027 w 4374"/>
                  <a:gd name="T79" fmla="*/ 1922 h 4372"/>
                  <a:gd name="T80" fmla="*/ 4027 w 4374"/>
                  <a:gd name="T81" fmla="*/ 2450 h 4372"/>
                  <a:gd name="T82" fmla="*/ 4352 w 4374"/>
                  <a:gd name="T83" fmla="*/ 2775 h 4372"/>
                  <a:gd name="T84" fmla="*/ 4254 w 4374"/>
                  <a:gd name="T85" fmla="*/ 3234 h 4372"/>
                  <a:gd name="T86" fmla="*/ 3644 w 4374"/>
                  <a:gd name="T87" fmla="*/ 3401 h 4372"/>
                  <a:gd name="T88" fmla="*/ 3476 w 4374"/>
                  <a:gd name="T89" fmla="*/ 4252 h 4372"/>
                  <a:gd name="T90" fmla="*/ 3018 w 4374"/>
                  <a:gd name="T91" fmla="*/ 4350 h 4372"/>
                  <a:gd name="T92" fmla="*/ 2693 w 4374"/>
                  <a:gd name="T93" fmla="*/ 4025 h 4372"/>
                  <a:gd name="T94" fmla="*/ 1679 w 4374"/>
                  <a:gd name="T95" fmla="*/ 4025 h 4372"/>
                  <a:gd name="T96" fmla="*/ 1354 w 4374"/>
                  <a:gd name="T97" fmla="*/ 4350 h 4372"/>
                  <a:gd name="T98" fmla="*/ 896 w 4374"/>
                  <a:gd name="T99" fmla="*/ 4252 h 4372"/>
                  <a:gd name="T100" fmla="*/ 730 w 4374"/>
                  <a:gd name="T101" fmla="*/ 3401 h 4372"/>
                  <a:gd name="T102" fmla="*/ 120 w 4374"/>
                  <a:gd name="T103" fmla="*/ 3234 h 4372"/>
                  <a:gd name="T104" fmla="*/ 20 w 4374"/>
                  <a:gd name="T105" fmla="*/ 2775 h 4372"/>
                  <a:gd name="T106" fmla="*/ 347 w 4374"/>
                  <a:gd name="T107" fmla="*/ 2450 h 4372"/>
                  <a:gd name="T108" fmla="*/ 347 w 4374"/>
                  <a:gd name="T109" fmla="*/ 1922 h 4372"/>
                  <a:gd name="T110" fmla="*/ 20 w 4374"/>
                  <a:gd name="T111" fmla="*/ 1597 h 4372"/>
                  <a:gd name="T112" fmla="*/ 120 w 4374"/>
                  <a:gd name="T113" fmla="*/ 1139 h 4372"/>
                  <a:gd name="T114" fmla="*/ 730 w 4374"/>
                  <a:gd name="T115" fmla="*/ 973 h 4372"/>
                  <a:gd name="T116" fmla="*/ 896 w 4374"/>
                  <a:gd name="T117" fmla="*/ 120 h 4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74" h="4372">
                    <a:moveTo>
                      <a:pt x="1215" y="244"/>
                    </a:moveTo>
                    <a:lnTo>
                      <a:pt x="1167" y="249"/>
                    </a:lnTo>
                    <a:lnTo>
                      <a:pt x="1121" y="263"/>
                    </a:lnTo>
                    <a:lnTo>
                      <a:pt x="1079" y="285"/>
                    </a:lnTo>
                    <a:lnTo>
                      <a:pt x="1043" y="315"/>
                    </a:lnTo>
                    <a:lnTo>
                      <a:pt x="1013" y="351"/>
                    </a:lnTo>
                    <a:lnTo>
                      <a:pt x="991" y="393"/>
                    </a:lnTo>
                    <a:lnTo>
                      <a:pt x="977" y="439"/>
                    </a:lnTo>
                    <a:lnTo>
                      <a:pt x="971" y="487"/>
                    </a:lnTo>
                    <a:lnTo>
                      <a:pt x="971" y="1093"/>
                    </a:lnTo>
                    <a:lnTo>
                      <a:pt x="967" y="1127"/>
                    </a:lnTo>
                    <a:lnTo>
                      <a:pt x="955" y="1154"/>
                    </a:lnTo>
                    <a:lnTo>
                      <a:pt x="937" y="1180"/>
                    </a:lnTo>
                    <a:lnTo>
                      <a:pt x="912" y="1198"/>
                    </a:lnTo>
                    <a:lnTo>
                      <a:pt x="884" y="1210"/>
                    </a:lnTo>
                    <a:lnTo>
                      <a:pt x="850" y="1214"/>
                    </a:lnTo>
                    <a:lnTo>
                      <a:pt x="487" y="1214"/>
                    </a:lnTo>
                    <a:lnTo>
                      <a:pt x="437" y="1220"/>
                    </a:lnTo>
                    <a:lnTo>
                      <a:pt x="391" y="1234"/>
                    </a:lnTo>
                    <a:lnTo>
                      <a:pt x="351" y="1256"/>
                    </a:lnTo>
                    <a:lnTo>
                      <a:pt x="315" y="1286"/>
                    </a:lnTo>
                    <a:lnTo>
                      <a:pt x="285" y="1322"/>
                    </a:lnTo>
                    <a:lnTo>
                      <a:pt x="263" y="1364"/>
                    </a:lnTo>
                    <a:lnTo>
                      <a:pt x="247" y="1410"/>
                    </a:lnTo>
                    <a:lnTo>
                      <a:pt x="243" y="1457"/>
                    </a:lnTo>
                    <a:lnTo>
                      <a:pt x="247" y="1507"/>
                    </a:lnTo>
                    <a:lnTo>
                      <a:pt x="263" y="1553"/>
                    </a:lnTo>
                    <a:lnTo>
                      <a:pt x="285" y="1593"/>
                    </a:lnTo>
                    <a:lnTo>
                      <a:pt x="315" y="1629"/>
                    </a:lnTo>
                    <a:lnTo>
                      <a:pt x="351" y="1659"/>
                    </a:lnTo>
                    <a:lnTo>
                      <a:pt x="391" y="1681"/>
                    </a:lnTo>
                    <a:lnTo>
                      <a:pt x="437" y="1697"/>
                    </a:lnTo>
                    <a:lnTo>
                      <a:pt x="487" y="1701"/>
                    </a:lnTo>
                    <a:lnTo>
                      <a:pt x="850" y="1701"/>
                    </a:lnTo>
                    <a:lnTo>
                      <a:pt x="884" y="1705"/>
                    </a:lnTo>
                    <a:lnTo>
                      <a:pt x="912" y="1717"/>
                    </a:lnTo>
                    <a:lnTo>
                      <a:pt x="937" y="1737"/>
                    </a:lnTo>
                    <a:lnTo>
                      <a:pt x="955" y="1760"/>
                    </a:lnTo>
                    <a:lnTo>
                      <a:pt x="967" y="1790"/>
                    </a:lnTo>
                    <a:lnTo>
                      <a:pt x="971" y="1822"/>
                    </a:lnTo>
                    <a:lnTo>
                      <a:pt x="971" y="2550"/>
                    </a:lnTo>
                    <a:lnTo>
                      <a:pt x="967" y="2582"/>
                    </a:lnTo>
                    <a:lnTo>
                      <a:pt x="955" y="2612"/>
                    </a:lnTo>
                    <a:lnTo>
                      <a:pt x="937" y="2636"/>
                    </a:lnTo>
                    <a:lnTo>
                      <a:pt x="912" y="2655"/>
                    </a:lnTo>
                    <a:lnTo>
                      <a:pt x="884" y="2667"/>
                    </a:lnTo>
                    <a:lnTo>
                      <a:pt x="850" y="2671"/>
                    </a:lnTo>
                    <a:lnTo>
                      <a:pt x="487" y="2671"/>
                    </a:lnTo>
                    <a:lnTo>
                      <a:pt x="437" y="2677"/>
                    </a:lnTo>
                    <a:lnTo>
                      <a:pt x="391" y="2691"/>
                    </a:lnTo>
                    <a:lnTo>
                      <a:pt x="351" y="2713"/>
                    </a:lnTo>
                    <a:lnTo>
                      <a:pt x="315" y="2743"/>
                    </a:lnTo>
                    <a:lnTo>
                      <a:pt x="285" y="2779"/>
                    </a:lnTo>
                    <a:lnTo>
                      <a:pt x="263" y="2821"/>
                    </a:lnTo>
                    <a:lnTo>
                      <a:pt x="247" y="2867"/>
                    </a:lnTo>
                    <a:lnTo>
                      <a:pt x="243" y="2915"/>
                    </a:lnTo>
                    <a:lnTo>
                      <a:pt x="247" y="2964"/>
                    </a:lnTo>
                    <a:lnTo>
                      <a:pt x="263" y="3008"/>
                    </a:lnTo>
                    <a:lnTo>
                      <a:pt x="285" y="3050"/>
                    </a:lnTo>
                    <a:lnTo>
                      <a:pt x="315" y="3086"/>
                    </a:lnTo>
                    <a:lnTo>
                      <a:pt x="351" y="3116"/>
                    </a:lnTo>
                    <a:lnTo>
                      <a:pt x="391" y="3138"/>
                    </a:lnTo>
                    <a:lnTo>
                      <a:pt x="437" y="3152"/>
                    </a:lnTo>
                    <a:lnTo>
                      <a:pt x="487" y="3158"/>
                    </a:lnTo>
                    <a:lnTo>
                      <a:pt x="850" y="3158"/>
                    </a:lnTo>
                    <a:lnTo>
                      <a:pt x="884" y="3162"/>
                    </a:lnTo>
                    <a:lnTo>
                      <a:pt x="912" y="3174"/>
                    </a:lnTo>
                    <a:lnTo>
                      <a:pt x="937" y="3194"/>
                    </a:lnTo>
                    <a:lnTo>
                      <a:pt x="955" y="3218"/>
                    </a:lnTo>
                    <a:lnTo>
                      <a:pt x="967" y="3247"/>
                    </a:lnTo>
                    <a:lnTo>
                      <a:pt x="971" y="3279"/>
                    </a:lnTo>
                    <a:lnTo>
                      <a:pt x="971" y="3885"/>
                    </a:lnTo>
                    <a:lnTo>
                      <a:pt x="977" y="3935"/>
                    </a:lnTo>
                    <a:lnTo>
                      <a:pt x="991" y="3981"/>
                    </a:lnTo>
                    <a:lnTo>
                      <a:pt x="1013" y="4021"/>
                    </a:lnTo>
                    <a:lnTo>
                      <a:pt x="1043" y="4057"/>
                    </a:lnTo>
                    <a:lnTo>
                      <a:pt x="1079" y="4087"/>
                    </a:lnTo>
                    <a:lnTo>
                      <a:pt x="1121" y="4109"/>
                    </a:lnTo>
                    <a:lnTo>
                      <a:pt x="1167" y="4125"/>
                    </a:lnTo>
                    <a:lnTo>
                      <a:pt x="1215" y="4129"/>
                    </a:lnTo>
                    <a:lnTo>
                      <a:pt x="1265" y="4125"/>
                    </a:lnTo>
                    <a:lnTo>
                      <a:pt x="1310" y="4109"/>
                    </a:lnTo>
                    <a:lnTo>
                      <a:pt x="1350" y="4087"/>
                    </a:lnTo>
                    <a:lnTo>
                      <a:pt x="1386" y="4057"/>
                    </a:lnTo>
                    <a:lnTo>
                      <a:pt x="1416" y="4021"/>
                    </a:lnTo>
                    <a:lnTo>
                      <a:pt x="1438" y="3981"/>
                    </a:lnTo>
                    <a:lnTo>
                      <a:pt x="1452" y="3935"/>
                    </a:lnTo>
                    <a:lnTo>
                      <a:pt x="1458" y="3885"/>
                    </a:lnTo>
                    <a:lnTo>
                      <a:pt x="1458" y="3279"/>
                    </a:lnTo>
                    <a:lnTo>
                      <a:pt x="1462" y="3247"/>
                    </a:lnTo>
                    <a:lnTo>
                      <a:pt x="1474" y="3218"/>
                    </a:lnTo>
                    <a:lnTo>
                      <a:pt x="1494" y="3194"/>
                    </a:lnTo>
                    <a:lnTo>
                      <a:pt x="1518" y="3174"/>
                    </a:lnTo>
                    <a:lnTo>
                      <a:pt x="1548" y="3162"/>
                    </a:lnTo>
                    <a:lnTo>
                      <a:pt x="1580" y="3158"/>
                    </a:lnTo>
                    <a:lnTo>
                      <a:pt x="2794" y="3158"/>
                    </a:lnTo>
                    <a:lnTo>
                      <a:pt x="2826" y="3162"/>
                    </a:lnTo>
                    <a:lnTo>
                      <a:pt x="2856" y="3174"/>
                    </a:lnTo>
                    <a:lnTo>
                      <a:pt x="2880" y="3194"/>
                    </a:lnTo>
                    <a:lnTo>
                      <a:pt x="2898" y="3218"/>
                    </a:lnTo>
                    <a:lnTo>
                      <a:pt x="2912" y="3247"/>
                    </a:lnTo>
                    <a:lnTo>
                      <a:pt x="2916" y="3279"/>
                    </a:lnTo>
                    <a:lnTo>
                      <a:pt x="2916" y="3885"/>
                    </a:lnTo>
                    <a:lnTo>
                      <a:pt x="2920" y="3935"/>
                    </a:lnTo>
                    <a:lnTo>
                      <a:pt x="2934" y="3981"/>
                    </a:lnTo>
                    <a:lnTo>
                      <a:pt x="2958" y="4021"/>
                    </a:lnTo>
                    <a:lnTo>
                      <a:pt x="2988" y="4057"/>
                    </a:lnTo>
                    <a:lnTo>
                      <a:pt x="3024" y="4087"/>
                    </a:lnTo>
                    <a:lnTo>
                      <a:pt x="3064" y="4109"/>
                    </a:lnTo>
                    <a:lnTo>
                      <a:pt x="3109" y="4125"/>
                    </a:lnTo>
                    <a:lnTo>
                      <a:pt x="3159" y="4129"/>
                    </a:lnTo>
                    <a:lnTo>
                      <a:pt x="3207" y="4125"/>
                    </a:lnTo>
                    <a:lnTo>
                      <a:pt x="3253" y="4109"/>
                    </a:lnTo>
                    <a:lnTo>
                      <a:pt x="3295" y="4087"/>
                    </a:lnTo>
                    <a:lnTo>
                      <a:pt x="3331" y="4057"/>
                    </a:lnTo>
                    <a:lnTo>
                      <a:pt x="3361" y="4021"/>
                    </a:lnTo>
                    <a:lnTo>
                      <a:pt x="3383" y="3981"/>
                    </a:lnTo>
                    <a:lnTo>
                      <a:pt x="3397" y="3935"/>
                    </a:lnTo>
                    <a:lnTo>
                      <a:pt x="3401" y="3885"/>
                    </a:lnTo>
                    <a:lnTo>
                      <a:pt x="3401" y="3279"/>
                    </a:lnTo>
                    <a:lnTo>
                      <a:pt x="3407" y="3247"/>
                    </a:lnTo>
                    <a:lnTo>
                      <a:pt x="3419" y="3218"/>
                    </a:lnTo>
                    <a:lnTo>
                      <a:pt x="3437" y="3194"/>
                    </a:lnTo>
                    <a:lnTo>
                      <a:pt x="3463" y="3174"/>
                    </a:lnTo>
                    <a:lnTo>
                      <a:pt x="3490" y="3162"/>
                    </a:lnTo>
                    <a:lnTo>
                      <a:pt x="3522" y="3158"/>
                    </a:lnTo>
                    <a:lnTo>
                      <a:pt x="3887" y="3158"/>
                    </a:lnTo>
                    <a:lnTo>
                      <a:pt x="3935" y="3152"/>
                    </a:lnTo>
                    <a:lnTo>
                      <a:pt x="3981" y="3138"/>
                    </a:lnTo>
                    <a:lnTo>
                      <a:pt x="4023" y="3116"/>
                    </a:lnTo>
                    <a:lnTo>
                      <a:pt x="4059" y="3086"/>
                    </a:lnTo>
                    <a:lnTo>
                      <a:pt x="4089" y="3050"/>
                    </a:lnTo>
                    <a:lnTo>
                      <a:pt x="4111" y="3008"/>
                    </a:lnTo>
                    <a:lnTo>
                      <a:pt x="4125" y="2964"/>
                    </a:lnTo>
                    <a:lnTo>
                      <a:pt x="4131" y="2915"/>
                    </a:lnTo>
                    <a:lnTo>
                      <a:pt x="4125" y="2867"/>
                    </a:lnTo>
                    <a:lnTo>
                      <a:pt x="4111" y="2821"/>
                    </a:lnTo>
                    <a:lnTo>
                      <a:pt x="4089" y="2779"/>
                    </a:lnTo>
                    <a:lnTo>
                      <a:pt x="4059" y="2743"/>
                    </a:lnTo>
                    <a:lnTo>
                      <a:pt x="4023" y="2713"/>
                    </a:lnTo>
                    <a:lnTo>
                      <a:pt x="3981" y="2691"/>
                    </a:lnTo>
                    <a:lnTo>
                      <a:pt x="3935" y="2677"/>
                    </a:lnTo>
                    <a:lnTo>
                      <a:pt x="3887" y="2671"/>
                    </a:lnTo>
                    <a:lnTo>
                      <a:pt x="3522" y="2671"/>
                    </a:lnTo>
                    <a:lnTo>
                      <a:pt x="3490" y="2667"/>
                    </a:lnTo>
                    <a:lnTo>
                      <a:pt x="3463" y="2655"/>
                    </a:lnTo>
                    <a:lnTo>
                      <a:pt x="3437" y="2636"/>
                    </a:lnTo>
                    <a:lnTo>
                      <a:pt x="3419" y="2612"/>
                    </a:lnTo>
                    <a:lnTo>
                      <a:pt x="3407" y="2584"/>
                    </a:lnTo>
                    <a:lnTo>
                      <a:pt x="3401" y="2550"/>
                    </a:lnTo>
                    <a:lnTo>
                      <a:pt x="3401" y="1822"/>
                    </a:lnTo>
                    <a:lnTo>
                      <a:pt x="3407" y="1790"/>
                    </a:lnTo>
                    <a:lnTo>
                      <a:pt x="3419" y="1760"/>
                    </a:lnTo>
                    <a:lnTo>
                      <a:pt x="3437" y="1737"/>
                    </a:lnTo>
                    <a:lnTo>
                      <a:pt x="3463" y="1717"/>
                    </a:lnTo>
                    <a:lnTo>
                      <a:pt x="3490" y="1705"/>
                    </a:lnTo>
                    <a:lnTo>
                      <a:pt x="3522" y="1701"/>
                    </a:lnTo>
                    <a:lnTo>
                      <a:pt x="3887" y="1701"/>
                    </a:lnTo>
                    <a:lnTo>
                      <a:pt x="3935" y="1697"/>
                    </a:lnTo>
                    <a:lnTo>
                      <a:pt x="3981" y="1681"/>
                    </a:lnTo>
                    <a:lnTo>
                      <a:pt x="4023" y="1659"/>
                    </a:lnTo>
                    <a:lnTo>
                      <a:pt x="4059" y="1629"/>
                    </a:lnTo>
                    <a:lnTo>
                      <a:pt x="4089" y="1593"/>
                    </a:lnTo>
                    <a:lnTo>
                      <a:pt x="4111" y="1553"/>
                    </a:lnTo>
                    <a:lnTo>
                      <a:pt x="4125" y="1507"/>
                    </a:lnTo>
                    <a:lnTo>
                      <a:pt x="4131" y="1457"/>
                    </a:lnTo>
                    <a:lnTo>
                      <a:pt x="4125" y="1410"/>
                    </a:lnTo>
                    <a:lnTo>
                      <a:pt x="4111" y="1364"/>
                    </a:lnTo>
                    <a:lnTo>
                      <a:pt x="4089" y="1322"/>
                    </a:lnTo>
                    <a:lnTo>
                      <a:pt x="4059" y="1286"/>
                    </a:lnTo>
                    <a:lnTo>
                      <a:pt x="4023" y="1256"/>
                    </a:lnTo>
                    <a:lnTo>
                      <a:pt x="3981" y="1234"/>
                    </a:lnTo>
                    <a:lnTo>
                      <a:pt x="3935" y="1220"/>
                    </a:lnTo>
                    <a:lnTo>
                      <a:pt x="3887" y="1214"/>
                    </a:lnTo>
                    <a:lnTo>
                      <a:pt x="3522" y="1214"/>
                    </a:lnTo>
                    <a:lnTo>
                      <a:pt x="3490" y="1210"/>
                    </a:lnTo>
                    <a:lnTo>
                      <a:pt x="3463" y="1198"/>
                    </a:lnTo>
                    <a:lnTo>
                      <a:pt x="3437" y="1180"/>
                    </a:lnTo>
                    <a:lnTo>
                      <a:pt x="3419" y="1154"/>
                    </a:lnTo>
                    <a:lnTo>
                      <a:pt x="3407" y="1127"/>
                    </a:lnTo>
                    <a:lnTo>
                      <a:pt x="3401" y="1093"/>
                    </a:lnTo>
                    <a:lnTo>
                      <a:pt x="3401" y="487"/>
                    </a:lnTo>
                    <a:lnTo>
                      <a:pt x="3397" y="439"/>
                    </a:lnTo>
                    <a:lnTo>
                      <a:pt x="3383" y="393"/>
                    </a:lnTo>
                    <a:lnTo>
                      <a:pt x="3361" y="351"/>
                    </a:lnTo>
                    <a:lnTo>
                      <a:pt x="3331" y="315"/>
                    </a:lnTo>
                    <a:lnTo>
                      <a:pt x="3295" y="285"/>
                    </a:lnTo>
                    <a:lnTo>
                      <a:pt x="3253" y="263"/>
                    </a:lnTo>
                    <a:lnTo>
                      <a:pt x="3207" y="249"/>
                    </a:lnTo>
                    <a:lnTo>
                      <a:pt x="3159" y="244"/>
                    </a:lnTo>
                    <a:lnTo>
                      <a:pt x="3109" y="249"/>
                    </a:lnTo>
                    <a:lnTo>
                      <a:pt x="3064" y="263"/>
                    </a:lnTo>
                    <a:lnTo>
                      <a:pt x="3024" y="285"/>
                    </a:lnTo>
                    <a:lnTo>
                      <a:pt x="2988" y="315"/>
                    </a:lnTo>
                    <a:lnTo>
                      <a:pt x="2958" y="351"/>
                    </a:lnTo>
                    <a:lnTo>
                      <a:pt x="2934" y="393"/>
                    </a:lnTo>
                    <a:lnTo>
                      <a:pt x="2920" y="439"/>
                    </a:lnTo>
                    <a:lnTo>
                      <a:pt x="2916" y="487"/>
                    </a:lnTo>
                    <a:lnTo>
                      <a:pt x="2916" y="1093"/>
                    </a:lnTo>
                    <a:lnTo>
                      <a:pt x="2912" y="1127"/>
                    </a:lnTo>
                    <a:lnTo>
                      <a:pt x="2898" y="1154"/>
                    </a:lnTo>
                    <a:lnTo>
                      <a:pt x="2880" y="1180"/>
                    </a:lnTo>
                    <a:lnTo>
                      <a:pt x="2856" y="1198"/>
                    </a:lnTo>
                    <a:lnTo>
                      <a:pt x="2826" y="1210"/>
                    </a:lnTo>
                    <a:lnTo>
                      <a:pt x="2794" y="1214"/>
                    </a:lnTo>
                    <a:lnTo>
                      <a:pt x="1580" y="1214"/>
                    </a:lnTo>
                    <a:lnTo>
                      <a:pt x="1548" y="1210"/>
                    </a:lnTo>
                    <a:lnTo>
                      <a:pt x="1518" y="1198"/>
                    </a:lnTo>
                    <a:lnTo>
                      <a:pt x="1494" y="1180"/>
                    </a:lnTo>
                    <a:lnTo>
                      <a:pt x="1474" y="1154"/>
                    </a:lnTo>
                    <a:lnTo>
                      <a:pt x="1462" y="1127"/>
                    </a:lnTo>
                    <a:lnTo>
                      <a:pt x="1458" y="1093"/>
                    </a:lnTo>
                    <a:lnTo>
                      <a:pt x="1458" y="487"/>
                    </a:lnTo>
                    <a:lnTo>
                      <a:pt x="1452" y="439"/>
                    </a:lnTo>
                    <a:lnTo>
                      <a:pt x="1438" y="393"/>
                    </a:lnTo>
                    <a:lnTo>
                      <a:pt x="1416" y="351"/>
                    </a:lnTo>
                    <a:lnTo>
                      <a:pt x="1386" y="315"/>
                    </a:lnTo>
                    <a:lnTo>
                      <a:pt x="1350" y="285"/>
                    </a:lnTo>
                    <a:lnTo>
                      <a:pt x="1310" y="263"/>
                    </a:lnTo>
                    <a:lnTo>
                      <a:pt x="1265" y="249"/>
                    </a:lnTo>
                    <a:lnTo>
                      <a:pt x="1215" y="244"/>
                    </a:lnTo>
                    <a:close/>
                    <a:moveTo>
                      <a:pt x="1215" y="0"/>
                    </a:moveTo>
                    <a:lnTo>
                      <a:pt x="1286" y="6"/>
                    </a:lnTo>
                    <a:lnTo>
                      <a:pt x="1354" y="22"/>
                    </a:lnTo>
                    <a:lnTo>
                      <a:pt x="1420" y="46"/>
                    </a:lnTo>
                    <a:lnTo>
                      <a:pt x="1480" y="80"/>
                    </a:lnTo>
                    <a:lnTo>
                      <a:pt x="1534" y="120"/>
                    </a:lnTo>
                    <a:lnTo>
                      <a:pt x="1582" y="168"/>
                    </a:lnTo>
                    <a:lnTo>
                      <a:pt x="1622" y="222"/>
                    </a:lnTo>
                    <a:lnTo>
                      <a:pt x="1655" y="281"/>
                    </a:lnTo>
                    <a:lnTo>
                      <a:pt x="1679" y="347"/>
                    </a:lnTo>
                    <a:lnTo>
                      <a:pt x="1695" y="415"/>
                    </a:lnTo>
                    <a:lnTo>
                      <a:pt x="1701" y="487"/>
                    </a:lnTo>
                    <a:lnTo>
                      <a:pt x="1701" y="973"/>
                    </a:lnTo>
                    <a:lnTo>
                      <a:pt x="2673" y="973"/>
                    </a:lnTo>
                    <a:lnTo>
                      <a:pt x="2673" y="487"/>
                    </a:lnTo>
                    <a:lnTo>
                      <a:pt x="2679" y="415"/>
                    </a:lnTo>
                    <a:lnTo>
                      <a:pt x="2693" y="347"/>
                    </a:lnTo>
                    <a:lnTo>
                      <a:pt x="2719" y="281"/>
                    </a:lnTo>
                    <a:lnTo>
                      <a:pt x="2750" y="222"/>
                    </a:lnTo>
                    <a:lnTo>
                      <a:pt x="2792" y="168"/>
                    </a:lnTo>
                    <a:lnTo>
                      <a:pt x="2840" y="120"/>
                    </a:lnTo>
                    <a:lnTo>
                      <a:pt x="2894" y="80"/>
                    </a:lnTo>
                    <a:lnTo>
                      <a:pt x="2954" y="46"/>
                    </a:lnTo>
                    <a:lnTo>
                      <a:pt x="3018" y="22"/>
                    </a:lnTo>
                    <a:lnTo>
                      <a:pt x="3088" y="6"/>
                    </a:lnTo>
                    <a:lnTo>
                      <a:pt x="3159" y="0"/>
                    </a:lnTo>
                    <a:lnTo>
                      <a:pt x="3231" y="6"/>
                    </a:lnTo>
                    <a:lnTo>
                      <a:pt x="3299" y="22"/>
                    </a:lnTo>
                    <a:lnTo>
                      <a:pt x="3363" y="46"/>
                    </a:lnTo>
                    <a:lnTo>
                      <a:pt x="3423" y="80"/>
                    </a:lnTo>
                    <a:lnTo>
                      <a:pt x="3476" y="120"/>
                    </a:lnTo>
                    <a:lnTo>
                      <a:pt x="3524" y="168"/>
                    </a:lnTo>
                    <a:lnTo>
                      <a:pt x="3566" y="222"/>
                    </a:lnTo>
                    <a:lnTo>
                      <a:pt x="3600" y="281"/>
                    </a:lnTo>
                    <a:lnTo>
                      <a:pt x="3624" y="347"/>
                    </a:lnTo>
                    <a:lnTo>
                      <a:pt x="3640" y="415"/>
                    </a:lnTo>
                    <a:lnTo>
                      <a:pt x="3644" y="487"/>
                    </a:lnTo>
                    <a:lnTo>
                      <a:pt x="3644" y="973"/>
                    </a:lnTo>
                    <a:lnTo>
                      <a:pt x="3887" y="973"/>
                    </a:lnTo>
                    <a:lnTo>
                      <a:pt x="3959" y="977"/>
                    </a:lnTo>
                    <a:lnTo>
                      <a:pt x="4027" y="993"/>
                    </a:lnTo>
                    <a:lnTo>
                      <a:pt x="4093" y="1017"/>
                    </a:lnTo>
                    <a:lnTo>
                      <a:pt x="4153" y="1051"/>
                    </a:lnTo>
                    <a:lnTo>
                      <a:pt x="4206" y="1091"/>
                    </a:lnTo>
                    <a:lnTo>
                      <a:pt x="4254" y="1139"/>
                    </a:lnTo>
                    <a:lnTo>
                      <a:pt x="4294" y="1194"/>
                    </a:lnTo>
                    <a:lnTo>
                      <a:pt x="4328" y="1254"/>
                    </a:lnTo>
                    <a:lnTo>
                      <a:pt x="4352" y="1318"/>
                    </a:lnTo>
                    <a:lnTo>
                      <a:pt x="4368" y="1386"/>
                    </a:lnTo>
                    <a:lnTo>
                      <a:pt x="4374" y="1457"/>
                    </a:lnTo>
                    <a:lnTo>
                      <a:pt x="4368" y="1529"/>
                    </a:lnTo>
                    <a:lnTo>
                      <a:pt x="4352" y="1597"/>
                    </a:lnTo>
                    <a:lnTo>
                      <a:pt x="4328" y="1663"/>
                    </a:lnTo>
                    <a:lnTo>
                      <a:pt x="4294" y="1723"/>
                    </a:lnTo>
                    <a:lnTo>
                      <a:pt x="4254" y="1776"/>
                    </a:lnTo>
                    <a:lnTo>
                      <a:pt x="4206" y="1824"/>
                    </a:lnTo>
                    <a:lnTo>
                      <a:pt x="4153" y="1864"/>
                    </a:lnTo>
                    <a:lnTo>
                      <a:pt x="4093" y="1898"/>
                    </a:lnTo>
                    <a:lnTo>
                      <a:pt x="4027" y="1922"/>
                    </a:lnTo>
                    <a:lnTo>
                      <a:pt x="3959" y="1938"/>
                    </a:lnTo>
                    <a:lnTo>
                      <a:pt x="3887" y="1944"/>
                    </a:lnTo>
                    <a:lnTo>
                      <a:pt x="3644" y="1944"/>
                    </a:lnTo>
                    <a:lnTo>
                      <a:pt x="3644" y="2428"/>
                    </a:lnTo>
                    <a:lnTo>
                      <a:pt x="3887" y="2428"/>
                    </a:lnTo>
                    <a:lnTo>
                      <a:pt x="3959" y="2434"/>
                    </a:lnTo>
                    <a:lnTo>
                      <a:pt x="4027" y="2450"/>
                    </a:lnTo>
                    <a:lnTo>
                      <a:pt x="4093" y="2474"/>
                    </a:lnTo>
                    <a:lnTo>
                      <a:pt x="4153" y="2508"/>
                    </a:lnTo>
                    <a:lnTo>
                      <a:pt x="4206" y="2548"/>
                    </a:lnTo>
                    <a:lnTo>
                      <a:pt x="4254" y="2596"/>
                    </a:lnTo>
                    <a:lnTo>
                      <a:pt x="4294" y="2649"/>
                    </a:lnTo>
                    <a:lnTo>
                      <a:pt x="4328" y="2709"/>
                    </a:lnTo>
                    <a:lnTo>
                      <a:pt x="4352" y="2775"/>
                    </a:lnTo>
                    <a:lnTo>
                      <a:pt x="4368" y="2843"/>
                    </a:lnTo>
                    <a:lnTo>
                      <a:pt x="4374" y="2915"/>
                    </a:lnTo>
                    <a:lnTo>
                      <a:pt x="4368" y="2986"/>
                    </a:lnTo>
                    <a:lnTo>
                      <a:pt x="4352" y="3054"/>
                    </a:lnTo>
                    <a:lnTo>
                      <a:pt x="4328" y="3120"/>
                    </a:lnTo>
                    <a:lnTo>
                      <a:pt x="4294" y="3180"/>
                    </a:lnTo>
                    <a:lnTo>
                      <a:pt x="4254" y="3234"/>
                    </a:lnTo>
                    <a:lnTo>
                      <a:pt x="4206" y="3281"/>
                    </a:lnTo>
                    <a:lnTo>
                      <a:pt x="4153" y="3321"/>
                    </a:lnTo>
                    <a:lnTo>
                      <a:pt x="4093" y="3355"/>
                    </a:lnTo>
                    <a:lnTo>
                      <a:pt x="4027" y="3379"/>
                    </a:lnTo>
                    <a:lnTo>
                      <a:pt x="3959" y="3395"/>
                    </a:lnTo>
                    <a:lnTo>
                      <a:pt x="3887" y="3401"/>
                    </a:lnTo>
                    <a:lnTo>
                      <a:pt x="3644" y="3401"/>
                    </a:lnTo>
                    <a:lnTo>
                      <a:pt x="3644" y="3885"/>
                    </a:lnTo>
                    <a:lnTo>
                      <a:pt x="3640" y="3957"/>
                    </a:lnTo>
                    <a:lnTo>
                      <a:pt x="3624" y="4025"/>
                    </a:lnTo>
                    <a:lnTo>
                      <a:pt x="3600" y="4091"/>
                    </a:lnTo>
                    <a:lnTo>
                      <a:pt x="3566" y="4150"/>
                    </a:lnTo>
                    <a:lnTo>
                      <a:pt x="3524" y="4204"/>
                    </a:lnTo>
                    <a:lnTo>
                      <a:pt x="3476" y="4252"/>
                    </a:lnTo>
                    <a:lnTo>
                      <a:pt x="3423" y="4294"/>
                    </a:lnTo>
                    <a:lnTo>
                      <a:pt x="3363" y="4326"/>
                    </a:lnTo>
                    <a:lnTo>
                      <a:pt x="3299" y="4350"/>
                    </a:lnTo>
                    <a:lnTo>
                      <a:pt x="3231" y="4366"/>
                    </a:lnTo>
                    <a:lnTo>
                      <a:pt x="3159" y="4372"/>
                    </a:lnTo>
                    <a:lnTo>
                      <a:pt x="3088" y="4366"/>
                    </a:lnTo>
                    <a:lnTo>
                      <a:pt x="3018" y="4350"/>
                    </a:lnTo>
                    <a:lnTo>
                      <a:pt x="2954" y="4326"/>
                    </a:lnTo>
                    <a:lnTo>
                      <a:pt x="2894" y="4294"/>
                    </a:lnTo>
                    <a:lnTo>
                      <a:pt x="2840" y="4252"/>
                    </a:lnTo>
                    <a:lnTo>
                      <a:pt x="2792" y="4204"/>
                    </a:lnTo>
                    <a:lnTo>
                      <a:pt x="2750" y="4150"/>
                    </a:lnTo>
                    <a:lnTo>
                      <a:pt x="2719" y="4091"/>
                    </a:lnTo>
                    <a:lnTo>
                      <a:pt x="2693" y="4025"/>
                    </a:lnTo>
                    <a:lnTo>
                      <a:pt x="2679" y="3957"/>
                    </a:lnTo>
                    <a:lnTo>
                      <a:pt x="2673" y="3885"/>
                    </a:lnTo>
                    <a:lnTo>
                      <a:pt x="2673" y="3401"/>
                    </a:lnTo>
                    <a:lnTo>
                      <a:pt x="1701" y="3401"/>
                    </a:lnTo>
                    <a:lnTo>
                      <a:pt x="1701" y="3885"/>
                    </a:lnTo>
                    <a:lnTo>
                      <a:pt x="1695" y="3957"/>
                    </a:lnTo>
                    <a:lnTo>
                      <a:pt x="1679" y="4025"/>
                    </a:lnTo>
                    <a:lnTo>
                      <a:pt x="1655" y="4091"/>
                    </a:lnTo>
                    <a:lnTo>
                      <a:pt x="1622" y="4150"/>
                    </a:lnTo>
                    <a:lnTo>
                      <a:pt x="1582" y="4204"/>
                    </a:lnTo>
                    <a:lnTo>
                      <a:pt x="1534" y="4252"/>
                    </a:lnTo>
                    <a:lnTo>
                      <a:pt x="1480" y="4294"/>
                    </a:lnTo>
                    <a:lnTo>
                      <a:pt x="1420" y="4326"/>
                    </a:lnTo>
                    <a:lnTo>
                      <a:pt x="1354" y="4350"/>
                    </a:lnTo>
                    <a:lnTo>
                      <a:pt x="1286" y="4366"/>
                    </a:lnTo>
                    <a:lnTo>
                      <a:pt x="1215" y="4372"/>
                    </a:lnTo>
                    <a:lnTo>
                      <a:pt x="1143" y="4366"/>
                    </a:lnTo>
                    <a:lnTo>
                      <a:pt x="1075" y="4350"/>
                    </a:lnTo>
                    <a:lnTo>
                      <a:pt x="1011" y="4326"/>
                    </a:lnTo>
                    <a:lnTo>
                      <a:pt x="951" y="4294"/>
                    </a:lnTo>
                    <a:lnTo>
                      <a:pt x="896" y="4252"/>
                    </a:lnTo>
                    <a:lnTo>
                      <a:pt x="848" y="4204"/>
                    </a:lnTo>
                    <a:lnTo>
                      <a:pt x="808" y="4150"/>
                    </a:lnTo>
                    <a:lnTo>
                      <a:pt x="774" y="4091"/>
                    </a:lnTo>
                    <a:lnTo>
                      <a:pt x="750" y="4025"/>
                    </a:lnTo>
                    <a:lnTo>
                      <a:pt x="734" y="3957"/>
                    </a:lnTo>
                    <a:lnTo>
                      <a:pt x="730" y="3885"/>
                    </a:lnTo>
                    <a:lnTo>
                      <a:pt x="730" y="3401"/>
                    </a:lnTo>
                    <a:lnTo>
                      <a:pt x="487" y="3401"/>
                    </a:lnTo>
                    <a:lnTo>
                      <a:pt x="415" y="3395"/>
                    </a:lnTo>
                    <a:lnTo>
                      <a:pt x="347" y="3379"/>
                    </a:lnTo>
                    <a:lnTo>
                      <a:pt x="281" y="3355"/>
                    </a:lnTo>
                    <a:lnTo>
                      <a:pt x="221" y="3321"/>
                    </a:lnTo>
                    <a:lnTo>
                      <a:pt x="168" y="3281"/>
                    </a:lnTo>
                    <a:lnTo>
                      <a:pt x="120" y="3234"/>
                    </a:lnTo>
                    <a:lnTo>
                      <a:pt x="78" y="3180"/>
                    </a:lnTo>
                    <a:lnTo>
                      <a:pt x="46" y="3120"/>
                    </a:lnTo>
                    <a:lnTo>
                      <a:pt x="20" y="3054"/>
                    </a:lnTo>
                    <a:lnTo>
                      <a:pt x="6" y="2986"/>
                    </a:lnTo>
                    <a:lnTo>
                      <a:pt x="0" y="2915"/>
                    </a:lnTo>
                    <a:lnTo>
                      <a:pt x="6" y="2843"/>
                    </a:lnTo>
                    <a:lnTo>
                      <a:pt x="20" y="2775"/>
                    </a:lnTo>
                    <a:lnTo>
                      <a:pt x="46" y="2709"/>
                    </a:lnTo>
                    <a:lnTo>
                      <a:pt x="78" y="2649"/>
                    </a:lnTo>
                    <a:lnTo>
                      <a:pt x="120" y="2596"/>
                    </a:lnTo>
                    <a:lnTo>
                      <a:pt x="168" y="2548"/>
                    </a:lnTo>
                    <a:lnTo>
                      <a:pt x="221" y="2508"/>
                    </a:lnTo>
                    <a:lnTo>
                      <a:pt x="281" y="2474"/>
                    </a:lnTo>
                    <a:lnTo>
                      <a:pt x="347" y="2450"/>
                    </a:lnTo>
                    <a:lnTo>
                      <a:pt x="415" y="2434"/>
                    </a:lnTo>
                    <a:lnTo>
                      <a:pt x="487" y="2428"/>
                    </a:lnTo>
                    <a:lnTo>
                      <a:pt x="730" y="2428"/>
                    </a:lnTo>
                    <a:lnTo>
                      <a:pt x="730" y="1944"/>
                    </a:lnTo>
                    <a:lnTo>
                      <a:pt x="487" y="1944"/>
                    </a:lnTo>
                    <a:lnTo>
                      <a:pt x="415" y="1938"/>
                    </a:lnTo>
                    <a:lnTo>
                      <a:pt x="347" y="1922"/>
                    </a:lnTo>
                    <a:lnTo>
                      <a:pt x="281" y="1898"/>
                    </a:lnTo>
                    <a:lnTo>
                      <a:pt x="221" y="1864"/>
                    </a:lnTo>
                    <a:lnTo>
                      <a:pt x="168" y="1824"/>
                    </a:lnTo>
                    <a:lnTo>
                      <a:pt x="120" y="1776"/>
                    </a:lnTo>
                    <a:lnTo>
                      <a:pt x="78" y="1723"/>
                    </a:lnTo>
                    <a:lnTo>
                      <a:pt x="46" y="1663"/>
                    </a:lnTo>
                    <a:lnTo>
                      <a:pt x="20" y="1597"/>
                    </a:lnTo>
                    <a:lnTo>
                      <a:pt x="6" y="1529"/>
                    </a:lnTo>
                    <a:lnTo>
                      <a:pt x="0" y="1457"/>
                    </a:lnTo>
                    <a:lnTo>
                      <a:pt x="6" y="1386"/>
                    </a:lnTo>
                    <a:lnTo>
                      <a:pt x="20" y="1318"/>
                    </a:lnTo>
                    <a:lnTo>
                      <a:pt x="46" y="1254"/>
                    </a:lnTo>
                    <a:lnTo>
                      <a:pt x="78" y="1194"/>
                    </a:lnTo>
                    <a:lnTo>
                      <a:pt x="120" y="1139"/>
                    </a:lnTo>
                    <a:lnTo>
                      <a:pt x="168" y="1091"/>
                    </a:lnTo>
                    <a:lnTo>
                      <a:pt x="221" y="1051"/>
                    </a:lnTo>
                    <a:lnTo>
                      <a:pt x="281" y="1017"/>
                    </a:lnTo>
                    <a:lnTo>
                      <a:pt x="347" y="993"/>
                    </a:lnTo>
                    <a:lnTo>
                      <a:pt x="415" y="977"/>
                    </a:lnTo>
                    <a:lnTo>
                      <a:pt x="487" y="973"/>
                    </a:lnTo>
                    <a:lnTo>
                      <a:pt x="730" y="973"/>
                    </a:lnTo>
                    <a:lnTo>
                      <a:pt x="730" y="487"/>
                    </a:lnTo>
                    <a:lnTo>
                      <a:pt x="734" y="415"/>
                    </a:lnTo>
                    <a:lnTo>
                      <a:pt x="750" y="347"/>
                    </a:lnTo>
                    <a:lnTo>
                      <a:pt x="774" y="281"/>
                    </a:lnTo>
                    <a:lnTo>
                      <a:pt x="808" y="222"/>
                    </a:lnTo>
                    <a:lnTo>
                      <a:pt x="848" y="168"/>
                    </a:lnTo>
                    <a:lnTo>
                      <a:pt x="896" y="120"/>
                    </a:lnTo>
                    <a:lnTo>
                      <a:pt x="951" y="80"/>
                    </a:lnTo>
                    <a:lnTo>
                      <a:pt x="1011" y="46"/>
                    </a:lnTo>
                    <a:lnTo>
                      <a:pt x="1075" y="22"/>
                    </a:lnTo>
                    <a:lnTo>
                      <a:pt x="1143" y="6"/>
                    </a:lnTo>
                    <a:lnTo>
                      <a:pt x="12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44" name="Freeform 7">
                <a:extLst>
                  <a:ext uri="{FF2B5EF4-FFF2-40B4-BE49-F238E27FC236}">
                    <a16:creationId xmlns:a16="http://schemas.microsoft.com/office/drawing/2014/main" id="{766BCB03-8982-468C-A151-AC22868442A8}"/>
                  </a:ext>
                </a:extLst>
              </p:cNvPr>
              <p:cNvSpPr>
                <a:spLocks noEditPoints="1"/>
              </p:cNvSpPr>
              <p:nvPr/>
            </p:nvSpPr>
            <p:spPr bwMode="auto">
              <a:xfrm>
                <a:off x="6107176" y="3422593"/>
                <a:ext cx="1157288" cy="771525"/>
              </a:xfrm>
              <a:custGeom>
                <a:avLst/>
                <a:gdLst>
                  <a:gd name="T0" fmla="*/ 243 w 1458"/>
                  <a:gd name="T1" fmla="*/ 243 h 970"/>
                  <a:gd name="T2" fmla="*/ 243 w 1458"/>
                  <a:gd name="T3" fmla="*/ 727 h 970"/>
                  <a:gd name="T4" fmla="*/ 1215 w 1458"/>
                  <a:gd name="T5" fmla="*/ 727 h 970"/>
                  <a:gd name="T6" fmla="*/ 1215 w 1458"/>
                  <a:gd name="T7" fmla="*/ 243 h 970"/>
                  <a:gd name="T8" fmla="*/ 243 w 1458"/>
                  <a:gd name="T9" fmla="*/ 243 h 970"/>
                  <a:gd name="T10" fmla="*/ 122 w 1458"/>
                  <a:gd name="T11" fmla="*/ 0 h 970"/>
                  <a:gd name="T12" fmla="*/ 1336 w 1458"/>
                  <a:gd name="T13" fmla="*/ 0 h 970"/>
                  <a:gd name="T14" fmla="*/ 1368 w 1458"/>
                  <a:gd name="T15" fmla="*/ 4 h 970"/>
                  <a:gd name="T16" fmla="*/ 1398 w 1458"/>
                  <a:gd name="T17" fmla="*/ 16 h 970"/>
                  <a:gd name="T18" fmla="*/ 1422 w 1458"/>
                  <a:gd name="T19" fmla="*/ 36 h 970"/>
                  <a:gd name="T20" fmla="*/ 1442 w 1458"/>
                  <a:gd name="T21" fmla="*/ 59 h 970"/>
                  <a:gd name="T22" fmla="*/ 1454 w 1458"/>
                  <a:gd name="T23" fmla="*/ 89 h 970"/>
                  <a:gd name="T24" fmla="*/ 1458 w 1458"/>
                  <a:gd name="T25" fmla="*/ 121 h 970"/>
                  <a:gd name="T26" fmla="*/ 1458 w 1458"/>
                  <a:gd name="T27" fmla="*/ 849 h 970"/>
                  <a:gd name="T28" fmla="*/ 1454 w 1458"/>
                  <a:gd name="T29" fmla="*/ 881 h 970"/>
                  <a:gd name="T30" fmla="*/ 1442 w 1458"/>
                  <a:gd name="T31" fmla="*/ 911 h 970"/>
                  <a:gd name="T32" fmla="*/ 1422 w 1458"/>
                  <a:gd name="T33" fmla="*/ 935 h 970"/>
                  <a:gd name="T34" fmla="*/ 1398 w 1458"/>
                  <a:gd name="T35" fmla="*/ 954 h 970"/>
                  <a:gd name="T36" fmla="*/ 1368 w 1458"/>
                  <a:gd name="T37" fmla="*/ 966 h 970"/>
                  <a:gd name="T38" fmla="*/ 1336 w 1458"/>
                  <a:gd name="T39" fmla="*/ 970 h 970"/>
                  <a:gd name="T40" fmla="*/ 122 w 1458"/>
                  <a:gd name="T41" fmla="*/ 970 h 970"/>
                  <a:gd name="T42" fmla="*/ 90 w 1458"/>
                  <a:gd name="T43" fmla="*/ 966 h 970"/>
                  <a:gd name="T44" fmla="*/ 60 w 1458"/>
                  <a:gd name="T45" fmla="*/ 954 h 970"/>
                  <a:gd name="T46" fmla="*/ 36 w 1458"/>
                  <a:gd name="T47" fmla="*/ 935 h 970"/>
                  <a:gd name="T48" fmla="*/ 16 w 1458"/>
                  <a:gd name="T49" fmla="*/ 911 h 970"/>
                  <a:gd name="T50" fmla="*/ 4 w 1458"/>
                  <a:gd name="T51" fmla="*/ 881 h 970"/>
                  <a:gd name="T52" fmla="*/ 0 w 1458"/>
                  <a:gd name="T53" fmla="*/ 849 h 970"/>
                  <a:gd name="T54" fmla="*/ 0 w 1458"/>
                  <a:gd name="T55" fmla="*/ 121 h 970"/>
                  <a:gd name="T56" fmla="*/ 4 w 1458"/>
                  <a:gd name="T57" fmla="*/ 89 h 970"/>
                  <a:gd name="T58" fmla="*/ 16 w 1458"/>
                  <a:gd name="T59" fmla="*/ 59 h 970"/>
                  <a:gd name="T60" fmla="*/ 36 w 1458"/>
                  <a:gd name="T61" fmla="*/ 36 h 970"/>
                  <a:gd name="T62" fmla="*/ 60 w 1458"/>
                  <a:gd name="T63" fmla="*/ 16 h 970"/>
                  <a:gd name="T64" fmla="*/ 90 w 1458"/>
                  <a:gd name="T65" fmla="*/ 4 h 970"/>
                  <a:gd name="T66" fmla="*/ 122 w 1458"/>
                  <a:gd name="T67" fmla="*/ 0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8" h="970">
                    <a:moveTo>
                      <a:pt x="243" y="243"/>
                    </a:moveTo>
                    <a:lnTo>
                      <a:pt x="243" y="727"/>
                    </a:lnTo>
                    <a:lnTo>
                      <a:pt x="1215" y="727"/>
                    </a:lnTo>
                    <a:lnTo>
                      <a:pt x="1215" y="243"/>
                    </a:lnTo>
                    <a:lnTo>
                      <a:pt x="243" y="243"/>
                    </a:lnTo>
                    <a:close/>
                    <a:moveTo>
                      <a:pt x="122" y="0"/>
                    </a:moveTo>
                    <a:lnTo>
                      <a:pt x="1336" y="0"/>
                    </a:lnTo>
                    <a:lnTo>
                      <a:pt x="1368" y="4"/>
                    </a:lnTo>
                    <a:lnTo>
                      <a:pt x="1398" y="16"/>
                    </a:lnTo>
                    <a:lnTo>
                      <a:pt x="1422" y="36"/>
                    </a:lnTo>
                    <a:lnTo>
                      <a:pt x="1442" y="59"/>
                    </a:lnTo>
                    <a:lnTo>
                      <a:pt x="1454" y="89"/>
                    </a:lnTo>
                    <a:lnTo>
                      <a:pt x="1458" y="121"/>
                    </a:lnTo>
                    <a:lnTo>
                      <a:pt x="1458" y="849"/>
                    </a:lnTo>
                    <a:lnTo>
                      <a:pt x="1454" y="881"/>
                    </a:lnTo>
                    <a:lnTo>
                      <a:pt x="1442" y="911"/>
                    </a:lnTo>
                    <a:lnTo>
                      <a:pt x="1422" y="935"/>
                    </a:lnTo>
                    <a:lnTo>
                      <a:pt x="1398" y="954"/>
                    </a:lnTo>
                    <a:lnTo>
                      <a:pt x="1368" y="966"/>
                    </a:lnTo>
                    <a:lnTo>
                      <a:pt x="1336" y="970"/>
                    </a:lnTo>
                    <a:lnTo>
                      <a:pt x="122" y="970"/>
                    </a:lnTo>
                    <a:lnTo>
                      <a:pt x="90" y="966"/>
                    </a:lnTo>
                    <a:lnTo>
                      <a:pt x="60" y="954"/>
                    </a:lnTo>
                    <a:lnTo>
                      <a:pt x="36" y="935"/>
                    </a:lnTo>
                    <a:lnTo>
                      <a:pt x="16" y="911"/>
                    </a:lnTo>
                    <a:lnTo>
                      <a:pt x="4" y="881"/>
                    </a:lnTo>
                    <a:lnTo>
                      <a:pt x="0" y="849"/>
                    </a:lnTo>
                    <a:lnTo>
                      <a:pt x="0" y="121"/>
                    </a:lnTo>
                    <a:lnTo>
                      <a:pt x="4" y="89"/>
                    </a:lnTo>
                    <a:lnTo>
                      <a:pt x="16" y="59"/>
                    </a:lnTo>
                    <a:lnTo>
                      <a:pt x="36" y="36"/>
                    </a:lnTo>
                    <a:lnTo>
                      <a:pt x="60" y="16"/>
                    </a:lnTo>
                    <a:lnTo>
                      <a:pt x="90" y="4"/>
                    </a:lnTo>
                    <a:lnTo>
                      <a:pt x="12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45" name="组合 144">
            <a:extLst>
              <a:ext uri="{FF2B5EF4-FFF2-40B4-BE49-F238E27FC236}">
                <a16:creationId xmlns:a16="http://schemas.microsoft.com/office/drawing/2014/main" id="{96976D3F-F9B8-4ADC-91E5-BDD105E6F3F4}"/>
              </a:ext>
            </a:extLst>
          </p:cNvPr>
          <p:cNvGrpSpPr/>
          <p:nvPr/>
        </p:nvGrpSpPr>
        <p:grpSpPr>
          <a:xfrm>
            <a:off x="6583286" y="4834169"/>
            <a:ext cx="756000" cy="756000"/>
            <a:chOff x="1325729" y="4273789"/>
            <a:chExt cx="756000" cy="756000"/>
          </a:xfrm>
        </p:grpSpPr>
        <p:sp>
          <p:nvSpPr>
            <p:cNvPr id="146" name="Oval 28">
              <a:extLst>
                <a:ext uri="{FF2B5EF4-FFF2-40B4-BE49-F238E27FC236}">
                  <a16:creationId xmlns:a16="http://schemas.microsoft.com/office/drawing/2014/main" id="{23737169-3791-4C7C-94B1-5763D7B84CC5}"/>
                </a:ext>
              </a:extLst>
            </p:cNvPr>
            <p:cNvSpPr>
              <a:spLocks noChangeAspect="1"/>
            </p:cNvSpPr>
            <p:nvPr/>
          </p:nvSpPr>
          <p:spPr>
            <a:xfrm flipH="1">
              <a:off x="1325729" y="4273789"/>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47" name="Group 44">
              <a:extLst>
                <a:ext uri="{FF2B5EF4-FFF2-40B4-BE49-F238E27FC236}">
                  <a16:creationId xmlns:a16="http://schemas.microsoft.com/office/drawing/2014/main" id="{AE058585-C408-4A0A-98A7-1BAC5B89CB21}"/>
                </a:ext>
              </a:extLst>
            </p:cNvPr>
            <p:cNvGrpSpPr>
              <a:grpSpLocks noChangeAspect="1"/>
            </p:cNvGrpSpPr>
            <p:nvPr/>
          </p:nvGrpSpPr>
          <p:grpSpPr>
            <a:xfrm>
              <a:off x="1639388" y="4534602"/>
              <a:ext cx="128681" cy="252000"/>
              <a:chOff x="5943600" y="3128963"/>
              <a:chExt cx="304800" cy="596900"/>
            </a:xfrm>
          </p:grpSpPr>
          <p:sp>
            <p:nvSpPr>
              <p:cNvPr id="148" name="Freeform 13">
                <a:extLst>
                  <a:ext uri="{FF2B5EF4-FFF2-40B4-BE49-F238E27FC236}">
                    <a16:creationId xmlns:a16="http://schemas.microsoft.com/office/drawing/2014/main" id="{22B9E6CE-714E-4E2D-82EA-A84092899CB6}"/>
                  </a:ext>
                </a:extLst>
              </p:cNvPr>
              <p:cNvSpPr>
                <a:spLocks noEditPoints="1"/>
              </p:cNvSpPr>
              <p:nvPr/>
            </p:nvSpPr>
            <p:spPr bwMode="auto">
              <a:xfrm>
                <a:off x="5943600" y="3128963"/>
                <a:ext cx="304800" cy="596900"/>
              </a:xfrm>
              <a:custGeom>
                <a:avLst/>
                <a:gdLst>
                  <a:gd name="T0" fmla="*/ 729 w 1728"/>
                  <a:gd name="T1" fmla="*/ 127 h 3382"/>
                  <a:gd name="T2" fmla="*/ 543 w 1728"/>
                  <a:gd name="T3" fmla="*/ 187 h 3382"/>
                  <a:gd name="T4" fmla="*/ 382 w 1728"/>
                  <a:gd name="T5" fmla="*/ 291 h 3382"/>
                  <a:gd name="T6" fmla="*/ 252 w 1728"/>
                  <a:gd name="T7" fmla="*/ 430 h 3382"/>
                  <a:gd name="T8" fmla="*/ 163 w 1728"/>
                  <a:gd name="T9" fmla="*/ 600 h 3382"/>
                  <a:gd name="T10" fmla="*/ 119 w 1728"/>
                  <a:gd name="T11" fmla="*/ 792 h 3382"/>
                  <a:gd name="T12" fmla="*/ 127 w 1728"/>
                  <a:gd name="T13" fmla="*/ 994 h 3382"/>
                  <a:gd name="T14" fmla="*/ 187 w 1728"/>
                  <a:gd name="T15" fmla="*/ 1179 h 3382"/>
                  <a:gd name="T16" fmla="*/ 292 w 1728"/>
                  <a:gd name="T17" fmla="*/ 1340 h 3382"/>
                  <a:gd name="T18" fmla="*/ 432 w 1728"/>
                  <a:gd name="T19" fmla="*/ 1468 h 3382"/>
                  <a:gd name="T20" fmla="*/ 603 w 1728"/>
                  <a:gd name="T21" fmla="*/ 1558 h 3382"/>
                  <a:gd name="T22" fmla="*/ 796 w 1728"/>
                  <a:gd name="T23" fmla="*/ 1601 h 3382"/>
                  <a:gd name="T24" fmla="*/ 999 w 1728"/>
                  <a:gd name="T25" fmla="*/ 1593 h 3382"/>
                  <a:gd name="T26" fmla="*/ 1185 w 1728"/>
                  <a:gd name="T27" fmla="*/ 1533 h 3382"/>
                  <a:gd name="T28" fmla="*/ 1346 w 1728"/>
                  <a:gd name="T29" fmla="*/ 1429 h 3382"/>
                  <a:gd name="T30" fmla="*/ 1476 w 1728"/>
                  <a:gd name="T31" fmla="*/ 1290 h 3382"/>
                  <a:gd name="T32" fmla="*/ 1565 w 1728"/>
                  <a:gd name="T33" fmla="*/ 1119 h 3382"/>
                  <a:gd name="T34" fmla="*/ 1609 w 1728"/>
                  <a:gd name="T35" fmla="*/ 928 h 3382"/>
                  <a:gd name="T36" fmla="*/ 1601 w 1728"/>
                  <a:gd name="T37" fmla="*/ 726 h 3382"/>
                  <a:gd name="T38" fmla="*/ 1541 w 1728"/>
                  <a:gd name="T39" fmla="*/ 541 h 3382"/>
                  <a:gd name="T40" fmla="*/ 1436 w 1728"/>
                  <a:gd name="T41" fmla="*/ 380 h 3382"/>
                  <a:gd name="T42" fmla="*/ 1296 w 1728"/>
                  <a:gd name="T43" fmla="*/ 251 h 3382"/>
                  <a:gd name="T44" fmla="*/ 1125 w 1728"/>
                  <a:gd name="T45" fmla="*/ 162 h 3382"/>
                  <a:gd name="T46" fmla="*/ 932 w 1728"/>
                  <a:gd name="T47" fmla="*/ 119 h 3382"/>
                  <a:gd name="T48" fmla="*/ 939 w 1728"/>
                  <a:gd name="T49" fmla="*/ 4 h 3382"/>
                  <a:gd name="T50" fmla="*/ 1151 w 1728"/>
                  <a:gd name="T51" fmla="*/ 48 h 3382"/>
                  <a:gd name="T52" fmla="*/ 1340 w 1728"/>
                  <a:gd name="T53" fmla="*/ 143 h 3382"/>
                  <a:gd name="T54" fmla="*/ 1499 w 1728"/>
                  <a:gd name="T55" fmla="*/ 277 h 3382"/>
                  <a:gd name="T56" fmla="*/ 1622 w 1728"/>
                  <a:gd name="T57" fmla="*/ 447 h 3382"/>
                  <a:gd name="T58" fmla="*/ 1700 w 1728"/>
                  <a:gd name="T59" fmla="*/ 643 h 3382"/>
                  <a:gd name="T60" fmla="*/ 1728 w 1728"/>
                  <a:gd name="T61" fmla="*/ 860 h 3382"/>
                  <a:gd name="T62" fmla="*/ 1699 w 1728"/>
                  <a:gd name="T63" fmla="*/ 1079 h 3382"/>
                  <a:gd name="T64" fmla="*/ 1619 w 1728"/>
                  <a:gd name="T65" fmla="*/ 1278 h 3382"/>
                  <a:gd name="T66" fmla="*/ 1494 w 1728"/>
                  <a:gd name="T67" fmla="*/ 1448 h 3382"/>
                  <a:gd name="T68" fmla="*/ 1330 w 1728"/>
                  <a:gd name="T69" fmla="*/ 1582 h 3382"/>
                  <a:gd name="T70" fmla="*/ 1138 w 1728"/>
                  <a:gd name="T71" fmla="*/ 1675 h 3382"/>
                  <a:gd name="T72" fmla="*/ 922 w 1728"/>
                  <a:gd name="T73" fmla="*/ 1717 h 3382"/>
                  <a:gd name="T74" fmla="*/ 911 w 1728"/>
                  <a:gd name="T75" fmla="*/ 3358 h 3382"/>
                  <a:gd name="T76" fmla="*/ 864 w 1728"/>
                  <a:gd name="T77" fmla="*/ 3382 h 3382"/>
                  <a:gd name="T78" fmla="*/ 817 w 1728"/>
                  <a:gd name="T79" fmla="*/ 3358 h 3382"/>
                  <a:gd name="T80" fmla="*/ 806 w 1728"/>
                  <a:gd name="T81" fmla="*/ 1717 h 3382"/>
                  <a:gd name="T82" fmla="*/ 590 w 1728"/>
                  <a:gd name="T83" fmla="*/ 1675 h 3382"/>
                  <a:gd name="T84" fmla="*/ 398 w 1728"/>
                  <a:gd name="T85" fmla="*/ 1582 h 3382"/>
                  <a:gd name="T86" fmla="*/ 234 w 1728"/>
                  <a:gd name="T87" fmla="*/ 1448 h 3382"/>
                  <a:gd name="T88" fmla="*/ 109 w 1728"/>
                  <a:gd name="T89" fmla="*/ 1278 h 3382"/>
                  <a:gd name="T90" fmla="*/ 29 w 1728"/>
                  <a:gd name="T91" fmla="*/ 1079 h 3382"/>
                  <a:gd name="T92" fmla="*/ 0 w 1728"/>
                  <a:gd name="T93" fmla="*/ 860 h 3382"/>
                  <a:gd name="T94" fmla="*/ 28 w 1728"/>
                  <a:gd name="T95" fmla="*/ 643 h 3382"/>
                  <a:gd name="T96" fmla="*/ 106 w 1728"/>
                  <a:gd name="T97" fmla="*/ 447 h 3382"/>
                  <a:gd name="T98" fmla="*/ 229 w 1728"/>
                  <a:gd name="T99" fmla="*/ 277 h 3382"/>
                  <a:gd name="T100" fmla="*/ 388 w 1728"/>
                  <a:gd name="T101" fmla="*/ 143 h 3382"/>
                  <a:gd name="T102" fmla="*/ 577 w 1728"/>
                  <a:gd name="T103" fmla="*/ 48 h 3382"/>
                  <a:gd name="T104" fmla="*/ 789 w 1728"/>
                  <a:gd name="T105" fmla="*/ 4 h 3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28" h="3382">
                    <a:moveTo>
                      <a:pt x="864" y="115"/>
                    </a:moveTo>
                    <a:lnTo>
                      <a:pt x="796" y="119"/>
                    </a:lnTo>
                    <a:lnTo>
                      <a:pt x="729" y="127"/>
                    </a:lnTo>
                    <a:lnTo>
                      <a:pt x="665" y="142"/>
                    </a:lnTo>
                    <a:lnTo>
                      <a:pt x="603" y="162"/>
                    </a:lnTo>
                    <a:lnTo>
                      <a:pt x="543" y="187"/>
                    </a:lnTo>
                    <a:lnTo>
                      <a:pt x="487" y="217"/>
                    </a:lnTo>
                    <a:lnTo>
                      <a:pt x="432" y="251"/>
                    </a:lnTo>
                    <a:lnTo>
                      <a:pt x="382" y="291"/>
                    </a:lnTo>
                    <a:lnTo>
                      <a:pt x="335" y="333"/>
                    </a:lnTo>
                    <a:lnTo>
                      <a:pt x="292" y="380"/>
                    </a:lnTo>
                    <a:lnTo>
                      <a:pt x="252" y="430"/>
                    </a:lnTo>
                    <a:lnTo>
                      <a:pt x="217" y="484"/>
                    </a:lnTo>
                    <a:lnTo>
                      <a:pt x="187" y="541"/>
                    </a:lnTo>
                    <a:lnTo>
                      <a:pt x="163" y="600"/>
                    </a:lnTo>
                    <a:lnTo>
                      <a:pt x="142" y="662"/>
                    </a:lnTo>
                    <a:lnTo>
                      <a:pt x="127" y="726"/>
                    </a:lnTo>
                    <a:lnTo>
                      <a:pt x="119" y="792"/>
                    </a:lnTo>
                    <a:lnTo>
                      <a:pt x="115" y="860"/>
                    </a:lnTo>
                    <a:lnTo>
                      <a:pt x="119" y="928"/>
                    </a:lnTo>
                    <a:lnTo>
                      <a:pt x="127" y="994"/>
                    </a:lnTo>
                    <a:lnTo>
                      <a:pt x="142" y="1058"/>
                    </a:lnTo>
                    <a:lnTo>
                      <a:pt x="163" y="1119"/>
                    </a:lnTo>
                    <a:lnTo>
                      <a:pt x="187" y="1179"/>
                    </a:lnTo>
                    <a:lnTo>
                      <a:pt x="217" y="1235"/>
                    </a:lnTo>
                    <a:lnTo>
                      <a:pt x="252" y="1290"/>
                    </a:lnTo>
                    <a:lnTo>
                      <a:pt x="292" y="1340"/>
                    </a:lnTo>
                    <a:lnTo>
                      <a:pt x="335" y="1386"/>
                    </a:lnTo>
                    <a:lnTo>
                      <a:pt x="382" y="1429"/>
                    </a:lnTo>
                    <a:lnTo>
                      <a:pt x="432" y="1468"/>
                    </a:lnTo>
                    <a:lnTo>
                      <a:pt x="487" y="1503"/>
                    </a:lnTo>
                    <a:lnTo>
                      <a:pt x="543" y="1533"/>
                    </a:lnTo>
                    <a:lnTo>
                      <a:pt x="603" y="1558"/>
                    </a:lnTo>
                    <a:lnTo>
                      <a:pt x="665" y="1578"/>
                    </a:lnTo>
                    <a:lnTo>
                      <a:pt x="729" y="1593"/>
                    </a:lnTo>
                    <a:lnTo>
                      <a:pt x="796" y="1601"/>
                    </a:lnTo>
                    <a:lnTo>
                      <a:pt x="864" y="1604"/>
                    </a:lnTo>
                    <a:lnTo>
                      <a:pt x="932" y="1601"/>
                    </a:lnTo>
                    <a:lnTo>
                      <a:pt x="999" y="1593"/>
                    </a:lnTo>
                    <a:lnTo>
                      <a:pt x="1063" y="1578"/>
                    </a:lnTo>
                    <a:lnTo>
                      <a:pt x="1125" y="1558"/>
                    </a:lnTo>
                    <a:lnTo>
                      <a:pt x="1185" y="1533"/>
                    </a:lnTo>
                    <a:lnTo>
                      <a:pt x="1241" y="1503"/>
                    </a:lnTo>
                    <a:lnTo>
                      <a:pt x="1296" y="1468"/>
                    </a:lnTo>
                    <a:lnTo>
                      <a:pt x="1346" y="1429"/>
                    </a:lnTo>
                    <a:lnTo>
                      <a:pt x="1393" y="1386"/>
                    </a:lnTo>
                    <a:lnTo>
                      <a:pt x="1436" y="1340"/>
                    </a:lnTo>
                    <a:lnTo>
                      <a:pt x="1476" y="1290"/>
                    </a:lnTo>
                    <a:lnTo>
                      <a:pt x="1511" y="1235"/>
                    </a:lnTo>
                    <a:lnTo>
                      <a:pt x="1541" y="1179"/>
                    </a:lnTo>
                    <a:lnTo>
                      <a:pt x="1565" y="1119"/>
                    </a:lnTo>
                    <a:lnTo>
                      <a:pt x="1586" y="1058"/>
                    </a:lnTo>
                    <a:lnTo>
                      <a:pt x="1601" y="994"/>
                    </a:lnTo>
                    <a:lnTo>
                      <a:pt x="1609" y="928"/>
                    </a:lnTo>
                    <a:lnTo>
                      <a:pt x="1613" y="860"/>
                    </a:lnTo>
                    <a:lnTo>
                      <a:pt x="1609" y="792"/>
                    </a:lnTo>
                    <a:lnTo>
                      <a:pt x="1601" y="726"/>
                    </a:lnTo>
                    <a:lnTo>
                      <a:pt x="1586" y="662"/>
                    </a:lnTo>
                    <a:lnTo>
                      <a:pt x="1565" y="600"/>
                    </a:lnTo>
                    <a:lnTo>
                      <a:pt x="1541" y="541"/>
                    </a:lnTo>
                    <a:lnTo>
                      <a:pt x="1511" y="484"/>
                    </a:lnTo>
                    <a:lnTo>
                      <a:pt x="1476" y="430"/>
                    </a:lnTo>
                    <a:lnTo>
                      <a:pt x="1436" y="380"/>
                    </a:lnTo>
                    <a:lnTo>
                      <a:pt x="1393" y="333"/>
                    </a:lnTo>
                    <a:lnTo>
                      <a:pt x="1346" y="291"/>
                    </a:lnTo>
                    <a:lnTo>
                      <a:pt x="1296" y="251"/>
                    </a:lnTo>
                    <a:lnTo>
                      <a:pt x="1241" y="217"/>
                    </a:lnTo>
                    <a:lnTo>
                      <a:pt x="1185" y="187"/>
                    </a:lnTo>
                    <a:lnTo>
                      <a:pt x="1125" y="162"/>
                    </a:lnTo>
                    <a:lnTo>
                      <a:pt x="1063" y="142"/>
                    </a:lnTo>
                    <a:lnTo>
                      <a:pt x="999" y="127"/>
                    </a:lnTo>
                    <a:lnTo>
                      <a:pt x="932" y="119"/>
                    </a:lnTo>
                    <a:lnTo>
                      <a:pt x="864" y="115"/>
                    </a:lnTo>
                    <a:close/>
                    <a:moveTo>
                      <a:pt x="864" y="0"/>
                    </a:moveTo>
                    <a:lnTo>
                      <a:pt x="939" y="4"/>
                    </a:lnTo>
                    <a:lnTo>
                      <a:pt x="1012" y="13"/>
                    </a:lnTo>
                    <a:lnTo>
                      <a:pt x="1082" y="28"/>
                    </a:lnTo>
                    <a:lnTo>
                      <a:pt x="1151" y="48"/>
                    </a:lnTo>
                    <a:lnTo>
                      <a:pt x="1216" y="75"/>
                    </a:lnTo>
                    <a:lnTo>
                      <a:pt x="1280" y="107"/>
                    </a:lnTo>
                    <a:lnTo>
                      <a:pt x="1340" y="143"/>
                    </a:lnTo>
                    <a:lnTo>
                      <a:pt x="1397" y="183"/>
                    </a:lnTo>
                    <a:lnTo>
                      <a:pt x="1450" y="228"/>
                    </a:lnTo>
                    <a:lnTo>
                      <a:pt x="1499" y="277"/>
                    </a:lnTo>
                    <a:lnTo>
                      <a:pt x="1544" y="330"/>
                    </a:lnTo>
                    <a:lnTo>
                      <a:pt x="1586" y="387"/>
                    </a:lnTo>
                    <a:lnTo>
                      <a:pt x="1622" y="447"/>
                    </a:lnTo>
                    <a:lnTo>
                      <a:pt x="1653" y="510"/>
                    </a:lnTo>
                    <a:lnTo>
                      <a:pt x="1680" y="575"/>
                    </a:lnTo>
                    <a:lnTo>
                      <a:pt x="1700" y="643"/>
                    </a:lnTo>
                    <a:lnTo>
                      <a:pt x="1715" y="713"/>
                    </a:lnTo>
                    <a:lnTo>
                      <a:pt x="1725" y="785"/>
                    </a:lnTo>
                    <a:lnTo>
                      <a:pt x="1728" y="860"/>
                    </a:lnTo>
                    <a:lnTo>
                      <a:pt x="1725" y="935"/>
                    </a:lnTo>
                    <a:lnTo>
                      <a:pt x="1715" y="1008"/>
                    </a:lnTo>
                    <a:lnTo>
                      <a:pt x="1699" y="1079"/>
                    </a:lnTo>
                    <a:lnTo>
                      <a:pt x="1678" y="1148"/>
                    </a:lnTo>
                    <a:lnTo>
                      <a:pt x="1651" y="1214"/>
                    </a:lnTo>
                    <a:lnTo>
                      <a:pt x="1619" y="1278"/>
                    </a:lnTo>
                    <a:lnTo>
                      <a:pt x="1582" y="1337"/>
                    </a:lnTo>
                    <a:lnTo>
                      <a:pt x="1540" y="1395"/>
                    </a:lnTo>
                    <a:lnTo>
                      <a:pt x="1494" y="1448"/>
                    </a:lnTo>
                    <a:lnTo>
                      <a:pt x="1442" y="1497"/>
                    </a:lnTo>
                    <a:lnTo>
                      <a:pt x="1389" y="1542"/>
                    </a:lnTo>
                    <a:lnTo>
                      <a:pt x="1330" y="1582"/>
                    </a:lnTo>
                    <a:lnTo>
                      <a:pt x="1269" y="1618"/>
                    </a:lnTo>
                    <a:lnTo>
                      <a:pt x="1205" y="1649"/>
                    </a:lnTo>
                    <a:lnTo>
                      <a:pt x="1138" y="1675"/>
                    </a:lnTo>
                    <a:lnTo>
                      <a:pt x="1068" y="1695"/>
                    </a:lnTo>
                    <a:lnTo>
                      <a:pt x="996" y="1709"/>
                    </a:lnTo>
                    <a:lnTo>
                      <a:pt x="922" y="1717"/>
                    </a:lnTo>
                    <a:lnTo>
                      <a:pt x="922" y="3324"/>
                    </a:lnTo>
                    <a:lnTo>
                      <a:pt x="919" y="3342"/>
                    </a:lnTo>
                    <a:lnTo>
                      <a:pt x="911" y="3358"/>
                    </a:lnTo>
                    <a:lnTo>
                      <a:pt x="898" y="3370"/>
                    </a:lnTo>
                    <a:lnTo>
                      <a:pt x="882" y="3379"/>
                    </a:lnTo>
                    <a:lnTo>
                      <a:pt x="864" y="3382"/>
                    </a:lnTo>
                    <a:lnTo>
                      <a:pt x="846" y="3379"/>
                    </a:lnTo>
                    <a:lnTo>
                      <a:pt x="830" y="3370"/>
                    </a:lnTo>
                    <a:lnTo>
                      <a:pt x="817" y="3358"/>
                    </a:lnTo>
                    <a:lnTo>
                      <a:pt x="809" y="3342"/>
                    </a:lnTo>
                    <a:lnTo>
                      <a:pt x="806" y="3324"/>
                    </a:lnTo>
                    <a:lnTo>
                      <a:pt x="806" y="1717"/>
                    </a:lnTo>
                    <a:lnTo>
                      <a:pt x="732" y="1709"/>
                    </a:lnTo>
                    <a:lnTo>
                      <a:pt x="660" y="1695"/>
                    </a:lnTo>
                    <a:lnTo>
                      <a:pt x="590" y="1675"/>
                    </a:lnTo>
                    <a:lnTo>
                      <a:pt x="523" y="1649"/>
                    </a:lnTo>
                    <a:lnTo>
                      <a:pt x="459" y="1618"/>
                    </a:lnTo>
                    <a:lnTo>
                      <a:pt x="398" y="1582"/>
                    </a:lnTo>
                    <a:lnTo>
                      <a:pt x="339" y="1542"/>
                    </a:lnTo>
                    <a:lnTo>
                      <a:pt x="286" y="1497"/>
                    </a:lnTo>
                    <a:lnTo>
                      <a:pt x="234" y="1448"/>
                    </a:lnTo>
                    <a:lnTo>
                      <a:pt x="188" y="1395"/>
                    </a:lnTo>
                    <a:lnTo>
                      <a:pt x="146" y="1337"/>
                    </a:lnTo>
                    <a:lnTo>
                      <a:pt x="109" y="1278"/>
                    </a:lnTo>
                    <a:lnTo>
                      <a:pt x="77" y="1214"/>
                    </a:lnTo>
                    <a:lnTo>
                      <a:pt x="50" y="1148"/>
                    </a:lnTo>
                    <a:lnTo>
                      <a:pt x="29" y="1079"/>
                    </a:lnTo>
                    <a:lnTo>
                      <a:pt x="13" y="1008"/>
                    </a:lnTo>
                    <a:lnTo>
                      <a:pt x="3" y="935"/>
                    </a:lnTo>
                    <a:lnTo>
                      <a:pt x="0" y="860"/>
                    </a:lnTo>
                    <a:lnTo>
                      <a:pt x="3" y="785"/>
                    </a:lnTo>
                    <a:lnTo>
                      <a:pt x="13" y="713"/>
                    </a:lnTo>
                    <a:lnTo>
                      <a:pt x="28" y="643"/>
                    </a:lnTo>
                    <a:lnTo>
                      <a:pt x="48" y="575"/>
                    </a:lnTo>
                    <a:lnTo>
                      <a:pt x="75" y="510"/>
                    </a:lnTo>
                    <a:lnTo>
                      <a:pt x="106" y="447"/>
                    </a:lnTo>
                    <a:lnTo>
                      <a:pt x="142" y="387"/>
                    </a:lnTo>
                    <a:lnTo>
                      <a:pt x="184" y="330"/>
                    </a:lnTo>
                    <a:lnTo>
                      <a:pt x="229" y="277"/>
                    </a:lnTo>
                    <a:lnTo>
                      <a:pt x="278" y="228"/>
                    </a:lnTo>
                    <a:lnTo>
                      <a:pt x="331" y="183"/>
                    </a:lnTo>
                    <a:lnTo>
                      <a:pt x="388" y="143"/>
                    </a:lnTo>
                    <a:lnTo>
                      <a:pt x="448" y="107"/>
                    </a:lnTo>
                    <a:lnTo>
                      <a:pt x="512" y="75"/>
                    </a:lnTo>
                    <a:lnTo>
                      <a:pt x="577" y="48"/>
                    </a:lnTo>
                    <a:lnTo>
                      <a:pt x="646" y="28"/>
                    </a:lnTo>
                    <a:lnTo>
                      <a:pt x="716" y="13"/>
                    </a:lnTo>
                    <a:lnTo>
                      <a:pt x="789" y="4"/>
                    </a:lnTo>
                    <a:lnTo>
                      <a:pt x="86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49" name="Freeform 14">
                <a:extLst>
                  <a:ext uri="{FF2B5EF4-FFF2-40B4-BE49-F238E27FC236}">
                    <a16:creationId xmlns:a16="http://schemas.microsoft.com/office/drawing/2014/main" id="{45169B55-41D6-4C08-99D2-70B2B60DC642}"/>
                  </a:ext>
                </a:extLst>
              </p:cNvPr>
              <p:cNvSpPr>
                <a:spLocks noEditPoints="1"/>
              </p:cNvSpPr>
              <p:nvPr/>
            </p:nvSpPr>
            <p:spPr bwMode="auto">
              <a:xfrm>
                <a:off x="6003925" y="3200401"/>
                <a:ext cx="82550" cy="80963"/>
              </a:xfrm>
              <a:custGeom>
                <a:avLst/>
                <a:gdLst>
                  <a:gd name="T0" fmla="*/ 205 w 461"/>
                  <a:gd name="T1" fmla="*/ 118 h 459"/>
                  <a:gd name="T2" fmla="*/ 159 w 461"/>
                  <a:gd name="T3" fmla="*/ 140 h 459"/>
                  <a:gd name="T4" fmla="*/ 128 w 461"/>
                  <a:gd name="T5" fmla="*/ 179 h 459"/>
                  <a:gd name="T6" fmla="*/ 116 w 461"/>
                  <a:gd name="T7" fmla="*/ 230 h 459"/>
                  <a:gd name="T8" fmla="*/ 128 w 461"/>
                  <a:gd name="T9" fmla="*/ 280 h 459"/>
                  <a:gd name="T10" fmla="*/ 159 w 461"/>
                  <a:gd name="T11" fmla="*/ 320 h 459"/>
                  <a:gd name="T12" fmla="*/ 205 w 461"/>
                  <a:gd name="T13" fmla="*/ 341 h 459"/>
                  <a:gd name="T14" fmla="*/ 257 w 461"/>
                  <a:gd name="T15" fmla="*/ 341 h 459"/>
                  <a:gd name="T16" fmla="*/ 303 w 461"/>
                  <a:gd name="T17" fmla="*/ 320 h 459"/>
                  <a:gd name="T18" fmla="*/ 335 w 461"/>
                  <a:gd name="T19" fmla="*/ 280 h 459"/>
                  <a:gd name="T20" fmla="*/ 347 w 461"/>
                  <a:gd name="T21" fmla="*/ 230 h 459"/>
                  <a:gd name="T22" fmla="*/ 335 w 461"/>
                  <a:gd name="T23" fmla="*/ 179 h 459"/>
                  <a:gd name="T24" fmla="*/ 303 w 461"/>
                  <a:gd name="T25" fmla="*/ 140 h 459"/>
                  <a:gd name="T26" fmla="*/ 257 w 461"/>
                  <a:gd name="T27" fmla="*/ 118 h 459"/>
                  <a:gd name="T28" fmla="*/ 231 w 461"/>
                  <a:gd name="T29" fmla="*/ 0 h 459"/>
                  <a:gd name="T30" fmla="*/ 304 w 461"/>
                  <a:gd name="T31" fmla="*/ 12 h 459"/>
                  <a:gd name="T32" fmla="*/ 367 w 461"/>
                  <a:gd name="T33" fmla="*/ 45 h 459"/>
                  <a:gd name="T34" fmla="*/ 416 w 461"/>
                  <a:gd name="T35" fmla="*/ 94 h 459"/>
                  <a:gd name="T36" fmla="*/ 449 w 461"/>
                  <a:gd name="T37" fmla="*/ 158 h 459"/>
                  <a:gd name="T38" fmla="*/ 461 w 461"/>
                  <a:gd name="T39" fmla="*/ 230 h 459"/>
                  <a:gd name="T40" fmla="*/ 449 w 461"/>
                  <a:gd name="T41" fmla="*/ 303 h 459"/>
                  <a:gd name="T42" fmla="*/ 416 w 461"/>
                  <a:gd name="T43" fmla="*/ 365 h 459"/>
                  <a:gd name="T44" fmla="*/ 367 w 461"/>
                  <a:gd name="T45" fmla="*/ 414 h 459"/>
                  <a:gd name="T46" fmla="*/ 304 w 461"/>
                  <a:gd name="T47" fmla="*/ 447 h 459"/>
                  <a:gd name="T48" fmla="*/ 231 w 461"/>
                  <a:gd name="T49" fmla="*/ 459 h 459"/>
                  <a:gd name="T50" fmla="*/ 159 w 461"/>
                  <a:gd name="T51" fmla="*/ 447 h 459"/>
                  <a:gd name="T52" fmla="*/ 94 w 461"/>
                  <a:gd name="T53" fmla="*/ 414 h 459"/>
                  <a:gd name="T54" fmla="*/ 45 w 461"/>
                  <a:gd name="T55" fmla="*/ 365 h 459"/>
                  <a:gd name="T56" fmla="*/ 12 w 461"/>
                  <a:gd name="T57" fmla="*/ 303 h 459"/>
                  <a:gd name="T58" fmla="*/ 0 w 461"/>
                  <a:gd name="T59" fmla="*/ 230 h 459"/>
                  <a:gd name="T60" fmla="*/ 12 w 461"/>
                  <a:gd name="T61" fmla="*/ 158 h 459"/>
                  <a:gd name="T62" fmla="*/ 45 w 461"/>
                  <a:gd name="T63" fmla="*/ 94 h 459"/>
                  <a:gd name="T64" fmla="*/ 94 w 461"/>
                  <a:gd name="T65" fmla="*/ 45 h 459"/>
                  <a:gd name="T66" fmla="*/ 159 w 461"/>
                  <a:gd name="T67" fmla="*/ 12 h 459"/>
                  <a:gd name="T68" fmla="*/ 231 w 461"/>
                  <a:gd name="T6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1" h="459">
                    <a:moveTo>
                      <a:pt x="231" y="115"/>
                    </a:moveTo>
                    <a:lnTo>
                      <a:pt x="205" y="118"/>
                    </a:lnTo>
                    <a:lnTo>
                      <a:pt x="180" y="127"/>
                    </a:lnTo>
                    <a:lnTo>
                      <a:pt x="159" y="140"/>
                    </a:lnTo>
                    <a:lnTo>
                      <a:pt x="140" y="158"/>
                    </a:lnTo>
                    <a:lnTo>
                      <a:pt x="128" y="179"/>
                    </a:lnTo>
                    <a:lnTo>
                      <a:pt x="119" y="204"/>
                    </a:lnTo>
                    <a:lnTo>
                      <a:pt x="116" y="230"/>
                    </a:lnTo>
                    <a:lnTo>
                      <a:pt x="119" y="256"/>
                    </a:lnTo>
                    <a:lnTo>
                      <a:pt x="128" y="280"/>
                    </a:lnTo>
                    <a:lnTo>
                      <a:pt x="140" y="301"/>
                    </a:lnTo>
                    <a:lnTo>
                      <a:pt x="159" y="320"/>
                    </a:lnTo>
                    <a:lnTo>
                      <a:pt x="180" y="332"/>
                    </a:lnTo>
                    <a:lnTo>
                      <a:pt x="205" y="341"/>
                    </a:lnTo>
                    <a:lnTo>
                      <a:pt x="231" y="344"/>
                    </a:lnTo>
                    <a:lnTo>
                      <a:pt x="257" y="341"/>
                    </a:lnTo>
                    <a:lnTo>
                      <a:pt x="282" y="332"/>
                    </a:lnTo>
                    <a:lnTo>
                      <a:pt x="303" y="320"/>
                    </a:lnTo>
                    <a:lnTo>
                      <a:pt x="321" y="301"/>
                    </a:lnTo>
                    <a:lnTo>
                      <a:pt x="335" y="280"/>
                    </a:lnTo>
                    <a:lnTo>
                      <a:pt x="344" y="256"/>
                    </a:lnTo>
                    <a:lnTo>
                      <a:pt x="347" y="230"/>
                    </a:lnTo>
                    <a:lnTo>
                      <a:pt x="344" y="204"/>
                    </a:lnTo>
                    <a:lnTo>
                      <a:pt x="335" y="179"/>
                    </a:lnTo>
                    <a:lnTo>
                      <a:pt x="321" y="158"/>
                    </a:lnTo>
                    <a:lnTo>
                      <a:pt x="303" y="140"/>
                    </a:lnTo>
                    <a:lnTo>
                      <a:pt x="282" y="127"/>
                    </a:lnTo>
                    <a:lnTo>
                      <a:pt x="257" y="118"/>
                    </a:lnTo>
                    <a:lnTo>
                      <a:pt x="231" y="115"/>
                    </a:lnTo>
                    <a:close/>
                    <a:moveTo>
                      <a:pt x="231" y="0"/>
                    </a:moveTo>
                    <a:lnTo>
                      <a:pt x="269" y="4"/>
                    </a:lnTo>
                    <a:lnTo>
                      <a:pt x="304" y="12"/>
                    </a:lnTo>
                    <a:lnTo>
                      <a:pt x="337" y="26"/>
                    </a:lnTo>
                    <a:lnTo>
                      <a:pt x="367" y="45"/>
                    </a:lnTo>
                    <a:lnTo>
                      <a:pt x="394" y="67"/>
                    </a:lnTo>
                    <a:lnTo>
                      <a:pt x="416" y="94"/>
                    </a:lnTo>
                    <a:lnTo>
                      <a:pt x="436" y="125"/>
                    </a:lnTo>
                    <a:lnTo>
                      <a:pt x="449" y="158"/>
                    </a:lnTo>
                    <a:lnTo>
                      <a:pt x="458" y="193"/>
                    </a:lnTo>
                    <a:lnTo>
                      <a:pt x="461" y="230"/>
                    </a:lnTo>
                    <a:lnTo>
                      <a:pt x="458" y="267"/>
                    </a:lnTo>
                    <a:lnTo>
                      <a:pt x="449" y="303"/>
                    </a:lnTo>
                    <a:lnTo>
                      <a:pt x="436" y="335"/>
                    </a:lnTo>
                    <a:lnTo>
                      <a:pt x="416" y="365"/>
                    </a:lnTo>
                    <a:lnTo>
                      <a:pt x="394" y="392"/>
                    </a:lnTo>
                    <a:lnTo>
                      <a:pt x="367" y="414"/>
                    </a:lnTo>
                    <a:lnTo>
                      <a:pt x="337" y="433"/>
                    </a:lnTo>
                    <a:lnTo>
                      <a:pt x="304" y="447"/>
                    </a:lnTo>
                    <a:lnTo>
                      <a:pt x="269" y="456"/>
                    </a:lnTo>
                    <a:lnTo>
                      <a:pt x="231" y="459"/>
                    </a:lnTo>
                    <a:lnTo>
                      <a:pt x="194" y="456"/>
                    </a:lnTo>
                    <a:lnTo>
                      <a:pt x="159" y="447"/>
                    </a:lnTo>
                    <a:lnTo>
                      <a:pt x="125" y="433"/>
                    </a:lnTo>
                    <a:lnTo>
                      <a:pt x="94" y="414"/>
                    </a:lnTo>
                    <a:lnTo>
                      <a:pt x="68" y="392"/>
                    </a:lnTo>
                    <a:lnTo>
                      <a:pt x="45" y="365"/>
                    </a:lnTo>
                    <a:lnTo>
                      <a:pt x="26" y="335"/>
                    </a:lnTo>
                    <a:lnTo>
                      <a:pt x="12" y="303"/>
                    </a:lnTo>
                    <a:lnTo>
                      <a:pt x="4" y="267"/>
                    </a:lnTo>
                    <a:lnTo>
                      <a:pt x="0" y="230"/>
                    </a:lnTo>
                    <a:lnTo>
                      <a:pt x="4" y="193"/>
                    </a:lnTo>
                    <a:lnTo>
                      <a:pt x="12" y="158"/>
                    </a:lnTo>
                    <a:lnTo>
                      <a:pt x="26" y="125"/>
                    </a:lnTo>
                    <a:lnTo>
                      <a:pt x="45" y="94"/>
                    </a:lnTo>
                    <a:lnTo>
                      <a:pt x="68" y="67"/>
                    </a:lnTo>
                    <a:lnTo>
                      <a:pt x="94" y="45"/>
                    </a:lnTo>
                    <a:lnTo>
                      <a:pt x="125" y="26"/>
                    </a:lnTo>
                    <a:lnTo>
                      <a:pt x="159" y="12"/>
                    </a:lnTo>
                    <a:lnTo>
                      <a:pt x="194" y="4"/>
                    </a:lnTo>
                    <a:lnTo>
                      <a:pt x="23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50" name="组合 149">
            <a:extLst>
              <a:ext uri="{FF2B5EF4-FFF2-40B4-BE49-F238E27FC236}">
                <a16:creationId xmlns:a16="http://schemas.microsoft.com/office/drawing/2014/main" id="{5E873C24-6788-4A3D-9317-CE63C080ACBB}"/>
              </a:ext>
            </a:extLst>
          </p:cNvPr>
          <p:cNvGrpSpPr/>
          <p:nvPr/>
        </p:nvGrpSpPr>
        <p:grpSpPr>
          <a:xfrm>
            <a:off x="7720958" y="4832468"/>
            <a:ext cx="756000" cy="756000"/>
            <a:chOff x="2463401" y="4272088"/>
            <a:chExt cx="756000" cy="756000"/>
          </a:xfrm>
        </p:grpSpPr>
        <p:sp>
          <p:nvSpPr>
            <p:cNvPr id="151" name="Oval 27">
              <a:extLst>
                <a:ext uri="{FF2B5EF4-FFF2-40B4-BE49-F238E27FC236}">
                  <a16:creationId xmlns:a16="http://schemas.microsoft.com/office/drawing/2014/main" id="{E14B6300-869A-4F97-A021-745EDDCE6850}"/>
                </a:ext>
              </a:extLst>
            </p:cNvPr>
            <p:cNvSpPr>
              <a:spLocks noChangeAspect="1"/>
            </p:cNvSpPr>
            <p:nvPr/>
          </p:nvSpPr>
          <p:spPr>
            <a:xfrm flipH="1">
              <a:off x="2463401" y="4272088"/>
              <a:ext cx="756000" cy="756000"/>
            </a:xfrm>
            <a:prstGeom prst="ellipse">
              <a:avLst/>
            </a:prstGeom>
            <a:noFill/>
            <a:ln w="12700" cap="flat" cmpd="sng" algn="ctr">
              <a:solidFill>
                <a:srgbClr val="A8ACB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52" name="Group 73">
              <a:extLst>
                <a:ext uri="{FF2B5EF4-FFF2-40B4-BE49-F238E27FC236}">
                  <a16:creationId xmlns:a16="http://schemas.microsoft.com/office/drawing/2014/main" id="{9CD736D4-BD2D-4684-8E62-7C94D7441C1F}"/>
                </a:ext>
              </a:extLst>
            </p:cNvPr>
            <p:cNvGrpSpPr>
              <a:grpSpLocks noChangeAspect="1"/>
            </p:cNvGrpSpPr>
            <p:nvPr/>
          </p:nvGrpSpPr>
          <p:grpSpPr>
            <a:xfrm>
              <a:off x="2729712" y="4534602"/>
              <a:ext cx="246063" cy="252000"/>
              <a:chOff x="5348288" y="2809875"/>
              <a:chExt cx="592138" cy="606425"/>
            </a:xfrm>
          </p:grpSpPr>
          <p:sp>
            <p:nvSpPr>
              <p:cNvPr id="153" name="Freeform 19">
                <a:extLst>
                  <a:ext uri="{FF2B5EF4-FFF2-40B4-BE49-F238E27FC236}">
                    <a16:creationId xmlns:a16="http://schemas.microsoft.com/office/drawing/2014/main" id="{D6570942-B5D1-4D11-B88D-2B4067BD89CA}"/>
                  </a:ext>
                </a:extLst>
              </p:cNvPr>
              <p:cNvSpPr>
                <a:spLocks noEditPoints="1"/>
              </p:cNvSpPr>
              <p:nvPr/>
            </p:nvSpPr>
            <p:spPr bwMode="auto">
              <a:xfrm>
                <a:off x="5592763" y="3305175"/>
                <a:ext cx="82550" cy="80963"/>
              </a:xfrm>
              <a:custGeom>
                <a:avLst/>
                <a:gdLst>
                  <a:gd name="T0" fmla="*/ 205 w 464"/>
                  <a:gd name="T1" fmla="*/ 118 h 458"/>
                  <a:gd name="T2" fmla="*/ 160 w 464"/>
                  <a:gd name="T3" fmla="*/ 140 h 458"/>
                  <a:gd name="T4" fmla="*/ 128 w 464"/>
                  <a:gd name="T5" fmla="*/ 180 h 458"/>
                  <a:gd name="T6" fmla="*/ 116 w 464"/>
                  <a:gd name="T7" fmla="*/ 230 h 458"/>
                  <a:gd name="T8" fmla="*/ 128 w 464"/>
                  <a:gd name="T9" fmla="*/ 280 h 458"/>
                  <a:gd name="T10" fmla="*/ 160 w 464"/>
                  <a:gd name="T11" fmla="*/ 319 h 458"/>
                  <a:gd name="T12" fmla="*/ 205 w 464"/>
                  <a:gd name="T13" fmla="*/ 341 h 458"/>
                  <a:gd name="T14" fmla="*/ 259 w 464"/>
                  <a:gd name="T15" fmla="*/ 341 h 458"/>
                  <a:gd name="T16" fmla="*/ 304 w 464"/>
                  <a:gd name="T17" fmla="*/ 319 h 458"/>
                  <a:gd name="T18" fmla="*/ 336 w 464"/>
                  <a:gd name="T19" fmla="*/ 280 h 458"/>
                  <a:gd name="T20" fmla="*/ 348 w 464"/>
                  <a:gd name="T21" fmla="*/ 230 h 458"/>
                  <a:gd name="T22" fmla="*/ 336 w 464"/>
                  <a:gd name="T23" fmla="*/ 180 h 458"/>
                  <a:gd name="T24" fmla="*/ 304 w 464"/>
                  <a:gd name="T25" fmla="*/ 140 h 458"/>
                  <a:gd name="T26" fmla="*/ 259 w 464"/>
                  <a:gd name="T27" fmla="*/ 118 h 458"/>
                  <a:gd name="T28" fmla="*/ 232 w 464"/>
                  <a:gd name="T29" fmla="*/ 0 h 458"/>
                  <a:gd name="T30" fmla="*/ 305 w 464"/>
                  <a:gd name="T31" fmla="*/ 12 h 458"/>
                  <a:gd name="T32" fmla="*/ 368 w 464"/>
                  <a:gd name="T33" fmla="*/ 45 h 458"/>
                  <a:gd name="T34" fmla="*/ 419 w 464"/>
                  <a:gd name="T35" fmla="*/ 95 h 458"/>
                  <a:gd name="T36" fmla="*/ 452 w 464"/>
                  <a:gd name="T37" fmla="*/ 157 h 458"/>
                  <a:gd name="T38" fmla="*/ 464 w 464"/>
                  <a:gd name="T39" fmla="*/ 230 h 458"/>
                  <a:gd name="T40" fmla="*/ 452 w 464"/>
                  <a:gd name="T41" fmla="*/ 302 h 458"/>
                  <a:gd name="T42" fmla="*/ 419 w 464"/>
                  <a:gd name="T43" fmla="*/ 365 h 458"/>
                  <a:gd name="T44" fmla="*/ 368 w 464"/>
                  <a:gd name="T45" fmla="*/ 415 h 458"/>
                  <a:gd name="T46" fmla="*/ 305 w 464"/>
                  <a:gd name="T47" fmla="*/ 447 h 458"/>
                  <a:gd name="T48" fmla="*/ 232 w 464"/>
                  <a:gd name="T49" fmla="*/ 458 h 458"/>
                  <a:gd name="T50" fmla="*/ 159 w 464"/>
                  <a:gd name="T51" fmla="*/ 447 h 458"/>
                  <a:gd name="T52" fmla="*/ 95 w 464"/>
                  <a:gd name="T53" fmla="*/ 415 h 458"/>
                  <a:gd name="T54" fmla="*/ 45 w 464"/>
                  <a:gd name="T55" fmla="*/ 365 h 458"/>
                  <a:gd name="T56" fmla="*/ 12 w 464"/>
                  <a:gd name="T57" fmla="*/ 302 h 458"/>
                  <a:gd name="T58" fmla="*/ 0 w 464"/>
                  <a:gd name="T59" fmla="*/ 230 h 458"/>
                  <a:gd name="T60" fmla="*/ 12 w 464"/>
                  <a:gd name="T61" fmla="*/ 157 h 458"/>
                  <a:gd name="T62" fmla="*/ 45 w 464"/>
                  <a:gd name="T63" fmla="*/ 95 h 458"/>
                  <a:gd name="T64" fmla="*/ 95 w 464"/>
                  <a:gd name="T65" fmla="*/ 45 h 458"/>
                  <a:gd name="T66" fmla="*/ 159 w 464"/>
                  <a:gd name="T67" fmla="*/ 12 h 458"/>
                  <a:gd name="T68" fmla="*/ 232 w 464"/>
                  <a:gd name="T69"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4" h="458">
                    <a:moveTo>
                      <a:pt x="232" y="115"/>
                    </a:moveTo>
                    <a:lnTo>
                      <a:pt x="205" y="118"/>
                    </a:lnTo>
                    <a:lnTo>
                      <a:pt x="181" y="127"/>
                    </a:lnTo>
                    <a:lnTo>
                      <a:pt x="160" y="140"/>
                    </a:lnTo>
                    <a:lnTo>
                      <a:pt x="142" y="158"/>
                    </a:lnTo>
                    <a:lnTo>
                      <a:pt x="128" y="180"/>
                    </a:lnTo>
                    <a:lnTo>
                      <a:pt x="119" y="203"/>
                    </a:lnTo>
                    <a:lnTo>
                      <a:pt x="116" y="230"/>
                    </a:lnTo>
                    <a:lnTo>
                      <a:pt x="119" y="255"/>
                    </a:lnTo>
                    <a:lnTo>
                      <a:pt x="128" y="280"/>
                    </a:lnTo>
                    <a:lnTo>
                      <a:pt x="142" y="301"/>
                    </a:lnTo>
                    <a:lnTo>
                      <a:pt x="160" y="319"/>
                    </a:lnTo>
                    <a:lnTo>
                      <a:pt x="181" y="333"/>
                    </a:lnTo>
                    <a:lnTo>
                      <a:pt x="205" y="341"/>
                    </a:lnTo>
                    <a:lnTo>
                      <a:pt x="232" y="345"/>
                    </a:lnTo>
                    <a:lnTo>
                      <a:pt x="259" y="341"/>
                    </a:lnTo>
                    <a:lnTo>
                      <a:pt x="282" y="333"/>
                    </a:lnTo>
                    <a:lnTo>
                      <a:pt x="304" y="319"/>
                    </a:lnTo>
                    <a:lnTo>
                      <a:pt x="322" y="301"/>
                    </a:lnTo>
                    <a:lnTo>
                      <a:pt x="336" y="280"/>
                    </a:lnTo>
                    <a:lnTo>
                      <a:pt x="345" y="255"/>
                    </a:lnTo>
                    <a:lnTo>
                      <a:pt x="348" y="230"/>
                    </a:lnTo>
                    <a:lnTo>
                      <a:pt x="345" y="203"/>
                    </a:lnTo>
                    <a:lnTo>
                      <a:pt x="336" y="180"/>
                    </a:lnTo>
                    <a:lnTo>
                      <a:pt x="322" y="158"/>
                    </a:lnTo>
                    <a:lnTo>
                      <a:pt x="304" y="140"/>
                    </a:lnTo>
                    <a:lnTo>
                      <a:pt x="282" y="127"/>
                    </a:lnTo>
                    <a:lnTo>
                      <a:pt x="259" y="118"/>
                    </a:lnTo>
                    <a:lnTo>
                      <a:pt x="232" y="115"/>
                    </a:lnTo>
                    <a:close/>
                    <a:moveTo>
                      <a:pt x="232" y="0"/>
                    </a:moveTo>
                    <a:lnTo>
                      <a:pt x="270" y="3"/>
                    </a:lnTo>
                    <a:lnTo>
                      <a:pt x="305" y="12"/>
                    </a:lnTo>
                    <a:lnTo>
                      <a:pt x="338" y="26"/>
                    </a:lnTo>
                    <a:lnTo>
                      <a:pt x="368" y="45"/>
                    </a:lnTo>
                    <a:lnTo>
                      <a:pt x="395" y="68"/>
                    </a:lnTo>
                    <a:lnTo>
                      <a:pt x="419" y="95"/>
                    </a:lnTo>
                    <a:lnTo>
                      <a:pt x="437" y="124"/>
                    </a:lnTo>
                    <a:lnTo>
                      <a:pt x="452" y="157"/>
                    </a:lnTo>
                    <a:lnTo>
                      <a:pt x="461" y="193"/>
                    </a:lnTo>
                    <a:lnTo>
                      <a:pt x="464" y="230"/>
                    </a:lnTo>
                    <a:lnTo>
                      <a:pt x="461" y="267"/>
                    </a:lnTo>
                    <a:lnTo>
                      <a:pt x="452" y="302"/>
                    </a:lnTo>
                    <a:lnTo>
                      <a:pt x="437" y="335"/>
                    </a:lnTo>
                    <a:lnTo>
                      <a:pt x="419" y="365"/>
                    </a:lnTo>
                    <a:lnTo>
                      <a:pt x="395" y="391"/>
                    </a:lnTo>
                    <a:lnTo>
                      <a:pt x="368" y="415"/>
                    </a:lnTo>
                    <a:lnTo>
                      <a:pt x="338" y="433"/>
                    </a:lnTo>
                    <a:lnTo>
                      <a:pt x="305" y="447"/>
                    </a:lnTo>
                    <a:lnTo>
                      <a:pt x="270" y="456"/>
                    </a:lnTo>
                    <a:lnTo>
                      <a:pt x="232" y="458"/>
                    </a:lnTo>
                    <a:lnTo>
                      <a:pt x="194" y="456"/>
                    </a:lnTo>
                    <a:lnTo>
                      <a:pt x="159" y="447"/>
                    </a:lnTo>
                    <a:lnTo>
                      <a:pt x="126" y="433"/>
                    </a:lnTo>
                    <a:lnTo>
                      <a:pt x="95" y="415"/>
                    </a:lnTo>
                    <a:lnTo>
                      <a:pt x="69" y="391"/>
                    </a:lnTo>
                    <a:lnTo>
                      <a:pt x="45" y="365"/>
                    </a:lnTo>
                    <a:lnTo>
                      <a:pt x="26" y="335"/>
                    </a:lnTo>
                    <a:lnTo>
                      <a:pt x="12" y="302"/>
                    </a:lnTo>
                    <a:lnTo>
                      <a:pt x="3" y="267"/>
                    </a:lnTo>
                    <a:lnTo>
                      <a:pt x="0" y="230"/>
                    </a:lnTo>
                    <a:lnTo>
                      <a:pt x="3" y="193"/>
                    </a:lnTo>
                    <a:lnTo>
                      <a:pt x="12" y="157"/>
                    </a:lnTo>
                    <a:lnTo>
                      <a:pt x="26" y="124"/>
                    </a:lnTo>
                    <a:lnTo>
                      <a:pt x="45" y="95"/>
                    </a:lnTo>
                    <a:lnTo>
                      <a:pt x="69" y="68"/>
                    </a:lnTo>
                    <a:lnTo>
                      <a:pt x="95" y="45"/>
                    </a:lnTo>
                    <a:lnTo>
                      <a:pt x="126" y="26"/>
                    </a:lnTo>
                    <a:lnTo>
                      <a:pt x="159" y="12"/>
                    </a:lnTo>
                    <a:lnTo>
                      <a:pt x="194" y="3"/>
                    </a:lnTo>
                    <a:lnTo>
                      <a:pt x="23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4" name="Freeform 20">
                <a:extLst>
                  <a:ext uri="{FF2B5EF4-FFF2-40B4-BE49-F238E27FC236}">
                    <a16:creationId xmlns:a16="http://schemas.microsoft.com/office/drawing/2014/main" id="{A41EBE1F-0A30-4070-8794-DD47A2551F96}"/>
                  </a:ext>
                </a:extLst>
              </p:cNvPr>
              <p:cNvSpPr>
                <a:spLocks/>
              </p:cNvSpPr>
              <p:nvPr/>
            </p:nvSpPr>
            <p:spPr bwMode="auto">
              <a:xfrm>
                <a:off x="5592763" y="2840038"/>
                <a:ext cx="61913" cy="20638"/>
              </a:xfrm>
              <a:custGeom>
                <a:avLst/>
                <a:gdLst>
                  <a:gd name="T0" fmla="*/ 58 w 348"/>
                  <a:gd name="T1" fmla="*/ 0 h 115"/>
                  <a:gd name="T2" fmla="*/ 290 w 348"/>
                  <a:gd name="T3" fmla="*/ 0 h 115"/>
                  <a:gd name="T4" fmla="*/ 308 w 348"/>
                  <a:gd name="T5" fmla="*/ 4 h 115"/>
                  <a:gd name="T6" fmla="*/ 324 w 348"/>
                  <a:gd name="T7" fmla="*/ 11 h 115"/>
                  <a:gd name="T8" fmla="*/ 336 w 348"/>
                  <a:gd name="T9" fmla="*/ 24 h 115"/>
                  <a:gd name="T10" fmla="*/ 345 w 348"/>
                  <a:gd name="T11" fmla="*/ 40 h 115"/>
                  <a:gd name="T12" fmla="*/ 348 w 348"/>
                  <a:gd name="T13" fmla="*/ 58 h 115"/>
                  <a:gd name="T14" fmla="*/ 345 w 348"/>
                  <a:gd name="T15" fmla="*/ 76 h 115"/>
                  <a:gd name="T16" fmla="*/ 336 w 348"/>
                  <a:gd name="T17" fmla="*/ 92 h 115"/>
                  <a:gd name="T18" fmla="*/ 324 w 348"/>
                  <a:gd name="T19" fmla="*/ 103 h 115"/>
                  <a:gd name="T20" fmla="*/ 308 w 348"/>
                  <a:gd name="T21" fmla="*/ 112 h 115"/>
                  <a:gd name="T22" fmla="*/ 290 w 348"/>
                  <a:gd name="T23" fmla="*/ 115 h 115"/>
                  <a:gd name="T24" fmla="*/ 58 w 348"/>
                  <a:gd name="T25" fmla="*/ 115 h 115"/>
                  <a:gd name="T26" fmla="*/ 40 w 348"/>
                  <a:gd name="T27" fmla="*/ 112 h 115"/>
                  <a:gd name="T28" fmla="*/ 23 w 348"/>
                  <a:gd name="T29" fmla="*/ 103 h 115"/>
                  <a:gd name="T30" fmla="*/ 12 w 348"/>
                  <a:gd name="T31" fmla="*/ 92 h 115"/>
                  <a:gd name="T32" fmla="*/ 3 w 348"/>
                  <a:gd name="T33" fmla="*/ 76 h 115"/>
                  <a:gd name="T34" fmla="*/ 0 w 348"/>
                  <a:gd name="T35" fmla="*/ 58 h 115"/>
                  <a:gd name="T36" fmla="*/ 3 w 348"/>
                  <a:gd name="T37" fmla="*/ 40 h 115"/>
                  <a:gd name="T38" fmla="*/ 12 w 348"/>
                  <a:gd name="T39" fmla="*/ 24 h 115"/>
                  <a:gd name="T40" fmla="*/ 23 w 348"/>
                  <a:gd name="T41" fmla="*/ 11 h 115"/>
                  <a:gd name="T42" fmla="*/ 40 w 348"/>
                  <a:gd name="T43" fmla="*/ 4 h 115"/>
                  <a:gd name="T44" fmla="*/ 58 w 34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8" h="115">
                    <a:moveTo>
                      <a:pt x="58" y="0"/>
                    </a:moveTo>
                    <a:lnTo>
                      <a:pt x="290" y="0"/>
                    </a:lnTo>
                    <a:lnTo>
                      <a:pt x="308" y="4"/>
                    </a:lnTo>
                    <a:lnTo>
                      <a:pt x="324" y="11"/>
                    </a:lnTo>
                    <a:lnTo>
                      <a:pt x="336" y="24"/>
                    </a:lnTo>
                    <a:lnTo>
                      <a:pt x="345" y="40"/>
                    </a:lnTo>
                    <a:lnTo>
                      <a:pt x="348" y="58"/>
                    </a:lnTo>
                    <a:lnTo>
                      <a:pt x="345" y="76"/>
                    </a:lnTo>
                    <a:lnTo>
                      <a:pt x="336" y="92"/>
                    </a:lnTo>
                    <a:lnTo>
                      <a:pt x="324" y="103"/>
                    </a:lnTo>
                    <a:lnTo>
                      <a:pt x="308" y="112"/>
                    </a:lnTo>
                    <a:lnTo>
                      <a:pt x="290" y="115"/>
                    </a:lnTo>
                    <a:lnTo>
                      <a:pt x="58" y="115"/>
                    </a:lnTo>
                    <a:lnTo>
                      <a:pt x="40" y="112"/>
                    </a:lnTo>
                    <a:lnTo>
                      <a:pt x="23" y="103"/>
                    </a:lnTo>
                    <a:lnTo>
                      <a:pt x="12" y="92"/>
                    </a:lnTo>
                    <a:lnTo>
                      <a:pt x="3" y="76"/>
                    </a:lnTo>
                    <a:lnTo>
                      <a:pt x="0" y="58"/>
                    </a:lnTo>
                    <a:lnTo>
                      <a:pt x="3" y="40"/>
                    </a:lnTo>
                    <a:lnTo>
                      <a:pt x="12" y="24"/>
                    </a:lnTo>
                    <a:lnTo>
                      <a:pt x="23" y="11"/>
                    </a:lnTo>
                    <a:lnTo>
                      <a:pt x="40" y="4"/>
                    </a:lnTo>
                    <a:lnTo>
                      <a:pt x="5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5" name="Freeform 21">
                <a:extLst>
                  <a:ext uri="{FF2B5EF4-FFF2-40B4-BE49-F238E27FC236}">
                    <a16:creationId xmlns:a16="http://schemas.microsoft.com/office/drawing/2014/main" id="{68C49E0F-CE96-4C14-AD22-C64FAD3E6486}"/>
                  </a:ext>
                </a:extLst>
              </p:cNvPr>
              <p:cNvSpPr>
                <a:spLocks/>
              </p:cNvSpPr>
              <p:nvPr/>
            </p:nvSpPr>
            <p:spPr bwMode="auto">
              <a:xfrm>
                <a:off x="5664201" y="2840038"/>
                <a:ext cx="31750" cy="20638"/>
              </a:xfrm>
              <a:custGeom>
                <a:avLst/>
                <a:gdLst>
                  <a:gd name="T0" fmla="*/ 58 w 173"/>
                  <a:gd name="T1" fmla="*/ 0 h 115"/>
                  <a:gd name="T2" fmla="*/ 115 w 173"/>
                  <a:gd name="T3" fmla="*/ 0 h 115"/>
                  <a:gd name="T4" fmla="*/ 133 w 173"/>
                  <a:gd name="T5" fmla="*/ 4 h 115"/>
                  <a:gd name="T6" fmla="*/ 149 w 173"/>
                  <a:gd name="T7" fmla="*/ 11 h 115"/>
                  <a:gd name="T8" fmla="*/ 162 w 173"/>
                  <a:gd name="T9" fmla="*/ 24 h 115"/>
                  <a:gd name="T10" fmla="*/ 170 w 173"/>
                  <a:gd name="T11" fmla="*/ 40 h 115"/>
                  <a:gd name="T12" fmla="*/ 173 w 173"/>
                  <a:gd name="T13" fmla="*/ 58 h 115"/>
                  <a:gd name="T14" fmla="*/ 170 w 173"/>
                  <a:gd name="T15" fmla="*/ 76 h 115"/>
                  <a:gd name="T16" fmla="*/ 162 w 173"/>
                  <a:gd name="T17" fmla="*/ 92 h 115"/>
                  <a:gd name="T18" fmla="*/ 149 w 173"/>
                  <a:gd name="T19" fmla="*/ 103 h 115"/>
                  <a:gd name="T20" fmla="*/ 133 w 173"/>
                  <a:gd name="T21" fmla="*/ 112 h 115"/>
                  <a:gd name="T22" fmla="*/ 115 w 173"/>
                  <a:gd name="T23" fmla="*/ 115 h 115"/>
                  <a:gd name="T24" fmla="*/ 58 w 173"/>
                  <a:gd name="T25" fmla="*/ 115 h 115"/>
                  <a:gd name="T26" fmla="*/ 40 w 173"/>
                  <a:gd name="T27" fmla="*/ 112 h 115"/>
                  <a:gd name="T28" fmla="*/ 24 w 173"/>
                  <a:gd name="T29" fmla="*/ 103 h 115"/>
                  <a:gd name="T30" fmla="*/ 11 w 173"/>
                  <a:gd name="T31" fmla="*/ 92 h 115"/>
                  <a:gd name="T32" fmla="*/ 2 w 173"/>
                  <a:gd name="T33" fmla="*/ 76 h 115"/>
                  <a:gd name="T34" fmla="*/ 0 w 173"/>
                  <a:gd name="T35" fmla="*/ 58 h 115"/>
                  <a:gd name="T36" fmla="*/ 2 w 173"/>
                  <a:gd name="T37" fmla="*/ 40 h 115"/>
                  <a:gd name="T38" fmla="*/ 11 w 173"/>
                  <a:gd name="T39" fmla="*/ 24 h 115"/>
                  <a:gd name="T40" fmla="*/ 24 w 173"/>
                  <a:gd name="T41" fmla="*/ 11 h 115"/>
                  <a:gd name="T42" fmla="*/ 40 w 173"/>
                  <a:gd name="T43" fmla="*/ 4 h 115"/>
                  <a:gd name="T44" fmla="*/ 58 w 173"/>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3" h="115">
                    <a:moveTo>
                      <a:pt x="58" y="0"/>
                    </a:moveTo>
                    <a:lnTo>
                      <a:pt x="115" y="0"/>
                    </a:lnTo>
                    <a:lnTo>
                      <a:pt x="133" y="4"/>
                    </a:lnTo>
                    <a:lnTo>
                      <a:pt x="149" y="11"/>
                    </a:lnTo>
                    <a:lnTo>
                      <a:pt x="162" y="24"/>
                    </a:lnTo>
                    <a:lnTo>
                      <a:pt x="170" y="40"/>
                    </a:lnTo>
                    <a:lnTo>
                      <a:pt x="173" y="58"/>
                    </a:lnTo>
                    <a:lnTo>
                      <a:pt x="170" y="76"/>
                    </a:lnTo>
                    <a:lnTo>
                      <a:pt x="162" y="92"/>
                    </a:lnTo>
                    <a:lnTo>
                      <a:pt x="149" y="103"/>
                    </a:lnTo>
                    <a:lnTo>
                      <a:pt x="133" y="112"/>
                    </a:lnTo>
                    <a:lnTo>
                      <a:pt x="115" y="115"/>
                    </a:lnTo>
                    <a:lnTo>
                      <a:pt x="58" y="115"/>
                    </a:lnTo>
                    <a:lnTo>
                      <a:pt x="40" y="112"/>
                    </a:lnTo>
                    <a:lnTo>
                      <a:pt x="24" y="103"/>
                    </a:lnTo>
                    <a:lnTo>
                      <a:pt x="11" y="92"/>
                    </a:lnTo>
                    <a:lnTo>
                      <a:pt x="2" y="76"/>
                    </a:lnTo>
                    <a:lnTo>
                      <a:pt x="0" y="58"/>
                    </a:lnTo>
                    <a:lnTo>
                      <a:pt x="2" y="40"/>
                    </a:lnTo>
                    <a:lnTo>
                      <a:pt x="11" y="24"/>
                    </a:lnTo>
                    <a:lnTo>
                      <a:pt x="24" y="11"/>
                    </a:lnTo>
                    <a:lnTo>
                      <a:pt x="40" y="4"/>
                    </a:lnTo>
                    <a:lnTo>
                      <a:pt x="5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6" name="Freeform 22">
                <a:extLst>
                  <a:ext uri="{FF2B5EF4-FFF2-40B4-BE49-F238E27FC236}">
                    <a16:creationId xmlns:a16="http://schemas.microsoft.com/office/drawing/2014/main" id="{8713A64A-669D-4ABE-BFC0-E23C23EAD10F}"/>
                  </a:ext>
                </a:extLst>
              </p:cNvPr>
              <p:cNvSpPr>
                <a:spLocks/>
              </p:cNvSpPr>
              <p:nvPr/>
            </p:nvSpPr>
            <p:spPr bwMode="auto">
              <a:xfrm>
                <a:off x="5357813" y="2927350"/>
                <a:ext cx="23813" cy="30163"/>
              </a:xfrm>
              <a:custGeom>
                <a:avLst/>
                <a:gdLst>
                  <a:gd name="T0" fmla="*/ 59 w 131"/>
                  <a:gd name="T1" fmla="*/ 0 h 169"/>
                  <a:gd name="T2" fmla="*/ 74 w 131"/>
                  <a:gd name="T3" fmla="*/ 2 h 169"/>
                  <a:gd name="T4" fmla="*/ 87 w 131"/>
                  <a:gd name="T5" fmla="*/ 8 h 169"/>
                  <a:gd name="T6" fmla="*/ 99 w 131"/>
                  <a:gd name="T7" fmla="*/ 17 h 169"/>
                  <a:gd name="T8" fmla="*/ 108 w 131"/>
                  <a:gd name="T9" fmla="*/ 29 h 169"/>
                  <a:gd name="T10" fmla="*/ 114 w 131"/>
                  <a:gd name="T11" fmla="*/ 43 h 169"/>
                  <a:gd name="T12" fmla="*/ 129 w 131"/>
                  <a:gd name="T13" fmla="*/ 97 h 169"/>
                  <a:gd name="T14" fmla="*/ 131 w 131"/>
                  <a:gd name="T15" fmla="*/ 112 h 169"/>
                  <a:gd name="T16" fmla="*/ 129 w 131"/>
                  <a:gd name="T17" fmla="*/ 127 h 169"/>
                  <a:gd name="T18" fmla="*/ 124 w 131"/>
                  <a:gd name="T19" fmla="*/ 140 h 169"/>
                  <a:gd name="T20" fmla="*/ 114 w 131"/>
                  <a:gd name="T21" fmla="*/ 152 h 169"/>
                  <a:gd name="T22" fmla="*/ 102 w 131"/>
                  <a:gd name="T23" fmla="*/ 162 h 169"/>
                  <a:gd name="T24" fmla="*/ 88 w 131"/>
                  <a:gd name="T25" fmla="*/ 167 h 169"/>
                  <a:gd name="T26" fmla="*/ 81 w 131"/>
                  <a:gd name="T27" fmla="*/ 168 h 169"/>
                  <a:gd name="T28" fmla="*/ 73 w 131"/>
                  <a:gd name="T29" fmla="*/ 169 h 169"/>
                  <a:gd name="T30" fmla="*/ 58 w 131"/>
                  <a:gd name="T31" fmla="*/ 167 h 169"/>
                  <a:gd name="T32" fmla="*/ 44 w 131"/>
                  <a:gd name="T33" fmla="*/ 162 h 169"/>
                  <a:gd name="T34" fmla="*/ 32 w 131"/>
                  <a:gd name="T35" fmla="*/ 153 h 169"/>
                  <a:gd name="T36" fmla="*/ 24 w 131"/>
                  <a:gd name="T37" fmla="*/ 141 h 169"/>
                  <a:gd name="T38" fmla="*/ 17 w 131"/>
                  <a:gd name="T39" fmla="*/ 127 h 169"/>
                  <a:gd name="T40" fmla="*/ 2 w 131"/>
                  <a:gd name="T41" fmla="*/ 72 h 169"/>
                  <a:gd name="T42" fmla="*/ 0 w 131"/>
                  <a:gd name="T43" fmla="*/ 54 h 169"/>
                  <a:gd name="T44" fmla="*/ 4 w 131"/>
                  <a:gd name="T45" fmla="*/ 37 h 169"/>
                  <a:gd name="T46" fmla="*/ 13 w 131"/>
                  <a:gd name="T47" fmla="*/ 22 h 169"/>
                  <a:gd name="T48" fmla="*/ 27 w 131"/>
                  <a:gd name="T49" fmla="*/ 10 h 169"/>
                  <a:gd name="T50" fmla="*/ 43 w 131"/>
                  <a:gd name="T51" fmla="*/ 2 h 169"/>
                  <a:gd name="T52" fmla="*/ 59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59" y="0"/>
                    </a:moveTo>
                    <a:lnTo>
                      <a:pt x="74" y="2"/>
                    </a:lnTo>
                    <a:lnTo>
                      <a:pt x="87" y="8"/>
                    </a:lnTo>
                    <a:lnTo>
                      <a:pt x="99" y="17"/>
                    </a:lnTo>
                    <a:lnTo>
                      <a:pt x="108" y="29"/>
                    </a:lnTo>
                    <a:lnTo>
                      <a:pt x="114" y="43"/>
                    </a:lnTo>
                    <a:lnTo>
                      <a:pt x="129" y="97"/>
                    </a:lnTo>
                    <a:lnTo>
                      <a:pt x="131" y="112"/>
                    </a:lnTo>
                    <a:lnTo>
                      <a:pt x="129" y="127"/>
                    </a:lnTo>
                    <a:lnTo>
                      <a:pt x="124" y="140"/>
                    </a:lnTo>
                    <a:lnTo>
                      <a:pt x="114" y="152"/>
                    </a:lnTo>
                    <a:lnTo>
                      <a:pt x="102" y="162"/>
                    </a:lnTo>
                    <a:lnTo>
                      <a:pt x="88" y="167"/>
                    </a:lnTo>
                    <a:lnTo>
                      <a:pt x="81" y="168"/>
                    </a:lnTo>
                    <a:lnTo>
                      <a:pt x="73" y="169"/>
                    </a:lnTo>
                    <a:lnTo>
                      <a:pt x="58" y="167"/>
                    </a:lnTo>
                    <a:lnTo>
                      <a:pt x="44" y="162"/>
                    </a:lnTo>
                    <a:lnTo>
                      <a:pt x="32" y="153"/>
                    </a:lnTo>
                    <a:lnTo>
                      <a:pt x="24" y="141"/>
                    </a:lnTo>
                    <a:lnTo>
                      <a:pt x="17" y="127"/>
                    </a:lnTo>
                    <a:lnTo>
                      <a:pt x="2" y="72"/>
                    </a:lnTo>
                    <a:lnTo>
                      <a:pt x="0" y="54"/>
                    </a:lnTo>
                    <a:lnTo>
                      <a:pt x="4" y="37"/>
                    </a:lnTo>
                    <a:lnTo>
                      <a:pt x="13" y="22"/>
                    </a:lnTo>
                    <a:lnTo>
                      <a:pt x="27" y="10"/>
                    </a:lnTo>
                    <a:lnTo>
                      <a:pt x="43" y="2"/>
                    </a:lnTo>
                    <a:lnTo>
                      <a:pt x="5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7" name="Freeform 23">
                <a:extLst>
                  <a:ext uri="{FF2B5EF4-FFF2-40B4-BE49-F238E27FC236}">
                    <a16:creationId xmlns:a16="http://schemas.microsoft.com/office/drawing/2014/main" id="{6271222E-D0D7-45AC-8544-D9C9E7B08C52}"/>
                  </a:ext>
                </a:extLst>
              </p:cNvPr>
              <p:cNvSpPr>
                <a:spLocks/>
              </p:cNvSpPr>
              <p:nvPr/>
            </p:nvSpPr>
            <p:spPr bwMode="auto">
              <a:xfrm>
                <a:off x="5348288" y="2879725"/>
                <a:ext cx="20638" cy="30163"/>
              </a:xfrm>
              <a:custGeom>
                <a:avLst/>
                <a:gdLst>
                  <a:gd name="T0" fmla="*/ 54 w 119"/>
                  <a:gd name="T1" fmla="*/ 0 h 170"/>
                  <a:gd name="T2" fmla="*/ 73 w 119"/>
                  <a:gd name="T3" fmla="*/ 1 h 170"/>
                  <a:gd name="T4" fmla="*/ 90 w 119"/>
                  <a:gd name="T5" fmla="*/ 7 h 170"/>
                  <a:gd name="T6" fmla="*/ 104 w 119"/>
                  <a:gd name="T7" fmla="*/ 18 h 170"/>
                  <a:gd name="T8" fmla="*/ 114 w 119"/>
                  <a:gd name="T9" fmla="*/ 33 h 170"/>
                  <a:gd name="T10" fmla="*/ 119 w 119"/>
                  <a:gd name="T11" fmla="*/ 49 h 170"/>
                  <a:gd name="T12" fmla="*/ 118 w 119"/>
                  <a:gd name="T13" fmla="*/ 68 h 170"/>
                  <a:gd name="T14" fmla="*/ 116 w 119"/>
                  <a:gd name="T15" fmla="*/ 93 h 170"/>
                  <a:gd name="T16" fmla="*/ 116 w 119"/>
                  <a:gd name="T17" fmla="*/ 100 h 170"/>
                  <a:gd name="T18" fmla="*/ 117 w 119"/>
                  <a:gd name="T19" fmla="*/ 107 h 170"/>
                  <a:gd name="T20" fmla="*/ 116 w 119"/>
                  <a:gd name="T21" fmla="*/ 125 h 170"/>
                  <a:gd name="T22" fmla="*/ 108 w 119"/>
                  <a:gd name="T23" fmla="*/ 142 h 170"/>
                  <a:gd name="T24" fmla="*/ 98 w 119"/>
                  <a:gd name="T25" fmla="*/ 155 h 170"/>
                  <a:gd name="T26" fmla="*/ 83 w 119"/>
                  <a:gd name="T27" fmla="*/ 165 h 170"/>
                  <a:gd name="T28" fmla="*/ 64 w 119"/>
                  <a:gd name="T29" fmla="*/ 170 h 170"/>
                  <a:gd name="T30" fmla="*/ 62 w 119"/>
                  <a:gd name="T31" fmla="*/ 170 h 170"/>
                  <a:gd name="T32" fmla="*/ 59 w 119"/>
                  <a:gd name="T33" fmla="*/ 170 h 170"/>
                  <a:gd name="T34" fmla="*/ 42 w 119"/>
                  <a:gd name="T35" fmla="*/ 168 h 170"/>
                  <a:gd name="T36" fmla="*/ 27 w 119"/>
                  <a:gd name="T37" fmla="*/ 160 h 170"/>
                  <a:gd name="T38" fmla="*/ 14 w 119"/>
                  <a:gd name="T39" fmla="*/ 150 h 170"/>
                  <a:gd name="T40" fmla="*/ 5 w 119"/>
                  <a:gd name="T41" fmla="*/ 135 h 170"/>
                  <a:gd name="T42" fmla="*/ 1 w 119"/>
                  <a:gd name="T43" fmla="*/ 118 h 170"/>
                  <a:gd name="T44" fmla="*/ 0 w 119"/>
                  <a:gd name="T45" fmla="*/ 93 h 170"/>
                  <a:gd name="T46" fmla="*/ 1 w 119"/>
                  <a:gd name="T47" fmla="*/ 70 h 170"/>
                  <a:gd name="T48" fmla="*/ 5 w 119"/>
                  <a:gd name="T49" fmla="*/ 45 h 170"/>
                  <a:gd name="T50" fmla="*/ 11 w 119"/>
                  <a:gd name="T51" fmla="*/ 28 h 170"/>
                  <a:gd name="T52" fmla="*/ 22 w 119"/>
                  <a:gd name="T53" fmla="*/ 15 h 170"/>
                  <a:gd name="T54" fmla="*/ 36 w 119"/>
                  <a:gd name="T55" fmla="*/ 5 h 170"/>
                  <a:gd name="T56" fmla="*/ 54 w 119"/>
                  <a:gd name="T5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70">
                    <a:moveTo>
                      <a:pt x="54" y="0"/>
                    </a:moveTo>
                    <a:lnTo>
                      <a:pt x="73" y="1"/>
                    </a:lnTo>
                    <a:lnTo>
                      <a:pt x="90" y="7"/>
                    </a:lnTo>
                    <a:lnTo>
                      <a:pt x="104" y="18"/>
                    </a:lnTo>
                    <a:lnTo>
                      <a:pt x="114" y="33"/>
                    </a:lnTo>
                    <a:lnTo>
                      <a:pt x="119" y="49"/>
                    </a:lnTo>
                    <a:lnTo>
                      <a:pt x="118" y="68"/>
                    </a:lnTo>
                    <a:lnTo>
                      <a:pt x="116" y="93"/>
                    </a:lnTo>
                    <a:lnTo>
                      <a:pt x="116" y="100"/>
                    </a:lnTo>
                    <a:lnTo>
                      <a:pt x="117" y="107"/>
                    </a:lnTo>
                    <a:lnTo>
                      <a:pt x="116" y="125"/>
                    </a:lnTo>
                    <a:lnTo>
                      <a:pt x="108" y="142"/>
                    </a:lnTo>
                    <a:lnTo>
                      <a:pt x="98" y="155"/>
                    </a:lnTo>
                    <a:lnTo>
                      <a:pt x="83" y="165"/>
                    </a:lnTo>
                    <a:lnTo>
                      <a:pt x="64" y="170"/>
                    </a:lnTo>
                    <a:lnTo>
                      <a:pt x="62" y="170"/>
                    </a:lnTo>
                    <a:lnTo>
                      <a:pt x="59" y="170"/>
                    </a:lnTo>
                    <a:lnTo>
                      <a:pt x="42" y="168"/>
                    </a:lnTo>
                    <a:lnTo>
                      <a:pt x="27" y="160"/>
                    </a:lnTo>
                    <a:lnTo>
                      <a:pt x="14" y="150"/>
                    </a:lnTo>
                    <a:lnTo>
                      <a:pt x="5" y="135"/>
                    </a:lnTo>
                    <a:lnTo>
                      <a:pt x="1" y="118"/>
                    </a:lnTo>
                    <a:lnTo>
                      <a:pt x="0" y="93"/>
                    </a:lnTo>
                    <a:lnTo>
                      <a:pt x="1" y="70"/>
                    </a:lnTo>
                    <a:lnTo>
                      <a:pt x="5" y="45"/>
                    </a:lnTo>
                    <a:lnTo>
                      <a:pt x="11" y="28"/>
                    </a:lnTo>
                    <a:lnTo>
                      <a:pt x="22" y="15"/>
                    </a:lnTo>
                    <a:lnTo>
                      <a:pt x="36" y="5"/>
                    </a:lnTo>
                    <a:lnTo>
                      <a:pt x="5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8" name="Freeform 24">
                <a:extLst>
                  <a:ext uri="{FF2B5EF4-FFF2-40B4-BE49-F238E27FC236}">
                    <a16:creationId xmlns:a16="http://schemas.microsoft.com/office/drawing/2014/main" id="{BFFC02A3-077E-4EBB-9407-919B316C690B}"/>
                  </a:ext>
                </a:extLst>
              </p:cNvPr>
              <p:cNvSpPr>
                <a:spLocks/>
              </p:cNvSpPr>
              <p:nvPr/>
            </p:nvSpPr>
            <p:spPr bwMode="auto">
              <a:xfrm>
                <a:off x="5384801" y="3022600"/>
                <a:ext cx="22225" cy="30163"/>
              </a:xfrm>
              <a:custGeom>
                <a:avLst/>
                <a:gdLst>
                  <a:gd name="T0" fmla="*/ 61 w 130"/>
                  <a:gd name="T1" fmla="*/ 0 h 169"/>
                  <a:gd name="T2" fmla="*/ 79 w 130"/>
                  <a:gd name="T3" fmla="*/ 5 h 169"/>
                  <a:gd name="T4" fmla="*/ 94 w 130"/>
                  <a:gd name="T5" fmla="*/ 13 h 169"/>
                  <a:gd name="T6" fmla="*/ 107 w 130"/>
                  <a:gd name="T7" fmla="*/ 26 h 169"/>
                  <a:gd name="T8" fmla="*/ 114 w 130"/>
                  <a:gd name="T9" fmla="*/ 43 h 169"/>
                  <a:gd name="T10" fmla="*/ 128 w 130"/>
                  <a:gd name="T11" fmla="*/ 97 h 169"/>
                  <a:gd name="T12" fmla="*/ 130 w 130"/>
                  <a:gd name="T13" fmla="*/ 112 h 169"/>
                  <a:gd name="T14" fmla="*/ 128 w 130"/>
                  <a:gd name="T15" fmla="*/ 127 h 169"/>
                  <a:gd name="T16" fmla="*/ 123 w 130"/>
                  <a:gd name="T17" fmla="*/ 141 h 169"/>
                  <a:gd name="T18" fmla="*/ 114 w 130"/>
                  <a:gd name="T19" fmla="*/ 152 h 169"/>
                  <a:gd name="T20" fmla="*/ 101 w 130"/>
                  <a:gd name="T21" fmla="*/ 162 h 169"/>
                  <a:gd name="T22" fmla="*/ 87 w 130"/>
                  <a:gd name="T23" fmla="*/ 167 h 169"/>
                  <a:gd name="T24" fmla="*/ 80 w 130"/>
                  <a:gd name="T25" fmla="*/ 169 h 169"/>
                  <a:gd name="T26" fmla="*/ 72 w 130"/>
                  <a:gd name="T27" fmla="*/ 169 h 169"/>
                  <a:gd name="T28" fmla="*/ 57 w 130"/>
                  <a:gd name="T29" fmla="*/ 167 h 169"/>
                  <a:gd name="T30" fmla="*/ 43 w 130"/>
                  <a:gd name="T31" fmla="*/ 162 h 169"/>
                  <a:gd name="T32" fmla="*/ 31 w 130"/>
                  <a:gd name="T33" fmla="*/ 152 h 169"/>
                  <a:gd name="T34" fmla="*/ 23 w 130"/>
                  <a:gd name="T35" fmla="*/ 141 h 169"/>
                  <a:gd name="T36" fmla="*/ 16 w 130"/>
                  <a:gd name="T37" fmla="*/ 127 h 169"/>
                  <a:gd name="T38" fmla="*/ 2 w 130"/>
                  <a:gd name="T39" fmla="*/ 73 h 169"/>
                  <a:gd name="T40" fmla="*/ 0 w 130"/>
                  <a:gd name="T41" fmla="*/ 58 h 169"/>
                  <a:gd name="T42" fmla="*/ 2 w 130"/>
                  <a:gd name="T43" fmla="*/ 43 h 169"/>
                  <a:gd name="T44" fmla="*/ 8 w 130"/>
                  <a:gd name="T45" fmla="*/ 29 h 169"/>
                  <a:gd name="T46" fmla="*/ 16 w 130"/>
                  <a:gd name="T47" fmla="*/ 17 h 169"/>
                  <a:gd name="T48" fmla="*/ 28 w 130"/>
                  <a:gd name="T49" fmla="*/ 9 h 169"/>
                  <a:gd name="T50" fmla="*/ 43 w 130"/>
                  <a:gd name="T51" fmla="*/ 2 h 169"/>
                  <a:gd name="T52" fmla="*/ 61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1" y="0"/>
                    </a:moveTo>
                    <a:lnTo>
                      <a:pt x="79" y="5"/>
                    </a:lnTo>
                    <a:lnTo>
                      <a:pt x="94" y="13"/>
                    </a:lnTo>
                    <a:lnTo>
                      <a:pt x="107" y="26"/>
                    </a:lnTo>
                    <a:lnTo>
                      <a:pt x="114" y="43"/>
                    </a:lnTo>
                    <a:lnTo>
                      <a:pt x="128" y="97"/>
                    </a:lnTo>
                    <a:lnTo>
                      <a:pt x="130" y="112"/>
                    </a:lnTo>
                    <a:lnTo>
                      <a:pt x="128" y="127"/>
                    </a:lnTo>
                    <a:lnTo>
                      <a:pt x="123" y="141"/>
                    </a:lnTo>
                    <a:lnTo>
                      <a:pt x="114" y="152"/>
                    </a:lnTo>
                    <a:lnTo>
                      <a:pt x="101" y="162"/>
                    </a:lnTo>
                    <a:lnTo>
                      <a:pt x="87" y="167"/>
                    </a:lnTo>
                    <a:lnTo>
                      <a:pt x="80" y="169"/>
                    </a:lnTo>
                    <a:lnTo>
                      <a:pt x="72" y="169"/>
                    </a:lnTo>
                    <a:lnTo>
                      <a:pt x="57" y="167"/>
                    </a:lnTo>
                    <a:lnTo>
                      <a:pt x="43" y="162"/>
                    </a:lnTo>
                    <a:lnTo>
                      <a:pt x="31" y="152"/>
                    </a:lnTo>
                    <a:lnTo>
                      <a:pt x="23" y="141"/>
                    </a:lnTo>
                    <a:lnTo>
                      <a:pt x="16" y="127"/>
                    </a:lnTo>
                    <a:lnTo>
                      <a:pt x="2" y="73"/>
                    </a:lnTo>
                    <a:lnTo>
                      <a:pt x="0" y="58"/>
                    </a:lnTo>
                    <a:lnTo>
                      <a:pt x="2" y="43"/>
                    </a:lnTo>
                    <a:lnTo>
                      <a:pt x="8" y="29"/>
                    </a:lnTo>
                    <a:lnTo>
                      <a:pt x="16" y="17"/>
                    </a:lnTo>
                    <a:lnTo>
                      <a:pt x="28" y="9"/>
                    </a:lnTo>
                    <a:lnTo>
                      <a:pt x="43" y="2"/>
                    </a:lnTo>
                    <a:lnTo>
                      <a:pt x="6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59" name="Freeform 25">
                <a:extLst>
                  <a:ext uri="{FF2B5EF4-FFF2-40B4-BE49-F238E27FC236}">
                    <a16:creationId xmlns:a16="http://schemas.microsoft.com/office/drawing/2014/main" id="{0C9D227B-F819-4DFE-B163-25914F9A5A2F}"/>
                  </a:ext>
                </a:extLst>
              </p:cNvPr>
              <p:cNvSpPr>
                <a:spLocks/>
              </p:cNvSpPr>
              <p:nvPr/>
            </p:nvSpPr>
            <p:spPr bwMode="auto">
              <a:xfrm>
                <a:off x="5435601" y="3214688"/>
                <a:ext cx="23813" cy="28575"/>
              </a:xfrm>
              <a:custGeom>
                <a:avLst/>
                <a:gdLst>
                  <a:gd name="T0" fmla="*/ 59 w 131"/>
                  <a:gd name="T1" fmla="*/ 0 h 169"/>
                  <a:gd name="T2" fmla="*/ 74 w 131"/>
                  <a:gd name="T3" fmla="*/ 2 h 169"/>
                  <a:gd name="T4" fmla="*/ 87 w 131"/>
                  <a:gd name="T5" fmla="*/ 8 h 169"/>
                  <a:gd name="T6" fmla="*/ 98 w 131"/>
                  <a:gd name="T7" fmla="*/ 17 h 169"/>
                  <a:gd name="T8" fmla="*/ 108 w 131"/>
                  <a:gd name="T9" fmla="*/ 29 h 169"/>
                  <a:gd name="T10" fmla="*/ 113 w 131"/>
                  <a:gd name="T11" fmla="*/ 43 h 169"/>
                  <a:gd name="T12" fmla="*/ 129 w 131"/>
                  <a:gd name="T13" fmla="*/ 97 h 169"/>
                  <a:gd name="T14" fmla="*/ 131 w 131"/>
                  <a:gd name="T15" fmla="*/ 112 h 169"/>
                  <a:gd name="T16" fmla="*/ 129 w 131"/>
                  <a:gd name="T17" fmla="*/ 127 h 169"/>
                  <a:gd name="T18" fmla="*/ 123 w 131"/>
                  <a:gd name="T19" fmla="*/ 141 h 169"/>
                  <a:gd name="T20" fmla="*/ 113 w 131"/>
                  <a:gd name="T21" fmla="*/ 152 h 169"/>
                  <a:gd name="T22" fmla="*/ 102 w 131"/>
                  <a:gd name="T23" fmla="*/ 161 h 169"/>
                  <a:gd name="T24" fmla="*/ 88 w 131"/>
                  <a:gd name="T25" fmla="*/ 167 h 169"/>
                  <a:gd name="T26" fmla="*/ 80 w 131"/>
                  <a:gd name="T27" fmla="*/ 168 h 169"/>
                  <a:gd name="T28" fmla="*/ 73 w 131"/>
                  <a:gd name="T29" fmla="*/ 169 h 169"/>
                  <a:gd name="T30" fmla="*/ 58 w 131"/>
                  <a:gd name="T31" fmla="*/ 167 h 169"/>
                  <a:gd name="T32" fmla="*/ 44 w 131"/>
                  <a:gd name="T33" fmla="*/ 162 h 169"/>
                  <a:gd name="T34" fmla="*/ 32 w 131"/>
                  <a:gd name="T35" fmla="*/ 152 h 169"/>
                  <a:gd name="T36" fmla="*/ 23 w 131"/>
                  <a:gd name="T37" fmla="*/ 141 h 169"/>
                  <a:gd name="T38" fmla="*/ 17 w 131"/>
                  <a:gd name="T39" fmla="*/ 127 h 169"/>
                  <a:gd name="T40" fmla="*/ 2 w 131"/>
                  <a:gd name="T41" fmla="*/ 72 h 169"/>
                  <a:gd name="T42" fmla="*/ 0 w 131"/>
                  <a:gd name="T43" fmla="*/ 58 h 169"/>
                  <a:gd name="T44" fmla="*/ 2 w 131"/>
                  <a:gd name="T45" fmla="*/ 43 h 169"/>
                  <a:gd name="T46" fmla="*/ 8 w 131"/>
                  <a:gd name="T47" fmla="*/ 29 h 169"/>
                  <a:gd name="T48" fmla="*/ 17 w 131"/>
                  <a:gd name="T49" fmla="*/ 17 h 169"/>
                  <a:gd name="T50" fmla="*/ 29 w 131"/>
                  <a:gd name="T51" fmla="*/ 9 h 169"/>
                  <a:gd name="T52" fmla="*/ 44 w 131"/>
                  <a:gd name="T53" fmla="*/ 2 h 169"/>
                  <a:gd name="T54" fmla="*/ 59 w 131"/>
                  <a:gd name="T5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1" h="169">
                    <a:moveTo>
                      <a:pt x="59" y="0"/>
                    </a:moveTo>
                    <a:lnTo>
                      <a:pt x="74" y="2"/>
                    </a:lnTo>
                    <a:lnTo>
                      <a:pt x="87" y="8"/>
                    </a:lnTo>
                    <a:lnTo>
                      <a:pt x="98" y="17"/>
                    </a:lnTo>
                    <a:lnTo>
                      <a:pt x="108" y="29"/>
                    </a:lnTo>
                    <a:lnTo>
                      <a:pt x="113" y="43"/>
                    </a:lnTo>
                    <a:lnTo>
                      <a:pt x="129" y="97"/>
                    </a:lnTo>
                    <a:lnTo>
                      <a:pt x="131" y="112"/>
                    </a:lnTo>
                    <a:lnTo>
                      <a:pt x="129" y="127"/>
                    </a:lnTo>
                    <a:lnTo>
                      <a:pt x="123" y="141"/>
                    </a:lnTo>
                    <a:lnTo>
                      <a:pt x="113" y="152"/>
                    </a:lnTo>
                    <a:lnTo>
                      <a:pt x="102" y="161"/>
                    </a:lnTo>
                    <a:lnTo>
                      <a:pt x="88" y="167"/>
                    </a:lnTo>
                    <a:lnTo>
                      <a:pt x="80" y="168"/>
                    </a:lnTo>
                    <a:lnTo>
                      <a:pt x="73" y="169"/>
                    </a:lnTo>
                    <a:lnTo>
                      <a:pt x="58" y="167"/>
                    </a:lnTo>
                    <a:lnTo>
                      <a:pt x="44" y="162"/>
                    </a:lnTo>
                    <a:lnTo>
                      <a:pt x="32" y="152"/>
                    </a:lnTo>
                    <a:lnTo>
                      <a:pt x="23" y="141"/>
                    </a:lnTo>
                    <a:lnTo>
                      <a:pt x="17" y="127"/>
                    </a:lnTo>
                    <a:lnTo>
                      <a:pt x="2" y="72"/>
                    </a:lnTo>
                    <a:lnTo>
                      <a:pt x="0" y="58"/>
                    </a:lnTo>
                    <a:lnTo>
                      <a:pt x="2" y="43"/>
                    </a:lnTo>
                    <a:lnTo>
                      <a:pt x="8" y="29"/>
                    </a:lnTo>
                    <a:lnTo>
                      <a:pt x="17" y="17"/>
                    </a:lnTo>
                    <a:lnTo>
                      <a:pt x="29" y="9"/>
                    </a:lnTo>
                    <a:lnTo>
                      <a:pt x="44" y="2"/>
                    </a:lnTo>
                    <a:lnTo>
                      <a:pt x="5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0" name="Freeform 26">
                <a:extLst>
                  <a:ext uri="{FF2B5EF4-FFF2-40B4-BE49-F238E27FC236}">
                    <a16:creationId xmlns:a16="http://schemas.microsoft.com/office/drawing/2014/main" id="{1B2D0F85-684E-4E2C-AF6A-4150DE7E46FD}"/>
                  </a:ext>
                </a:extLst>
              </p:cNvPr>
              <p:cNvSpPr>
                <a:spLocks/>
              </p:cNvSpPr>
              <p:nvPr/>
            </p:nvSpPr>
            <p:spPr bwMode="auto">
              <a:xfrm>
                <a:off x="5370513" y="2974975"/>
                <a:ext cx="23813" cy="30163"/>
              </a:xfrm>
              <a:custGeom>
                <a:avLst/>
                <a:gdLst>
                  <a:gd name="T0" fmla="*/ 61 w 130"/>
                  <a:gd name="T1" fmla="*/ 0 h 168"/>
                  <a:gd name="T2" fmla="*/ 79 w 130"/>
                  <a:gd name="T3" fmla="*/ 3 h 168"/>
                  <a:gd name="T4" fmla="*/ 94 w 130"/>
                  <a:gd name="T5" fmla="*/ 13 h 168"/>
                  <a:gd name="T6" fmla="*/ 105 w 130"/>
                  <a:gd name="T7" fmla="*/ 26 h 168"/>
                  <a:gd name="T8" fmla="*/ 113 w 130"/>
                  <a:gd name="T9" fmla="*/ 43 h 168"/>
                  <a:gd name="T10" fmla="*/ 128 w 130"/>
                  <a:gd name="T11" fmla="*/ 97 h 168"/>
                  <a:gd name="T12" fmla="*/ 130 w 130"/>
                  <a:gd name="T13" fmla="*/ 112 h 168"/>
                  <a:gd name="T14" fmla="*/ 128 w 130"/>
                  <a:gd name="T15" fmla="*/ 127 h 168"/>
                  <a:gd name="T16" fmla="*/ 123 w 130"/>
                  <a:gd name="T17" fmla="*/ 140 h 168"/>
                  <a:gd name="T18" fmla="*/ 113 w 130"/>
                  <a:gd name="T19" fmla="*/ 151 h 168"/>
                  <a:gd name="T20" fmla="*/ 101 w 130"/>
                  <a:gd name="T21" fmla="*/ 161 h 168"/>
                  <a:gd name="T22" fmla="*/ 87 w 130"/>
                  <a:gd name="T23" fmla="*/ 166 h 168"/>
                  <a:gd name="T24" fmla="*/ 80 w 130"/>
                  <a:gd name="T25" fmla="*/ 168 h 168"/>
                  <a:gd name="T26" fmla="*/ 72 w 130"/>
                  <a:gd name="T27" fmla="*/ 168 h 168"/>
                  <a:gd name="T28" fmla="*/ 57 w 130"/>
                  <a:gd name="T29" fmla="*/ 166 h 168"/>
                  <a:gd name="T30" fmla="*/ 43 w 130"/>
                  <a:gd name="T31" fmla="*/ 161 h 168"/>
                  <a:gd name="T32" fmla="*/ 31 w 130"/>
                  <a:gd name="T33" fmla="*/ 152 h 168"/>
                  <a:gd name="T34" fmla="*/ 23 w 130"/>
                  <a:gd name="T35" fmla="*/ 141 h 168"/>
                  <a:gd name="T36" fmla="*/ 16 w 130"/>
                  <a:gd name="T37" fmla="*/ 127 h 168"/>
                  <a:gd name="T38" fmla="*/ 1 w 130"/>
                  <a:gd name="T39" fmla="*/ 73 h 168"/>
                  <a:gd name="T40" fmla="*/ 0 w 130"/>
                  <a:gd name="T41" fmla="*/ 57 h 168"/>
                  <a:gd name="T42" fmla="*/ 1 w 130"/>
                  <a:gd name="T43" fmla="*/ 42 h 168"/>
                  <a:gd name="T44" fmla="*/ 8 w 130"/>
                  <a:gd name="T45" fmla="*/ 29 h 168"/>
                  <a:gd name="T46" fmla="*/ 16 w 130"/>
                  <a:gd name="T47" fmla="*/ 17 h 168"/>
                  <a:gd name="T48" fmla="*/ 28 w 130"/>
                  <a:gd name="T49" fmla="*/ 8 h 168"/>
                  <a:gd name="T50" fmla="*/ 43 w 130"/>
                  <a:gd name="T51" fmla="*/ 2 h 168"/>
                  <a:gd name="T52" fmla="*/ 61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1" y="0"/>
                    </a:moveTo>
                    <a:lnTo>
                      <a:pt x="79" y="3"/>
                    </a:lnTo>
                    <a:lnTo>
                      <a:pt x="94" y="13"/>
                    </a:lnTo>
                    <a:lnTo>
                      <a:pt x="105" y="26"/>
                    </a:lnTo>
                    <a:lnTo>
                      <a:pt x="113" y="43"/>
                    </a:lnTo>
                    <a:lnTo>
                      <a:pt x="128" y="97"/>
                    </a:lnTo>
                    <a:lnTo>
                      <a:pt x="130" y="112"/>
                    </a:lnTo>
                    <a:lnTo>
                      <a:pt x="128" y="127"/>
                    </a:lnTo>
                    <a:lnTo>
                      <a:pt x="123" y="140"/>
                    </a:lnTo>
                    <a:lnTo>
                      <a:pt x="113" y="151"/>
                    </a:lnTo>
                    <a:lnTo>
                      <a:pt x="101" y="161"/>
                    </a:lnTo>
                    <a:lnTo>
                      <a:pt x="87" y="166"/>
                    </a:lnTo>
                    <a:lnTo>
                      <a:pt x="80" y="168"/>
                    </a:lnTo>
                    <a:lnTo>
                      <a:pt x="72" y="168"/>
                    </a:lnTo>
                    <a:lnTo>
                      <a:pt x="57" y="166"/>
                    </a:lnTo>
                    <a:lnTo>
                      <a:pt x="43" y="161"/>
                    </a:lnTo>
                    <a:lnTo>
                      <a:pt x="31" y="152"/>
                    </a:lnTo>
                    <a:lnTo>
                      <a:pt x="23" y="141"/>
                    </a:lnTo>
                    <a:lnTo>
                      <a:pt x="16" y="127"/>
                    </a:lnTo>
                    <a:lnTo>
                      <a:pt x="1" y="73"/>
                    </a:lnTo>
                    <a:lnTo>
                      <a:pt x="0" y="57"/>
                    </a:lnTo>
                    <a:lnTo>
                      <a:pt x="1" y="42"/>
                    </a:lnTo>
                    <a:lnTo>
                      <a:pt x="8" y="29"/>
                    </a:lnTo>
                    <a:lnTo>
                      <a:pt x="16" y="17"/>
                    </a:lnTo>
                    <a:lnTo>
                      <a:pt x="28" y="8"/>
                    </a:lnTo>
                    <a:lnTo>
                      <a:pt x="43" y="2"/>
                    </a:lnTo>
                    <a:lnTo>
                      <a:pt x="61"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1" name="Freeform 27">
                <a:extLst>
                  <a:ext uri="{FF2B5EF4-FFF2-40B4-BE49-F238E27FC236}">
                    <a16:creationId xmlns:a16="http://schemas.microsoft.com/office/drawing/2014/main" id="{65B9CC07-0335-40C9-9E96-FC61FFC407D0}"/>
                  </a:ext>
                </a:extLst>
              </p:cNvPr>
              <p:cNvSpPr>
                <a:spLocks/>
              </p:cNvSpPr>
              <p:nvPr/>
            </p:nvSpPr>
            <p:spPr bwMode="auto">
              <a:xfrm>
                <a:off x="5375276" y="2849563"/>
                <a:ext cx="30163" cy="23813"/>
              </a:xfrm>
              <a:custGeom>
                <a:avLst/>
                <a:gdLst>
                  <a:gd name="T0" fmla="*/ 116 w 169"/>
                  <a:gd name="T1" fmla="*/ 0 h 128"/>
                  <a:gd name="T2" fmla="*/ 133 w 169"/>
                  <a:gd name="T3" fmla="*/ 4 h 128"/>
                  <a:gd name="T4" fmla="*/ 148 w 169"/>
                  <a:gd name="T5" fmla="*/ 12 h 128"/>
                  <a:gd name="T6" fmla="*/ 160 w 169"/>
                  <a:gd name="T7" fmla="*/ 25 h 128"/>
                  <a:gd name="T8" fmla="*/ 167 w 169"/>
                  <a:gd name="T9" fmla="*/ 42 h 128"/>
                  <a:gd name="T10" fmla="*/ 169 w 169"/>
                  <a:gd name="T11" fmla="*/ 60 h 128"/>
                  <a:gd name="T12" fmla="*/ 166 w 169"/>
                  <a:gd name="T13" fmla="*/ 78 h 128"/>
                  <a:gd name="T14" fmla="*/ 156 w 169"/>
                  <a:gd name="T15" fmla="*/ 93 h 128"/>
                  <a:gd name="T16" fmla="*/ 144 w 169"/>
                  <a:gd name="T17" fmla="*/ 105 h 128"/>
                  <a:gd name="T18" fmla="*/ 126 w 169"/>
                  <a:gd name="T19" fmla="*/ 112 h 128"/>
                  <a:gd name="T20" fmla="*/ 72 w 169"/>
                  <a:gd name="T21" fmla="*/ 127 h 128"/>
                  <a:gd name="T22" fmla="*/ 64 w 169"/>
                  <a:gd name="T23" fmla="*/ 128 h 128"/>
                  <a:gd name="T24" fmla="*/ 57 w 169"/>
                  <a:gd name="T25" fmla="*/ 128 h 128"/>
                  <a:gd name="T26" fmla="*/ 41 w 169"/>
                  <a:gd name="T27" fmla="*/ 127 h 128"/>
                  <a:gd name="T28" fmla="*/ 29 w 169"/>
                  <a:gd name="T29" fmla="*/ 121 h 128"/>
                  <a:gd name="T30" fmla="*/ 17 w 169"/>
                  <a:gd name="T31" fmla="*/ 112 h 128"/>
                  <a:gd name="T32" fmla="*/ 7 w 169"/>
                  <a:gd name="T33" fmla="*/ 101 h 128"/>
                  <a:gd name="T34" fmla="*/ 1 w 169"/>
                  <a:gd name="T35" fmla="*/ 87 h 128"/>
                  <a:gd name="T36" fmla="*/ 0 w 169"/>
                  <a:gd name="T37" fmla="*/ 71 h 128"/>
                  <a:gd name="T38" fmla="*/ 1 w 169"/>
                  <a:gd name="T39" fmla="*/ 56 h 128"/>
                  <a:gd name="T40" fmla="*/ 7 w 169"/>
                  <a:gd name="T41" fmla="*/ 43 h 128"/>
                  <a:gd name="T42" fmla="*/ 16 w 169"/>
                  <a:gd name="T43" fmla="*/ 32 h 128"/>
                  <a:gd name="T44" fmla="*/ 28 w 169"/>
                  <a:gd name="T45" fmla="*/ 22 h 128"/>
                  <a:gd name="T46" fmla="*/ 41 w 169"/>
                  <a:gd name="T47" fmla="*/ 17 h 128"/>
                  <a:gd name="T48" fmla="*/ 96 w 169"/>
                  <a:gd name="T49" fmla="*/ 2 h 128"/>
                  <a:gd name="T50" fmla="*/ 116 w 16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28">
                    <a:moveTo>
                      <a:pt x="116" y="0"/>
                    </a:moveTo>
                    <a:lnTo>
                      <a:pt x="133" y="4"/>
                    </a:lnTo>
                    <a:lnTo>
                      <a:pt x="148" y="12"/>
                    </a:lnTo>
                    <a:lnTo>
                      <a:pt x="160" y="25"/>
                    </a:lnTo>
                    <a:lnTo>
                      <a:pt x="167" y="42"/>
                    </a:lnTo>
                    <a:lnTo>
                      <a:pt x="169" y="60"/>
                    </a:lnTo>
                    <a:lnTo>
                      <a:pt x="166" y="78"/>
                    </a:lnTo>
                    <a:lnTo>
                      <a:pt x="156" y="93"/>
                    </a:lnTo>
                    <a:lnTo>
                      <a:pt x="144" y="105"/>
                    </a:lnTo>
                    <a:lnTo>
                      <a:pt x="126" y="112"/>
                    </a:lnTo>
                    <a:lnTo>
                      <a:pt x="72" y="127"/>
                    </a:lnTo>
                    <a:lnTo>
                      <a:pt x="64" y="128"/>
                    </a:lnTo>
                    <a:lnTo>
                      <a:pt x="57" y="128"/>
                    </a:lnTo>
                    <a:lnTo>
                      <a:pt x="41" y="127"/>
                    </a:lnTo>
                    <a:lnTo>
                      <a:pt x="29" y="121"/>
                    </a:lnTo>
                    <a:lnTo>
                      <a:pt x="17" y="112"/>
                    </a:lnTo>
                    <a:lnTo>
                      <a:pt x="7" y="101"/>
                    </a:lnTo>
                    <a:lnTo>
                      <a:pt x="1" y="87"/>
                    </a:lnTo>
                    <a:lnTo>
                      <a:pt x="0" y="71"/>
                    </a:lnTo>
                    <a:lnTo>
                      <a:pt x="1" y="56"/>
                    </a:lnTo>
                    <a:lnTo>
                      <a:pt x="7" y="43"/>
                    </a:lnTo>
                    <a:lnTo>
                      <a:pt x="16" y="32"/>
                    </a:lnTo>
                    <a:lnTo>
                      <a:pt x="28" y="22"/>
                    </a:lnTo>
                    <a:lnTo>
                      <a:pt x="41" y="17"/>
                    </a:lnTo>
                    <a:lnTo>
                      <a:pt x="96" y="2"/>
                    </a:lnTo>
                    <a:lnTo>
                      <a:pt x="116"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2" name="Freeform 28">
                <a:extLst>
                  <a:ext uri="{FF2B5EF4-FFF2-40B4-BE49-F238E27FC236}">
                    <a16:creationId xmlns:a16="http://schemas.microsoft.com/office/drawing/2014/main" id="{86A43348-108A-4450-8FCE-371A95937BEC}"/>
                  </a:ext>
                </a:extLst>
              </p:cNvPr>
              <p:cNvSpPr>
                <a:spLocks/>
              </p:cNvSpPr>
              <p:nvPr/>
            </p:nvSpPr>
            <p:spPr bwMode="auto">
              <a:xfrm>
                <a:off x="5422901" y="2836863"/>
                <a:ext cx="30163" cy="23813"/>
              </a:xfrm>
              <a:custGeom>
                <a:avLst/>
                <a:gdLst>
                  <a:gd name="T0" fmla="*/ 116 w 170"/>
                  <a:gd name="T1" fmla="*/ 0 h 129"/>
                  <a:gd name="T2" fmla="*/ 133 w 170"/>
                  <a:gd name="T3" fmla="*/ 3 h 129"/>
                  <a:gd name="T4" fmla="*/ 149 w 170"/>
                  <a:gd name="T5" fmla="*/ 13 h 129"/>
                  <a:gd name="T6" fmla="*/ 161 w 170"/>
                  <a:gd name="T7" fmla="*/ 26 h 129"/>
                  <a:gd name="T8" fmla="*/ 168 w 170"/>
                  <a:gd name="T9" fmla="*/ 43 h 129"/>
                  <a:gd name="T10" fmla="*/ 170 w 170"/>
                  <a:gd name="T11" fmla="*/ 58 h 129"/>
                  <a:gd name="T12" fmla="*/ 168 w 170"/>
                  <a:gd name="T13" fmla="*/ 73 h 129"/>
                  <a:gd name="T14" fmla="*/ 162 w 170"/>
                  <a:gd name="T15" fmla="*/ 86 h 129"/>
                  <a:gd name="T16" fmla="*/ 153 w 170"/>
                  <a:gd name="T17" fmla="*/ 98 h 129"/>
                  <a:gd name="T18" fmla="*/ 141 w 170"/>
                  <a:gd name="T19" fmla="*/ 107 h 129"/>
                  <a:gd name="T20" fmla="*/ 127 w 170"/>
                  <a:gd name="T21" fmla="*/ 113 h 129"/>
                  <a:gd name="T22" fmla="*/ 73 w 170"/>
                  <a:gd name="T23" fmla="*/ 127 h 129"/>
                  <a:gd name="T24" fmla="*/ 65 w 170"/>
                  <a:gd name="T25" fmla="*/ 129 h 129"/>
                  <a:gd name="T26" fmla="*/ 58 w 170"/>
                  <a:gd name="T27" fmla="*/ 129 h 129"/>
                  <a:gd name="T28" fmla="*/ 43 w 170"/>
                  <a:gd name="T29" fmla="*/ 128 h 129"/>
                  <a:gd name="T30" fmla="*/ 29 w 170"/>
                  <a:gd name="T31" fmla="*/ 122 h 129"/>
                  <a:gd name="T32" fmla="*/ 17 w 170"/>
                  <a:gd name="T33" fmla="*/ 113 h 129"/>
                  <a:gd name="T34" fmla="*/ 7 w 170"/>
                  <a:gd name="T35" fmla="*/ 101 h 129"/>
                  <a:gd name="T36" fmla="*/ 2 w 170"/>
                  <a:gd name="T37" fmla="*/ 86 h 129"/>
                  <a:gd name="T38" fmla="*/ 0 w 170"/>
                  <a:gd name="T39" fmla="*/ 68 h 129"/>
                  <a:gd name="T40" fmla="*/ 4 w 170"/>
                  <a:gd name="T41" fmla="*/ 51 h 129"/>
                  <a:gd name="T42" fmla="*/ 12 w 170"/>
                  <a:gd name="T43" fmla="*/ 36 h 129"/>
                  <a:gd name="T44" fmla="*/ 25 w 170"/>
                  <a:gd name="T45" fmla="*/ 24 h 129"/>
                  <a:gd name="T46" fmla="*/ 43 w 170"/>
                  <a:gd name="T47" fmla="*/ 16 h 129"/>
                  <a:gd name="T48" fmla="*/ 97 w 170"/>
                  <a:gd name="T49" fmla="*/ 2 h 129"/>
                  <a:gd name="T50" fmla="*/ 116 w 170"/>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129">
                    <a:moveTo>
                      <a:pt x="116" y="0"/>
                    </a:moveTo>
                    <a:lnTo>
                      <a:pt x="133" y="3"/>
                    </a:lnTo>
                    <a:lnTo>
                      <a:pt x="149" y="13"/>
                    </a:lnTo>
                    <a:lnTo>
                      <a:pt x="161" y="26"/>
                    </a:lnTo>
                    <a:lnTo>
                      <a:pt x="168" y="43"/>
                    </a:lnTo>
                    <a:lnTo>
                      <a:pt x="170" y="58"/>
                    </a:lnTo>
                    <a:lnTo>
                      <a:pt x="168" y="73"/>
                    </a:lnTo>
                    <a:lnTo>
                      <a:pt x="162" y="86"/>
                    </a:lnTo>
                    <a:lnTo>
                      <a:pt x="153" y="98"/>
                    </a:lnTo>
                    <a:lnTo>
                      <a:pt x="141" y="107"/>
                    </a:lnTo>
                    <a:lnTo>
                      <a:pt x="127" y="113"/>
                    </a:lnTo>
                    <a:lnTo>
                      <a:pt x="73" y="127"/>
                    </a:lnTo>
                    <a:lnTo>
                      <a:pt x="65" y="129"/>
                    </a:lnTo>
                    <a:lnTo>
                      <a:pt x="58" y="129"/>
                    </a:lnTo>
                    <a:lnTo>
                      <a:pt x="43" y="128"/>
                    </a:lnTo>
                    <a:lnTo>
                      <a:pt x="29" y="122"/>
                    </a:lnTo>
                    <a:lnTo>
                      <a:pt x="17" y="113"/>
                    </a:lnTo>
                    <a:lnTo>
                      <a:pt x="7" y="101"/>
                    </a:lnTo>
                    <a:lnTo>
                      <a:pt x="2" y="86"/>
                    </a:lnTo>
                    <a:lnTo>
                      <a:pt x="0" y="68"/>
                    </a:lnTo>
                    <a:lnTo>
                      <a:pt x="4" y="51"/>
                    </a:lnTo>
                    <a:lnTo>
                      <a:pt x="12" y="36"/>
                    </a:lnTo>
                    <a:lnTo>
                      <a:pt x="25" y="24"/>
                    </a:lnTo>
                    <a:lnTo>
                      <a:pt x="43" y="16"/>
                    </a:lnTo>
                    <a:lnTo>
                      <a:pt x="97" y="2"/>
                    </a:lnTo>
                    <a:lnTo>
                      <a:pt x="116"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3" name="Freeform 29">
                <a:extLst>
                  <a:ext uri="{FF2B5EF4-FFF2-40B4-BE49-F238E27FC236}">
                    <a16:creationId xmlns:a16="http://schemas.microsoft.com/office/drawing/2014/main" id="{33585D98-4C78-4DED-B40C-4B7C3B8E6A66}"/>
                  </a:ext>
                </a:extLst>
              </p:cNvPr>
              <p:cNvSpPr>
                <a:spLocks/>
              </p:cNvSpPr>
              <p:nvPr/>
            </p:nvSpPr>
            <p:spPr bwMode="auto">
              <a:xfrm>
                <a:off x="5422901" y="3167063"/>
                <a:ext cx="23813" cy="28575"/>
              </a:xfrm>
              <a:custGeom>
                <a:avLst/>
                <a:gdLst>
                  <a:gd name="T0" fmla="*/ 60 w 132"/>
                  <a:gd name="T1" fmla="*/ 0 h 168"/>
                  <a:gd name="T2" fmla="*/ 74 w 132"/>
                  <a:gd name="T3" fmla="*/ 1 h 168"/>
                  <a:gd name="T4" fmla="*/ 87 w 132"/>
                  <a:gd name="T5" fmla="*/ 7 h 168"/>
                  <a:gd name="T6" fmla="*/ 99 w 132"/>
                  <a:gd name="T7" fmla="*/ 16 h 168"/>
                  <a:gd name="T8" fmla="*/ 109 w 132"/>
                  <a:gd name="T9" fmla="*/ 28 h 168"/>
                  <a:gd name="T10" fmla="*/ 114 w 132"/>
                  <a:gd name="T11" fmla="*/ 41 h 168"/>
                  <a:gd name="T12" fmla="*/ 129 w 132"/>
                  <a:gd name="T13" fmla="*/ 97 h 168"/>
                  <a:gd name="T14" fmla="*/ 132 w 132"/>
                  <a:gd name="T15" fmla="*/ 112 h 168"/>
                  <a:gd name="T16" fmla="*/ 129 w 132"/>
                  <a:gd name="T17" fmla="*/ 127 h 168"/>
                  <a:gd name="T18" fmla="*/ 123 w 132"/>
                  <a:gd name="T19" fmla="*/ 139 h 168"/>
                  <a:gd name="T20" fmla="*/ 114 w 132"/>
                  <a:gd name="T21" fmla="*/ 151 h 168"/>
                  <a:gd name="T22" fmla="*/ 103 w 132"/>
                  <a:gd name="T23" fmla="*/ 161 h 168"/>
                  <a:gd name="T24" fmla="*/ 89 w 132"/>
                  <a:gd name="T25" fmla="*/ 167 h 168"/>
                  <a:gd name="T26" fmla="*/ 81 w 132"/>
                  <a:gd name="T27" fmla="*/ 168 h 168"/>
                  <a:gd name="T28" fmla="*/ 74 w 132"/>
                  <a:gd name="T29" fmla="*/ 168 h 168"/>
                  <a:gd name="T30" fmla="*/ 58 w 132"/>
                  <a:gd name="T31" fmla="*/ 167 h 168"/>
                  <a:gd name="T32" fmla="*/ 44 w 132"/>
                  <a:gd name="T33" fmla="*/ 161 h 168"/>
                  <a:gd name="T34" fmla="*/ 33 w 132"/>
                  <a:gd name="T35" fmla="*/ 152 h 168"/>
                  <a:gd name="T36" fmla="*/ 23 w 132"/>
                  <a:gd name="T37" fmla="*/ 140 h 168"/>
                  <a:gd name="T38" fmla="*/ 18 w 132"/>
                  <a:gd name="T39" fmla="*/ 125 h 168"/>
                  <a:gd name="T40" fmla="*/ 3 w 132"/>
                  <a:gd name="T41" fmla="*/ 71 h 168"/>
                  <a:gd name="T42" fmla="*/ 0 w 132"/>
                  <a:gd name="T43" fmla="*/ 53 h 168"/>
                  <a:gd name="T44" fmla="*/ 5 w 132"/>
                  <a:gd name="T45" fmla="*/ 36 h 168"/>
                  <a:gd name="T46" fmla="*/ 13 w 132"/>
                  <a:gd name="T47" fmla="*/ 21 h 168"/>
                  <a:gd name="T48" fmla="*/ 26 w 132"/>
                  <a:gd name="T49" fmla="*/ 8 h 168"/>
                  <a:gd name="T50" fmla="*/ 43 w 132"/>
                  <a:gd name="T51" fmla="*/ 1 h 168"/>
                  <a:gd name="T52" fmla="*/ 60 w 132"/>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168">
                    <a:moveTo>
                      <a:pt x="60" y="0"/>
                    </a:moveTo>
                    <a:lnTo>
                      <a:pt x="74" y="1"/>
                    </a:lnTo>
                    <a:lnTo>
                      <a:pt x="87" y="7"/>
                    </a:lnTo>
                    <a:lnTo>
                      <a:pt x="99" y="16"/>
                    </a:lnTo>
                    <a:lnTo>
                      <a:pt x="109" y="28"/>
                    </a:lnTo>
                    <a:lnTo>
                      <a:pt x="114" y="41"/>
                    </a:lnTo>
                    <a:lnTo>
                      <a:pt x="129" y="97"/>
                    </a:lnTo>
                    <a:lnTo>
                      <a:pt x="132" y="112"/>
                    </a:lnTo>
                    <a:lnTo>
                      <a:pt x="129" y="127"/>
                    </a:lnTo>
                    <a:lnTo>
                      <a:pt x="123" y="139"/>
                    </a:lnTo>
                    <a:lnTo>
                      <a:pt x="114" y="151"/>
                    </a:lnTo>
                    <a:lnTo>
                      <a:pt x="103" y="161"/>
                    </a:lnTo>
                    <a:lnTo>
                      <a:pt x="89" y="167"/>
                    </a:lnTo>
                    <a:lnTo>
                      <a:pt x="81" y="168"/>
                    </a:lnTo>
                    <a:lnTo>
                      <a:pt x="74" y="168"/>
                    </a:lnTo>
                    <a:lnTo>
                      <a:pt x="58" y="167"/>
                    </a:lnTo>
                    <a:lnTo>
                      <a:pt x="44" y="161"/>
                    </a:lnTo>
                    <a:lnTo>
                      <a:pt x="33" y="152"/>
                    </a:lnTo>
                    <a:lnTo>
                      <a:pt x="23" y="140"/>
                    </a:lnTo>
                    <a:lnTo>
                      <a:pt x="18" y="125"/>
                    </a:lnTo>
                    <a:lnTo>
                      <a:pt x="3" y="71"/>
                    </a:lnTo>
                    <a:lnTo>
                      <a:pt x="0" y="53"/>
                    </a:lnTo>
                    <a:lnTo>
                      <a:pt x="5" y="36"/>
                    </a:lnTo>
                    <a:lnTo>
                      <a:pt x="13" y="21"/>
                    </a:lnTo>
                    <a:lnTo>
                      <a:pt x="26" y="8"/>
                    </a:lnTo>
                    <a:lnTo>
                      <a:pt x="43" y="1"/>
                    </a:lnTo>
                    <a:lnTo>
                      <a:pt x="6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4" name="Freeform 30">
                <a:extLst>
                  <a:ext uri="{FF2B5EF4-FFF2-40B4-BE49-F238E27FC236}">
                    <a16:creationId xmlns:a16="http://schemas.microsoft.com/office/drawing/2014/main" id="{7ECD5CF6-4212-4C82-B4FD-0FDA4B1E5C40}"/>
                  </a:ext>
                </a:extLst>
              </p:cNvPr>
              <p:cNvSpPr>
                <a:spLocks/>
              </p:cNvSpPr>
              <p:nvPr/>
            </p:nvSpPr>
            <p:spPr bwMode="auto">
              <a:xfrm>
                <a:off x="5397501" y="3071813"/>
                <a:ext cx="22225" cy="28575"/>
              </a:xfrm>
              <a:custGeom>
                <a:avLst/>
                <a:gdLst>
                  <a:gd name="T0" fmla="*/ 62 w 130"/>
                  <a:gd name="T1" fmla="*/ 0 h 168"/>
                  <a:gd name="T2" fmla="*/ 79 w 130"/>
                  <a:gd name="T3" fmla="*/ 3 h 168"/>
                  <a:gd name="T4" fmla="*/ 95 w 130"/>
                  <a:gd name="T5" fmla="*/ 12 h 168"/>
                  <a:gd name="T6" fmla="*/ 107 w 130"/>
                  <a:gd name="T7" fmla="*/ 25 h 168"/>
                  <a:gd name="T8" fmla="*/ 114 w 130"/>
                  <a:gd name="T9" fmla="*/ 42 h 168"/>
                  <a:gd name="T10" fmla="*/ 129 w 130"/>
                  <a:gd name="T11" fmla="*/ 96 h 168"/>
                  <a:gd name="T12" fmla="*/ 130 w 130"/>
                  <a:gd name="T13" fmla="*/ 111 h 168"/>
                  <a:gd name="T14" fmla="*/ 128 w 130"/>
                  <a:gd name="T15" fmla="*/ 126 h 168"/>
                  <a:gd name="T16" fmla="*/ 123 w 130"/>
                  <a:gd name="T17" fmla="*/ 139 h 168"/>
                  <a:gd name="T18" fmla="*/ 114 w 130"/>
                  <a:gd name="T19" fmla="*/ 151 h 168"/>
                  <a:gd name="T20" fmla="*/ 102 w 130"/>
                  <a:gd name="T21" fmla="*/ 160 h 168"/>
                  <a:gd name="T22" fmla="*/ 87 w 130"/>
                  <a:gd name="T23" fmla="*/ 167 h 168"/>
                  <a:gd name="T24" fmla="*/ 80 w 130"/>
                  <a:gd name="T25" fmla="*/ 168 h 168"/>
                  <a:gd name="T26" fmla="*/ 72 w 130"/>
                  <a:gd name="T27" fmla="*/ 168 h 168"/>
                  <a:gd name="T28" fmla="*/ 58 w 130"/>
                  <a:gd name="T29" fmla="*/ 166 h 168"/>
                  <a:gd name="T30" fmla="*/ 44 w 130"/>
                  <a:gd name="T31" fmla="*/ 160 h 168"/>
                  <a:gd name="T32" fmla="*/ 32 w 130"/>
                  <a:gd name="T33" fmla="*/ 152 h 168"/>
                  <a:gd name="T34" fmla="*/ 23 w 130"/>
                  <a:gd name="T35" fmla="*/ 140 h 168"/>
                  <a:gd name="T36" fmla="*/ 16 w 130"/>
                  <a:gd name="T37" fmla="*/ 125 h 168"/>
                  <a:gd name="T38" fmla="*/ 2 w 130"/>
                  <a:gd name="T39" fmla="*/ 72 h 168"/>
                  <a:gd name="T40" fmla="*/ 0 w 130"/>
                  <a:gd name="T41" fmla="*/ 56 h 168"/>
                  <a:gd name="T42" fmla="*/ 2 w 130"/>
                  <a:gd name="T43" fmla="*/ 41 h 168"/>
                  <a:gd name="T44" fmla="*/ 8 w 130"/>
                  <a:gd name="T45" fmla="*/ 28 h 168"/>
                  <a:gd name="T46" fmla="*/ 17 w 130"/>
                  <a:gd name="T47" fmla="*/ 17 h 168"/>
                  <a:gd name="T48" fmla="*/ 29 w 130"/>
                  <a:gd name="T49" fmla="*/ 7 h 168"/>
                  <a:gd name="T50" fmla="*/ 43 w 130"/>
                  <a:gd name="T51" fmla="*/ 2 h 168"/>
                  <a:gd name="T52" fmla="*/ 62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2" y="0"/>
                    </a:moveTo>
                    <a:lnTo>
                      <a:pt x="79" y="3"/>
                    </a:lnTo>
                    <a:lnTo>
                      <a:pt x="95" y="12"/>
                    </a:lnTo>
                    <a:lnTo>
                      <a:pt x="107" y="25"/>
                    </a:lnTo>
                    <a:lnTo>
                      <a:pt x="114" y="42"/>
                    </a:lnTo>
                    <a:lnTo>
                      <a:pt x="129" y="96"/>
                    </a:lnTo>
                    <a:lnTo>
                      <a:pt x="130" y="111"/>
                    </a:lnTo>
                    <a:lnTo>
                      <a:pt x="128" y="126"/>
                    </a:lnTo>
                    <a:lnTo>
                      <a:pt x="123" y="139"/>
                    </a:lnTo>
                    <a:lnTo>
                      <a:pt x="114" y="151"/>
                    </a:lnTo>
                    <a:lnTo>
                      <a:pt x="102" y="160"/>
                    </a:lnTo>
                    <a:lnTo>
                      <a:pt x="87" y="167"/>
                    </a:lnTo>
                    <a:lnTo>
                      <a:pt x="80" y="168"/>
                    </a:lnTo>
                    <a:lnTo>
                      <a:pt x="72" y="168"/>
                    </a:lnTo>
                    <a:lnTo>
                      <a:pt x="58" y="166"/>
                    </a:lnTo>
                    <a:lnTo>
                      <a:pt x="44" y="160"/>
                    </a:lnTo>
                    <a:lnTo>
                      <a:pt x="32" y="152"/>
                    </a:lnTo>
                    <a:lnTo>
                      <a:pt x="23" y="140"/>
                    </a:lnTo>
                    <a:lnTo>
                      <a:pt x="16" y="125"/>
                    </a:lnTo>
                    <a:lnTo>
                      <a:pt x="2" y="72"/>
                    </a:lnTo>
                    <a:lnTo>
                      <a:pt x="0" y="56"/>
                    </a:lnTo>
                    <a:lnTo>
                      <a:pt x="2" y="41"/>
                    </a:lnTo>
                    <a:lnTo>
                      <a:pt x="8" y="28"/>
                    </a:lnTo>
                    <a:lnTo>
                      <a:pt x="17" y="17"/>
                    </a:lnTo>
                    <a:lnTo>
                      <a:pt x="29" y="7"/>
                    </a:lnTo>
                    <a:lnTo>
                      <a:pt x="43" y="2"/>
                    </a:lnTo>
                    <a:lnTo>
                      <a:pt x="6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5" name="Freeform 31">
                <a:extLst>
                  <a:ext uri="{FF2B5EF4-FFF2-40B4-BE49-F238E27FC236}">
                    <a16:creationId xmlns:a16="http://schemas.microsoft.com/office/drawing/2014/main" id="{ADAD507C-4502-49F5-ABB5-1B66DCD21237}"/>
                  </a:ext>
                </a:extLst>
              </p:cNvPr>
              <p:cNvSpPr>
                <a:spLocks/>
              </p:cNvSpPr>
              <p:nvPr/>
            </p:nvSpPr>
            <p:spPr bwMode="auto">
              <a:xfrm>
                <a:off x="5410201" y="3119438"/>
                <a:ext cx="22225" cy="28575"/>
              </a:xfrm>
              <a:custGeom>
                <a:avLst/>
                <a:gdLst>
                  <a:gd name="T0" fmla="*/ 62 w 131"/>
                  <a:gd name="T1" fmla="*/ 0 h 169"/>
                  <a:gd name="T2" fmla="*/ 80 w 131"/>
                  <a:gd name="T3" fmla="*/ 3 h 169"/>
                  <a:gd name="T4" fmla="*/ 95 w 131"/>
                  <a:gd name="T5" fmla="*/ 13 h 169"/>
                  <a:gd name="T6" fmla="*/ 107 w 131"/>
                  <a:gd name="T7" fmla="*/ 25 h 169"/>
                  <a:gd name="T8" fmla="*/ 114 w 131"/>
                  <a:gd name="T9" fmla="*/ 42 h 169"/>
                  <a:gd name="T10" fmla="*/ 129 w 131"/>
                  <a:gd name="T11" fmla="*/ 97 h 169"/>
                  <a:gd name="T12" fmla="*/ 131 w 131"/>
                  <a:gd name="T13" fmla="*/ 111 h 169"/>
                  <a:gd name="T14" fmla="*/ 129 w 131"/>
                  <a:gd name="T15" fmla="*/ 126 h 169"/>
                  <a:gd name="T16" fmla="*/ 123 w 131"/>
                  <a:gd name="T17" fmla="*/ 140 h 169"/>
                  <a:gd name="T18" fmla="*/ 114 w 131"/>
                  <a:gd name="T19" fmla="*/ 152 h 169"/>
                  <a:gd name="T20" fmla="*/ 102 w 131"/>
                  <a:gd name="T21" fmla="*/ 160 h 169"/>
                  <a:gd name="T22" fmla="*/ 88 w 131"/>
                  <a:gd name="T23" fmla="*/ 167 h 169"/>
                  <a:gd name="T24" fmla="*/ 81 w 131"/>
                  <a:gd name="T25" fmla="*/ 168 h 169"/>
                  <a:gd name="T26" fmla="*/ 73 w 131"/>
                  <a:gd name="T27" fmla="*/ 169 h 169"/>
                  <a:gd name="T28" fmla="*/ 58 w 131"/>
                  <a:gd name="T29" fmla="*/ 167 h 169"/>
                  <a:gd name="T30" fmla="*/ 44 w 131"/>
                  <a:gd name="T31" fmla="*/ 161 h 169"/>
                  <a:gd name="T32" fmla="*/ 33 w 131"/>
                  <a:gd name="T33" fmla="*/ 152 h 169"/>
                  <a:gd name="T34" fmla="*/ 23 w 131"/>
                  <a:gd name="T35" fmla="*/ 140 h 169"/>
                  <a:gd name="T36" fmla="*/ 18 w 131"/>
                  <a:gd name="T37" fmla="*/ 126 h 169"/>
                  <a:gd name="T38" fmla="*/ 2 w 131"/>
                  <a:gd name="T39" fmla="*/ 72 h 169"/>
                  <a:gd name="T40" fmla="*/ 0 w 131"/>
                  <a:gd name="T41" fmla="*/ 57 h 169"/>
                  <a:gd name="T42" fmla="*/ 2 w 131"/>
                  <a:gd name="T43" fmla="*/ 42 h 169"/>
                  <a:gd name="T44" fmla="*/ 8 w 131"/>
                  <a:gd name="T45" fmla="*/ 28 h 169"/>
                  <a:gd name="T46" fmla="*/ 18 w 131"/>
                  <a:gd name="T47" fmla="*/ 17 h 169"/>
                  <a:gd name="T48" fmla="*/ 29 w 131"/>
                  <a:gd name="T49" fmla="*/ 8 h 169"/>
                  <a:gd name="T50" fmla="*/ 43 w 131"/>
                  <a:gd name="T51" fmla="*/ 2 h 169"/>
                  <a:gd name="T52" fmla="*/ 62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62" y="0"/>
                    </a:moveTo>
                    <a:lnTo>
                      <a:pt x="80" y="3"/>
                    </a:lnTo>
                    <a:lnTo>
                      <a:pt x="95" y="13"/>
                    </a:lnTo>
                    <a:lnTo>
                      <a:pt x="107" y="25"/>
                    </a:lnTo>
                    <a:lnTo>
                      <a:pt x="114" y="42"/>
                    </a:lnTo>
                    <a:lnTo>
                      <a:pt x="129" y="97"/>
                    </a:lnTo>
                    <a:lnTo>
                      <a:pt x="131" y="111"/>
                    </a:lnTo>
                    <a:lnTo>
                      <a:pt x="129" y="126"/>
                    </a:lnTo>
                    <a:lnTo>
                      <a:pt x="123" y="140"/>
                    </a:lnTo>
                    <a:lnTo>
                      <a:pt x="114" y="152"/>
                    </a:lnTo>
                    <a:lnTo>
                      <a:pt x="102" y="160"/>
                    </a:lnTo>
                    <a:lnTo>
                      <a:pt x="88" y="167"/>
                    </a:lnTo>
                    <a:lnTo>
                      <a:pt x="81" y="168"/>
                    </a:lnTo>
                    <a:lnTo>
                      <a:pt x="73" y="169"/>
                    </a:lnTo>
                    <a:lnTo>
                      <a:pt x="58" y="167"/>
                    </a:lnTo>
                    <a:lnTo>
                      <a:pt x="44" y="161"/>
                    </a:lnTo>
                    <a:lnTo>
                      <a:pt x="33" y="152"/>
                    </a:lnTo>
                    <a:lnTo>
                      <a:pt x="23" y="140"/>
                    </a:lnTo>
                    <a:lnTo>
                      <a:pt x="18" y="126"/>
                    </a:lnTo>
                    <a:lnTo>
                      <a:pt x="2" y="72"/>
                    </a:lnTo>
                    <a:lnTo>
                      <a:pt x="0" y="57"/>
                    </a:lnTo>
                    <a:lnTo>
                      <a:pt x="2" y="42"/>
                    </a:lnTo>
                    <a:lnTo>
                      <a:pt x="8" y="28"/>
                    </a:lnTo>
                    <a:lnTo>
                      <a:pt x="18" y="17"/>
                    </a:lnTo>
                    <a:lnTo>
                      <a:pt x="29" y="8"/>
                    </a:lnTo>
                    <a:lnTo>
                      <a:pt x="43" y="2"/>
                    </a:lnTo>
                    <a:lnTo>
                      <a:pt x="6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6" name="Freeform 32">
                <a:extLst>
                  <a:ext uri="{FF2B5EF4-FFF2-40B4-BE49-F238E27FC236}">
                    <a16:creationId xmlns:a16="http://schemas.microsoft.com/office/drawing/2014/main" id="{553B75EC-E825-461D-AF0F-59BFE282B904}"/>
                  </a:ext>
                </a:extLst>
              </p:cNvPr>
              <p:cNvSpPr>
                <a:spLocks/>
              </p:cNvSpPr>
              <p:nvPr/>
            </p:nvSpPr>
            <p:spPr bwMode="auto">
              <a:xfrm>
                <a:off x="5894388" y="2974975"/>
                <a:ext cx="23813" cy="30163"/>
              </a:xfrm>
              <a:custGeom>
                <a:avLst/>
                <a:gdLst>
                  <a:gd name="T0" fmla="*/ 69 w 131"/>
                  <a:gd name="T1" fmla="*/ 0 h 169"/>
                  <a:gd name="T2" fmla="*/ 88 w 131"/>
                  <a:gd name="T3" fmla="*/ 2 h 169"/>
                  <a:gd name="T4" fmla="*/ 102 w 131"/>
                  <a:gd name="T5" fmla="*/ 8 h 169"/>
                  <a:gd name="T6" fmla="*/ 114 w 131"/>
                  <a:gd name="T7" fmla="*/ 17 h 169"/>
                  <a:gd name="T8" fmla="*/ 122 w 131"/>
                  <a:gd name="T9" fmla="*/ 29 h 169"/>
                  <a:gd name="T10" fmla="*/ 129 w 131"/>
                  <a:gd name="T11" fmla="*/ 42 h 169"/>
                  <a:gd name="T12" fmla="*/ 131 w 131"/>
                  <a:gd name="T13" fmla="*/ 57 h 169"/>
                  <a:gd name="T14" fmla="*/ 129 w 131"/>
                  <a:gd name="T15" fmla="*/ 73 h 169"/>
                  <a:gd name="T16" fmla="*/ 114 w 131"/>
                  <a:gd name="T17" fmla="*/ 127 h 169"/>
                  <a:gd name="T18" fmla="*/ 108 w 131"/>
                  <a:gd name="T19" fmla="*/ 141 h 169"/>
                  <a:gd name="T20" fmla="*/ 99 w 131"/>
                  <a:gd name="T21" fmla="*/ 152 h 169"/>
                  <a:gd name="T22" fmla="*/ 87 w 131"/>
                  <a:gd name="T23" fmla="*/ 161 h 169"/>
                  <a:gd name="T24" fmla="*/ 73 w 131"/>
                  <a:gd name="T25" fmla="*/ 167 h 169"/>
                  <a:gd name="T26" fmla="*/ 58 w 131"/>
                  <a:gd name="T27" fmla="*/ 169 h 169"/>
                  <a:gd name="T28" fmla="*/ 50 w 131"/>
                  <a:gd name="T29" fmla="*/ 168 h 169"/>
                  <a:gd name="T30" fmla="*/ 43 w 131"/>
                  <a:gd name="T31" fmla="*/ 167 h 169"/>
                  <a:gd name="T32" fmla="*/ 26 w 131"/>
                  <a:gd name="T33" fmla="*/ 160 h 169"/>
                  <a:gd name="T34" fmla="*/ 13 w 131"/>
                  <a:gd name="T35" fmla="*/ 147 h 169"/>
                  <a:gd name="T36" fmla="*/ 4 w 131"/>
                  <a:gd name="T37" fmla="*/ 132 h 169"/>
                  <a:gd name="T38" fmla="*/ 0 w 131"/>
                  <a:gd name="T39" fmla="*/ 115 h 169"/>
                  <a:gd name="T40" fmla="*/ 2 w 131"/>
                  <a:gd name="T41" fmla="*/ 97 h 169"/>
                  <a:gd name="T42" fmla="*/ 17 w 131"/>
                  <a:gd name="T43" fmla="*/ 43 h 169"/>
                  <a:gd name="T44" fmla="*/ 25 w 131"/>
                  <a:gd name="T45" fmla="*/ 26 h 169"/>
                  <a:gd name="T46" fmla="*/ 36 w 131"/>
                  <a:gd name="T47" fmla="*/ 13 h 169"/>
                  <a:gd name="T48" fmla="*/ 51 w 131"/>
                  <a:gd name="T49" fmla="*/ 3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8"/>
                    </a:lnTo>
                    <a:lnTo>
                      <a:pt x="114" y="17"/>
                    </a:lnTo>
                    <a:lnTo>
                      <a:pt x="122" y="29"/>
                    </a:lnTo>
                    <a:lnTo>
                      <a:pt x="129" y="42"/>
                    </a:lnTo>
                    <a:lnTo>
                      <a:pt x="131" y="57"/>
                    </a:lnTo>
                    <a:lnTo>
                      <a:pt x="129" y="73"/>
                    </a:lnTo>
                    <a:lnTo>
                      <a:pt x="114" y="127"/>
                    </a:lnTo>
                    <a:lnTo>
                      <a:pt x="108" y="141"/>
                    </a:lnTo>
                    <a:lnTo>
                      <a:pt x="99" y="152"/>
                    </a:lnTo>
                    <a:lnTo>
                      <a:pt x="87" y="161"/>
                    </a:lnTo>
                    <a:lnTo>
                      <a:pt x="73" y="167"/>
                    </a:lnTo>
                    <a:lnTo>
                      <a:pt x="58" y="169"/>
                    </a:lnTo>
                    <a:lnTo>
                      <a:pt x="50" y="168"/>
                    </a:lnTo>
                    <a:lnTo>
                      <a:pt x="43" y="167"/>
                    </a:lnTo>
                    <a:lnTo>
                      <a:pt x="26" y="160"/>
                    </a:lnTo>
                    <a:lnTo>
                      <a:pt x="13" y="147"/>
                    </a:lnTo>
                    <a:lnTo>
                      <a:pt x="4" y="132"/>
                    </a:lnTo>
                    <a:lnTo>
                      <a:pt x="0" y="115"/>
                    </a:lnTo>
                    <a:lnTo>
                      <a:pt x="2" y="97"/>
                    </a:lnTo>
                    <a:lnTo>
                      <a:pt x="17" y="43"/>
                    </a:lnTo>
                    <a:lnTo>
                      <a:pt x="25" y="26"/>
                    </a:lnTo>
                    <a:lnTo>
                      <a:pt x="36" y="13"/>
                    </a:lnTo>
                    <a:lnTo>
                      <a:pt x="51" y="3"/>
                    </a:lnTo>
                    <a:lnTo>
                      <a:pt x="6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7" name="Freeform 33">
                <a:extLst>
                  <a:ext uri="{FF2B5EF4-FFF2-40B4-BE49-F238E27FC236}">
                    <a16:creationId xmlns:a16="http://schemas.microsoft.com/office/drawing/2014/main" id="{17230E65-884C-4C1A-99EA-5A947D6D7DD5}"/>
                  </a:ext>
                </a:extLst>
              </p:cNvPr>
              <p:cNvSpPr>
                <a:spLocks/>
              </p:cNvSpPr>
              <p:nvPr/>
            </p:nvSpPr>
            <p:spPr bwMode="auto">
              <a:xfrm>
                <a:off x="5907088" y="2927350"/>
                <a:ext cx="23813" cy="30163"/>
              </a:xfrm>
              <a:custGeom>
                <a:avLst/>
                <a:gdLst>
                  <a:gd name="T0" fmla="*/ 70 w 131"/>
                  <a:gd name="T1" fmla="*/ 0 h 169"/>
                  <a:gd name="T2" fmla="*/ 88 w 131"/>
                  <a:gd name="T3" fmla="*/ 2 h 169"/>
                  <a:gd name="T4" fmla="*/ 102 w 131"/>
                  <a:gd name="T5" fmla="*/ 8 h 169"/>
                  <a:gd name="T6" fmla="*/ 114 w 131"/>
                  <a:gd name="T7" fmla="*/ 17 h 169"/>
                  <a:gd name="T8" fmla="*/ 122 w 131"/>
                  <a:gd name="T9" fmla="*/ 29 h 169"/>
                  <a:gd name="T10" fmla="*/ 129 w 131"/>
                  <a:gd name="T11" fmla="*/ 43 h 169"/>
                  <a:gd name="T12" fmla="*/ 131 w 131"/>
                  <a:gd name="T13" fmla="*/ 57 h 169"/>
                  <a:gd name="T14" fmla="*/ 129 w 131"/>
                  <a:gd name="T15" fmla="*/ 72 h 169"/>
                  <a:gd name="T16" fmla="*/ 114 w 131"/>
                  <a:gd name="T17" fmla="*/ 127 h 169"/>
                  <a:gd name="T18" fmla="*/ 108 w 131"/>
                  <a:gd name="T19" fmla="*/ 140 h 169"/>
                  <a:gd name="T20" fmla="*/ 99 w 131"/>
                  <a:gd name="T21" fmla="*/ 152 h 169"/>
                  <a:gd name="T22" fmla="*/ 87 w 131"/>
                  <a:gd name="T23" fmla="*/ 162 h 169"/>
                  <a:gd name="T24" fmla="*/ 73 w 131"/>
                  <a:gd name="T25" fmla="*/ 167 h 169"/>
                  <a:gd name="T26" fmla="*/ 58 w 131"/>
                  <a:gd name="T27" fmla="*/ 169 h 169"/>
                  <a:gd name="T28" fmla="*/ 50 w 131"/>
                  <a:gd name="T29" fmla="*/ 168 h 169"/>
                  <a:gd name="T30" fmla="*/ 43 w 131"/>
                  <a:gd name="T31" fmla="*/ 167 h 169"/>
                  <a:gd name="T32" fmla="*/ 29 w 131"/>
                  <a:gd name="T33" fmla="*/ 162 h 169"/>
                  <a:gd name="T34" fmla="*/ 17 w 131"/>
                  <a:gd name="T35" fmla="*/ 152 h 169"/>
                  <a:gd name="T36" fmla="*/ 8 w 131"/>
                  <a:gd name="T37" fmla="*/ 140 h 169"/>
                  <a:gd name="T38" fmla="*/ 2 w 131"/>
                  <a:gd name="T39" fmla="*/ 127 h 169"/>
                  <a:gd name="T40" fmla="*/ 0 w 131"/>
                  <a:gd name="T41" fmla="*/ 112 h 169"/>
                  <a:gd name="T42" fmla="*/ 2 w 131"/>
                  <a:gd name="T43" fmla="*/ 97 h 169"/>
                  <a:gd name="T44" fmla="*/ 17 w 131"/>
                  <a:gd name="T45" fmla="*/ 43 h 169"/>
                  <a:gd name="T46" fmla="*/ 25 w 131"/>
                  <a:gd name="T47" fmla="*/ 27 h 169"/>
                  <a:gd name="T48" fmla="*/ 36 w 131"/>
                  <a:gd name="T49" fmla="*/ 13 h 169"/>
                  <a:gd name="T50" fmla="*/ 51 w 131"/>
                  <a:gd name="T51" fmla="*/ 4 h 169"/>
                  <a:gd name="T52" fmla="*/ 70 w 131"/>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69">
                    <a:moveTo>
                      <a:pt x="70" y="0"/>
                    </a:moveTo>
                    <a:lnTo>
                      <a:pt x="88" y="2"/>
                    </a:lnTo>
                    <a:lnTo>
                      <a:pt x="102" y="8"/>
                    </a:lnTo>
                    <a:lnTo>
                      <a:pt x="114" y="17"/>
                    </a:lnTo>
                    <a:lnTo>
                      <a:pt x="122" y="29"/>
                    </a:lnTo>
                    <a:lnTo>
                      <a:pt x="129" y="43"/>
                    </a:lnTo>
                    <a:lnTo>
                      <a:pt x="131" y="57"/>
                    </a:lnTo>
                    <a:lnTo>
                      <a:pt x="129" y="72"/>
                    </a:lnTo>
                    <a:lnTo>
                      <a:pt x="114" y="127"/>
                    </a:lnTo>
                    <a:lnTo>
                      <a:pt x="108" y="140"/>
                    </a:lnTo>
                    <a:lnTo>
                      <a:pt x="99" y="152"/>
                    </a:lnTo>
                    <a:lnTo>
                      <a:pt x="87" y="162"/>
                    </a:lnTo>
                    <a:lnTo>
                      <a:pt x="73" y="167"/>
                    </a:lnTo>
                    <a:lnTo>
                      <a:pt x="58" y="169"/>
                    </a:lnTo>
                    <a:lnTo>
                      <a:pt x="50" y="168"/>
                    </a:lnTo>
                    <a:lnTo>
                      <a:pt x="43" y="167"/>
                    </a:lnTo>
                    <a:lnTo>
                      <a:pt x="29" y="162"/>
                    </a:lnTo>
                    <a:lnTo>
                      <a:pt x="17" y="152"/>
                    </a:lnTo>
                    <a:lnTo>
                      <a:pt x="8" y="140"/>
                    </a:lnTo>
                    <a:lnTo>
                      <a:pt x="2" y="127"/>
                    </a:lnTo>
                    <a:lnTo>
                      <a:pt x="0" y="112"/>
                    </a:lnTo>
                    <a:lnTo>
                      <a:pt x="2" y="97"/>
                    </a:lnTo>
                    <a:lnTo>
                      <a:pt x="17" y="43"/>
                    </a:lnTo>
                    <a:lnTo>
                      <a:pt x="25" y="27"/>
                    </a:lnTo>
                    <a:lnTo>
                      <a:pt x="36" y="13"/>
                    </a:lnTo>
                    <a:lnTo>
                      <a:pt x="51" y="4"/>
                    </a:lnTo>
                    <a:lnTo>
                      <a:pt x="7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8" name="Freeform 34">
                <a:extLst>
                  <a:ext uri="{FF2B5EF4-FFF2-40B4-BE49-F238E27FC236}">
                    <a16:creationId xmlns:a16="http://schemas.microsoft.com/office/drawing/2014/main" id="{C6CBED82-8490-44FD-8DD2-610DD39D27B6}"/>
                  </a:ext>
                </a:extLst>
              </p:cNvPr>
              <p:cNvSpPr>
                <a:spLocks/>
              </p:cNvSpPr>
              <p:nvPr/>
            </p:nvSpPr>
            <p:spPr bwMode="auto">
              <a:xfrm>
                <a:off x="5919788" y="2879725"/>
                <a:ext cx="20638" cy="30163"/>
              </a:xfrm>
              <a:custGeom>
                <a:avLst/>
                <a:gdLst>
                  <a:gd name="T0" fmla="*/ 65 w 119"/>
                  <a:gd name="T1" fmla="*/ 0 h 170"/>
                  <a:gd name="T2" fmla="*/ 82 w 119"/>
                  <a:gd name="T3" fmla="*/ 5 h 170"/>
                  <a:gd name="T4" fmla="*/ 96 w 119"/>
                  <a:gd name="T5" fmla="*/ 15 h 170"/>
                  <a:gd name="T6" fmla="*/ 108 w 119"/>
                  <a:gd name="T7" fmla="*/ 28 h 170"/>
                  <a:gd name="T8" fmla="*/ 114 w 119"/>
                  <a:gd name="T9" fmla="*/ 45 h 170"/>
                  <a:gd name="T10" fmla="*/ 118 w 119"/>
                  <a:gd name="T11" fmla="*/ 70 h 170"/>
                  <a:gd name="T12" fmla="*/ 119 w 119"/>
                  <a:gd name="T13" fmla="*/ 93 h 170"/>
                  <a:gd name="T14" fmla="*/ 118 w 119"/>
                  <a:gd name="T15" fmla="*/ 118 h 170"/>
                  <a:gd name="T16" fmla="*/ 114 w 119"/>
                  <a:gd name="T17" fmla="*/ 135 h 170"/>
                  <a:gd name="T18" fmla="*/ 105 w 119"/>
                  <a:gd name="T19" fmla="*/ 150 h 170"/>
                  <a:gd name="T20" fmla="*/ 92 w 119"/>
                  <a:gd name="T21" fmla="*/ 160 h 170"/>
                  <a:gd name="T22" fmla="*/ 77 w 119"/>
                  <a:gd name="T23" fmla="*/ 168 h 170"/>
                  <a:gd name="T24" fmla="*/ 60 w 119"/>
                  <a:gd name="T25" fmla="*/ 170 h 170"/>
                  <a:gd name="T26" fmla="*/ 57 w 119"/>
                  <a:gd name="T27" fmla="*/ 170 h 170"/>
                  <a:gd name="T28" fmla="*/ 55 w 119"/>
                  <a:gd name="T29" fmla="*/ 170 h 170"/>
                  <a:gd name="T30" fmla="*/ 36 w 119"/>
                  <a:gd name="T31" fmla="*/ 165 h 170"/>
                  <a:gd name="T32" fmla="*/ 21 w 119"/>
                  <a:gd name="T33" fmla="*/ 155 h 170"/>
                  <a:gd name="T34" fmla="*/ 10 w 119"/>
                  <a:gd name="T35" fmla="*/ 142 h 170"/>
                  <a:gd name="T36" fmla="*/ 3 w 119"/>
                  <a:gd name="T37" fmla="*/ 125 h 170"/>
                  <a:gd name="T38" fmla="*/ 2 w 119"/>
                  <a:gd name="T39" fmla="*/ 107 h 170"/>
                  <a:gd name="T40" fmla="*/ 3 w 119"/>
                  <a:gd name="T41" fmla="*/ 101 h 170"/>
                  <a:gd name="T42" fmla="*/ 3 w 119"/>
                  <a:gd name="T43" fmla="*/ 93 h 170"/>
                  <a:gd name="T44" fmla="*/ 2 w 119"/>
                  <a:gd name="T45" fmla="*/ 81 h 170"/>
                  <a:gd name="T46" fmla="*/ 1 w 119"/>
                  <a:gd name="T47" fmla="*/ 68 h 170"/>
                  <a:gd name="T48" fmla="*/ 0 w 119"/>
                  <a:gd name="T49" fmla="*/ 50 h 170"/>
                  <a:gd name="T50" fmla="*/ 5 w 119"/>
                  <a:gd name="T51" fmla="*/ 33 h 170"/>
                  <a:gd name="T52" fmla="*/ 15 w 119"/>
                  <a:gd name="T53" fmla="*/ 18 h 170"/>
                  <a:gd name="T54" fmla="*/ 29 w 119"/>
                  <a:gd name="T55" fmla="*/ 7 h 170"/>
                  <a:gd name="T56" fmla="*/ 47 w 119"/>
                  <a:gd name="T57" fmla="*/ 1 h 170"/>
                  <a:gd name="T58" fmla="*/ 65 w 119"/>
                  <a:gd name="T59"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9" h="170">
                    <a:moveTo>
                      <a:pt x="65" y="0"/>
                    </a:moveTo>
                    <a:lnTo>
                      <a:pt x="82" y="5"/>
                    </a:lnTo>
                    <a:lnTo>
                      <a:pt x="96" y="15"/>
                    </a:lnTo>
                    <a:lnTo>
                      <a:pt x="108" y="28"/>
                    </a:lnTo>
                    <a:lnTo>
                      <a:pt x="114" y="45"/>
                    </a:lnTo>
                    <a:lnTo>
                      <a:pt x="118" y="70"/>
                    </a:lnTo>
                    <a:lnTo>
                      <a:pt x="119" y="93"/>
                    </a:lnTo>
                    <a:lnTo>
                      <a:pt x="118" y="118"/>
                    </a:lnTo>
                    <a:lnTo>
                      <a:pt x="114" y="135"/>
                    </a:lnTo>
                    <a:lnTo>
                      <a:pt x="105" y="150"/>
                    </a:lnTo>
                    <a:lnTo>
                      <a:pt x="92" y="160"/>
                    </a:lnTo>
                    <a:lnTo>
                      <a:pt x="77" y="168"/>
                    </a:lnTo>
                    <a:lnTo>
                      <a:pt x="60" y="170"/>
                    </a:lnTo>
                    <a:lnTo>
                      <a:pt x="57" y="170"/>
                    </a:lnTo>
                    <a:lnTo>
                      <a:pt x="55" y="170"/>
                    </a:lnTo>
                    <a:lnTo>
                      <a:pt x="36" y="165"/>
                    </a:lnTo>
                    <a:lnTo>
                      <a:pt x="21" y="155"/>
                    </a:lnTo>
                    <a:lnTo>
                      <a:pt x="10" y="142"/>
                    </a:lnTo>
                    <a:lnTo>
                      <a:pt x="3" y="125"/>
                    </a:lnTo>
                    <a:lnTo>
                      <a:pt x="2" y="107"/>
                    </a:lnTo>
                    <a:lnTo>
                      <a:pt x="3" y="101"/>
                    </a:lnTo>
                    <a:lnTo>
                      <a:pt x="3" y="93"/>
                    </a:lnTo>
                    <a:lnTo>
                      <a:pt x="2" y="81"/>
                    </a:lnTo>
                    <a:lnTo>
                      <a:pt x="1" y="68"/>
                    </a:lnTo>
                    <a:lnTo>
                      <a:pt x="0" y="50"/>
                    </a:lnTo>
                    <a:lnTo>
                      <a:pt x="5" y="33"/>
                    </a:lnTo>
                    <a:lnTo>
                      <a:pt x="15" y="18"/>
                    </a:lnTo>
                    <a:lnTo>
                      <a:pt x="29" y="7"/>
                    </a:lnTo>
                    <a:lnTo>
                      <a:pt x="47" y="1"/>
                    </a:lnTo>
                    <a:lnTo>
                      <a:pt x="65"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69" name="Freeform 35">
                <a:extLst>
                  <a:ext uri="{FF2B5EF4-FFF2-40B4-BE49-F238E27FC236}">
                    <a16:creationId xmlns:a16="http://schemas.microsoft.com/office/drawing/2014/main" id="{FC4A3BF9-22E5-458A-973A-75BF59655358}"/>
                  </a:ext>
                </a:extLst>
              </p:cNvPr>
              <p:cNvSpPr>
                <a:spLocks/>
              </p:cNvSpPr>
              <p:nvPr/>
            </p:nvSpPr>
            <p:spPr bwMode="auto">
              <a:xfrm>
                <a:off x="5835651" y="2836863"/>
                <a:ext cx="30163" cy="23813"/>
              </a:xfrm>
              <a:custGeom>
                <a:avLst/>
                <a:gdLst>
                  <a:gd name="T0" fmla="*/ 55 w 171"/>
                  <a:gd name="T1" fmla="*/ 0 h 129"/>
                  <a:gd name="T2" fmla="*/ 74 w 171"/>
                  <a:gd name="T3" fmla="*/ 2 h 129"/>
                  <a:gd name="T4" fmla="*/ 128 w 171"/>
                  <a:gd name="T5" fmla="*/ 16 h 129"/>
                  <a:gd name="T6" fmla="*/ 146 w 171"/>
                  <a:gd name="T7" fmla="*/ 24 h 129"/>
                  <a:gd name="T8" fmla="*/ 158 w 171"/>
                  <a:gd name="T9" fmla="*/ 36 h 129"/>
                  <a:gd name="T10" fmla="*/ 167 w 171"/>
                  <a:gd name="T11" fmla="*/ 51 h 129"/>
                  <a:gd name="T12" fmla="*/ 171 w 171"/>
                  <a:gd name="T13" fmla="*/ 68 h 129"/>
                  <a:gd name="T14" fmla="*/ 169 w 171"/>
                  <a:gd name="T15" fmla="*/ 86 h 129"/>
                  <a:gd name="T16" fmla="*/ 164 w 171"/>
                  <a:gd name="T17" fmla="*/ 101 h 129"/>
                  <a:gd name="T18" fmla="*/ 154 w 171"/>
                  <a:gd name="T19" fmla="*/ 113 h 129"/>
                  <a:gd name="T20" fmla="*/ 142 w 171"/>
                  <a:gd name="T21" fmla="*/ 122 h 129"/>
                  <a:gd name="T22" fmla="*/ 128 w 171"/>
                  <a:gd name="T23" fmla="*/ 128 h 129"/>
                  <a:gd name="T24" fmla="*/ 113 w 171"/>
                  <a:gd name="T25" fmla="*/ 129 h 129"/>
                  <a:gd name="T26" fmla="*/ 106 w 171"/>
                  <a:gd name="T27" fmla="*/ 129 h 129"/>
                  <a:gd name="T28" fmla="*/ 98 w 171"/>
                  <a:gd name="T29" fmla="*/ 127 h 129"/>
                  <a:gd name="T30" fmla="*/ 43 w 171"/>
                  <a:gd name="T31" fmla="*/ 113 h 129"/>
                  <a:gd name="T32" fmla="*/ 29 w 171"/>
                  <a:gd name="T33" fmla="*/ 107 h 129"/>
                  <a:gd name="T34" fmla="*/ 18 w 171"/>
                  <a:gd name="T35" fmla="*/ 98 h 129"/>
                  <a:gd name="T36" fmla="*/ 9 w 171"/>
                  <a:gd name="T37" fmla="*/ 86 h 129"/>
                  <a:gd name="T38" fmla="*/ 3 w 171"/>
                  <a:gd name="T39" fmla="*/ 73 h 129"/>
                  <a:gd name="T40" fmla="*/ 0 w 171"/>
                  <a:gd name="T41" fmla="*/ 58 h 129"/>
                  <a:gd name="T42" fmla="*/ 3 w 171"/>
                  <a:gd name="T43" fmla="*/ 43 h 129"/>
                  <a:gd name="T44" fmla="*/ 10 w 171"/>
                  <a:gd name="T45" fmla="*/ 26 h 129"/>
                  <a:gd name="T46" fmla="*/ 23 w 171"/>
                  <a:gd name="T47" fmla="*/ 13 h 129"/>
                  <a:gd name="T48" fmla="*/ 38 w 171"/>
                  <a:gd name="T49" fmla="*/ 3 h 129"/>
                  <a:gd name="T50" fmla="*/ 55 w 171"/>
                  <a:gd name="T51"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1" h="129">
                    <a:moveTo>
                      <a:pt x="55" y="0"/>
                    </a:moveTo>
                    <a:lnTo>
                      <a:pt x="74" y="2"/>
                    </a:lnTo>
                    <a:lnTo>
                      <a:pt x="128" y="16"/>
                    </a:lnTo>
                    <a:lnTo>
                      <a:pt x="146" y="24"/>
                    </a:lnTo>
                    <a:lnTo>
                      <a:pt x="158" y="36"/>
                    </a:lnTo>
                    <a:lnTo>
                      <a:pt x="167" y="51"/>
                    </a:lnTo>
                    <a:lnTo>
                      <a:pt x="171" y="68"/>
                    </a:lnTo>
                    <a:lnTo>
                      <a:pt x="169" y="86"/>
                    </a:lnTo>
                    <a:lnTo>
                      <a:pt x="164" y="101"/>
                    </a:lnTo>
                    <a:lnTo>
                      <a:pt x="154" y="113"/>
                    </a:lnTo>
                    <a:lnTo>
                      <a:pt x="142" y="122"/>
                    </a:lnTo>
                    <a:lnTo>
                      <a:pt x="128" y="128"/>
                    </a:lnTo>
                    <a:lnTo>
                      <a:pt x="113" y="129"/>
                    </a:lnTo>
                    <a:lnTo>
                      <a:pt x="106" y="129"/>
                    </a:lnTo>
                    <a:lnTo>
                      <a:pt x="98" y="127"/>
                    </a:lnTo>
                    <a:lnTo>
                      <a:pt x="43" y="113"/>
                    </a:lnTo>
                    <a:lnTo>
                      <a:pt x="29" y="107"/>
                    </a:lnTo>
                    <a:lnTo>
                      <a:pt x="18" y="98"/>
                    </a:lnTo>
                    <a:lnTo>
                      <a:pt x="9" y="86"/>
                    </a:lnTo>
                    <a:lnTo>
                      <a:pt x="3" y="73"/>
                    </a:lnTo>
                    <a:lnTo>
                      <a:pt x="0" y="58"/>
                    </a:lnTo>
                    <a:lnTo>
                      <a:pt x="3" y="43"/>
                    </a:lnTo>
                    <a:lnTo>
                      <a:pt x="10" y="26"/>
                    </a:lnTo>
                    <a:lnTo>
                      <a:pt x="23" y="13"/>
                    </a:lnTo>
                    <a:lnTo>
                      <a:pt x="38" y="3"/>
                    </a:lnTo>
                    <a:lnTo>
                      <a:pt x="55"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0" name="Freeform 36">
                <a:extLst>
                  <a:ext uri="{FF2B5EF4-FFF2-40B4-BE49-F238E27FC236}">
                    <a16:creationId xmlns:a16="http://schemas.microsoft.com/office/drawing/2014/main" id="{036E1139-C043-4608-BE63-D665CEDB6A96}"/>
                  </a:ext>
                </a:extLst>
              </p:cNvPr>
              <p:cNvSpPr>
                <a:spLocks/>
              </p:cNvSpPr>
              <p:nvPr/>
            </p:nvSpPr>
            <p:spPr bwMode="auto">
              <a:xfrm>
                <a:off x="5883276" y="2849563"/>
                <a:ext cx="30163" cy="23813"/>
              </a:xfrm>
              <a:custGeom>
                <a:avLst/>
                <a:gdLst>
                  <a:gd name="T0" fmla="*/ 54 w 170"/>
                  <a:gd name="T1" fmla="*/ 0 h 128"/>
                  <a:gd name="T2" fmla="*/ 73 w 170"/>
                  <a:gd name="T3" fmla="*/ 2 h 128"/>
                  <a:gd name="T4" fmla="*/ 127 w 170"/>
                  <a:gd name="T5" fmla="*/ 17 h 128"/>
                  <a:gd name="T6" fmla="*/ 141 w 170"/>
                  <a:gd name="T7" fmla="*/ 22 h 128"/>
                  <a:gd name="T8" fmla="*/ 153 w 170"/>
                  <a:gd name="T9" fmla="*/ 32 h 128"/>
                  <a:gd name="T10" fmla="*/ 162 w 170"/>
                  <a:gd name="T11" fmla="*/ 43 h 128"/>
                  <a:gd name="T12" fmla="*/ 168 w 170"/>
                  <a:gd name="T13" fmla="*/ 56 h 128"/>
                  <a:gd name="T14" fmla="*/ 170 w 170"/>
                  <a:gd name="T15" fmla="*/ 71 h 128"/>
                  <a:gd name="T16" fmla="*/ 168 w 170"/>
                  <a:gd name="T17" fmla="*/ 87 h 128"/>
                  <a:gd name="T18" fmla="*/ 162 w 170"/>
                  <a:gd name="T19" fmla="*/ 101 h 128"/>
                  <a:gd name="T20" fmla="*/ 153 w 170"/>
                  <a:gd name="T21" fmla="*/ 112 h 128"/>
                  <a:gd name="T22" fmla="*/ 141 w 170"/>
                  <a:gd name="T23" fmla="*/ 121 h 128"/>
                  <a:gd name="T24" fmla="*/ 127 w 170"/>
                  <a:gd name="T25" fmla="*/ 127 h 128"/>
                  <a:gd name="T26" fmla="*/ 112 w 170"/>
                  <a:gd name="T27" fmla="*/ 128 h 128"/>
                  <a:gd name="T28" fmla="*/ 105 w 170"/>
                  <a:gd name="T29" fmla="*/ 128 h 128"/>
                  <a:gd name="T30" fmla="*/ 97 w 170"/>
                  <a:gd name="T31" fmla="*/ 127 h 128"/>
                  <a:gd name="T32" fmla="*/ 43 w 170"/>
                  <a:gd name="T33" fmla="*/ 112 h 128"/>
                  <a:gd name="T34" fmla="*/ 29 w 170"/>
                  <a:gd name="T35" fmla="*/ 107 h 128"/>
                  <a:gd name="T36" fmla="*/ 17 w 170"/>
                  <a:gd name="T37" fmla="*/ 97 h 128"/>
                  <a:gd name="T38" fmla="*/ 7 w 170"/>
                  <a:gd name="T39" fmla="*/ 86 h 128"/>
                  <a:gd name="T40" fmla="*/ 2 w 170"/>
                  <a:gd name="T41" fmla="*/ 72 h 128"/>
                  <a:gd name="T42" fmla="*/ 0 w 170"/>
                  <a:gd name="T43" fmla="*/ 57 h 128"/>
                  <a:gd name="T44" fmla="*/ 2 w 170"/>
                  <a:gd name="T45" fmla="*/ 42 h 128"/>
                  <a:gd name="T46" fmla="*/ 9 w 170"/>
                  <a:gd name="T47" fmla="*/ 25 h 128"/>
                  <a:gd name="T48" fmla="*/ 21 w 170"/>
                  <a:gd name="T49" fmla="*/ 12 h 128"/>
                  <a:gd name="T50" fmla="*/ 36 w 170"/>
                  <a:gd name="T51" fmla="*/ 4 h 128"/>
                  <a:gd name="T52" fmla="*/ 54 w 170"/>
                  <a:gd name="T53"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28">
                    <a:moveTo>
                      <a:pt x="54" y="0"/>
                    </a:moveTo>
                    <a:lnTo>
                      <a:pt x="73" y="2"/>
                    </a:lnTo>
                    <a:lnTo>
                      <a:pt x="127" y="17"/>
                    </a:lnTo>
                    <a:lnTo>
                      <a:pt x="141" y="22"/>
                    </a:lnTo>
                    <a:lnTo>
                      <a:pt x="153" y="32"/>
                    </a:lnTo>
                    <a:lnTo>
                      <a:pt x="162" y="43"/>
                    </a:lnTo>
                    <a:lnTo>
                      <a:pt x="168" y="56"/>
                    </a:lnTo>
                    <a:lnTo>
                      <a:pt x="170" y="71"/>
                    </a:lnTo>
                    <a:lnTo>
                      <a:pt x="168" y="87"/>
                    </a:lnTo>
                    <a:lnTo>
                      <a:pt x="162" y="101"/>
                    </a:lnTo>
                    <a:lnTo>
                      <a:pt x="153" y="112"/>
                    </a:lnTo>
                    <a:lnTo>
                      <a:pt x="141" y="121"/>
                    </a:lnTo>
                    <a:lnTo>
                      <a:pt x="127" y="127"/>
                    </a:lnTo>
                    <a:lnTo>
                      <a:pt x="112" y="128"/>
                    </a:lnTo>
                    <a:lnTo>
                      <a:pt x="105" y="128"/>
                    </a:lnTo>
                    <a:lnTo>
                      <a:pt x="97" y="127"/>
                    </a:lnTo>
                    <a:lnTo>
                      <a:pt x="43" y="112"/>
                    </a:lnTo>
                    <a:lnTo>
                      <a:pt x="29" y="107"/>
                    </a:lnTo>
                    <a:lnTo>
                      <a:pt x="17" y="97"/>
                    </a:lnTo>
                    <a:lnTo>
                      <a:pt x="7" y="86"/>
                    </a:lnTo>
                    <a:lnTo>
                      <a:pt x="2" y="72"/>
                    </a:lnTo>
                    <a:lnTo>
                      <a:pt x="0" y="57"/>
                    </a:lnTo>
                    <a:lnTo>
                      <a:pt x="2" y="42"/>
                    </a:lnTo>
                    <a:lnTo>
                      <a:pt x="9" y="25"/>
                    </a:lnTo>
                    <a:lnTo>
                      <a:pt x="21" y="12"/>
                    </a:lnTo>
                    <a:lnTo>
                      <a:pt x="36" y="4"/>
                    </a:lnTo>
                    <a:lnTo>
                      <a:pt x="54"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1" name="Freeform 37">
                <a:extLst>
                  <a:ext uri="{FF2B5EF4-FFF2-40B4-BE49-F238E27FC236}">
                    <a16:creationId xmlns:a16="http://schemas.microsoft.com/office/drawing/2014/main" id="{022B15D1-CA1C-43A2-8CC2-1625CD262EAA}"/>
                  </a:ext>
                </a:extLst>
              </p:cNvPr>
              <p:cNvSpPr>
                <a:spLocks/>
              </p:cNvSpPr>
              <p:nvPr/>
            </p:nvSpPr>
            <p:spPr bwMode="auto">
              <a:xfrm>
                <a:off x="5881688" y="3022600"/>
                <a:ext cx="23813" cy="30163"/>
              </a:xfrm>
              <a:custGeom>
                <a:avLst/>
                <a:gdLst>
                  <a:gd name="T0" fmla="*/ 72 w 130"/>
                  <a:gd name="T1" fmla="*/ 0 h 169"/>
                  <a:gd name="T2" fmla="*/ 88 w 130"/>
                  <a:gd name="T3" fmla="*/ 2 h 169"/>
                  <a:gd name="T4" fmla="*/ 102 w 130"/>
                  <a:gd name="T5" fmla="*/ 9 h 169"/>
                  <a:gd name="T6" fmla="*/ 114 w 130"/>
                  <a:gd name="T7" fmla="*/ 17 h 169"/>
                  <a:gd name="T8" fmla="*/ 122 w 130"/>
                  <a:gd name="T9" fmla="*/ 29 h 169"/>
                  <a:gd name="T10" fmla="*/ 129 w 130"/>
                  <a:gd name="T11" fmla="*/ 43 h 169"/>
                  <a:gd name="T12" fmla="*/ 130 w 130"/>
                  <a:gd name="T13" fmla="*/ 58 h 169"/>
                  <a:gd name="T14" fmla="*/ 129 w 130"/>
                  <a:gd name="T15" fmla="*/ 73 h 169"/>
                  <a:gd name="T16" fmla="*/ 114 w 130"/>
                  <a:gd name="T17" fmla="*/ 127 h 169"/>
                  <a:gd name="T18" fmla="*/ 107 w 130"/>
                  <a:gd name="T19" fmla="*/ 141 h 169"/>
                  <a:gd name="T20" fmla="*/ 99 w 130"/>
                  <a:gd name="T21" fmla="*/ 154 h 169"/>
                  <a:gd name="T22" fmla="*/ 87 w 130"/>
                  <a:gd name="T23" fmla="*/ 162 h 169"/>
                  <a:gd name="T24" fmla="*/ 73 w 130"/>
                  <a:gd name="T25" fmla="*/ 167 h 169"/>
                  <a:gd name="T26" fmla="*/ 58 w 130"/>
                  <a:gd name="T27" fmla="*/ 169 h 169"/>
                  <a:gd name="T28" fmla="*/ 50 w 130"/>
                  <a:gd name="T29" fmla="*/ 169 h 169"/>
                  <a:gd name="T30" fmla="*/ 43 w 130"/>
                  <a:gd name="T31" fmla="*/ 167 h 169"/>
                  <a:gd name="T32" fmla="*/ 26 w 130"/>
                  <a:gd name="T33" fmla="*/ 160 h 169"/>
                  <a:gd name="T34" fmla="*/ 13 w 130"/>
                  <a:gd name="T35" fmla="*/ 148 h 169"/>
                  <a:gd name="T36" fmla="*/ 4 w 130"/>
                  <a:gd name="T37" fmla="*/ 132 h 169"/>
                  <a:gd name="T38" fmla="*/ 0 w 130"/>
                  <a:gd name="T39" fmla="*/ 115 h 169"/>
                  <a:gd name="T40" fmla="*/ 2 w 130"/>
                  <a:gd name="T41" fmla="*/ 97 h 169"/>
                  <a:gd name="T42" fmla="*/ 16 w 130"/>
                  <a:gd name="T43" fmla="*/ 43 h 169"/>
                  <a:gd name="T44" fmla="*/ 22 w 130"/>
                  <a:gd name="T45" fmla="*/ 29 h 169"/>
                  <a:gd name="T46" fmla="*/ 32 w 130"/>
                  <a:gd name="T47" fmla="*/ 17 h 169"/>
                  <a:gd name="T48" fmla="*/ 44 w 130"/>
                  <a:gd name="T49" fmla="*/ 9 h 169"/>
                  <a:gd name="T50" fmla="*/ 57 w 130"/>
                  <a:gd name="T51" fmla="*/ 2 h 169"/>
                  <a:gd name="T52" fmla="*/ 72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72" y="0"/>
                    </a:moveTo>
                    <a:lnTo>
                      <a:pt x="88" y="2"/>
                    </a:lnTo>
                    <a:lnTo>
                      <a:pt x="102" y="9"/>
                    </a:lnTo>
                    <a:lnTo>
                      <a:pt x="114" y="17"/>
                    </a:lnTo>
                    <a:lnTo>
                      <a:pt x="122" y="29"/>
                    </a:lnTo>
                    <a:lnTo>
                      <a:pt x="129" y="43"/>
                    </a:lnTo>
                    <a:lnTo>
                      <a:pt x="130" y="58"/>
                    </a:lnTo>
                    <a:lnTo>
                      <a:pt x="129" y="73"/>
                    </a:lnTo>
                    <a:lnTo>
                      <a:pt x="114" y="127"/>
                    </a:lnTo>
                    <a:lnTo>
                      <a:pt x="107" y="141"/>
                    </a:lnTo>
                    <a:lnTo>
                      <a:pt x="99" y="154"/>
                    </a:lnTo>
                    <a:lnTo>
                      <a:pt x="87" y="162"/>
                    </a:lnTo>
                    <a:lnTo>
                      <a:pt x="73" y="167"/>
                    </a:lnTo>
                    <a:lnTo>
                      <a:pt x="58" y="169"/>
                    </a:lnTo>
                    <a:lnTo>
                      <a:pt x="50" y="169"/>
                    </a:lnTo>
                    <a:lnTo>
                      <a:pt x="43" y="167"/>
                    </a:lnTo>
                    <a:lnTo>
                      <a:pt x="26" y="160"/>
                    </a:lnTo>
                    <a:lnTo>
                      <a:pt x="13" y="148"/>
                    </a:lnTo>
                    <a:lnTo>
                      <a:pt x="4" y="132"/>
                    </a:lnTo>
                    <a:lnTo>
                      <a:pt x="0" y="115"/>
                    </a:lnTo>
                    <a:lnTo>
                      <a:pt x="2" y="97"/>
                    </a:lnTo>
                    <a:lnTo>
                      <a:pt x="16" y="43"/>
                    </a:lnTo>
                    <a:lnTo>
                      <a:pt x="22" y="29"/>
                    </a:lnTo>
                    <a:lnTo>
                      <a:pt x="32" y="17"/>
                    </a:lnTo>
                    <a:lnTo>
                      <a:pt x="44" y="9"/>
                    </a:lnTo>
                    <a:lnTo>
                      <a:pt x="57" y="2"/>
                    </a:lnTo>
                    <a:lnTo>
                      <a:pt x="72"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2" name="Freeform 38">
                <a:extLst>
                  <a:ext uri="{FF2B5EF4-FFF2-40B4-BE49-F238E27FC236}">
                    <a16:creationId xmlns:a16="http://schemas.microsoft.com/office/drawing/2014/main" id="{770461E8-B423-41BA-8D00-281E1AFBBBFC}"/>
                  </a:ext>
                </a:extLst>
              </p:cNvPr>
              <p:cNvSpPr>
                <a:spLocks noEditPoints="1"/>
              </p:cNvSpPr>
              <p:nvPr/>
            </p:nvSpPr>
            <p:spPr bwMode="auto">
              <a:xfrm>
                <a:off x="5448301" y="2809875"/>
                <a:ext cx="392113" cy="606425"/>
              </a:xfrm>
              <a:custGeom>
                <a:avLst/>
                <a:gdLst>
                  <a:gd name="T0" fmla="*/ 251 w 2218"/>
                  <a:gd name="T1" fmla="*/ 3240 h 3439"/>
                  <a:gd name="T2" fmla="*/ 325 w 2218"/>
                  <a:gd name="T3" fmla="*/ 3313 h 3439"/>
                  <a:gd name="T4" fmla="*/ 1866 w 2218"/>
                  <a:gd name="T5" fmla="*/ 3321 h 3439"/>
                  <a:gd name="T6" fmla="*/ 1954 w 2218"/>
                  <a:gd name="T7" fmla="*/ 3263 h 3439"/>
                  <a:gd name="T8" fmla="*/ 1977 w 2218"/>
                  <a:gd name="T9" fmla="*/ 2751 h 3439"/>
                  <a:gd name="T10" fmla="*/ 1977 w 2218"/>
                  <a:gd name="T11" fmla="*/ 2637 h 3439"/>
                  <a:gd name="T12" fmla="*/ 351 w 2218"/>
                  <a:gd name="T13" fmla="*/ 118 h 3439"/>
                  <a:gd name="T14" fmla="*/ 264 w 2218"/>
                  <a:gd name="T15" fmla="*/ 176 h 3439"/>
                  <a:gd name="T16" fmla="*/ 240 w 2218"/>
                  <a:gd name="T17" fmla="*/ 345 h 3439"/>
                  <a:gd name="T18" fmla="*/ 1967 w 2218"/>
                  <a:gd name="T19" fmla="*/ 199 h 3439"/>
                  <a:gd name="T20" fmla="*/ 1893 w 2218"/>
                  <a:gd name="T21" fmla="*/ 126 h 3439"/>
                  <a:gd name="T22" fmla="*/ 379 w 2218"/>
                  <a:gd name="T23" fmla="*/ 0 h 3439"/>
                  <a:gd name="T24" fmla="*/ 1955 w 2218"/>
                  <a:gd name="T25" fmla="*/ 29 h 3439"/>
                  <a:gd name="T26" fmla="*/ 2065 w 2218"/>
                  <a:gd name="T27" fmla="*/ 137 h 3439"/>
                  <a:gd name="T28" fmla="*/ 2094 w 2218"/>
                  <a:gd name="T29" fmla="*/ 391 h 3439"/>
                  <a:gd name="T30" fmla="*/ 2094 w 2218"/>
                  <a:gd name="T31" fmla="*/ 452 h 3439"/>
                  <a:gd name="T32" fmla="*/ 2094 w 2218"/>
                  <a:gd name="T33" fmla="*/ 675 h 3439"/>
                  <a:gd name="T34" fmla="*/ 2094 w 2218"/>
                  <a:gd name="T35" fmla="*/ 952 h 3439"/>
                  <a:gd name="T36" fmla="*/ 2094 w 2218"/>
                  <a:gd name="T37" fmla="*/ 1013 h 3439"/>
                  <a:gd name="T38" fmla="*/ 2094 w 2218"/>
                  <a:gd name="T39" fmla="*/ 1291 h 3439"/>
                  <a:gd name="T40" fmla="*/ 2094 w 2218"/>
                  <a:gd name="T41" fmla="*/ 1515 h 3439"/>
                  <a:gd name="T42" fmla="*/ 2094 w 2218"/>
                  <a:gd name="T43" fmla="*/ 1574 h 3439"/>
                  <a:gd name="T44" fmla="*/ 2094 w 2218"/>
                  <a:gd name="T45" fmla="*/ 1852 h 3439"/>
                  <a:gd name="T46" fmla="*/ 2094 w 2218"/>
                  <a:gd name="T47" fmla="*/ 2074 h 3439"/>
                  <a:gd name="T48" fmla="*/ 2094 w 2218"/>
                  <a:gd name="T49" fmla="*/ 2135 h 3439"/>
                  <a:gd name="T50" fmla="*/ 2094 w 2218"/>
                  <a:gd name="T51" fmla="*/ 2412 h 3439"/>
                  <a:gd name="T52" fmla="*/ 2094 w 2218"/>
                  <a:gd name="T53" fmla="*/ 2635 h 3439"/>
                  <a:gd name="T54" fmla="*/ 2111 w 2218"/>
                  <a:gd name="T55" fmla="*/ 2591 h 3439"/>
                  <a:gd name="T56" fmla="*/ 2160 w 2218"/>
                  <a:gd name="T57" fmla="*/ 2563 h 3439"/>
                  <a:gd name="T58" fmla="*/ 2211 w 2218"/>
                  <a:gd name="T59" fmla="*/ 2591 h 3439"/>
                  <a:gd name="T60" fmla="*/ 2202 w 2218"/>
                  <a:gd name="T61" fmla="*/ 2689 h 3439"/>
                  <a:gd name="T62" fmla="*/ 2161 w 2218"/>
                  <a:gd name="T63" fmla="*/ 2729 h 3439"/>
                  <a:gd name="T64" fmla="*/ 2102 w 2218"/>
                  <a:gd name="T65" fmla="*/ 2712 h 3439"/>
                  <a:gd name="T66" fmla="*/ 2098 w 2218"/>
                  <a:gd name="T67" fmla="*/ 2835 h 3439"/>
                  <a:gd name="T68" fmla="*/ 2142 w 2218"/>
                  <a:gd name="T69" fmla="*/ 2870 h 3439"/>
                  <a:gd name="T70" fmla="*/ 2124 w 2218"/>
                  <a:gd name="T71" fmla="*/ 2973 h 3439"/>
                  <a:gd name="T72" fmla="*/ 2094 w 2218"/>
                  <a:gd name="T73" fmla="*/ 3186 h 3439"/>
                  <a:gd name="T74" fmla="*/ 2044 w 2218"/>
                  <a:gd name="T75" fmla="*/ 3335 h 3439"/>
                  <a:gd name="T76" fmla="*/ 1918 w 2218"/>
                  <a:gd name="T77" fmla="*/ 3426 h 3439"/>
                  <a:gd name="T78" fmla="*/ 338 w 2218"/>
                  <a:gd name="T79" fmla="*/ 3436 h 3439"/>
                  <a:gd name="T80" fmla="*/ 200 w 2218"/>
                  <a:gd name="T81" fmla="*/ 3364 h 3439"/>
                  <a:gd name="T82" fmla="*/ 128 w 2218"/>
                  <a:gd name="T83" fmla="*/ 3227 h 3439"/>
                  <a:gd name="T84" fmla="*/ 103 w 2218"/>
                  <a:gd name="T85" fmla="*/ 2982 h 3439"/>
                  <a:gd name="T86" fmla="*/ 73 w 2218"/>
                  <a:gd name="T87" fmla="*/ 2890 h 3439"/>
                  <a:gd name="T88" fmla="*/ 102 w 2218"/>
                  <a:gd name="T89" fmla="*/ 2841 h 3439"/>
                  <a:gd name="T90" fmla="*/ 124 w 2218"/>
                  <a:gd name="T91" fmla="*/ 2835 h 3439"/>
                  <a:gd name="T92" fmla="*/ 87 w 2218"/>
                  <a:gd name="T93" fmla="*/ 2729 h 3439"/>
                  <a:gd name="T94" fmla="*/ 23 w 2218"/>
                  <a:gd name="T95" fmla="*/ 2706 h 3439"/>
                  <a:gd name="T96" fmla="*/ 2 w 2218"/>
                  <a:gd name="T97" fmla="*/ 2605 h 3439"/>
                  <a:gd name="T98" fmla="*/ 43 w 2218"/>
                  <a:gd name="T99" fmla="*/ 2564 h 3439"/>
                  <a:gd name="T100" fmla="*/ 106 w 2218"/>
                  <a:gd name="T101" fmla="*/ 2588 h 3439"/>
                  <a:gd name="T102" fmla="*/ 128 w 2218"/>
                  <a:gd name="T103" fmla="*/ 212 h 3439"/>
                  <a:gd name="T104" fmla="*/ 200 w 2218"/>
                  <a:gd name="T105" fmla="*/ 74 h 3439"/>
                  <a:gd name="T106" fmla="*/ 338 w 2218"/>
                  <a:gd name="T107" fmla="*/ 3 h 3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8" h="3439">
                    <a:moveTo>
                      <a:pt x="240" y="2751"/>
                    </a:moveTo>
                    <a:lnTo>
                      <a:pt x="240" y="3187"/>
                    </a:lnTo>
                    <a:lnTo>
                      <a:pt x="243" y="3214"/>
                    </a:lnTo>
                    <a:lnTo>
                      <a:pt x="251" y="3240"/>
                    </a:lnTo>
                    <a:lnTo>
                      <a:pt x="264" y="3263"/>
                    </a:lnTo>
                    <a:lnTo>
                      <a:pt x="281" y="3283"/>
                    </a:lnTo>
                    <a:lnTo>
                      <a:pt x="302" y="3300"/>
                    </a:lnTo>
                    <a:lnTo>
                      <a:pt x="325" y="3313"/>
                    </a:lnTo>
                    <a:lnTo>
                      <a:pt x="351" y="3321"/>
                    </a:lnTo>
                    <a:lnTo>
                      <a:pt x="379" y="3324"/>
                    </a:lnTo>
                    <a:lnTo>
                      <a:pt x="1838" y="3324"/>
                    </a:lnTo>
                    <a:lnTo>
                      <a:pt x="1866" y="3321"/>
                    </a:lnTo>
                    <a:lnTo>
                      <a:pt x="1893" y="3313"/>
                    </a:lnTo>
                    <a:lnTo>
                      <a:pt x="1916" y="3300"/>
                    </a:lnTo>
                    <a:lnTo>
                      <a:pt x="1937" y="3283"/>
                    </a:lnTo>
                    <a:lnTo>
                      <a:pt x="1954" y="3263"/>
                    </a:lnTo>
                    <a:lnTo>
                      <a:pt x="1967" y="3240"/>
                    </a:lnTo>
                    <a:lnTo>
                      <a:pt x="1974" y="3214"/>
                    </a:lnTo>
                    <a:lnTo>
                      <a:pt x="1977" y="3187"/>
                    </a:lnTo>
                    <a:lnTo>
                      <a:pt x="1977" y="2751"/>
                    </a:lnTo>
                    <a:lnTo>
                      <a:pt x="240" y="2751"/>
                    </a:lnTo>
                    <a:close/>
                    <a:moveTo>
                      <a:pt x="240" y="458"/>
                    </a:moveTo>
                    <a:lnTo>
                      <a:pt x="240" y="2637"/>
                    </a:lnTo>
                    <a:lnTo>
                      <a:pt x="1977" y="2637"/>
                    </a:lnTo>
                    <a:lnTo>
                      <a:pt x="1977" y="458"/>
                    </a:lnTo>
                    <a:lnTo>
                      <a:pt x="240" y="458"/>
                    </a:lnTo>
                    <a:close/>
                    <a:moveTo>
                      <a:pt x="379" y="115"/>
                    </a:moveTo>
                    <a:lnTo>
                      <a:pt x="351" y="118"/>
                    </a:lnTo>
                    <a:lnTo>
                      <a:pt x="325" y="126"/>
                    </a:lnTo>
                    <a:lnTo>
                      <a:pt x="302" y="138"/>
                    </a:lnTo>
                    <a:lnTo>
                      <a:pt x="281" y="155"/>
                    </a:lnTo>
                    <a:lnTo>
                      <a:pt x="264" y="176"/>
                    </a:lnTo>
                    <a:lnTo>
                      <a:pt x="251" y="199"/>
                    </a:lnTo>
                    <a:lnTo>
                      <a:pt x="243" y="225"/>
                    </a:lnTo>
                    <a:lnTo>
                      <a:pt x="240" y="253"/>
                    </a:lnTo>
                    <a:lnTo>
                      <a:pt x="240" y="345"/>
                    </a:lnTo>
                    <a:lnTo>
                      <a:pt x="1977" y="345"/>
                    </a:lnTo>
                    <a:lnTo>
                      <a:pt x="1977" y="253"/>
                    </a:lnTo>
                    <a:lnTo>
                      <a:pt x="1974" y="225"/>
                    </a:lnTo>
                    <a:lnTo>
                      <a:pt x="1967" y="199"/>
                    </a:lnTo>
                    <a:lnTo>
                      <a:pt x="1954" y="176"/>
                    </a:lnTo>
                    <a:lnTo>
                      <a:pt x="1937" y="155"/>
                    </a:lnTo>
                    <a:lnTo>
                      <a:pt x="1916" y="138"/>
                    </a:lnTo>
                    <a:lnTo>
                      <a:pt x="1893" y="126"/>
                    </a:lnTo>
                    <a:lnTo>
                      <a:pt x="1866" y="118"/>
                    </a:lnTo>
                    <a:lnTo>
                      <a:pt x="1838" y="115"/>
                    </a:lnTo>
                    <a:lnTo>
                      <a:pt x="379" y="115"/>
                    </a:lnTo>
                    <a:close/>
                    <a:moveTo>
                      <a:pt x="379" y="0"/>
                    </a:moveTo>
                    <a:lnTo>
                      <a:pt x="1838" y="0"/>
                    </a:lnTo>
                    <a:lnTo>
                      <a:pt x="1880" y="3"/>
                    </a:lnTo>
                    <a:lnTo>
                      <a:pt x="1918" y="13"/>
                    </a:lnTo>
                    <a:lnTo>
                      <a:pt x="1955" y="29"/>
                    </a:lnTo>
                    <a:lnTo>
                      <a:pt x="1988" y="49"/>
                    </a:lnTo>
                    <a:lnTo>
                      <a:pt x="2018" y="74"/>
                    </a:lnTo>
                    <a:lnTo>
                      <a:pt x="2044" y="104"/>
                    </a:lnTo>
                    <a:lnTo>
                      <a:pt x="2065" y="137"/>
                    </a:lnTo>
                    <a:lnTo>
                      <a:pt x="2081" y="173"/>
                    </a:lnTo>
                    <a:lnTo>
                      <a:pt x="2090" y="212"/>
                    </a:lnTo>
                    <a:lnTo>
                      <a:pt x="2094" y="253"/>
                    </a:lnTo>
                    <a:lnTo>
                      <a:pt x="2094" y="391"/>
                    </a:lnTo>
                    <a:lnTo>
                      <a:pt x="2094" y="394"/>
                    </a:lnTo>
                    <a:lnTo>
                      <a:pt x="2094" y="395"/>
                    </a:lnTo>
                    <a:lnTo>
                      <a:pt x="2094" y="451"/>
                    </a:lnTo>
                    <a:lnTo>
                      <a:pt x="2094" y="452"/>
                    </a:lnTo>
                    <a:lnTo>
                      <a:pt x="2094" y="454"/>
                    </a:lnTo>
                    <a:lnTo>
                      <a:pt x="2094" y="672"/>
                    </a:lnTo>
                    <a:lnTo>
                      <a:pt x="2094" y="673"/>
                    </a:lnTo>
                    <a:lnTo>
                      <a:pt x="2094" y="675"/>
                    </a:lnTo>
                    <a:lnTo>
                      <a:pt x="2094" y="731"/>
                    </a:lnTo>
                    <a:lnTo>
                      <a:pt x="2094" y="733"/>
                    </a:lnTo>
                    <a:lnTo>
                      <a:pt x="2094" y="734"/>
                    </a:lnTo>
                    <a:lnTo>
                      <a:pt x="2094" y="952"/>
                    </a:lnTo>
                    <a:lnTo>
                      <a:pt x="2094" y="954"/>
                    </a:lnTo>
                    <a:lnTo>
                      <a:pt x="2094" y="955"/>
                    </a:lnTo>
                    <a:lnTo>
                      <a:pt x="2094" y="1012"/>
                    </a:lnTo>
                    <a:lnTo>
                      <a:pt x="2094" y="1013"/>
                    </a:lnTo>
                    <a:lnTo>
                      <a:pt x="2094" y="1014"/>
                    </a:lnTo>
                    <a:lnTo>
                      <a:pt x="2094" y="1233"/>
                    </a:lnTo>
                    <a:lnTo>
                      <a:pt x="2094" y="1235"/>
                    </a:lnTo>
                    <a:lnTo>
                      <a:pt x="2094" y="1291"/>
                    </a:lnTo>
                    <a:lnTo>
                      <a:pt x="2094" y="1293"/>
                    </a:lnTo>
                    <a:lnTo>
                      <a:pt x="2094" y="1294"/>
                    </a:lnTo>
                    <a:lnTo>
                      <a:pt x="2094" y="1512"/>
                    </a:lnTo>
                    <a:lnTo>
                      <a:pt x="2094" y="1515"/>
                    </a:lnTo>
                    <a:lnTo>
                      <a:pt x="2094" y="1516"/>
                    </a:lnTo>
                    <a:lnTo>
                      <a:pt x="2094" y="1572"/>
                    </a:lnTo>
                    <a:lnTo>
                      <a:pt x="2094" y="1573"/>
                    </a:lnTo>
                    <a:lnTo>
                      <a:pt x="2094" y="1574"/>
                    </a:lnTo>
                    <a:lnTo>
                      <a:pt x="2094" y="1793"/>
                    </a:lnTo>
                    <a:lnTo>
                      <a:pt x="2094" y="1794"/>
                    </a:lnTo>
                    <a:lnTo>
                      <a:pt x="2094" y="1795"/>
                    </a:lnTo>
                    <a:lnTo>
                      <a:pt x="2094" y="1852"/>
                    </a:lnTo>
                    <a:lnTo>
                      <a:pt x="2094" y="1853"/>
                    </a:lnTo>
                    <a:lnTo>
                      <a:pt x="2094" y="1855"/>
                    </a:lnTo>
                    <a:lnTo>
                      <a:pt x="2094" y="2073"/>
                    </a:lnTo>
                    <a:lnTo>
                      <a:pt x="2094" y="2074"/>
                    </a:lnTo>
                    <a:lnTo>
                      <a:pt x="2094" y="2076"/>
                    </a:lnTo>
                    <a:lnTo>
                      <a:pt x="2094" y="2132"/>
                    </a:lnTo>
                    <a:lnTo>
                      <a:pt x="2094" y="2134"/>
                    </a:lnTo>
                    <a:lnTo>
                      <a:pt x="2094" y="2135"/>
                    </a:lnTo>
                    <a:lnTo>
                      <a:pt x="2094" y="2353"/>
                    </a:lnTo>
                    <a:lnTo>
                      <a:pt x="2094" y="2355"/>
                    </a:lnTo>
                    <a:lnTo>
                      <a:pt x="2094" y="2356"/>
                    </a:lnTo>
                    <a:lnTo>
                      <a:pt x="2094" y="2412"/>
                    </a:lnTo>
                    <a:lnTo>
                      <a:pt x="2094" y="2413"/>
                    </a:lnTo>
                    <a:lnTo>
                      <a:pt x="2094" y="2414"/>
                    </a:lnTo>
                    <a:lnTo>
                      <a:pt x="2094" y="2634"/>
                    </a:lnTo>
                    <a:lnTo>
                      <a:pt x="2094" y="2635"/>
                    </a:lnTo>
                    <a:lnTo>
                      <a:pt x="2094" y="2637"/>
                    </a:lnTo>
                    <a:lnTo>
                      <a:pt x="2094" y="2646"/>
                    </a:lnTo>
                    <a:lnTo>
                      <a:pt x="2105" y="2606"/>
                    </a:lnTo>
                    <a:lnTo>
                      <a:pt x="2111" y="2591"/>
                    </a:lnTo>
                    <a:lnTo>
                      <a:pt x="2120" y="2579"/>
                    </a:lnTo>
                    <a:lnTo>
                      <a:pt x="2132" y="2571"/>
                    </a:lnTo>
                    <a:lnTo>
                      <a:pt x="2145" y="2564"/>
                    </a:lnTo>
                    <a:lnTo>
                      <a:pt x="2160" y="2563"/>
                    </a:lnTo>
                    <a:lnTo>
                      <a:pt x="2176" y="2564"/>
                    </a:lnTo>
                    <a:lnTo>
                      <a:pt x="2190" y="2571"/>
                    </a:lnTo>
                    <a:lnTo>
                      <a:pt x="2202" y="2580"/>
                    </a:lnTo>
                    <a:lnTo>
                      <a:pt x="2211" y="2591"/>
                    </a:lnTo>
                    <a:lnTo>
                      <a:pt x="2217" y="2605"/>
                    </a:lnTo>
                    <a:lnTo>
                      <a:pt x="2218" y="2620"/>
                    </a:lnTo>
                    <a:lnTo>
                      <a:pt x="2216" y="2635"/>
                    </a:lnTo>
                    <a:lnTo>
                      <a:pt x="2202" y="2689"/>
                    </a:lnTo>
                    <a:lnTo>
                      <a:pt x="2196" y="2703"/>
                    </a:lnTo>
                    <a:lnTo>
                      <a:pt x="2187" y="2714"/>
                    </a:lnTo>
                    <a:lnTo>
                      <a:pt x="2175" y="2724"/>
                    </a:lnTo>
                    <a:lnTo>
                      <a:pt x="2161" y="2729"/>
                    </a:lnTo>
                    <a:lnTo>
                      <a:pt x="2146" y="2731"/>
                    </a:lnTo>
                    <a:lnTo>
                      <a:pt x="2131" y="2729"/>
                    </a:lnTo>
                    <a:lnTo>
                      <a:pt x="2115" y="2723"/>
                    </a:lnTo>
                    <a:lnTo>
                      <a:pt x="2102" y="2712"/>
                    </a:lnTo>
                    <a:lnTo>
                      <a:pt x="2094" y="2698"/>
                    </a:lnTo>
                    <a:lnTo>
                      <a:pt x="2094" y="2698"/>
                    </a:lnTo>
                    <a:lnTo>
                      <a:pt x="2094" y="2835"/>
                    </a:lnTo>
                    <a:lnTo>
                      <a:pt x="2098" y="2835"/>
                    </a:lnTo>
                    <a:lnTo>
                      <a:pt x="2102" y="2836"/>
                    </a:lnTo>
                    <a:lnTo>
                      <a:pt x="2119" y="2843"/>
                    </a:lnTo>
                    <a:lnTo>
                      <a:pt x="2132" y="2855"/>
                    </a:lnTo>
                    <a:lnTo>
                      <a:pt x="2142" y="2870"/>
                    </a:lnTo>
                    <a:lnTo>
                      <a:pt x="2145" y="2887"/>
                    </a:lnTo>
                    <a:lnTo>
                      <a:pt x="2143" y="2906"/>
                    </a:lnTo>
                    <a:lnTo>
                      <a:pt x="2129" y="2959"/>
                    </a:lnTo>
                    <a:lnTo>
                      <a:pt x="2124" y="2973"/>
                    </a:lnTo>
                    <a:lnTo>
                      <a:pt x="2115" y="2984"/>
                    </a:lnTo>
                    <a:lnTo>
                      <a:pt x="2105" y="2992"/>
                    </a:lnTo>
                    <a:lnTo>
                      <a:pt x="2094" y="2997"/>
                    </a:lnTo>
                    <a:lnTo>
                      <a:pt x="2094" y="3186"/>
                    </a:lnTo>
                    <a:lnTo>
                      <a:pt x="2090" y="3227"/>
                    </a:lnTo>
                    <a:lnTo>
                      <a:pt x="2081" y="3265"/>
                    </a:lnTo>
                    <a:lnTo>
                      <a:pt x="2065" y="3302"/>
                    </a:lnTo>
                    <a:lnTo>
                      <a:pt x="2044" y="3335"/>
                    </a:lnTo>
                    <a:lnTo>
                      <a:pt x="2018" y="3364"/>
                    </a:lnTo>
                    <a:lnTo>
                      <a:pt x="1988" y="3390"/>
                    </a:lnTo>
                    <a:lnTo>
                      <a:pt x="1955" y="3410"/>
                    </a:lnTo>
                    <a:lnTo>
                      <a:pt x="1918" y="3426"/>
                    </a:lnTo>
                    <a:lnTo>
                      <a:pt x="1880" y="3436"/>
                    </a:lnTo>
                    <a:lnTo>
                      <a:pt x="1838" y="3439"/>
                    </a:lnTo>
                    <a:lnTo>
                      <a:pt x="379" y="3439"/>
                    </a:lnTo>
                    <a:lnTo>
                      <a:pt x="338" y="3436"/>
                    </a:lnTo>
                    <a:lnTo>
                      <a:pt x="299" y="3426"/>
                    </a:lnTo>
                    <a:lnTo>
                      <a:pt x="262" y="3410"/>
                    </a:lnTo>
                    <a:lnTo>
                      <a:pt x="229" y="3390"/>
                    </a:lnTo>
                    <a:lnTo>
                      <a:pt x="200" y="3364"/>
                    </a:lnTo>
                    <a:lnTo>
                      <a:pt x="174" y="3335"/>
                    </a:lnTo>
                    <a:lnTo>
                      <a:pt x="153" y="3302"/>
                    </a:lnTo>
                    <a:lnTo>
                      <a:pt x="137" y="3265"/>
                    </a:lnTo>
                    <a:lnTo>
                      <a:pt x="128" y="3227"/>
                    </a:lnTo>
                    <a:lnTo>
                      <a:pt x="124" y="3186"/>
                    </a:lnTo>
                    <a:lnTo>
                      <a:pt x="124" y="2997"/>
                    </a:lnTo>
                    <a:lnTo>
                      <a:pt x="113" y="2991"/>
                    </a:lnTo>
                    <a:lnTo>
                      <a:pt x="103" y="2982"/>
                    </a:lnTo>
                    <a:lnTo>
                      <a:pt x="94" y="2972"/>
                    </a:lnTo>
                    <a:lnTo>
                      <a:pt x="89" y="2959"/>
                    </a:lnTo>
                    <a:lnTo>
                      <a:pt x="75" y="2906"/>
                    </a:lnTo>
                    <a:lnTo>
                      <a:pt x="73" y="2890"/>
                    </a:lnTo>
                    <a:lnTo>
                      <a:pt x="75" y="2875"/>
                    </a:lnTo>
                    <a:lnTo>
                      <a:pt x="80" y="2862"/>
                    </a:lnTo>
                    <a:lnTo>
                      <a:pt x="90" y="2851"/>
                    </a:lnTo>
                    <a:lnTo>
                      <a:pt x="102" y="2841"/>
                    </a:lnTo>
                    <a:lnTo>
                      <a:pt x="116" y="2836"/>
                    </a:lnTo>
                    <a:lnTo>
                      <a:pt x="119" y="2835"/>
                    </a:lnTo>
                    <a:lnTo>
                      <a:pt x="121" y="2835"/>
                    </a:lnTo>
                    <a:lnTo>
                      <a:pt x="124" y="2835"/>
                    </a:lnTo>
                    <a:lnTo>
                      <a:pt x="124" y="2698"/>
                    </a:lnTo>
                    <a:lnTo>
                      <a:pt x="116" y="2712"/>
                    </a:lnTo>
                    <a:lnTo>
                      <a:pt x="103" y="2723"/>
                    </a:lnTo>
                    <a:lnTo>
                      <a:pt x="87" y="2729"/>
                    </a:lnTo>
                    <a:lnTo>
                      <a:pt x="68" y="2731"/>
                    </a:lnTo>
                    <a:lnTo>
                      <a:pt x="51" y="2727"/>
                    </a:lnTo>
                    <a:lnTo>
                      <a:pt x="35" y="2719"/>
                    </a:lnTo>
                    <a:lnTo>
                      <a:pt x="23" y="2706"/>
                    </a:lnTo>
                    <a:lnTo>
                      <a:pt x="16" y="2689"/>
                    </a:lnTo>
                    <a:lnTo>
                      <a:pt x="2" y="2635"/>
                    </a:lnTo>
                    <a:lnTo>
                      <a:pt x="0" y="2620"/>
                    </a:lnTo>
                    <a:lnTo>
                      <a:pt x="2" y="2605"/>
                    </a:lnTo>
                    <a:lnTo>
                      <a:pt x="7" y="2591"/>
                    </a:lnTo>
                    <a:lnTo>
                      <a:pt x="16" y="2579"/>
                    </a:lnTo>
                    <a:lnTo>
                      <a:pt x="28" y="2571"/>
                    </a:lnTo>
                    <a:lnTo>
                      <a:pt x="43" y="2564"/>
                    </a:lnTo>
                    <a:lnTo>
                      <a:pt x="61" y="2562"/>
                    </a:lnTo>
                    <a:lnTo>
                      <a:pt x="78" y="2567"/>
                    </a:lnTo>
                    <a:lnTo>
                      <a:pt x="93" y="2575"/>
                    </a:lnTo>
                    <a:lnTo>
                      <a:pt x="106" y="2588"/>
                    </a:lnTo>
                    <a:lnTo>
                      <a:pt x="114" y="2605"/>
                    </a:lnTo>
                    <a:lnTo>
                      <a:pt x="124" y="2645"/>
                    </a:lnTo>
                    <a:lnTo>
                      <a:pt x="124" y="253"/>
                    </a:lnTo>
                    <a:lnTo>
                      <a:pt x="128" y="212"/>
                    </a:lnTo>
                    <a:lnTo>
                      <a:pt x="137" y="173"/>
                    </a:lnTo>
                    <a:lnTo>
                      <a:pt x="153" y="137"/>
                    </a:lnTo>
                    <a:lnTo>
                      <a:pt x="174" y="104"/>
                    </a:lnTo>
                    <a:lnTo>
                      <a:pt x="200" y="74"/>
                    </a:lnTo>
                    <a:lnTo>
                      <a:pt x="229" y="49"/>
                    </a:lnTo>
                    <a:lnTo>
                      <a:pt x="262" y="29"/>
                    </a:lnTo>
                    <a:lnTo>
                      <a:pt x="299" y="13"/>
                    </a:lnTo>
                    <a:lnTo>
                      <a:pt x="338" y="3"/>
                    </a:lnTo>
                    <a:lnTo>
                      <a:pt x="37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3" name="Freeform 39">
                <a:extLst>
                  <a:ext uri="{FF2B5EF4-FFF2-40B4-BE49-F238E27FC236}">
                    <a16:creationId xmlns:a16="http://schemas.microsoft.com/office/drawing/2014/main" id="{1374A18E-BEEB-448B-91D3-F2FD7D4D6822}"/>
                  </a:ext>
                </a:extLst>
              </p:cNvPr>
              <p:cNvSpPr>
                <a:spLocks/>
              </p:cNvSpPr>
              <p:nvPr/>
            </p:nvSpPr>
            <p:spPr bwMode="auto">
              <a:xfrm>
                <a:off x="5843588" y="3167063"/>
                <a:ext cx="22225" cy="28575"/>
              </a:xfrm>
              <a:custGeom>
                <a:avLst/>
                <a:gdLst>
                  <a:gd name="T0" fmla="*/ 70 w 132"/>
                  <a:gd name="T1" fmla="*/ 0 h 168"/>
                  <a:gd name="T2" fmla="*/ 89 w 132"/>
                  <a:gd name="T3" fmla="*/ 2 h 168"/>
                  <a:gd name="T4" fmla="*/ 102 w 132"/>
                  <a:gd name="T5" fmla="*/ 7 h 168"/>
                  <a:gd name="T6" fmla="*/ 114 w 132"/>
                  <a:gd name="T7" fmla="*/ 17 h 168"/>
                  <a:gd name="T8" fmla="*/ 124 w 132"/>
                  <a:gd name="T9" fmla="*/ 29 h 168"/>
                  <a:gd name="T10" fmla="*/ 129 w 132"/>
                  <a:gd name="T11" fmla="*/ 41 h 168"/>
                  <a:gd name="T12" fmla="*/ 132 w 132"/>
                  <a:gd name="T13" fmla="*/ 56 h 168"/>
                  <a:gd name="T14" fmla="*/ 129 w 132"/>
                  <a:gd name="T15" fmla="*/ 72 h 168"/>
                  <a:gd name="T16" fmla="*/ 114 w 132"/>
                  <a:gd name="T17" fmla="*/ 125 h 168"/>
                  <a:gd name="T18" fmla="*/ 109 w 132"/>
                  <a:gd name="T19" fmla="*/ 140 h 168"/>
                  <a:gd name="T20" fmla="*/ 99 w 132"/>
                  <a:gd name="T21" fmla="*/ 152 h 168"/>
                  <a:gd name="T22" fmla="*/ 87 w 132"/>
                  <a:gd name="T23" fmla="*/ 161 h 168"/>
                  <a:gd name="T24" fmla="*/ 73 w 132"/>
                  <a:gd name="T25" fmla="*/ 167 h 168"/>
                  <a:gd name="T26" fmla="*/ 58 w 132"/>
                  <a:gd name="T27" fmla="*/ 168 h 168"/>
                  <a:gd name="T28" fmla="*/ 51 w 132"/>
                  <a:gd name="T29" fmla="*/ 168 h 168"/>
                  <a:gd name="T30" fmla="*/ 43 w 132"/>
                  <a:gd name="T31" fmla="*/ 167 h 168"/>
                  <a:gd name="T32" fmla="*/ 27 w 132"/>
                  <a:gd name="T33" fmla="*/ 158 h 168"/>
                  <a:gd name="T34" fmla="*/ 13 w 132"/>
                  <a:gd name="T35" fmla="*/ 147 h 168"/>
                  <a:gd name="T36" fmla="*/ 5 w 132"/>
                  <a:gd name="T37" fmla="*/ 132 h 168"/>
                  <a:gd name="T38" fmla="*/ 0 w 132"/>
                  <a:gd name="T39" fmla="*/ 115 h 168"/>
                  <a:gd name="T40" fmla="*/ 3 w 132"/>
                  <a:gd name="T41" fmla="*/ 97 h 168"/>
                  <a:gd name="T42" fmla="*/ 18 w 132"/>
                  <a:gd name="T43" fmla="*/ 41 h 168"/>
                  <a:gd name="T44" fmla="*/ 25 w 132"/>
                  <a:gd name="T45" fmla="*/ 26 h 168"/>
                  <a:gd name="T46" fmla="*/ 37 w 132"/>
                  <a:gd name="T47" fmla="*/ 13 h 168"/>
                  <a:gd name="T48" fmla="*/ 52 w 132"/>
                  <a:gd name="T49" fmla="*/ 3 h 168"/>
                  <a:gd name="T50" fmla="*/ 70 w 132"/>
                  <a:gd name="T5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168">
                    <a:moveTo>
                      <a:pt x="70" y="0"/>
                    </a:moveTo>
                    <a:lnTo>
                      <a:pt x="89" y="2"/>
                    </a:lnTo>
                    <a:lnTo>
                      <a:pt x="102" y="7"/>
                    </a:lnTo>
                    <a:lnTo>
                      <a:pt x="114" y="17"/>
                    </a:lnTo>
                    <a:lnTo>
                      <a:pt x="124" y="29"/>
                    </a:lnTo>
                    <a:lnTo>
                      <a:pt x="129" y="41"/>
                    </a:lnTo>
                    <a:lnTo>
                      <a:pt x="132" y="56"/>
                    </a:lnTo>
                    <a:lnTo>
                      <a:pt x="129" y="72"/>
                    </a:lnTo>
                    <a:lnTo>
                      <a:pt x="114" y="125"/>
                    </a:lnTo>
                    <a:lnTo>
                      <a:pt x="109" y="140"/>
                    </a:lnTo>
                    <a:lnTo>
                      <a:pt x="99" y="152"/>
                    </a:lnTo>
                    <a:lnTo>
                      <a:pt x="87" y="161"/>
                    </a:lnTo>
                    <a:lnTo>
                      <a:pt x="73" y="167"/>
                    </a:lnTo>
                    <a:lnTo>
                      <a:pt x="58" y="168"/>
                    </a:lnTo>
                    <a:lnTo>
                      <a:pt x="51" y="168"/>
                    </a:lnTo>
                    <a:lnTo>
                      <a:pt x="43" y="167"/>
                    </a:lnTo>
                    <a:lnTo>
                      <a:pt x="27" y="158"/>
                    </a:lnTo>
                    <a:lnTo>
                      <a:pt x="13" y="147"/>
                    </a:lnTo>
                    <a:lnTo>
                      <a:pt x="5" y="132"/>
                    </a:lnTo>
                    <a:lnTo>
                      <a:pt x="0" y="115"/>
                    </a:lnTo>
                    <a:lnTo>
                      <a:pt x="3" y="97"/>
                    </a:lnTo>
                    <a:lnTo>
                      <a:pt x="18" y="41"/>
                    </a:lnTo>
                    <a:lnTo>
                      <a:pt x="25" y="26"/>
                    </a:lnTo>
                    <a:lnTo>
                      <a:pt x="37" y="13"/>
                    </a:lnTo>
                    <a:lnTo>
                      <a:pt x="52" y="3"/>
                    </a:lnTo>
                    <a:lnTo>
                      <a:pt x="70"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4" name="Freeform 40">
                <a:extLst>
                  <a:ext uri="{FF2B5EF4-FFF2-40B4-BE49-F238E27FC236}">
                    <a16:creationId xmlns:a16="http://schemas.microsoft.com/office/drawing/2014/main" id="{8BDEDF66-5181-428C-9435-C8748FBE4C56}"/>
                  </a:ext>
                </a:extLst>
              </p:cNvPr>
              <p:cNvSpPr>
                <a:spLocks/>
              </p:cNvSpPr>
              <p:nvPr/>
            </p:nvSpPr>
            <p:spPr bwMode="auto">
              <a:xfrm>
                <a:off x="5829301" y="3214688"/>
                <a:ext cx="23813" cy="28575"/>
              </a:xfrm>
              <a:custGeom>
                <a:avLst/>
                <a:gdLst>
                  <a:gd name="T0" fmla="*/ 69 w 131"/>
                  <a:gd name="T1" fmla="*/ 0 h 169"/>
                  <a:gd name="T2" fmla="*/ 88 w 131"/>
                  <a:gd name="T3" fmla="*/ 2 h 169"/>
                  <a:gd name="T4" fmla="*/ 102 w 131"/>
                  <a:gd name="T5" fmla="*/ 9 h 169"/>
                  <a:gd name="T6" fmla="*/ 114 w 131"/>
                  <a:gd name="T7" fmla="*/ 17 h 169"/>
                  <a:gd name="T8" fmla="*/ 123 w 131"/>
                  <a:gd name="T9" fmla="*/ 29 h 169"/>
                  <a:gd name="T10" fmla="*/ 129 w 131"/>
                  <a:gd name="T11" fmla="*/ 43 h 169"/>
                  <a:gd name="T12" fmla="*/ 131 w 131"/>
                  <a:gd name="T13" fmla="*/ 58 h 169"/>
                  <a:gd name="T14" fmla="*/ 129 w 131"/>
                  <a:gd name="T15" fmla="*/ 72 h 169"/>
                  <a:gd name="T16" fmla="*/ 114 w 131"/>
                  <a:gd name="T17" fmla="*/ 127 h 169"/>
                  <a:gd name="T18" fmla="*/ 109 w 131"/>
                  <a:gd name="T19" fmla="*/ 141 h 169"/>
                  <a:gd name="T20" fmla="*/ 99 w 131"/>
                  <a:gd name="T21" fmla="*/ 152 h 169"/>
                  <a:gd name="T22" fmla="*/ 87 w 131"/>
                  <a:gd name="T23" fmla="*/ 162 h 169"/>
                  <a:gd name="T24" fmla="*/ 73 w 131"/>
                  <a:gd name="T25" fmla="*/ 167 h 169"/>
                  <a:gd name="T26" fmla="*/ 58 w 131"/>
                  <a:gd name="T27" fmla="*/ 169 h 169"/>
                  <a:gd name="T28" fmla="*/ 51 w 131"/>
                  <a:gd name="T29" fmla="*/ 168 h 169"/>
                  <a:gd name="T30" fmla="*/ 43 w 131"/>
                  <a:gd name="T31" fmla="*/ 167 h 169"/>
                  <a:gd name="T32" fmla="*/ 26 w 131"/>
                  <a:gd name="T33" fmla="*/ 160 h 169"/>
                  <a:gd name="T34" fmla="*/ 13 w 131"/>
                  <a:gd name="T35" fmla="*/ 148 h 169"/>
                  <a:gd name="T36" fmla="*/ 5 w 131"/>
                  <a:gd name="T37" fmla="*/ 132 h 169"/>
                  <a:gd name="T38" fmla="*/ 0 w 131"/>
                  <a:gd name="T39" fmla="*/ 115 h 169"/>
                  <a:gd name="T40" fmla="*/ 2 w 131"/>
                  <a:gd name="T41" fmla="*/ 97 h 169"/>
                  <a:gd name="T42" fmla="*/ 17 w 131"/>
                  <a:gd name="T43" fmla="*/ 43 h 169"/>
                  <a:gd name="T44" fmla="*/ 25 w 131"/>
                  <a:gd name="T45" fmla="*/ 26 h 169"/>
                  <a:gd name="T46" fmla="*/ 37 w 131"/>
                  <a:gd name="T47" fmla="*/ 13 h 169"/>
                  <a:gd name="T48" fmla="*/ 52 w 131"/>
                  <a:gd name="T49" fmla="*/ 4 h 169"/>
                  <a:gd name="T50" fmla="*/ 69 w 131"/>
                  <a:gd name="T5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1" h="169">
                    <a:moveTo>
                      <a:pt x="69" y="0"/>
                    </a:moveTo>
                    <a:lnTo>
                      <a:pt x="88" y="2"/>
                    </a:lnTo>
                    <a:lnTo>
                      <a:pt x="102" y="9"/>
                    </a:lnTo>
                    <a:lnTo>
                      <a:pt x="114" y="17"/>
                    </a:lnTo>
                    <a:lnTo>
                      <a:pt x="123" y="29"/>
                    </a:lnTo>
                    <a:lnTo>
                      <a:pt x="129" y="43"/>
                    </a:lnTo>
                    <a:lnTo>
                      <a:pt x="131" y="58"/>
                    </a:lnTo>
                    <a:lnTo>
                      <a:pt x="129" y="72"/>
                    </a:lnTo>
                    <a:lnTo>
                      <a:pt x="114" y="127"/>
                    </a:lnTo>
                    <a:lnTo>
                      <a:pt x="109" y="141"/>
                    </a:lnTo>
                    <a:lnTo>
                      <a:pt x="99" y="152"/>
                    </a:lnTo>
                    <a:lnTo>
                      <a:pt x="87" y="162"/>
                    </a:lnTo>
                    <a:lnTo>
                      <a:pt x="73" y="167"/>
                    </a:lnTo>
                    <a:lnTo>
                      <a:pt x="58" y="169"/>
                    </a:lnTo>
                    <a:lnTo>
                      <a:pt x="51" y="168"/>
                    </a:lnTo>
                    <a:lnTo>
                      <a:pt x="43" y="167"/>
                    </a:lnTo>
                    <a:lnTo>
                      <a:pt x="26" y="160"/>
                    </a:lnTo>
                    <a:lnTo>
                      <a:pt x="13" y="148"/>
                    </a:lnTo>
                    <a:lnTo>
                      <a:pt x="5" y="132"/>
                    </a:lnTo>
                    <a:lnTo>
                      <a:pt x="0" y="115"/>
                    </a:lnTo>
                    <a:lnTo>
                      <a:pt x="2" y="97"/>
                    </a:lnTo>
                    <a:lnTo>
                      <a:pt x="17" y="43"/>
                    </a:lnTo>
                    <a:lnTo>
                      <a:pt x="25" y="26"/>
                    </a:lnTo>
                    <a:lnTo>
                      <a:pt x="37" y="13"/>
                    </a:lnTo>
                    <a:lnTo>
                      <a:pt x="52" y="4"/>
                    </a:lnTo>
                    <a:lnTo>
                      <a:pt x="69"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5" name="Freeform 41">
                <a:extLst>
                  <a:ext uri="{FF2B5EF4-FFF2-40B4-BE49-F238E27FC236}">
                    <a16:creationId xmlns:a16="http://schemas.microsoft.com/office/drawing/2014/main" id="{BD032F90-15A7-4E09-98DB-52C0ED3E7D5E}"/>
                  </a:ext>
                </a:extLst>
              </p:cNvPr>
              <p:cNvSpPr>
                <a:spLocks/>
              </p:cNvSpPr>
              <p:nvPr/>
            </p:nvSpPr>
            <p:spPr bwMode="auto">
              <a:xfrm>
                <a:off x="5856288" y="3119438"/>
                <a:ext cx="22225" cy="28575"/>
              </a:xfrm>
              <a:custGeom>
                <a:avLst/>
                <a:gdLst>
                  <a:gd name="T0" fmla="*/ 68 w 130"/>
                  <a:gd name="T1" fmla="*/ 0 h 169"/>
                  <a:gd name="T2" fmla="*/ 87 w 130"/>
                  <a:gd name="T3" fmla="*/ 2 h 169"/>
                  <a:gd name="T4" fmla="*/ 101 w 130"/>
                  <a:gd name="T5" fmla="*/ 8 h 169"/>
                  <a:gd name="T6" fmla="*/ 112 w 130"/>
                  <a:gd name="T7" fmla="*/ 17 h 169"/>
                  <a:gd name="T8" fmla="*/ 122 w 130"/>
                  <a:gd name="T9" fmla="*/ 28 h 169"/>
                  <a:gd name="T10" fmla="*/ 127 w 130"/>
                  <a:gd name="T11" fmla="*/ 42 h 169"/>
                  <a:gd name="T12" fmla="*/ 130 w 130"/>
                  <a:gd name="T13" fmla="*/ 57 h 169"/>
                  <a:gd name="T14" fmla="*/ 127 w 130"/>
                  <a:gd name="T15" fmla="*/ 72 h 169"/>
                  <a:gd name="T16" fmla="*/ 112 w 130"/>
                  <a:gd name="T17" fmla="*/ 126 h 169"/>
                  <a:gd name="T18" fmla="*/ 107 w 130"/>
                  <a:gd name="T19" fmla="*/ 140 h 169"/>
                  <a:gd name="T20" fmla="*/ 97 w 130"/>
                  <a:gd name="T21" fmla="*/ 152 h 169"/>
                  <a:gd name="T22" fmla="*/ 86 w 130"/>
                  <a:gd name="T23" fmla="*/ 161 h 169"/>
                  <a:gd name="T24" fmla="*/ 73 w 130"/>
                  <a:gd name="T25" fmla="*/ 167 h 169"/>
                  <a:gd name="T26" fmla="*/ 58 w 130"/>
                  <a:gd name="T27" fmla="*/ 169 h 169"/>
                  <a:gd name="T28" fmla="*/ 50 w 130"/>
                  <a:gd name="T29" fmla="*/ 168 h 169"/>
                  <a:gd name="T30" fmla="*/ 43 w 130"/>
                  <a:gd name="T31" fmla="*/ 167 h 169"/>
                  <a:gd name="T32" fmla="*/ 27 w 130"/>
                  <a:gd name="T33" fmla="*/ 160 h 169"/>
                  <a:gd name="T34" fmla="*/ 16 w 130"/>
                  <a:gd name="T35" fmla="*/ 152 h 169"/>
                  <a:gd name="T36" fmla="*/ 7 w 130"/>
                  <a:gd name="T37" fmla="*/ 140 h 169"/>
                  <a:gd name="T38" fmla="*/ 2 w 130"/>
                  <a:gd name="T39" fmla="*/ 126 h 169"/>
                  <a:gd name="T40" fmla="*/ 0 w 130"/>
                  <a:gd name="T41" fmla="*/ 111 h 169"/>
                  <a:gd name="T42" fmla="*/ 2 w 130"/>
                  <a:gd name="T43" fmla="*/ 97 h 169"/>
                  <a:gd name="T44" fmla="*/ 16 w 130"/>
                  <a:gd name="T45" fmla="*/ 42 h 169"/>
                  <a:gd name="T46" fmla="*/ 23 w 130"/>
                  <a:gd name="T47" fmla="*/ 25 h 169"/>
                  <a:gd name="T48" fmla="*/ 35 w 130"/>
                  <a:gd name="T49" fmla="*/ 13 h 169"/>
                  <a:gd name="T50" fmla="*/ 51 w 130"/>
                  <a:gd name="T51" fmla="*/ 3 h 169"/>
                  <a:gd name="T52" fmla="*/ 68 w 130"/>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9">
                    <a:moveTo>
                      <a:pt x="68" y="0"/>
                    </a:moveTo>
                    <a:lnTo>
                      <a:pt x="87" y="2"/>
                    </a:lnTo>
                    <a:lnTo>
                      <a:pt x="101" y="8"/>
                    </a:lnTo>
                    <a:lnTo>
                      <a:pt x="112" y="17"/>
                    </a:lnTo>
                    <a:lnTo>
                      <a:pt x="122" y="28"/>
                    </a:lnTo>
                    <a:lnTo>
                      <a:pt x="127" y="42"/>
                    </a:lnTo>
                    <a:lnTo>
                      <a:pt x="130" y="57"/>
                    </a:lnTo>
                    <a:lnTo>
                      <a:pt x="127" y="72"/>
                    </a:lnTo>
                    <a:lnTo>
                      <a:pt x="112" y="126"/>
                    </a:lnTo>
                    <a:lnTo>
                      <a:pt x="107" y="140"/>
                    </a:lnTo>
                    <a:lnTo>
                      <a:pt x="97" y="152"/>
                    </a:lnTo>
                    <a:lnTo>
                      <a:pt x="86" y="161"/>
                    </a:lnTo>
                    <a:lnTo>
                      <a:pt x="73" y="167"/>
                    </a:lnTo>
                    <a:lnTo>
                      <a:pt x="58" y="169"/>
                    </a:lnTo>
                    <a:lnTo>
                      <a:pt x="50" y="168"/>
                    </a:lnTo>
                    <a:lnTo>
                      <a:pt x="43" y="167"/>
                    </a:lnTo>
                    <a:lnTo>
                      <a:pt x="27" y="160"/>
                    </a:lnTo>
                    <a:lnTo>
                      <a:pt x="16" y="152"/>
                    </a:lnTo>
                    <a:lnTo>
                      <a:pt x="7" y="140"/>
                    </a:lnTo>
                    <a:lnTo>
                      <a:pt x="2" y="126"/>
                    </a:lnTo>
                    <a:lnTo>
                      <a:pt x="0" y="111"/>
                    </a:lnTo>
                    <a:lnTo>
                      <a:pt x="2" y="97"/>
                    </a:lnTo>
                    <a:lnTo>
                      <a:pt x="16" y="42"/>
                    </a:lnTo>
                    <a:lnTo>
                      <a:pt x="23" y="25"/>
                    </a:lnTo>
                    <a:lnTo>
                      <a:pt x="35" y="13"/>
                    </a:lnTo>
                    <a:lnTo>
                      <a:pt x="51" y="3"/>
                    </a:lnTo>
                    <a:lnTo>
                      <a:pt x="6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76" name="Freeform 42">
                <a:extLst>
                  <a:ext uri="{FF2B5EF4-FFF2-40B4-BE49-F238E27FC236}">
                    <a16:creationId xmlns:a16="http://schemas.microsoft.com/office/drawing/2014/main" id="{0C9D89B7-5C5A-41D5-A655-7CFE0F742A85}"/>
                  </a:ext>
                </a:extLst>
              </p:cNvPr>
              <p:cNvSpPr>
                <a:spLocks/>
              </p:cNvSpPr>
              <p:nvPr/>
            </p:nvSpPr>
            <p:spPr bwMode="auto">
              <a:xfrm>
                <a:off x="5868988" y="3071813"/>
                <a:ext cx="22225" cy="28575"/>
              </a:xfrm>
              <a:custGeom>
                <a:avLst/>
                <a:gdLst>
                  <a:gd name="T0" fmla="*/ 68 w 130"/>
                  <a:gd name="T1" fmla="*/ 0 h 168"/>
                  <a:gd name="T2" fmla="*/ 87 w 130"/>
                  <a:gd name="T3" fmla="*/ 2 h 168"/>
                  <a:gd name="T4" fmla="*/ 102 w 130"/>
                  <a:gd name="T5" fmla="*/ 7 h 168"/>
                  <a:gd name="T6" fmla="*/ 114 w 130"/>
                  <a:gd name="T7" fmla="*/ 17 h 168"/>
                  <a:gd name="T8" fmla="*/ 122 w 130"/>
                  <a:gd name="T9" fmla="*/ 28 h 168"/>
                  <a:gd name="T10" fmla="*/ 128 w 130"/>
                  <a:gd name="T11" fmla="*/ 41 h 168"/>
                  <a:gd name="T12" fmla="*/ 130 w 130"/>
                  <a:gd name="T13" fmla="*/ 56 h 168"/>
                  <a:gd name="T14" fmla="*/ 128 w 130"/>
                  <a:gd name="T15" fmla="*/ 72 h 168"/>
                  <a:gd name="T16" fmla="*/ 114 w 130"/>
                  <a:gd name="T17" fmla="*/ 125 h 168"/>
                  <a:gd name="T18" fmla="*/ 107 w 130"/>
                  <a:gd name="T19" fmla="*/ 140 h 168"/>
                  <a:gd name="T20" fmla="*/ 97 w 130"/>
                  <a:gd name="T21" fmla="*/ 152 h 168"/>
                  <a:gd name="T22" fmla="*/ 86 w 130"/>
                  <a:gd name="T23" fmla="*/ 160 h 168"/>
                  <a:gd name="T24" fmla="*/ 73 w 130"/>
                  <a:gd name="T25" fmla="*/ 166 h 168"/>
                  <a:gd name="T26" fmla="*/ 58 w 130"/>
                  <a:gd name="T27" fmla="*/ 168 h 168"/>
                  <a:gd name="T28" fmla="*/ 50 w 130"/>
                  <a:gd name="T29" fmla="*/ 168 h 168"/>
                  <a:gd name="T30" fmla="*/ 43 w 130"/>
                  <a:gd name="T31" fmla="*/ 167 h 168"/>
                  <a:gd name="T32" fmla="*/ 28 w 130"/>
                  <a:gd name="T33" fmla="*/ 160 h 168"/>
                  <a:gd name="T34" fmla="*/ 16 w 130"/>
                  <a:gd name="T35" fmla="*/ 151 h 168"/>
                  <a:gd name="T36" fmla="*/ 7 w 130"/>
                  <a:gd name="T37" fmla="*/ 139 h 168"/>
                  <a:gd name="T38" fmla="*/ 2 w 130"/>
                  <a:gd name="T39" fmla="*/ 126 h 168"/>
                  <a:gd name="T40" fmla="*/ 0 w 130"/>
                  <a:gd name="T41" fmla="*/ 111 h 168"/>
                  <a:gd name="T42" fmla="*/ 2 w 130"/>
                  <a:gd name="T43" fmla="*/ 96 h 168"/>
                  <a:gd name="T44" fmla="*/ 16 w 130"/>
                  <a:gd name="T45" fmla="*/ 42 h 168"/>
                  <a:gd name="T46" fmla="*/ 23 w 130"/>
                  <a:gd name="T47" fmla="*/ 25 h 168"/>
                  <a:gd name="T48" fmla="*/ 36 w 130"/>
                  <a:gd name="T49" fmla="*/ 12 h 168"/>
                  <a:gd name="T50" fmla="*/ 51 w 130"/>
                  <a:gd name="T51" fmla="*/ 3 h 168"/>
                  <a:gd name="T52" fmla="*/ 68 w 130"/>
                  <a:gd name="T5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68">
                    <a:moveTo>
                      <a:pt x="68" y="0"/>
                    </a:moveTo>
                    <a:lnTo>
                      <a:pt x="87" y="2"/>
                    </a:lnTo>
                    <a:lnTo>
                      <a:pt x="102" y="7"/>
                    </a:lnTo>
                    <a:lnTo>
                      <a:pt x="114" y="17"/>
                    </a:lnTo>
                    <a:lnTo>
                      <a:pt x="122" y="28"/>
                    </a:lnTo>
                    <a:lnTo>
                      <a:pt x="128" y="41"/>
                    </a:lnTo>
                    <a:lnTo>
                      <a:pt x="130" y="56"/>
                    </a:lnTo>
                    <a:lnTo>
                      <a:pt x="128" y="72"/>
                    </a:lnTo>
                    <a:lnTo>
                      <a:pt x="114" y="125"/>
                    </a:lnTo>
                    <a:lnTo>
                      <a:pt x="107" y="140"/>
                    </a:lnTo>
                    <a:lnTo>
                      <a:pt x="97" y="152"/>
                    </a:lnTo>
                    <a:lnTo>
                      <a:pt x="86" y="160"/>
                    </a:lnTo>
                    <a:lnTo>
                      <a:pt x="73" y="166"/>
                    </a:lnTo>
                    <a:lnTo>
                      <a:pt x="58" y="168"/>
                    </a:lnTo>
                    <a:lnTo>
                      <a:pt x="50" y="168"/>
                    </a:lnTo>
                    <a:lnTo>
                      <a:pt x="43" y="167"/>
                    </a:lnTo>
                    <a:lnTo>
                      <a:pt x="28" y="160"/>
                    </a:lnTo>
                    <a:lnTo>
                      <a:pt x="16" y="151"/>
                    </a:lnTo>
                    <a:lnTo>
                      <a:pt x="7" y="139"/>
                    </a:lnTo>
                    <a:lnTo>
                      <a:pt x="2" y="126"/>
                    </a:lnTo>
                    <a:lnTo>
                      <a:pt x="0" y="111"/>
                    </a:lnTo>
                    <a:lnTo>
                      <a:pt x="2" y="96"/>
                    </a:lnTo>
                    <a:lnTo>
                      <a:pt x="16" y="42"/>
                    </a:lnTo>
                    <a:lnTo>
                      <a:pt x="23" y="25"/>
                    </a:lnTo>
                    <a:lnTo>
                      <a:pt x="36" y="12"/>
                    </a:lnTo>
                    <a:lnTo>
                      <a:pt x="51" y="3"/>
                    </a:lnTo>
                    <a:lnTo>
                      <a:pt x="68" y="0"/>
                    </a:lnTo>
                    <a:close/>
                  </a:path>
                </a:pathLst>
              </a:custGeom>
              <a:solidFill>
                <a:srgbClr val="595F6F"/>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grpSp>
        <p:nvGrpSpPr>
          <p:cNvPr id="177" name="组合 176">
            <a:extLst>
              <a:ext uri="{FF2B5EF4-FFF2-40B4-BE49-F238E27FC236}">
                <a16:creationId xmlns:a16="http://schemas.microsoft.com/office/drawing/2014/main" id="{1E87D416-C32C-47B2-A597-C3617CF71360}"/>
              </a:ext>
            </a:extLst>
          </p:cNvPr>
          <p:cNvGrpSpPr/>
          <p:nvPr/>
        </p:nvGrpSpPr>
        <p:grpSpPr>
          <a:xfrm>
            <a:off x="8858630" y="4832468"/>
            <a:ext cx="756000" cy="756000"/>
            <a:chOff x="3601073" y="4272088"/>
            <a:chExt cx="756000" cy="756000"/>
          </a:xfrm>
        </p:grpSpPr>
        <p:sp>
          <p:nvSpPr>
            <p:cNvPr id="178" name="Oval 26">
              <a:extLst>
                <a:ext uri="{FF2B5EF4-FFF2-40B4-BE49-F238E27FC236}">
                  <a16:creationId xmlns:a16="http://schemas.microsoft.com/office/drawing/2014/main" id="{6F391888-1821-4EF4-9D69-AC077AB74D14}"/>
                </a:ext>
              </a:extLst>
            </p:cNvPr>
            <p:cNvSpPr>
              <a:spLocks noChangeAspect="1"/>
            </p:cNvSpPr>
            <p:nvPr/>
          </p:nvSpPr>
          <p:spPr>
            <a:xfrm flipH="1">
              <a:off x="3601073" y="4272088"/>
              <a:ext cx="756000" cy="756000"/>
            </a:xfrm>
            <a:prstGeom prst="ellipse">
              <a:avLst/>
            </a:prstGeom>
            <a:solidFill>
              <a:schemeClr val="accent1"/>
            </a:solidFill>
            <a:ln w="12700" cap="flat" cmpd="sng" algn="ctr">
              <a:noFill/>
              <a:prstDash val="solid"/>
              <a:miter lim="800000"/>
            </a:ln>
            <a:effectLst>
              <a:outerShdw blurRad="508000" dist="190500" dir="5400000" algn="tl" rotWithShape="0">
                <a:srgbClr val="222328">
                  <a:alpha val="5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FFFFFF"/>
                </a:solidFill>
                <a:effectLst/>
                <a:uLnTx/>
                <a:uFillTx/>
                <a:cs typeface="+mn-ea"/>
                <a:sym typeface="+mn-lt"/>
              </a:endParaRPr>
            </a:p>
          </p:txBody>
        </p:sp>
        <p:grpSp>
          <p:nvGrpSpPr>
            <p:cNvPr id="179" name="Group 82">
              <a:extLst>
                <a:ext uri="{FF2B5EF4-FFF2-40B4-BE49-F238E27FC236}">
                  <a16:creationId xmlns:a16="http://schemas.microsoft.com/office/drawing/2014/main" id="{F4841881-1683-42B2-A112-8AD32E154248}"/>
                </a:ext>
              </a:extLst>
            </p:cNvPr>
            <p:cNvGrpSpPr>
              <a:grpSpLocks noChangeAspect="1"/>
            </p:cNvGrpSpPr>
            <p:nvPr/>
          </p:nvGrpSpPr>
          <p:grpSpPr>
            <a:xfrm>
              <a:off x="3849247" y="4534602"/>
              <a:ext cx="252000" cy="252000"/>
              <a:chOff x="5319713" y="3014663"/>
              <a:chExt cx="609600" cy="609600"/>
            </a:xfrm>
            <a:solidFill>
              <a:srgbClr val="FFFFFF"/>
            </a:solidFill>
          </p:grpSpPr>
          <p:sp>
            <p:nvSpPr>
              <p:cNvPr id="180" name="Freeform 47">
                <a:extLst>
                  <a:ext uri="{FF2B5EF4-FFF2-40B4-BE49-F238E27FC236}">
                    <a16:creationId xmlns:a16="http://schemas.microsoft.com/office/drawing/2014/main" id="{2058236F-9C12-46B9-99E1-886406C7A59E}"/>
                  </a:ext>
                </a:extLst>
              </p:cNvPr>
              <p:cNvSpPr>
                <a:spLocks noEditPoints="1"/>
              </p:cNvSpPr>
              <p:nvPr/>
            </p:nvSpPr>
            <p:spPr bwMode="auto">
              <a:xfrm>
                <a:off x="5776913" y="3238501"/>
                <a:ext cx="101600" cy="101600"/>
              </a:xfrm>
              <a:custGeom>
                <a:avLst/>
                <a:gdLst>
                  <a:gd name="T0" fmla="*/ 257 w 576"/>
                  <a:gd name="T1" fmla="*/ 119 h 576"/>
                  <a:gd name="T2" fmla="*/ 201 w 576"/>
                  <a:gd name="T3" fmla="*/ 139 h 576"/>
                  <a:gd name="T4" fmla="*/ 156 w 576"/>
                  <a:gd name="T5" fmla="*/ 177 h 576"/>
                  <a:gd name="T6" fmla="*/ 126 w 576"/>
                  <a:gd name="T7" fmla="*/ 229 h 576"/>
                  <a:gd name="T8" fmla="*/ 115 w 576"/>
                  <a:gd name="T9" fmla="*/ 288 h 576"/>
                  <a:gd name="T10" fmla="*/ 126 w 576"/>
                  <a:gd name="T11" fmla="*/ 349 h 576"/>
                  <a:gd name="T12" fmla="*/ 156 w 576"/>
                  <a:gd name="T13" fmla="*/ 399 h 576"/>
                  <a:gd name="T14" fmla="*/ 201 w 576"/>
                  <a:gd name="T15" fmla="*/ 437 h 576"/>
                  <a:gd name="T16" fmla="*/ 257 w 576"/>
                  <a:gd name="T17" fmla="*/ 458 h 576"/>
                  <a:gd name="T18" fmla="*/ 319 w 576"/>
                  <a:gd name="T19" fmla="*/ 458 h 576"/>
                  <a:gd name="T20" fmla="*/ 375 w 576"/>
                  <a:gd name="T21" fmla="*/ 437 h 576"/>
                  <a:gd name="T22" fmla="*/ 420 w 576"/>
                  <a:gd name="T23" fmla="*/ 399 h 576"/>
                  <a:gd name="T24" fmla="*/ 450 w 576"/>
                  <a:gd name="T25" fmla="*/ 349 h 576"/>
                  <a:gd name="T26" fmla="*/ 461 w 576"/>
                  <a:gd name="T27" fmla="*/ 288 h 576"/>
                  <a:gd name="T28" fmla="*/ 450 w 576"/>
                  <a:gd name="T29" fmla="*/ 229 h 576"/>
                  <a:gd name="T30" fmla="*/ 420 w 576"/>
                  <a:gd name="T31" fmla="*/ 177 h 576"/>
                  <a:gd name="T32" fmla="*/ 375 w 576"/>
                  <a:gd name="T33" fmla="*/ 139 h 576"/>
                  <a:gd name="T34" fmla="*/ 319 w 576"/>
                  <a:gd name="T35" fmla="*/ 119 h 576"/>
                  <a:gd name="T36" fmla="*/ 288 w 576"/>
                  <a:gd name="T37" fmla="*/ 0 h 576"/>
                  <a:gd name="T38" fmla="*/ 371 w 576"/>
                  <a:gd name="T39" fmla="*/ 13 h 576"/>
                  <a:gd name="T40" fmla="*/ 445 w 576"/>
                  <a:gd name="T41" fmla="*/ 46 h 576"/>
                  <a:gd name="T42" fmla="*/ 505 w 576"/>
                  <a:gd name="T43" fmla="*/ 100 h 576"/>
                  <a:gd name="T44" fmla="*/ 549 w 576"/>
                  <a:gd name="T45" fmla="*/ 167 h 576"/>
                  <a:gd name="T46" fmla="*/ 573 w 576"/>
                  <a:gd name="T47" fmla="*/ 246 h 576"/>
                  <a:gd name="T48" fmla="*/ 573 w 576"/>
                  <a:gd name="T49" fmla="*/ 331 h 576"/>
                  <a:gd name="T50" fmla="*/ 549 w 576"/>
                  <a:gd name="T51" fmla="*/ 410 h 576"/>
                  <a:gd name="T52" fmla="*/ 505 w 576"/>
                  <a:gd name="T53" fmla="*/ 477 h 576"/>
                  <a:gd name="T54" fmla="*/ 445 w 576"/>
                  <a:gd name="T55" fmla="*/ 530 h 576"/>
                  <a:gd name="T56" fmla="*/ 371 w 576"/>
                  <a:gd name="T57" fmla="*/ 564 h 576"/>
                  <a:gd name="T58" fmla="*/ 288 w 576"/>
                  <a:gd name="T59" fmla="*/ 576 h 576"/>
                  <a:gd name="T60" fmla="*/ 205 w 576"/>
                  <a:gd name="T61" fmla="*/ 564 h 576"/>
                  <a:gd name="T62" fmla="*/ 131 w 576"/>
                  <a:gd name="T63" fmla="*/ 530 h 576"/>
                  <a:gd name="T64" fmla="*/ 71 w 576"/>
                  <a:gd name="T65" fmla="*/ 477 h 576"/>
                  <a:gd name="T66" fmla="*/ 27 w 576"/>
                  <a:gd name="T67" fmla="*/ 410 h 576"/>
                  <a:gd name="T68" fmla="*/ 3 w 576"/>
                  <a:gd name="T69" fmla="*/ 331 h 576"/>
                  <a:gd name="T70" fmla="*/ 3 w 576"/>
                  <a:gd name="T71" fmla="*/ 246 h 576"/>
                  <a:gd name="T72" fmla="*/ 27 w 576"/>
                  <a:gd name="T73" fmla="*/ 167 h 576"/>
                  <a:gd name="T74" fmla="*/ 71 w 576"/>
                  <a:gd name="T75" fmla="*/ 100 h 576"/>
                  <a:gd name="T76" fmla="*/ 131 w 576"/>
                  <a:gd name="T77" fmla="*/ 46 h 576"/>
                  <a:gd name="T78" fmla="*/ 205 w 576"/>
                  <a:gd name="T79" fmla="*/ 13 h 576"/>
                  <a:gd name="T80" fmla="*/ 288 w 576"/>
                  <a:gd name="T8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6" h="576">
                    <a:moveTo>
                      <a:pt x="288" y="115"/>
                    </a:moveTo>
                    <a:lnTo>
                      <a:pt x="257" y="119"/>
                    </a:lnTo>
                    <a:lnTo>
                      <a:pt x="227" y="126"/>
                    </a:lnTo>
                    <a:lnTo>
                      <a:pt x="201" y="139"/>
                    </a:lnTo>
                    <a:lnTo>
                      <a:pt x="177" y="156"/>
                    </a:lnTo>
                    <a:lnTo>
                      <a:pt x="156" y="177"/>
                    </a:lnTo>
                    <a:lnTo>
                      <a:pt x="139" y="201"/>
                    </a:lnTo>
                    <a:lnTo>
                      <a:pt x="126" y="229"/>
                    </a:lnTo>
                    <a:lnTo>
                      <a:pt x="118" y="257"/>
                    </a:lnTo>
                    <a:lnTo>
                      <a:pt x="115" y="288"/>
                    </a:lnTo>
                    <a:lnTo>
                      <a:pt x="118" y="320"/>
                    </a:lnTo>
                    <a:lnTo>
                      <a:pt x="126" y="349"/>
                    </a:lnTo>
                    <a:lnTo>
                      <a:pt x="139" y="375"/>
                    </a:lnTo>
                    <a:lnTo>
                      <a:pt x="156" y="399"/>
                    </a:lnTo>
                    <a:lnTo>
                      <a:pt x="177" y="420"/>
                    </a:lnTo>
                    <a:lnTo>
                      <a:pt x="201" y="437"/>
                    </a:lnTo>
                    <a:lnTo>
                      <a:pt x="227" y="451"/>
                    </a:lnTo>
                    <a:lnTo>
                      <a:pt x="257" y="458"/>
                    </a:lnTo>
                    <a:lnTo>
                      <a:pt x="288" y="461"/>
                    </a:lnTo>
                    <a:lnTo>
                      <a:pt x="319" y="458"/>
                    </a:lnTo>
                    <a:lnTo>
                      <a:pt x="349" y="451"/>
                    </a:lnTo>
                    <a:lnTo>
                      <a:pt x="375" y="437"/>
                    </a:lnTo>
                    <a:lnTo>
                      <a:pt x="399" y="420"/>
                    </a:lnTo>
                    <a:lnTo>
                      <a:pt x="420" y="399"/>
                    </a:lnTo>
                    <a:lnTo>
                      <a:pt x="437" y="375"/>
                    </a:lnTo>
                    <a:lnTo>
                      <a:pt x="450" y="349"/>
                    </a:lnTo>
                    <a:lnTo>
                      <a:pt x="458" y="320"/>
                    </a:lnTo>
                    <a:lnTo>
                      <a:pt x="461" y="288"/>
                    </a:lnTo>
                    <a:lnTo>
                      <a:pt x="458" y="257"/>
                    </a:lnTo>
                    <a:lnTo>
                      <a:pt x="450" y="229"/>
                    </a:lnTo>
                    <a:lnTo>
                      <a:pt x="437" y="201"/>
                    </a:lnTo>
                    <a:lnTo>
                      <a:pt x="420" y="177"/>
                    </a:lnTo>
                    <a:lnTo>
                      <a:pt x="399" y="156"/>
                    </a:lnTo>
                    <a:lnTo>
                      <a:pt x="375" y="139"/>
                    </a:lnTo>
                    <a:lnTo>
                      <a:pt x="349" y="126"/>
                    </a:lnTo>
                    <a:lnTo>
                      <a:pt x="319" y="119"/>
                    </a:lnTo>
                    <a:lnTo>
                      <a:pt x="288" y="115"/>
                    </a:lnTo>
                    <a:close/>
                    <a:moveTo>
                      <a:pt x="288" y="0"/>
                    </a:moveTo>
                    <a:lnTo>
                      <a:pt x="331" y="3"/>
                    </a:lnTo>
                    <a:lnTo>
                      <a:pt x="371" y="13"/>
                    </a:lnTo>
                    <a:lnTo>
                      <a:pt x="409" y="27"/>
                    </a:lnTo>
                    <a:lnTo>
                      <a:pt x="445" y="46"/>
                    </a:lnTo>
                    <a:lnTo>
                      <a:pt x="477" y="71"/>
                    </a:lnTo>
                    <a:lnTo>
                      <a:pt x="505" y="100"/>
                    </a:lnTo>
                    <a:lnTo>
                      <a:pt x="530" y="131"/>
                    </a:lnTo>
                    <a:lnTo>
                      <a:pt x="549" y="167"/>
                    </a:lnTo>
                    <a:lnTo>
                      <a:pt x="563" y="205"/>
                    </a:lnTo>
                    <a:lnTo>
                      <a:pt x="573" y="246"/>
                    </a:lnTo>
                    <a:lnTo>
                      <a:pt x="576" y="288"/>
                    </a:lnTo>
                    <a:lnTo>
                      <a:pt x="573" y="331"/>
                    </a:lnTo>
                    <a:lnTo>
                      <a:pt x="563" y="371"/>
                    </a:lnTo>
                    <a:lnTo>
                      <a:pt x="549" y="410"/>
                    </a:lnTo>
                    <a:lnTo>
                      <a:pt x="530" y="445"/>
                    </a:lnTo>
                    <a:lnTo>
                      <a:pt x="505" y="477"/>
                    </a:lnTo>
                    <a:lnTo>
                      <a:pt x="477" y="506"/>
                    </a:lnTo>
                    <a:lnTo>
                      <a:pt x="445" y="530"/>
                    </a:lnTo>
                    <a:lnTo>
                      <a:pt x="409" y="550"/>
                    </a:lnTo>
                    <a:lnTo>
                      <a:pt x="371" y="564"/>
                    </a:lnTo>
                    <a:lnTo>
                      <a:pt x="331" y="573"/>
                    </a:lnTo>
                    <a:lnTo>
                      <a:pt x="288" y="576"/>
                    </a:lnTo>
                    <a:lnTo>
                      <a:pt x="245" y="573"/>
                    </a:lnTo>
                    <a:lnTo>
                      <a:pt x="205" y="564"/>
                    </a:lnTo>
                    <a:lnTo>
                      <a:pt x="167" y="550"/>
                    </a:lnTo>
                    <a:lnTo>
                      <a:pt x="131" y="530"/>
                    </a:lnTo>
                    <a:lnTo>
                      <a:pt x="99" y="506"/>
                    </a:lnTo>
                    <a:lnTo>
                      <a:pt x="71" y="477"/>
                    </a:lnTo>
                    <a:lnTo>
                      <a:pt x="46" y="445"/>
                    </a:lnTo>
                    <a:lnTo>
                      <a:pt x="27" y="410"/>
                    </a:lnTo>
                    <a:lnTo>
                      <a:pt x="13" y="371"/>
                    </a:lnTo>
                    <a:lnTo>
                      <a:pt x="3" y="331"/>
                    </a:lnTo>
                    <a:lnTo>
                      <a:pt x="0" y="288"/>
                    </a:lnTo>
                    <a:lnTo>
                      <a:pt x="3" y="246"/>
                    </a:lnTo>
                    <a:lnTo>
                      <a:pt x="13" y="205"/>
                    </a:lnTo>
                    <a:lnTo>
                      <a:pt x="27" y="167"/>
                    </a:lnTo>
                    <a:lnTo>
                      <a:pt x="46" y="131"/>
                    </a:lnTo>
                    <a:lnTo>
                      <a:pt x="71" y="100"/>
                    </a:lnTo>
                    <a:lnTo>
                      <a:pt x="99" y="71"/>
                    </a:lnTo>
                    <a:lnTo>
                      <a:pt x="131" y="46"/>
                    </a:lnTo>
                    <a:lnTo>
                      <a:pt x="167" y="27"/>
                    </a:lnTo>
                    <a:lnTo>
                      <a:pt x="205" y="13"/>
                    </a:lnTo>
                    <a:lnTo>
                      <a:pt x="245" y="3"/>
                    </a:lnTo>
                    <a:lnTo>
                      <a:pt x="28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1" name="Freeform 48">
                <a:extLst>
                  <a:ext uri="{FF2B5EF4-FFF2-40B4-BE49-F238E27FC236}">
                    <a16:creationId xmlns:a16="http://schemas.microsoft.com/office/drawing/2014/main" id="{60ED67F6-A373-45A3-8DE3-C6F9952813F0}"/>
                  </a:ext>
                </a:extLst>
              </p:cNvPr>
              <p:cNvSpPr>
                <a:spLocks/>
              </p:cNvSpPr>
              <p:nvPr/>
            </p:nvSpPr>
            <p:spPr bwMode="auto">
              <a:xfrm>
                <a:off x="5492751" y="34512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2" name="Freeform 49">
                <a:extLst>
                  <a:ext uri="{FF2B5EF4-FFF2-40B4-BE49-F238E27FC236}">
                    <a16:creationId xmlns:a16="http://schemas.microsoft.com/office/drawing/2014/main" id="{858C73B6-6366-44BF-A76B-2C9E48E92221}"/>
                  </a:ext>
                </a:extLst>
              </p:cNvPr>
              <p:cNvSpPr>
                <a:spLocks/>
              </p:cNvSpPr>
              <p:nvPr/>
            </p:nvSpPr>
            <p:spPr bwMode="auto">
              <a:xfrm>
                <a:off x="5492751" y="3502026"/>
                <a:ext cx="263525" cy="20638"/>
              </a:xfrm>
              <a:custGeom>
                <a:avLst/>
                <a:gdLst>
                  <a:gd name="T0" fmla="*/ 58 w 1498"/>
                  <a:gd name="T1" fmla="*/ 0 h 115"/>
                  <a:gd name="T2" fmla="*/ 1440 w 1498"/>
                  <a:gd name="T3" fmla="*/ 0 h 115"/>
                  <a:gd name="T4" fmla="*/ 1458 w 1498"/>
                  <a:gd name="T5" fmla="*/ 3 h 115"/>
                  <a:gd name="T6" fmla="*/ 1474 w 1498"/>
                  <a:gd name="T7" fmla="*/ 11 h 115"/>
                  <a:gd name="T8" fmla="*/ 1486 w 1498"/>
                  <a:gd name="T9" fmla="*/ 23 h 115"/>
                  <a:gd name="T10" fmla="*/ 1495 w 1498"/>
                  <a:gd name="T11" fmla="*/ 40 h 115"/>
                  <a:gd name="T12" fmla="*/ 1498 w 1498"/>
                  <a:gd name="T13" fmla="*/ 57 h 115"/>
                  <a:gd name="T14" fmla="*/ 1495 w 1498"/>
                  <a:gd name="T15" fmla="*/ 75 h 115"/>
                  <a:gd name="T16" fmla="*/ 1486 w 1498"/>
                  <a:gd name="T17" fmla="*/ 91 h 115"/>
                  <a:gd name="T18" fmla="*/ 1474 w 1498"/>
                  <a:gd name="T19" fmla="*/ 103 h 115"/>
                  <a:gd name="T20" fmla="*/ 1458 w 1498"/>
                  <a:gd name="T21" fmla="*/ 112 h 115"/>
                  <a:gd name="T22" fmla="*/ 1440 w 1498"/>
                  <a:gd name="T23" fmla="*/ 115 h 115"/>
                  <a:gd name="T24" fmla="*/ 58 w 1498"/>
                  <a:gd name="T25" fmla="*/ 115 h 115"/>
                  <a:gd name="T26" fmla="*/ 40 w 1498"/>
                  <a:gd name="T27" fmla="*/ 112 h 115"/>
                  <a:gd name="T28" fmla="*/ 24 w 1498"/>
                  <a:gd name="T29" fmla="*/ 103 h 115"/>
                  <a:gd name="T30" fmla="*/ 12 w 1498"/>
                  <a:gd name="T31" fmla="*/ 91 h 115"/>
                  <a:gd name="T32" fmla="*/ 3 w 1498"/>
                  <a:gd name="T33" fmla="*/ 75 h 115"/>
                  <a:gd name="T34" fmla="*/ 0 w 1498"/>
                  <a:gd name="T35" fmla="*/ 57 h 115"/>
                  <a:gd name="T36" fmla="*/ 3 w 1498"/>
                  <a:gd name="T37" fmla="*/ 40 h 115"/>
                  <a:gd name="T38" fmla="*/ 12 w 1498"/>
                  <a:gd name="T39" fmla="*/ 23 h 115"/>
                  <a:gd name="T40" fmla="*/ 24 w 1498"/>
                  <a:gd name="T41" fmla="*/ 11 h 115"/>
                  <a:gd name="T42" fmla="*/ 40 w 1498"/>
                  <a:gd name="T43" fmla="*/ 3 h 115"/>
                  <a:gd name="T44" fmla="*/ 58 w 1498"/>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8" h="115">
                    <a:moveTo>
                      <a:pt x="58" y="0"/>
                    </a:moveTo>
                    <a:lnTo>
                      <a:pt x="1440" y="0"/>
                    </a:lnTo>
                    <a:lnTo>
                      <a:pt x="1458" y="3"/>
                    </a:lnTo>
                    <a:lnTo>
                      <a:pt x="1474" y="11"/>
                    </a:lnTo>
                    <a:lnTo>
                      <a:pt x="1486" y="23"/>
                    </a:lnTo>
                    <a:lnTo>
                      <a:pt x="1495" y="40"/>
                    </a:lnTo>
                    <a:lnTo>
                      <a:pt x="1498" y="57"/>
                    </a:lnTo>
                    <a:lnTo>
                      <a:pt x="1495" y="75"/>
                    </a:lnTo>
                    <a:lnTo>
                      <a:pt x="1486" y="91"/>
                    </a:lnTo>
                    <a:lnTo>
                      <a:pt x="1474" y="103"/>
                    </a:lnTo>
                    <a:lnTo>
                      <a:pt x="1458" y="112"/>
                    </a:lnTo>
                    <a:lnTo>
                      <a:pt x="1440" y="115"/>
                    </a:lnTo>
                    <a:lnTo>
                      <a:pt x="58" y="115"/>
                    </a:lnTo>
                    <a:lnTo>
                      <a:pt x="40" y="112"/>
                    </a:lnTo>
                    <a:lnTo>
                      <a:pt x="24" y="103"/>
                    </a:lnTo>
                    <a:lnTo>
                      <a:pt x="12" y="91"/>
                    </a:lnTo>
                    <a:lnTo>
                      <a:pt x="3" y="75"/>
                    </a:lnTo>
                    <a:lnTo>
                      <a:pt x="0" y="57"/>
                    </a:lnTo>
                    <a:lnTo>
                      <a:pt x="3" y="40"/>
                    </a:lnTo>
                    <a:lnTo>
                      <a:pt x="12" y="23"/>
                    </a:lnTo>
                    <a:lnTo>
                      <a:pt x="24" y="11"/>
                    </a:lnTo>
                    <a:lnTo>
                      <a:pt x="40" y="3"/>
                    </a:lnTo>
                    <a:lnTo>
                      <a:pt x="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sp>
            <p:nvSpPr>
              <p:cNvPr id="183" name="Freeform 50">
                <a:extLst>
                  <a:ext uri="{FF2B5EF4-FFF2-40B4-BE49-F238E27FC236}">
                    <a16:creationId xmlns:a16="http://schemas.microsoft.com/office/drawing/2014/main" id="{C58BECB8-B3D1-4043-B580-AC055E3983B3}"/>
                  </a:ext>
                </a:extLst>
              </p:cNvPr>
              <p:cNvSpPr>
                <a:spLocks noEditPoints="1"/>
              </p:cNvSpPr>
              <p:nvPr/>
            </p:nvSpPr>
            <p:spPr bwMode="auto">
              <a:xfrm>
                <a:off x="5319713" y="3014663"/>
                <a:ext cx="609600" cy="609600"/>
              </a:xfrm>
              <a:custGeom>
                <a:avLst/>
                <a:gdLst>
                  <a:gd name="T0" fmla="*/ 2938 w 3456"/>
                  <a:gd name="T1" fmla="*/ 2995 h 3456"/>
                  <a:gd name="T2" fmla="*/ 2995 w 3456"/>
                  <a:gd name="T3" fmla="*/ 2592 h 3456"/>
                  <a:gd name="T4" fmla="*/ 3007 w 3456"/>
                  <a:gd name="T5" fmla="*/ 2558 h 3456"/>
                  <a:gd name="T6" fmla="*/ 3035 w 3456"/>
                  <a:gd name="T7" fmla="*/ 2538 h 3456"/>
                  <a:gd name="T8" fmla="*/ 3071 w 3456"/>
                  <a:gd name="T9" fmla="*/ 2538 h 3456"/>
                  <a:gd name="T10" fmla="*/ 3099 w 3456"/>
                  <a:gd name="T11" fmla="*/ 2558 h 3456"/>
                  <a:gd name="T12" fmla="*/ 3110 w 3456"/>
                  <a:gd name="T13" fmla="*/ 2592 h 3456"/>
                  <a:gd name="T14" fmla="*/ 3341 w 3456"/>
                  <a:gd name="T15" fmla="*/ 2822 h 3456"/>
                  <a:gd name="T16" fmla="*/ 2938 w 3456"/>
                  <a:gd name="T17" fmla="*/ 2131 h 3456"/>
                  <a:gd name="T18" fmla="*/ 634 w 3456"/>
                  <a:gd name="T19" fmla="*/ 3341 h 3456"/>
                  <a:gd name="T20" fmla="*/ 2822 w 3456"/>
                  <a:gd name="T21" fmla="*/ 2131 h 3456"/>
                  <a:gd name="T22" fmla="*/ 115 w 3456"/>
                  <a:gd name="T23" fmla="*/ 2131 h 3456"/>
                  <a:gd name="T24" fmla="*/ 346 w 3456"/>
                  <a:gd name="T25" fmla="*/ 2822 h 3456"/>
                  <a:gd name="T26" fmla="*/ 349 w 3456"/>
                  <a:gd name="T27" fmla="*/ 2574 h 3456"/>
                  <a:gd name="T28" fmla="*/ 370 w 3456"/>
                  <a:gd name="T29" fmla="*/ 2546 h 3456"/>
                  <a:gd name="T30" fmla="*/ 403 w 3456"/>
                  <a:gd name="T31" fmla="*/ 2534 h 3456"/>
                  <a:gd name="T32" fmla="*/ 437 w 3456"/>
                  <a:gd name="T33" fmla="*/ 2546 h 3456"/>
                  <a:gd name="T34" fmla="*/ 458 w 3456"/>
                  <a:gd name="T35" fmla="*/ 2574 h 3456"/>
                  <a:gd name="T36" fmla="*/ 461 w 3456"/>
                  <a:gd name="T37" fmla="*/ 2995 h 3456"/>
                  <a:gd name="T38" fmla="*/ 518 w 3456"/>
                  <a:gd name="T39" fmla="*/ 2131 h 3456"/>
                  <a:gd name="T40" fmla="*/ 115 w 3456"/>
                  <a:gd name="T41" fmla="*/ 1094 h 3456"/>
                  <a:gd name="T42" fmla="*/ 3341 w 3456"/>
                  <a:gd name="T43" fmla="*/ 2016 h 3456"/>
                  <a:gd name="T44" fmla="*/ 115 w 3456"/>
                  <a:gd name="T45" fmla="*/ 1094 h 3456"/>
                  <a:gd name="T46" fmla="*/ 634 w 3456"/>
                  <a:gd name="T47" fmla="*/ 979 h 3456"/>
                  <a:gd name="T48" fmla="*/ 2822 w 3456"/>
                  <a:gd name="T49" fmla="*/ 115 h 3456"/>
                  <a:gd name="T50" fmla="*/ 518 w 3456"/>
                  <a:gd name="T51" fmla="*/ 0 h 3456"/>
                  <a:gd name="T52" fmla="*/ 2938 w 3456"/>
                  <a:gd name="T53" fmla="*/ 979 h 3456"/>
                  <a:gd name="T54" fmla="*/ 3456 w 3456"/>
                  <a:gd name="T55" fmla="*/ 2938 h 3456"/>
                  <a:gd name="T56" fmla="*/ 3110 w 3456"/>
                  <a:gd name="T57" fmla="*/ 3110 h 3456"/>
                  <a:gd name="T58" fmla="*/ 2938 w 3456"/>
                  <a:gd name="T59" fmla="*/ 3456 h 3456"/>
                  <a:gd name="T60" fmla="*/ 518 w 3456"/>
                  <a:gd name="T61" fmla="*/ 3110 h 3456"/>
                  <a:gd name="T62" fmla="*/ 346 w 3456"/>
                  <a:gd name="T63" fmla="*/ 2938 h 3456"/>
                  <a:gd name="T64" fmla="*/ 0 w 3456"/>
                  <a:gd name="T65" fmla="*/ 979 h 3456"/>
                  <a:gd name="T66" fmla="*/ 518 w 3456"/>
                  <a:gd name="T67" fmla="*/ 0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56" h="3456">
                    <a:moveTo>
                      <a:pt x="2938" y="2131"/>
                    </a:moveTo>
                    <a:lnTo>
                      <a:pt x="2938" y="2995"/>
                    </a:lnTo>
                    <a:lnTo>
                      <a:pt x="2995" y="2995"/>
                    </a:lnTo>
                    <a:lnTo>
                      <a:pt x="2995" y="2592"/>
                    </a:lnTo>
                    <a:lnTo>
                      <a:pt x="2998" y="2574"/>
                    </a:lnTo>
                    <a:lnTo>
                      <a:pt x="3007" y="2558"/>
                    </a:lnTo>
                    <a:lnTo>
                      <a:pt x="3019" y="2546"/>
                    </a:lnTo>
                    <a:lnTo>
                      <a:pt x="3035" y="2538"/>
                    </a:lnTo>
                    <a:lnTo>
                      <a:pt x="3053" y="2534"/>
                    </a:lnTo>
                    <a:lnTo>
                      <a:pt x="3071" y="2538"/>
                    </a:lnTo>
                    <a:lnTo>
                      <a:pt x="3086" y="2546"/>
                    </a:lnTo>
                    <a:lnTo>
                      <a:pt x="3099" y="2558"/>
                    </a:lnTo>
                    <a:lnTo>
                      <a:pt x="3107" y="2574"/>
                    </a:lnTo>
                    <a:lnTo>
                      <a:pt x="3110" y="2592"/>
                    </a:lnTo>
                    <a:lnTo>
                      <a:pt x="3110" y="2822"/>
                    </a:lnTo>
                    <a:lnTo>
                      <a:pt x="3341" y="2822"/>
                    </a:lnTo>
                    <a:lnTo>
                      <a:pt x="3341" y="2131"/>
                    </a:lnTo>
                    <a:lnTo>
                      <a:pt x="2938" y="2131"/>
                    </a:lnTo>
                    <a:close/>
                    <a:moveTo>
                      <a:pt x="634" y="2131"/>
                    </a:moveTo>
                    <a:lnTo>
                      <a:pt x="634" y="3341"/>
                    </a:lnTo>
                    <a:lnTo>
                      <a:pt x="2822" y="3341"/>
                    </a:lnTo>
                    <a:lnTo>
                      <a:pt x="2822" y="2131"/>
                    </a:lnTo>
                    <a:lnTo>
                      <a:pt x="634" y="2131"/>
                    </a:lnTo>
                    <a:close/>
                    <a:moveTo>
                      <a:pt x="115" y="2131"/>
                    </a:moveTo>
                    <a:lnTo>
                      <a:pt x="115" y="2822"/>
                    </a:lnTo>
                    <a:lnTo>
                      <a:pt x="346" y="2822"/>
                    </a:lnTo>
                    <a:lnTo>
                      <a:pt x="346" y="2592"/>
                    </a:lnTo>
                    <a:lnTo>
                      <a:pt x="349" y="2574"/>
                    </a:lnTo>
                    <a:lnTo>
                      <a:pt x="357" y="2558"/>
                    </a:lnTo>
                    <a:lnTo>
                      <a:pt x="370" y="2546"/>
                    </a:lnTo>
                    <a:lnTo>
                      <a:pt x="385" y="2538"/>
                    </a:lnTo>
                    <a:lnTo>
                      <a:pt x="403" y="2534"/>
                    </a:lnTo>
                    <a:lnTo>
                      <a:pt x="421" y="2538"/>
                    </a:lnTo>
                    <a:lnTo>
                      <a:pt x="437" y="2546"/>
                    </a:lnTo>
                    <a:lnTo>
                      <a:pt x="449" y="2558"/>
                    </a:lnTo>
                    <a:lnTo>
                      <a:pt x="458" y="2574"/>
                    </a:lnTo>
                    <a:lnTo>
                      <a:pt x="461" y="2592"/>
                    </a:lnTo>
                    <a:lnTo>
                      <a:pt x="461" y="2995"/>
                    </a:lnTo>
                    <a:lnTo>
                      <a:pt x="518" y="2995"/>
                    </a:lnTo>
                    <a:lnTo>
                      <a:pt x="518" y="2131"/>
                    </a:lnTo>
                    <a:lnTo>
                      <a:pt x="115" y="2131"/>
                    </a:lnTo>
                    <a:close/>
                    <a:moveTo>
                      <a:pt x="115" y="1094"/>
                    </a:moveTo>
                    <a:lnTo>
                      <a:pt x="115" y="2016"/>
                    </a:lnTo>
                    <a:lnTo>
                      <a:pt x="3341" y="2016"/>
                    </a:lnTo>
                    <a:lnTo>
                      <a:pt x="3341" y="1094"/>
                    </a:lnTo>
                    <a:lnTo>
                      <a:pt x="115" y="1094"/>
                    </a:lnTo>
                    <a:close/>
                    <a:moveTo>
                      <a:pt x="634" y="115"/>
                    </a:moveTo>
                    <a:lnTo>
                      <a:pt x="634" y="979"/>
                    </a:lnTo>
                    <a:lnTo>
                      <a:pt x="2822" y="979"/>
                    </a:lnTo>
                    <a:lnTo>
                      <a:pt x="2822" y="115"/>
                    </a:lnTo>
                    <a:lnTo>
                      <a:pt x="634" y="115"/>
                    </a:lnTo>
                    <a:close/>
                    <a:moveTo>
                      <a:pt x="518" y="0"/>
                    </a:moveTo>
                    <a:lnTo>
                      <a:pt x="2938" y="0"/>
                    </a:lnTo>
                    <a:lnTo>
                      <a:pt x="2938" y="979"/>
                    </a:lnTo>
                    <a:lnTo>
                      <a:pt x="3456" y="979"/>
                    </a:lnTo>
                    <a:lnTo>
                      <a:pt x="3456" y="2938"/>
                    </a:lnTo>
                    <a:lnTo>
                      <a:pt x="3110" y="2938"/>
                    </a:lnTo>
                    <a:lnTo>
                      <a:pt x="3110" y="3110"/>
                    </a:lnTo>
                    <a:lnTo>
                      <a:pt x="2938" y="3110"/>
                    </a:lnTo>
                    <a:lnTo>
                      <a:pt x="2938" y="3456"/>
                    </a:lnTo>
                    <a:lnTo>
                      <a:pt x="518" y="3456"/>
                    </a:lnTo>
                    <a:lnTo>
                      <a:pt x="518" y="3110"/>
                    </a:lnTo>
                    <a:lnTo>
                      <a:pt x="346" y="3110"/>
                    </a:lnTo>
                    <a:lnTo>
                      <a:pt x="346" y="2938"/>
                    </a:lnTo>
                    <a:lnTo>
                      <a:pt x="0" y="2938"/>
                    </a:lnTo>
                    <a:lnTo>
                      <a:pt x="0" y="979"/>
                    </a:lnTo>
                    <a:lnTo>
                      <a:pt x="518" y="979"/>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i="0" u="none" strike="noStrike" kern="0" cap="none" spc="0" normalizeH="0" baseline="0" noProof="0" dirty="0">
                  <a:ln>
                    <a:noFill/>
                  </a:ln>
                  <a:solidFill>
                    <a:srgbClr val="EFF0F4"/>
                  </a:solidFill>
                  <a:effectLst/>
                  <a:uLnTx/>
                  <a:uFillTx/>
                  <a:cs typeface="+mn-ea"/>
                  <a:sym typeface="+mn-lt"/>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nodeType="afterEffect">
                                  <p:stCondLst>
                                    <p:cond delay="0"/>
                                  </p:stCondLst>
                                  <p:iterate type="lt">
                                    <p:tmPct val="5000"/>
                                  </p:iterate>
                                  <p:childTnLst>
                                    <p:set>
                                      <p:cBhvr>
                                        <p:cTn id="12" dur="1" fill="hold">
                                          <p:stCondLst>
                                            <p:cond delay="0"/>
                                          </p:stCondLst>
                                        </p:cTn>
                                        <p:tgtEl>
                                          <p:spTgt spid="110"/>
                                        </p:tgtEl>
                                        <p:attrNameLst>
                                          <p:attrName>style.visibility</p:attrName>
                                        </p:attrNameLst>
                                      </p:cBhvr>
                                      <p:to>
                                        <p:strVal val="visible"/>
                                      </p:to>
                                    </p:set>
                                    <p:anim to="" calcmode="lin" valueType="num">
                                      <p:cBhvr>
                                        <p:cTn id="13" dur="1000" fill="hold">
                                          <p:stCondLst>
                                            <p:cond delay="0"/>
                                          </p:stCondLst>
                                        </p:cTn>
                                        <p:tgtEl>
                                          <p:spTgt spid="110"/>
                                        </p:tgtEl>
                                        <p:attrNameLst>
                                          <p:attrName>ppt_x</p:attrName>
                                        </p:attrNameLst>
                                      </p:cBhvr>
                                      <p:tavLst>
                                        <p:tav tm="0" fmla="#ppt_x+(8/9)*(#ppt_x-(#ppt_x-#ppt_w/2))*((1.5-1.5*$)^2-(1.5-1.5*$)^3)">
                                          <p:val>
                                            <p:strVal val="0"/>
                                          </p:val>
                                        </p:tav>
                                        <p:tav tm="100000">
                                          <p:val>
                                            <p:strVal val="1"/>
                                          </p:val>
                                        </p:tav>
                                      </p:tavLst>
                                    </p:anim>
                                    <p:anim to="" calcmode="lin" valueType="num">
                                      <p:cBhvr>
                                        <p:cTn id="14" dur="1000" fill="hold">
                                          <p:stCondLst>
                                            <p:cond delay="0"/>
                                          </p:stCondLst>
                                        </p:cTn>
                                        <p:tgtEl>
                                          <p:spTgt spid="110"/>
                                        </p:tgtEl>
                                        <p:attrNameLst>
                                          <p:attrName>ppt_y</p:attrName>
                                        </p:attrNameLst>
                                      </p:cBhvr>
                                      <p:tavLst>
                                        <p:tav tm="0" fmla="#ppt_y+(8/9)*(#ppt_y-(#ppt_y+#ppt_h/2))*((1.5-1.5*$)^2-(1.5-1.5*$)^3)">
                                          <p:val>
                                            <p:strVal val="0"/>
                                          </p:val>
                                        </p:tav>
                                        <p:tav tm="100000">
                                          <p:val>
                                            <p:strVal val="1"/>
                                          </p:val>
                                        </p:tav>
                                      </p:tavLst>
                                    </p:anim>
                                    <p:anim to="" calcmode="lin" valueType="num">
                                      <p:cBhvr>
                                        <p:cTn id="15" dur="1000" fill="hold">
                                          <p:stCondLst>
                                            <p:cond delay="0"/>
                                          </p:stCondLst>
                                        </p:cTn>
                                        <p:tgtEl>
                                          <p:spTgt spid="110"/>
                                        </p:tgtEl>
                                        <p:attrNameLst>
                                          <p:attrName>ppt_w</p:attrName>
                                        </p:attrNameLst>
                                      </p:cBhvr>
                                      <p:tavLst>
                                        <p:tav tm="0" fmla="#ppt_w+(8/9)*(#ppt_w-0)*((1.5-1.5*$)^2-(1.5-1.5*$)^3)">
                                          <p:val>
                                            <p:strVal val="0"/>
                                          </p:val>
                                        </p:tav>
                                        <p:tav tm="100000">
                                          <p:val>
                                            <p:strVal val="1"/>
                                          </p:val>
                                        </p:tav>
                                      </p:tavLst>
                                    </p:anim>
                                    <p:anim to="" calcmode="lin" valueType="num">
                                      <p:cBhvr>
                                        <p:cTn id="16" dur="1000" fill="hold">
                                          <p:stCondLst>
                                            <p:cond delay="0"/>
                                          </p:stCondLst>
                                        </p:cTn>
                                        <p:tgtEl>
                                          <p:spTgt spid="110"/>
                                        </p:tgtEl>
                                        <p:attrNameLst>
                                          <p:attrName>ppt_h</p:attrName>
                                        </p:attrNameLst>
                                      </p:cBhvr>
                                      <p:tavLst>
                                        <p:tav tm="0" fmla="#ppt_h+(8/9)*(#ppt_h-0)*((1.5-1.5*$)^2-(1.5-1.5*$)^3)">
                                          <p:val>
                                            <p:strVal val="0"/>
                                          </p:val>
                                        </p:tav>
                                        <p:tav tm="100000">
                                          <p:val>
                                            <p:strVal val="1"/>
                                          </p:val>
                                        </p:tav>
                                      </p:tavLst>
                                    </p:anim>
                                  </p:childTnLst>
                                </p:cTn>
                              </p:par>
                            </p:childTnLst>
                          </p:cTn>
                        </p:par>
                        <p:par>
                          <p:cTn id="17" fill="hold">
                            <p:stCondLst>
                              <p:cond delay="2000"/>
                            </p:stCondLst>
                            <p:childTnLst>
                              <p:par>
                                <p:cTn id="18" presetID="23" presetClass="entr" presetSubtype="528" fill="hold" nodeType="afterEffect">
                                  <p:stCondLst>
                                    <p:cond delay="0"/>
                                  </p:stCondLst>
                                  <p:iterate type="lt">
                                    <p:tmPct val="5000"/>
                                  </p:iterate>
                                  <p:childTnLst>
                                    <p:set>
                                      <p:cBhvr>
                                        <p:cTn id="19" dur="1" fill="hold">
                                          <p:stCondLst>
                                            <p:cond delay="0"/>
                                          </p:stCondLst>
                                        </p:cTn>
                                        <p:tgtEl>
                                          <p:spTgt spid="117"/>
                                        </p:tgtEl>
                                        <p:attrNameLst>
                                          <p:attrName>style.visibility</p:attrName>
                                        </p:attrNameLst>
                                      </p:cBhvr>
                                      <p:to>
                                        <p:strVal val="visible"/>
                                      </p:to>
                                    </p:set>
                                    <p:anim to="" calcmode="lin" valueType="num">
                                      <p:cBhvr>
                                        <p:cTn id="20" dur="1000" fill="hold">
                                          <p:stCondLst>
                                            <p:cond delay="0"/>
                                          </p:stCondLst>
                                        </p:cTn>
                                        <p:tgtEl>
                                          <p:spTgt spid="117"/>
                                        </p:tgtEl>
                                        <p:attrNameLst>
                                          <p:attrName>ppt_x</p:attrName>
                                        </p:attrNameLst>
                                      </p:cBhvr>
                                      <p:tavLst>
                                        <p:tav tm="0" fmla="#ppt_x+(8/9)*(#ppt_x-(#ppt_x-#ppt_w/2))*((1.5-1.5*$)^2-(1.5-1.5*$)^3)">
                                          <p:val>
                                            <p:strVal val="0"/>
                                          </p:val>
                                        </p:tav>
                                        <p:tav tm="100000">
                                          <p:val>
                                            <p:strVal val="1"/>
                                          </p:val>
                                        </p:tav>
                                      </p:tavLst>
                                    </p:anim>
                                    <p:anim to="" calcmode="lin" valueType="num">
                                      <p:cBhvr>
                                        <p:cTn id="21" dur="1000" fill="hold">
                                          <p:stCondLst>
                                            <p:cond delay="0"/>
                                          </p:stCondLst>
                                        </p:cTn>
                                        <p:tgtEl>
                                          <p:spTgt spid="117"/>
                                        </p:tgtEl>
                                        <p:attrNameLst>
                                          <p:attrName>ppt_y</p:attrName>
                                        </p:attrNameLst>
                                      </p:cBhvr>
                                      <p:tavLst>
                                        <p:tav tm="0" fmla="#ppt_y+(8/9)*(#ppt_y-(#ppt_y+#ppt_h/2))*((1.5-1.5*$)^2-(1.5-1.5*$)^3)">
                                          <p:val>
                                            <p:strVal val="0"/>
                                          </p:val>
                                        </p:tav>
                                        <p:tav tm="100000">
                                          <p:val>
                                            <p:strVal val="1"/>
                                          </p:val>
                                        </p:tav>
                                      </p:tavLst>
                                    </p:anim>
                                    <p:anim to="" calcmode="lin" valueType="num">
                                      <p:cBhvr>
                                        <p:cTn id="22" dur="1000" fill="hold">
                                          <p:stCondLst>
                                            <p:cond delay="0"/>
                                          </p:stCondLst>
                                        </p:cTn>
                                        <p:tgtEl>
                                          <p:spTgt spid="117"/>
                                        </p:tgtEl>
                                        <p:attrNameLst>
                                          <p:attrName>ppt_w</p:attrName>
                                        </p:attrNameLst>
                                      </p:cBhvr>
                                      <p:tavLst>
                                        <p:tav tm="0" fmla="#ppt_w+(8/9)*(#ppt_w-0)*((1.5-1.5*$)^2-(1.5-1.5*$)^3)">
                                          <p:val>
                                            <p:strVal val="0"/>
                                          </p:val>
                                        </p:tav>
                                        <p:tav tm="100000">
                                          <p:val>
                                            <p:strVal val="1"/>
                                          </p:val>
                                        </p:tav>
                                      </p:tavLst>
                                    </p:anim>
                                    <p:anim to="" calcmode="lin" valueType="num">
                                      <p:cBhvr>
                                        <p:cTn id="23" dur="1000" fill="hold">
                                          <p:stCondLst>
                                            <p:cond delay="0"/>
                                          </p:stCondLst>
                                        </p:cTn>
                                        <p:tgtEl>
                                          <p:spTgt spid="117"/>
                                        </p:tgtEl>
                                        <p:attrNameLst>
                                          <p:attrName>ppt_h</p:attrName>
                                        </p:attrNameLst>
                                      </p:cBhvr>
                                      <p:tavLst>
                                        <p:tav tm="0" fmla="#ppt_h+(8/9)*(#ppt_h-0)*((1.5-1.5*$)^2-(1.5-1.5*$)^3)">
                                          <p:val>
                                            <p:strVal val="0"/>
                                          </p:val>
                                        </p:tav>
                                        <p:tav tm="100000">
                                          <p:val>
                                            <p:strVal val="1"/>
                                          </p:val>
                                        </p:tav>
                                      </p:tavLst>
                                    </p:anim>
                                  </p:childTnLst>
                                </p:cTn>
                              </p:par>
                            </p:childTnLst>
                          </p:cTn>
                        </p:par>
                        <p:par>
                          <p:cTn id="24" fill="hold">
                            <p:stCondLst>
                              <p:cond delay="3000"/>
                            </p:stCondLst>
                            <p:childTnLst>
                              <p:par>
                                <p:cTn id="25" presetID="23" presetClass="entr" presetSubtype="528" fill="hold" nodeType="afterEffect">
                                  <p:stCondLst>
                                    <p:cond delay="0"/>
                                  </p:stCondLst>
                                  <p:iterate type="lt">
                                    <p:tmPct val="5000"/>
                                  </p:iterate>
                                  <p:childTnLst>
                                    <p:set>
                                      <p:cBhvr>
                                        <p:cTn id="26" dur="1" fill="hold">
                                          <p:stCondLst>
                                            <p:cond delay="0"/>
                                          </p:stCondLst>
                                        </p:cTn>
                                        <p:tgtEl>
                                          <p:spTgt spid="127"/>
                                        </p:tgtEl>
                                        <p:attrNameLst>
                                          <p:attrName>style.visibility</p:attrName>
                                        </p:attrNameLst>
                                      </p:cBhvr>
                                      <p:to>
                                        <p:strVal val="visible"/>
                                      </p:to>
                                    </p:set>
                                    <p:anim to="" calcmode="lin" valueType="num">
                                      <p:cBhvr>
                                        <p:cTn id="27" dur="1000" fill="hold">
                                          <p:stCondLst>
                                            <p:cond delay="0"/>
                                          </p:stCondLst>
                                        </p:cTn>
                                        <p:tgtEl>
                                          <p:spTgt spid="127"/>
                                        </p:tgtEl>
                                        <p:attrNameLst>
                                          <p:attrName>ppt_x</p:attrName>
                                        </p:attrNameLst>
                                      </p:cBhvr>
                                      <p:tavLst>
                                        <p:tav tm="0" fmla="#ppt_x+(8/9)*(#ppt_x-(#ppt_x-#ppt_w/2))*((1.5-1.5*$)^2-(1.5-1.5*$)^3)">
                                          <p:val>
                                            <p:strVal val="0"/>
                                          </p:val>
                                        </p:tav>
                                        <p:tav tm="100000">
                                          <p:val>
                                            <p:strVal val="1"/>
                                          </p:val>
                                        </p:tav>
                                      </p:tavLst>
                                    </p:anim>
                                    <p:anim to="" calcmode="lin" valueType="num">
                                      <p:cBhvr>
                                        <p:cTn id="28" dur="1000" fill="hold">
                                          <p:stCondLst>
                                            <p:cond delay="0"/>
                                          </p:stCondLst>
                                        </p:cTn>
                                        <p:tgtEl>
                                          <p:spTgt spid="127"/>
                                        </p:tgtEl>
                                        <p:attrNameLst>
                                          <p:attrName>ppt_y</p:attrName>
                                        </p:attrNameLst>
                                      </p:cBhvr>
                                      <p:tavLst>
                                        <p:tav tm="0" fmla="#ppt_y+(8/9)*(#ppt_y-(#ppt_y+#ppt_h/2))*((1.5-1.5*$)^2-(1.5-1.5*$)^3)">
                                          <p:val>
                                            <p:strVal val="0"/>
                                          </p:val>
                                        </p:tav>
                                        <p:tav tm="100000">
                                          <p:val>
                                            <p:strVal val="1"/>
                                          </p:val>
                                        </p:tav>
                                      </p:tavLst>
                                    </p:anim>
                                    <p:anim to="" calcmode="lin" valueType="num">
                                      <p:cBhvr>
                                        <p:cTn id="29" dur="1000" fill="hold">
                                          <p:stCondLst>
                                            <p:cond delay="0"/>
                                          </p:stCondLst>
                                        </p:cTn>
                                        <p:tgtEl>
                                          <p:spTgt spid="127"/>
                                        </p:tgtEl>
                                        <p:attrNameLst>
                                          <p:attrName>ppt_w</p:attrName>
                                        </p:attrNameLst>
                                      </p:cBhvr>
                                      <p:tavLst>
                                        <p:tav tm="0" fmla="#ppt_w+(8/9)*(#ppt_w-0)*((1.5-1.5*$)^2-(1.5-1.5*$)^3)">
                                          <p:val>
                                            <p:strVal val="0"/>
                                          </p:val>
                                        </p:tav>
                                        <p:tav tm="100000">
                                          <p:val>
                                            <p:strVal val="1"/>
                                          </p:val>
                                        </p:tav>
                                      </p:tavLst>
                                    </p:anim>
                                    <p:anim to="" calcmode="lin" valueType="num">
                                      <p:cBhvr>
                                        <p:cTn id="30" dur="1000" fill="hold">
                                          <p:stCondLst>
                                            <p:cond delay="0"/>
                                          </p:stCondLst>
                                        </p:cTn>
                                        <p:tgtEl>
                                          <p:spTgt spid="127"/>
                                        </p:tgtEl>
                                        <p:attrNameLst>
                                          <p:attrName>ppt_h</p:attrName>
                                        </p:attrNameLst>
                                      </p:cBhvr>
                                      <p:tavLst>
                                        <p:tav tm="0" fmla="#ppt_h+(8/9)*(#ppt_h-0)*((1.5-1.5*$)^2-(1.5-1.5*$)^3)">
                                          <p:val>
                                            <p:strVal val="0"/>
                                          </p:val>
                                        </p:tav>
                                        <p:tav tm="100000">
                                          <p:val>
                                            <p:strVal val="1"/>
                                          </p:val>
                                        </p:tav>
                                      </p:tavLst>
                                    </p:anim>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130"/>
                                        </p:tgtEl>
                                        <p:attrNameLst>
                                          <p:attrName>style.visibility</p:attrName>
                                        </p:attrNameLst>
                                      </p:cBhvr>
                                      <p:to>
                                        <p:strVal val="visible"/>
                                      </p:to>
                                    </p:set>
                                    <p:animEffect transition="in" filter="wipe(up)">
                                      <p:cBhvr>
                                        <p:cTn id="34" dur="500"/>
                                        <p:tgtEl>
                                          <p:spTgt spid="130"/>
                                        </p:tgtEl>
                                      </p:cBhvr>
                                    </p:animEffect>
                                  </p:childTnLst>
                                </p:cTn>
                              </p:par>
                              <p:par>
                                <p:cTn id="35" presetID="23" presetClass="entr" presetSubtype="288" decel="100000" fill="hold" grpId="0" nodeType="withEffect">
                                  <p:stCondLst>
                                    <p:cond delay="0"/>
                                  </p:stCondLst>
                                  <p:iterate type="lt">
                                    <p:tmPct val="15000"/>
                                  </p:iterate>
                                  <p:childTnLst>
                                    <p:set>
                                      <p:cBhvr>
                                        <p:cTn id="36" dur="1" fill="hold">
                                          <p:stCondLst>
                                            <p:cond delay="0"/>
                                          </p:stCondLst>
                                        </p:cTn>
                                        <p:tgtEl>
                                          <p:spTgt spid="131"/>
                                        </p:tgtEl>
                                        <p:attrNameLst>
                                          <p:attrName>style.visibility</p:attrName>
                                        </p:attrNameLst>
                                      </p:cBhvr>
                                      <p:to>
                                        <p:strVal val="visible"/>
                                      </p:to>
                                    </p:set>
                                    <p:anim calcmode="lin" valueType="num">
                                      <p:cBhvr>
                                        <p:cTn id="37" dur="500" fill="hold"/>
                                        <p:tgtEl>
                                          <p:spTgt spid="131"/>
                                        </p:tgtEl>
                                        <p:attrNameLst>
                                          <p:attrName>ppt_w</p:attrName>
                                        </p:attrNameLst>
                                      </p:cBhvr>
                                      <p:tavLst>
                                        <p:tav tm="0">
                                          <p:val>
                                            <p:strVal val="8/3*#ppt_w"/>
                                          </p:val>
                                        </p:tav>
                                        <p:tav tm="100000">
                                          <p:val>
                                            <p:strVal val="#ppt_w"/>
                                          </p:val>
                                        </p:tav>
                                      </p:tavLst>
                                    </p:anim>
                                    <p:anim calcmode="lin" valueType="num">
                                      <p:cBhvr>
                                        <p:cTn id="38" dur="500" fill="hold"/>
                                        <p:tgtEl>
                                          <p:spTgt spid="131"/>
                                        </p:tgtEl>
                                        <p:attrNameLst>
                                          <p:attrName>ppt_h</p:attrName>
                                        </p:attrNameLst>
                                      </p:cBhvr>
                                      <p:tavLst>
                                        <p:tav tm="0">
                                          <p:val>
                                            <p:strVal val="12/3*#ppt_h"/>
                                          </p:val>
                                        </p:tav>
                                        <p:tav tm="100000">
                                          <p:val>
                                            <p:strVal val="#ppt_h"/>
                                          </p:val>
                                        </p:tav>
                                      </p:tavLst>
                                    </p:anim>
                                  </p:childTnLst>
                                </p:cTn>
                              </p:par>
                              <p:par>
                                <p:cTn id="39" presetID="10" presetClass="entr" presetSubtype="0" fill="hold" grpId="1" nodeType="withEffect">
                                  <p:stCondLst>
                                    <p:cond delay="0"/>
                                  </p:stCondLst>
                                  <p:iterate type="lt">
                                    <p:tmPct val="15000"/>
                                  </p:iterate>
                                  <p:childTnLst>
                                    <p:set>
                                      <p:cBhvr>
                                        <p:cTn id="40" dur="1" fill="hold">
                                          <p:stCondLst>
                                            <p:cond delay="0"/>
                                          </p:stCondLst>
                                        </p:cTn>
                                        <p:tgtEl>
                                          <p:spTgt spid="131"/>
                                        </p:tgtEl>
                                        <p:attrNameLst>
                                          <p:attrName>style.visibility</p:attrName>
                                        </p:attrNameLst>
                                      </p:cBhvr>
                                      <p:to>
                                        <p:strVal val="visible"/>
                                      </p:to>
                                    </p:set>
                                    <p:animEffect transition="in" filter="fade">
                                      <p:cBhvr>
                                        <p:cTn id="41" dur="500"/>
                                        <p:tgtEl>
                                          <p:spTgt spid="131"/>
                                        </p:tgtEl>
                                      </p:cBhvr>
                                    </p:animEffect>
                                  </p:childTnLst>
                                </p:cTn>
                              </p:par>
                            </p:childTnLst>
                          </p:cTn>
                        </p:par>
                        <p:par>
                          <p:cTn id="42" fill="hold">
                            <p:stCondLst>
                              <p:cond delay="4875"/>
                            </p:stCondLst>
                            <p:childTnLst>
                              <p:par>
                                <p:cTn id="43" presetID="22" presetClass="entr" presetSubtype="1" fill="hold" grpId="0" nodeType="afterEffect">
                                  <p:stCondLst>
                                    <p:cond delay="0"/>
                                  </p:stCondLst>
                                  <p:childTnLst>
                                    <p:set>
                                      <p:cBhvr>
                                        <p:cTn id="44" dur="1" fill="hold">
                                          <p:stCondLst>
                                            <p:cond delay="0"/>
                                          </p:stCondLst>
                                        </p:cTn>
                                        <p:tgtEl>
                                          <p:spTgt spid="132"/>
                                        </p:tgtEl>
                                        <p:attrNameLst>
                                          <p:attrName>style.visibility</p:attrName>
                                        </p:attrNameLst>
                                      </p:cBhvr>
                                      <p:to>
                                        <p:strVal val="visible"/>
                                      </p:to>
                                    </p:set>
                                    <p:animEffect transition="in" filter="wipe(up)">
                                      <p:cBhvr>
                                        <p:cTn id="45" dur="500"/>
                                        <p:tgtEl>
                                          <p:spTgt spid="132"/>
                                        </p:tgtEl>
                                      </p:cBhvr>
                                    </p:animEffect>
                                  </p:childTnLst>
                                </p:cTn>
                              </p:par>
                              <p:par>
                                <p:cTn id="46" presetID="23" presetClass="entr" presetSubtype="288" decel="100000" fill="hold" grpId="0" nodeType="withEffect">
                                  <p:stCondLst>
                                    <p:cond delay="0"/>
                                  </p:stCondLst>
                                  <p:iterate type="lt">
                                    <p:tmPct val="15000"/>
                                  </p:iterate>
                                  <p:childTnLst>
                                    <p:set>
                                      <p:cBhvr>
                                        <p:cTn id="47" dur="1" fill="hold">
                                          <p:stCondLst>
                                            <p:cond delay="0"/>
                                          </p:stCondLst>
                                        </p:cTn>
                                        <p:tgtEl>
                                          <p:spTgt spid="133"/>
                                        </p:tgtEl>
                                        <p:attrNameLst>
                                          <p:attrName>style.visibility</p:attrName>
                                        </p:attrNameLst>
                                      </p:cBhvr>
                                      <p:to>
                                        <p:strVal val="visible"/>
                                      </p:to>
                                    </p:set>
                                    <p:anim calcmode="lin" valueType="num">
                                      <p:cBhvr>
                                        <p:cTn id="48" dur="500" fill="hold"/>
                                        <p:tgtEl>
                                          <p:spTgt spid="133"/>
                                        </p:tgtEl>
                                        <p:attrNameLst>
                                          <p:attrName>ppt_w</p:attrName>
                                        </p:attrNameLst>
                                      </p:cBhvr>
                                      <p:tavLst>
                                        <p:tav tm="0">
                                          <p:val>
                                            <p:strVal val="8/3*#ppt_w"/>
                                          </p:val>
                                        </p:tav>
                                        <p:tav tm="100000">
                                          <p:val>
                                            <p:strVal val="#ppt_w"/>
                                          </p:val>
                                        </p:tav>
                                      </p:tavLst>
                                    </p:anim>
                                    <p:anim calcmode="lin" valueType="num">
                                      <p:cBhvr>
                                        <p:cTn id="49" dur="500" fill="hold"/>
                                        <p:tgtEl>
                                          <p:spTgt spid="133"/>
                                        </p:tgtEl>
                                        <p:attrNameLst>
                                          <p:attrName>ppt_h</p:attrName>
                                        </p:attrNameLst>
                                      </p:cBhvr>
                                      <p:tavLst>
                                        <p:tav tm="0">
                                          <p:val>
                                            <p:strVal val="12/3*#ppt_h"/>
                                          </p:val>
                                        </p:tav>
                                        <p:tav tm="100000">
                                          <p:val>
                                            <p:strVal val="#ppt_h"/>
                                          </p:val>
                                        </p:tav>
                                      </p:tavLst>
                                    </p:anim>
                                  </p:childTnLst>
                                </p:cTn>
                              </p:par>
                              <p:par>
                                <p:cTn id="50" presetID="10" presetClass="entr" presetSubtype="0" fill="hold" grpId="1" nodeType="withEffect">
                                  <p:stCondLst>
                                    <p:cond delay="0"/>
                                  </p:stCondLst>
                                  <p:iterate type="lt">
                                    <p:tmPct val="15000"/>
                                  </p:iterate>
                                  <p:childTnLst>
                                    <p:set>
                                      <p:cBhvr>
                                        <p:cTn id="51" dur="1" fill="hold">
                                          <p:stCondLst>
                                            <p:cond delay="0"/>
                                          </p:stCondLst>
                                        </p:cTn>
                                        <p:tgtEl>
                                          <p:spTgt spid="133"/>
                                        </p:tgtEl>
                                        <p:attrNameLst>
                                          <p:attrName>style.visibility</p:attrName>
                                        </p:attrNameLst>
                                      </p:cBhvr>
                                      <p:to>
                                        <p:strVal val="visible"/>
                                      </p:to>
                                    </p:set>
                                    <p:animEffect transition="in" filter="fade">
                                      <p:cBhvr>
                                        <p:cTn id="52" dur="500"/>
                                        <p:tgtEl>
                                          <p:spTgt spid="133"/>
                                        </p:tgtEl>
                                      </p:cBhvr>
                                    </p:animEffect>
                                  </p:childTnLst>
                                </p:cTn>
                              </p:par>
                            </p:childTnLst>
                          </p:cTn>
                        </p:par>
                        <p:par>
                          <p:cTn id="53" fill="hold">
                            <p:stCondLst>
                              <p:cond delay="5750"/>
                            </p:stCondLst>
                            <p:childTnLst>
                              <p:par>
                                <p:cTn id="54" presetID="22" presetClass="entr" presetSubtype="1" fill="hold" grpId="0" nodeType="afterEffect">
                                  <p:stCondLst>
                                    <p:cond delay="0"/>
                                  </p:stCondLst>
                                  <p:childTnLst>
                                    <p:set>
                                      <p:cBhvr>
                                        <p:cTn id="55" dur="1" fill="hold">
                                          <p:stCondLst>
                                            <p:cond delay="0"/>
                                          </p:stCondLst>
                                        </p:cTn>
                                        <p:tgtEl>
                                          <p:spTgt spid="134"/>
                                        </p:tgtEl>
                                        <p:attrNameLst>
                                          <p:attrName>style.visibility</p:attrName>
                                        </p:attrNameLst>
                                      </p:cBhvr>
                                      <p:to>
                                        <p:strVal val="visible"/>
                                      </p:to>
                                    </p:set>
                                    <p:animEffect transition="in" filter="wipe(up)">
                                      <p:cBhvr>
                                        <p:cTn id="56" dur="500"/>
                                        <p:tgtEl>
                                          <p:spTgt spid="134"/>
                                        </p:tgtEl>
                                      </p:cBhvr>
                                    </p:animEffect>
                                  </p:childTnLst>
                                </p:cTn>
                              </p:par>
                              <p:par>
                                <p:cTn id="57" presetID="23" presetClass="entr" presetSubtype="288" decel="100000" fill="hold" grpId="0" nodeType="withEffect">
                                  <p:stCondLst>
                                    <p:cond delay="0"/>
                                  </p:stCondLst>
                                  <p:iterate type="lt">
                                    <p:tmPct val="15000"/>
                                  </p:iterate>
                                  <p:childTnLst>
                                    <p:set>
                                      <p:cBhvr>
                                        <p:cTn id="58" dur="1" fill="hold">
                                          <p:stCondLst>
                                            <p:cond delay="0"/>
                                          </p:stCondLst>
                                        </p:cTn>
                                        <p:tgtEl>
                                          <p:spTgt spid="135"/>
                                        </p:tgtEl>
                                        <p:attrNameLst>
                                          <p:attrName>style.visibility</p:attrName>
                                        </p:attrNameLst>
                                      </p:cBhvr>
                                      <p:to>
                                        <p:strVal val="visible"/>
                                      </p:to>
                                    </p:set>
                                    <p:anim calcmode="lin" valueType="num">
                                      <p:cBhvr>
                                        <p:cTn id="59" dur="500" fill="hold"/>
                                        <p:tgtEl>
                                          <p:spTgt spid="135"/>
                                        </p:tgtEl>
                                        <p:attrNameLst>
                                          <p:attrName>ppt_w</p:attrName>
                                        </p:attrNameLst>
                                      </p:cBhvr>
                                      <p:tavLst>
                                        <p:tav tm="0">
                                          <p:val>
                                            <p:strVal val="8/3*#ppt_w"/>
                                          </p:val>
                                        </p:tav>
                                        <p:tav tm="100000">
                                          <p:val>
                                            <p:strVal val="#ppt_w"/>
                                          </p:val>
                                        </p:tav>
                                      </p:tavLst>
                                    </p:anim>
                                    <p:anim calcmode="lin" valueType="num">
                                      <p:cBhvr>
                                        <p:cTn id="60" dur="500" fill="hold"/>
                                        <p:tgtEl>
                                          <p:spTgt spid="135"/>
                                        </p:tgtEl>
                                        <p:attrNameLst>
                                          <p:attrName>ppt_h</p:attrName>
                                        </p:attrNameLst>
                                      </p:cBhvr>
                                      <p:tavLst>
                                        <p:tav tm="0">
                                          <p:val>
                                            <p:strVal val="12/3*#ppt_h"/>
                                          </p:val>
                                        </p:tav>
                                        <p:tav tm="100000">
                                          <p:val>
                                            <p:strVal val="#ppt_h"/>
                                          </p:val>
                                        </p:tav>
                                      </p:tavLst>
                                    </p:anim>
                                  </p:childTnLst>
                                </p:cTn>
                              </p:par>
                              <p:par>
                                <p:cTn id="61" presetID="10" presetClass="entr" presetSubtype="0" fill="hold" grpId="1" nodeType="withEffect">
                                  <p:stCondLst>
                                    <p:cond delay="0"/>
                                  </p:stCondLst>
                                  <p:iterate type="lt">
                                    <p:tmPct val="15000"/>
                                  </p:iterate>
                                  <p:childTnLst>
                                    <p:set>
                                      <p:cBhvr>
                                        <p:cTn id="62" dur="1" fill="hold">
                                          <p:stCondLst>
                                            <p:cond delay="0"/>
                                          </p:stCondLst>
                                        </p:cTn>
                                        <p:tgtEl>
                                          <p:spTgt spid="135"/>
                                        </p:tgtEl>
                                        <p:attrNameLst>
                                          <p:attrName>style.visibility</p:attrName>
                                        </p:attrNameLst>
                                      </p:cBhvr>
                                      <p:to>
                                        <p:strVal val="visible"/>
                                      </p:to>
                                    </p:set>
                                    <p:animEffect transition="in" filter="fade">
                                      <p:cBhvr>
                                        <p:cTn id="63" dur="500"/>
                                        <p:tgtEl>
                                          <p:spTgt spid="135"/>
                                        </p:tgtEl>
                                      </p:cBhvr>
                                    </p:animEffect>
                                  </p:childTnLst>
                                </p:cTn>
                              </p:par>
                            </p:childTnLst>
                          </p:cTn>
                        </p:par>
                        <p:par>
                          <p:cTn id="64" fill="hold">
                            <p:stCondLst>
                              <p:cond delay="6625"/>
                            </p:stCondLst>
                            <p:childTnLst>
                              <p:par>
                                <p:cTn id="65" presetID="14" presetClass="entr" presetSubtype="10" fill="hold" nodeType="afterEffect">
                                  <p:stCondLst>
                                    <p:cond delay="0"/>
                                  </p:stCondLst>
                                  <p:childTnLst>
                                    <p:set>
                                      <p:cBhvr>
                                        <p:cTn id="66" dur="1" fill="hold">
                                          <p:stCondLst>
                                            <p:cond delay="0"/>
                                          </p:stCondLst>
                                        </p:cTn>
                                        <p:tgtEl>
                                          <p:spTgt spid="145"/>
                                        </p:tgtEl>
                                        <p:attrNameLst>
                                          <p:attrName>style.visibility</p:attrName>
                                        </p:attrNameLst>
                                      </p:cBhvr>
                                      <p:to>
                                        <p:strVal val="visible"/>
                                      </p:to>
                                    </p:set>
                                    <p:animEffect transition="in" filter="randombar(horizontal)">
                                      <p:cBhvr>
                                        <p:cTn id="67" dur="500"/>
                                        <p:tgtEl>
                                          <p:spTgt spid="145"/>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p:cTn id="70" dur="500" fill="hold"/>
                                        <p:tgtEl>
                                          <p:spTgt spid="136"/>
                                        </p:tgtEl>
                                        <p:attrNameLst>
                                          <p:attrName>ppt_w</p:attrName>
                                        </p:attrNameLst>
                                      </p:cBhvr>
                                      <p:tavLst>
                                        <p:tav tm="0">
                                          <p:val>
                                            <p:fltVal val="0"/>
                                          </p:val>
                                        </p:tav>
                                        <p:tav tm="100000">
                                          <p:val>
                                            <p:strVal val="#ppt_w"/>
                                          </p:val>
                                        </p:tav>
                                      </p:tavLst>
                                    </p:anim>
                                    <p:anim calcmode="lin" valueType="num">
                                      <p:cBhvr>
                                        <p:cTn id="71" dur="500" fill="hold"/>
                                        <p:tgtEl>
                                          <p:spTgt spid="136"/>
                                        </p:tgtEl>
                                        <p:attrNameLst>
                                          <p:attrName>ppt_h</p:attrName>
                                        </p:attrNameLst>
                                      </p:cBhvr>
                                      <p:tavLst>
                                        <p:tav tm="0">
                                          <p:val>
                                            <p:fltVal val="0"/>
                                          </p:val>
                                        </p:tav>
                                        <p:tav tm="100000">
                                          <p:val>
                                            <p:strVal val="#ppt_h"/>
                                          </p:val>
                                        </p:tav>
                                      </p:tavLst>
                                    </p:anim>
                                    <p:animEffect transition="in" filter="fade">
                                      <p:cBhvr>
                                        <p:cTn id="72" dur="500"/>
                                        <p:tgtEl>
                                          <p:spTgt spid="136"/>
                                        </p:tgtEl>
                                      </p:cBhvr>
                                    </p:animEffect>
                                  </p:childTnLst>
                                </p:cTn>
                              </p:par>
                            </p:childTnLst>
                          </p:cTn>
                        </p:par>
                        <p:par>
                          <p:cTn id="73" fill="hold">
                            <p:stCondLst>
                              <p:cond delay="7125"/>
                            </p:stCondLst>
                            <p:childTnLst>
                              <p:par>
                                <p:cTn id="74" presetID="14" presetClass="entr" presetSubtype="10" fill="hold" nodeType="afterEffect">
                                  <p:stCondLst>
                                    <p:cond delay="0"/>
                                  </p:stCondLst>
                                  <p:childTnLst>
                                    <p:set>
                                      <p:cBhvr>
                                        <p:cTn id="75" dur="1" fill="hold">
                                          <p:stCondLst>
                                            <p:cond delay="0"/>
                                          </p:stCondLst>
                                        </p:cTn>
                                        <p:tgtEl>
                                          <p:spTgt spid="150"/>
                                        </p:tgtEl>
                                        <p:attrNameLst>
                                          <p:attrName>style.visibility</p:attrName>
                                        </p:attrNameLst>
                                      </p:cBhvr>
                                      <p:to>
                                        <p:strVal val="visible"/>
                                      </p:to>
                                    </p:set>
                                    <p:animEffect transition="in" filter="randombar(horizontal)">
                                      <p:cBhvr>
                                        <p:cTn id="76" dur="500"/>
                                        <p:tgtEl>
                                          <p:spTgt spid="150"/>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anim calcmode="lin" valueType="num">
                                      <p:cBhvr>
                                        <p:cTn id="79" dur="500" fill="hold"/>
                                        <p:tgtEl>
                                          <p:spTgt spid="137"/>
                                        </p:tgtEl>
                                        <p:attrNameLst>
                                          <p:attrName>ppt_w</p:attrName>
                                        </p:attrNameLst>
                                      </p:cBhvr>
                                      <p:tavLst>
                                        <p:tav tm="0">
                                          <p:val>
                                            <p:fltVal val="0"/>
                                          </p:val>
                                        </p:tav>
                                        <p:tav tm="100000">
                                          <p:val>
                                            <p:strVal val="#ppt_w"/>
                                          </p:val>
                                        </p:tav>
                                      </p:tavLst>
                                    </p:anim>
                                    <p:anim calcmode="lin" valueType="num">
                                      <p:cBhvr>
                                        <p:cTn id="80" dur="500" fill="hold"/>
                                        <p:tgtEl>
                                          <p:spTgt spid="137"/>
                                        </p:tgtEl>
                                        <p:attrNameLst>
                                          <p:attrName>ppt_h</p:attrName>
                                        </p:attrNameLst>
                                      </p:cBhvr>
                                      <p:tavLst>
                                        <p:tav tm="0">
                                          <p:val>
                                            <p:fltVal val="0"/>
                                          </p:val>
                                        </p:tav>
                                        <p:tav tm="100000">
                                          <p:val>
                                            <p:strVal val="#ppt_h"/>
                                          </p:val>
                                        </p:tav>
                                      </p:tavLst>
                                    </p:anim>
                                    <p:animEffect transition="in" filter="fade">
                                      <p:cBhvr>
                                        <p:cTn id="81" dur="500"/>
                                        <p:tgtEl>
                                          <p:spTgt spid="137"/>
                                        </p:tgtEl>
                                      </p:cBhvr>
                                    </p:animEffect>
                                  </p:childTnLst>
                                </p:cTn>
                              </p:par>
                            </p:childTnLst>
                          </p:cTn>
                        </p:par>
                        <p:par>
                          <p:cTn id="82" fill="hold">
                            <p:stCondLst>
                              <p:cond delay="7625"/>
                            </p:stCondLst>
                            <p:childTnLst>
                              <p:par>
                                <p:cTn id="83" presetID="14" presetClass="entr" presetSubtype="10" fill="hold" nodeType="afterEffect">
                                  <p:stCondLst>
                                    <p:cond delay="0"/>
                                  </p:stCondLst>
                                  <p:childTnLst>
                                    <p:set>
                                      <p:cBhvr>
                                        <p:cTn id="84" dur="1" fill="hold">
                                          <p:stCondLst>
                                            <p:cond delay="0"/>
                                          </p:stCondLst>
                                        </p:cTn>
                                        <p:tgtEl>
                                          <p:spTgt spid="177"/>
                                        </p:tgtEl>
                                        <p:attrNameLst>
                                          <p:attrName>style.visibility</p:attrName>
                                        </p:attrNameLst>
                                      </p:cBhvr>
                                      <p:to>
                                        <p:strVal val="visible"/>
                                      </p:to>
                                    </p:set>
                                    <p:animEffect transition="in" filter="randombar(horizontal)">
                                      <p:cBhvr>
                                        <p:cTn id="85" dur="500"/>
                                        <p:tgtEl>
                                          <p:spTgt spid="177"/>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38"/>
                                        </p:tgtEl>
                                        <p:attrNameLst>
                                          <p:attrName>style.visibility</p:attrName>
                                        </p:attrNameLst>
                                      </p:cBhvr>
                                      <p:to>
                                        <p:strVal val="visible"/>
                                      </p:to>
                                    </p:set>
                                    <p:anim calcmode="lin" valueType="num">
                                      <p:cBhvr>
                                        <p:cTn id="88" dur="500" fill="hold"/>
                                        <p:tgtEl>
                                          <p:spTgt spid="138"/>
                                        </p:tgtEl>
                                        <p:attrNameLst>
                                          <p:attrName>ppt_w</p:attrName>
                                        </p:attrNameLst>
                                      </p:cBhvr>
                                      <p:tavLst>
                                        <p:tav tm="0">
                                          <p:val>
                                            <p:fltVal val="0"/>
                                          </p:val>
                                        </p:tav>
                                        <p:tav tm="100000">
                                          <p:val>
                                            <p:strVal val="#ppt_w"/>
                                          </p:val>
                                        </p:tav>
                                      </p:tavLst>
                                    </p:anim>
                                    <p:anim calcmode="lin" valueType="num">
                                      <p:cBhvr>
                                        <p:cTn id="89" dur="500" fill="hold"/>
                                        <p:tgtEl>
                                          <p:spTgt spid="138"/>
                                        </p:tgtEl>
                                        <p:attrNameLst>
                                          <p:attrName>ppt_h</p:attrName>
                                        </p:attrNameLst>
                                      </p:cBhvr>
                                      <p:tavLst>
                                        <p:tav tm="0">
                                          <p:val>
                                            <p:fltVal val="0"/>
                                          </p:val>
                                        </p:tav>
                                        <p:tav tm="100000">
                                          <p:val>
                                            <p:strVal val="#ppt_h"/>
                                          </p:val>
                                        </p:tav>
                                      </p:tavLst>
                                    </p:anim>
                                    <p:animEffect transition="in" filter="fade">
                                      <p:cBhvr>
                                        <p:cTn id="90" dur="500"/>
                                        <p:tgtEl>
                                          <p:spTgt spid="138"/>
                                        </p:tgtEl>
                                      </p:cBhvr>
                                    </p:animEffect>
                                  </p:childTnLst>
                                </p:cTn>
                              </p:par>
                            </p:childTnLst>
                          </p:cTn>
                        </p:par>
                        <p:par>
                          <p:cTn id="91" fill="hold">
                            <p:stCondLst>
                              <p:cond delay="8125"/>
                            </p:stCondLst>
                            <p:childTnLst>
                              <p:par>
                                <p:cTn id="92" presetID="14" presetClass="entr" presetSubtype="10" fill="hold" nodeType="afterEffect">
                                  <p:stCondLst>
                                    <p:cond delay="0"/>
                                  </p:stCondLst>
                                  <p:childTnLst>
                                    <p:set>
                                      <p:cBhvr>
                                        <p:cTn id="93" dur="1" fill="hold">
                                          <p:stCondLst>
                                            <p:cond delay="0"/>
                                          </p:stCondLst>
                                        </p:cTn>
                                        <p:tgtEl>
                                          <p:spTgt spid="140"/>
                                        </p:tgtEl>
                                        <p:attrNameLst>
                                          <p:attrName>style.visibility</p:attrName>
                                        </p:attrNameLst>
                                      </p:cBhvr>
                                      <p:to>
                                        <p:strVal val="visible"/>
                                      </p:to>
                                    </p:set>
                                    <p:animEffect transition="in" filter="randombar(horizontal)">
                                      <p:cBhvr>
                                        <p:cTn id="94" dur="500"/>
                                        <p:tgtEl>
                                          <p:spTgt spid="140"/>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39"/>
                                        </p:tgtEl>
                                        <p:attrNameLst>
                                          <p:attrName>style.visibility</p:attrName>
                                        </p:attrNameLst>
                                      </p:cBhvr>
                                      <p:to>
                                        <p:strVal val="visible"/>
                                      </p:to>
                                    </p:set>
                                    <p:anim calcmode="lin" valueType="num">
                                      <p:cBhvr>
                                        <p:cTn id="97" dur="500" fill="hold"/>
                                        <p:tgtEl>
                                          <p:spTgt spid="139"/>
                                        </p:tgtEl>
                                        <p:attrNameLst>
                                          <p:attrName>ppt_w</p:attrName>
                                        </p:attrNameLst>
                                      </p:cBhvr>
                                      <p:tavLst>
                                        <p:tav tm="0">
                                          <p:val>
                                            <p:fltVal val="0"/>
                                          </p:val>
                                        </p:tav>
                                        <p:tav tm="100000">
                                          <p:val>
                                            <p:strVal val="#ppt_w"/>
                                          </p:val>
                                        </p:tav>
                                      </p:tavLst>
                                    </p:anim>
                                    <p:anim calcmode="lin" valueType="num">
                                      <p:cBhvr>
                                        <p:cTn id="98" dur="500" fill="hold"/>
                                        <p:tgtEl>
                                          <p:spTgt spid="139"/>
                                        </p:tgtEl>
                                        <p:attrNameLst>
                                          <p:attrName>ppt_h</p:attrName>
                                        </p:attrNameLst>
                                      </p:cBhvr>
                                      <p:tavLst>
                                        <p:tav tm="0">
                                          <p:val>
                                            <p:fltVal val="0"/>
                                          </p:val>
                                        </p:tav>
                                        <p:tav tm="100000">
                                          <p:val>
                                            <p:strVal val="#ppt_h"/>
                                          </p:val>
                                        </p:tav>
                                      </p:tavLst>
                                    </p:anim>
                                    <p:animEffect transition="in" filter="fade">
                                      <p:cBhvr>
                                        <p:cTn id="99"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1" grpId="1"/>
      <p:bldP spid="132" grpId="0"/>
      <p:bldP spid="133" grpId="0"/>
      <p:bldP spid="133" grpId="1"/>
      <p:bldP spid="134" grpId="0"/>
      <p:bldP spid="135" grpId="0"/>
      <p:bldP spid="135" grpId="1"/>
      <p:bldP spid="136" grpId="0"/>
      <p:bldP spid="137" grpId="0"/>
      <p:bldP spid="138" grpId="0"/>
      <p:bldP spid="1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82">
            <a:extLst>
              <a:ext uri="{FF2B5EF4-FFF2-40B4-BE49-F238E27FC236}">
                <a16:creationId xmlns:a16="http://schemas.microsoft.com/office/drawing/2014/main" id="{75986176-5C95-4E49-B816-C060BED10A81}"/>
              </a:ext>
            </a:extLst>
          </p:cNvPr>
          <p:cNvSpPr txBox="1"/>
          <p:nvPr/>
        </p:nvSpPr>
        <p:spPr>
          <a:xfrm>
            <a:off x="847481"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p>
        </p:txBody>
      </p:sp>
      <p:sp>
        <p:nvSpPr>
          <p:cNvPr id="17" name="文本框 83">
            <a:extLst>
              <a:ext uri="{FF2B5EF4-FFF2-40B4-BE49-F238E27FC236}">
                <a16:creationId xmlns:a16="http://schemas.microsoft.com/office/drawing/2014/main" id="{FD0C20FF-4408-4ABD-B918-7F77C8DBBD7B}"/>
              </a:ext>
            </a:extLst>
          </p:cNvPr>
          <p:cNvSpPr txBox="1"/>
          <p:nvPr/>
        </p:nvSpPr>
        <p:spPr>
          <a:xfrm>
            <a:off x="847481"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a:p>
            <a:pPr>
              <a:lnSpc>
                <a:spcPct val="150000"/>
              </a:lnSpc>
            </a:pPr>
            <a:endParaRPr lang="zh-CN" altLang="en-US" sz="900" dirty="0">
              <a:solidFill>
                <a:schemeClr val="bg1">
                  <a:lumMod val="65000"/>
                </a:schemeClr>
              </a:solidFill>
              <a:cs typeface="+mn-ea"/>
              <a:sym typeface="+mn-lt"/>
            </a:endParaRPr>
          </a:p>
        </p:txBody>
      </p:sp>
      <p:sp>
        <p:nvSpPr>
          <p:cNvPr id="18" name="同侧圆角矩形 88">
            <a:extLst>
              <a:ext uri="{FF2B5EF4-FFF2-40B4-BE49-F238E27FC236}">
                <a16:creationId xmlns:a16="http://schemas.microsoft.com/office/drawing/2014/main" id="{D1F487D2-36A3-4C41-A283-4FE5CE6CA5B2}"/>
              </a:ext>
            </a:extLst>
          </p:cNvPr>
          <p:cNvSpPr/>
          <p:nvPr/>
        </p:nvSpPr>
        <p:spPr>
          <a:xfrm rot="5400000" flipH="1">
            <a:off x="5322050" y="2247041"/>
            <a:ext cx="724485" cy="1216512"/>
          </a:xfrm>
          <a:prstGeom prst="round2SameRect">
            <a:avLst/>
          </a:prstGeom>
          <a:solidFill>
            <a:schemeClr val="accent1"/>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19" name="同侧圆角矩形 54">
            <a:extLst>
              <a:ext uri="{FF2B5EF4-FFF2-40B4-BE49-F238E27FC236}">
                <a16:creationId xmlns:a16="http://schemas.microsoft.com/office/drawing/2014/main" id="{000684B4-B94B-46AD-A41C-92451195933B}"/>
              </a:ext>
            </a:extLst>
          </p:cNvPr>
          <p:cNvSpPr/>
          <p:nvPr/>
        </p:nvSpPr>
        <p:spPr>
          <a:xfrm rot="5400000" flipH="1">
            <a:off x="5322050" y="3440208"/>
            <a:ext cx="724486" cy="1216512"/>
          </a:xfrm>
          <a:prstGeom prst="round2SameRect">
            <a:avLst/>
          </a:prstGeom>
          <a:solidFill>
            <a:schemeClr val="accent1">
              <a:lumMod val="60000"/>
              <a:lumOff val="4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20" name="同侧圆角矩形 90">
            <a:extLst>
              <a:ext uri="{FF2B5EF4-FFF2-40B4-BE49-F238E27FC236}">
                <a16:creationId xmlns:a16="http://schemas.microsoft.com/office/drawing/2014/main" id="{BA1F98AD-8A48-4CDF-AF95-CBF0CAB7FF44}"/>
              </a:ext>
            </a:extLst>
          </p:cNvPr>
          <p:cNvSpPr/>
          <p:nvPr/>
        </p:nvSpPr>
        <p:spPr>
          <a:xfrm rot="5400000" flipH="1">
            <a:off x="5322050" y="4689116"/>
            <a:ext cx="724486" cy="1216512"/>
          </a:xfrm>
          <a:prstGeom prst="round2SameRect">
            <a:avLst/>
          </a:prstGeom>
          <a:solidFill>
            <a:schemeClr val="accent1">
              <a:lumMod val="40000"/>
              <a:lumOff val="60000"/>
            </a:schemeClr>
          </a:solidFill>
          <a:ln>
            <a:noFill/>
          </a:ln>
          <a:effectLst>
            <a:outerShdw blurRad="25400" dist="12700" dir="2700000" algn="tl" rotWithShape="0">
              <a:schemeClr val="accent5">
                <a:lumMod val="50000"/>
                <a:alpha val="40000"/>
              </a:scheme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21" name="圆角矩形 2">
            <a:extLst>
              <a:ext uri="{FF2B5EF4-FFF2-40B4-BE49-F238E27FC236}">
                <a16:creationId xmlns:a16="http://schemas.microsoft.com/office/drawing/2014/main" id="{CA0F5E20-EC9D-45A1-A7B8-7789019147AA}"/>
              </a:ext>
            </a:extLst>
          </p:cNvPr>
          <p:cNvSpPr/>
          <p:nvPr/>
        </p:nvSpPr>
        <p:spPr>
          <a:xfrm>
            <a:off x="1920328" y="1872072"/>
            <a:ext cx="3155393" cy="4350357"/>
          </a:xfrm>
          <a:prstGeom prst="roundRect">
            <a:avLst>
              <a:gd name="adj" fmla="val 5421"/>
            </a:avLst>
          </a:prstGeom>
          <a:gradFill flip="none" rotWithShape="1">
            <a:gsLst>
              <a:gs pos="50000">
                <a:schemeClr val="accent3"/>
              </a:gs>
              <a:gs pos="0">
                <a:schemeClr val="accent3">
                  <a:lumMod val="60000"/>
                  <a:lumOff val="40000"/>
                </a:schemeClr>
              </a:gs>
            </a:gsLst>
            <a:path path="circle">
              <a:fillToRect l="100000" t="100000"/>
            </a:path>
            <a:tileRect r="-100000" b="-100000"/>
          </a:gradFill>
          <a:ln>
            <a:noFill/>
          </a:ln>
          <a:effectLst>
            <a:outerShdw blurRad="12700" dist="12700" dir="2700000" algn="tl" rotWithShape="0">
              <a:prstClr val="black">
                <a:alpha val="40000"/>
              </a:prstClr>
            </a:outerShdw>
          </a:effectLst>
          <a:scene3d>
            <a:camera prst="orthographicFront"/>
            <a:lightRig rig="threePt" dir="t"/>
          </a:scene3d>
          <a:sp3d>
            <a:bevelT w="19050" h="127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useBgFill="1">
        <p:nvSpPr>
          <p:cNvPr id="22" name="圆角矩形 17">
            <a:extLst>
              <a:ext uri="{FF2B5EF4-FFF2-40B4-BE49-F238E27FC236}">
                <a16:creationId xmlns:a16="http://schemas.microsoft.com/office/drawing/2014/main" id="{A6E75F39-A93D-4462-B8FE-DF670145489A}"/>
              </a:ext>
            </a:extLst>
          </p:cNvPr>
          <p:cNvSpPr/>
          <p:nvPr/>
        </p:nvSpPr>
        <p:spPr>
          <a:xfrm>
            <a:off x="2084809" y="2019503"/>
            <a:ext cx="2826431" cy="3896815"/>
          </a:xfrm>
          <a:prstGeom prst="roundRect">
            <a:avLst>
              <a:gd name="adj" fmla="val 2201"/>
            </a:avLst>
          </a:prstGeom>
          <a:ln>
            <a:noFill/>
          </a:ln>
          <a:effectLst>
            <a:outerShdw blurRad="508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3" name="组合 22">
            <a:extLst>
              <a:ext uri="{FF2B5EF4-FFF2-40B4-BE49-F238E27FC236}">
                <a16:creationId xmlns:a16="http://schemas.microsoft.com/office/drawing/2014/main" id="{9DCC79D8-94B3-4628-B7DD-08AC08293269}"/>
              </a:ext>
            </a:extLst>
          </p:cNvPr>
          <p:cNvGrpSpPr/>
          <p:nvPr/>
        </p:nvGrpSpPr>
        <p:grpSpPr>
          <a:xfrm>
            <a:off x="2366716" y="1690395"/>
            <a:ext cx="2262617" cy="599736"/>
            <a:chOff x="3734206" y="1430045"/>
            <a:chExt cx="2262617" cy="599736"/>
          </a:xfrm>
        </p:grpSpPr>
        <p:grpSp>
          <p:nvGrpSpPr>
            <p:cNvPr id="24" name="组合 23">
              <a:extLst>
                <a:ext uri="{FF2B5EF4-FFF2-40B4-BE49-F238E27FC236}">
                  <a16:creationId xmlns:a16="http://schemas.microsoft.com/office/drawing/2014/main" id="{B30C544E-DFF6-4649-A60B-E704484928BC}"/>
                </a:ext>
              </a:extLst>
            </p:cNvPr>
            <p:cNvGrpSpPr/>
            <p:nvPr/>
          </p:nvGrpSpPr>
          <p:grpSpPr>
            <a:xfrm>
              <a:off x="4244699" y="1430045"/>
              <a:ext cx="220646" cy="599736"/>
              <a:chOff x="4621429" y="1440947"/>
              <a:chExt cx="220646" cy="599736"/>
            </a:xfrm>
          </p:grpSpPr>
          <p:sp>
            <p:nvSpPr>
              <p:cNvPr id="58" name="椭圆 57">
                <a:extLst>
                  <a:ext uri="{FF2B5EF4-FFF2-40B4-BE49-F238E27FC236}">
                    <a16:creationId xmlns:a16="http://schemas.microsoft.com/office/drawing/2014/main" id="{C1981770-4979-4F1D-9E89-23B072D8AE2B}"/>
                  </a:ext>
                </a:extLst>
              </p:cNvPr>
              <p:cNvSpPr/>
              <p:nvPr/>
            </p:nvSpPr>
            <p:spPr>
              <a:xfrm flipH="1">
                <a:off x="462142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9" name="椭圆 58">
                <a:extLst>
                  <a:ext uri="{FF2B5EF4-FFF2-40B4-BE49-F238E27FC236}">
                    <a16:creationId xmlns:a16="http://schemas.microsoft.com/office/drawing/2014/main" id="{9203BC81-16A0-405C-ACC7-0C779D6FB336}"/>
                  </a:ext>
                </a:extLst>
              </p:cNvPr>
              <p:cNvSpPr/>
              <p:nvPr/>
            </p:nvSpPr>
            <p:spPr>
              <a:xfrm flipH="1">
                <a:off x="4641492"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60" name="圆角矩形 23">
                <a:extLst>
                  <a:ext uri="{FF2B5EF4-FFF2-40B4-BE49-F238E27FC236}">
                    <a16:creationId xmlns:a16="http://schemas.microsoft.com/office/drawing/2014/main" id="{E576C0E0-B74B-4246-85A7-605C751CCB78}"/>
                  </a:ext>
                </a:extLst>
              </p:cNvPr>
              <p:cNvSpPr/>
              <p:nvPr/>
            </p:nvSpPr>
            <p:spPr>
              <a:xfrm flipH="1">
                <a:off x="4759206"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61" name="圆角矩形 24">
                <a:extLst>
                  <a:ext uri="{FF2B5EF4-FFF2-40B4-BE49-F238E27FC236}">
                    <a16:creationId xmlns:a16="http://schemas.microsoft.com/office/drawing/2014/main" id="{F1AD3F14-FD12-4496-8849-C7346E303F72}"/>
                  </a:ext>
                </a:extLst>
              </p:cNvPr>
              <p:cNvSpPr/>
              <p:nvPr/>
            </p:nvSpPr>
            <p:spPr>
              <a:xfrm flipH="1">
                <a:off x="468851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nvGrpSpPr>
            <p:cNvPr id="25" name="组合 24">
              <a:extLst>
                <a:ext uri="{FF2B5EF4-FFF2-40B4-BE49-F238E27FC236}">
                  <a16:creationId xmlns:a16="http://schemas.microsoft.com/office/drawing/2014/main" id="{BEF52555-12F5-4832-8038-C7DE60915AC7}"/>
                </a:ext>
              </a:extLst>
            </p:cNvPr>
            <p:cNvGrpSpPr/>
            <p:nvPr/>
          </p:nvGrpSpPr>
          <p:grpSpPr>
            <a:xfrm>
              <a:off x="3734206" y="1430045"/>
              <a:ext cx="220646" cy="599736"/>
              <a:chOff x="4339321" y="1440947"/>
              <a:chExt cx="220646" cy="599736"/>
            </a:xfrm>
          </p:grpSpPr>
          <p:sp>
            <p:nvSpPr>
              <p:cNvPr id="54" name="椭圆 53">
                <a:extLst>
                  <a:ext uri="{FF2B5EF4-FFF2-40B4-BE49-F238E27FC236}">
                    <a16:creationId xmlns:a16="http://schemas.microsoft.com/office/drawing/2014/main" id="{C820E40A-7B56-4FB6-87F7-7AE0A3D6AA78}"/>
                  </a:ext>
                </a:extLst>
              </p:cNvPr>
              <p:cNvSpPr/>
              <p:nvPr/>
            </p:nvSpPr>
            <p:spPr>
              <a:xfrm flipH="1">
                <a:off x="4339321"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5" name="椭圆 54">
                <a:extLst>
                  <a:ext uri="{FF2B5EF4-FFF2-40B4-BE49-F238E27FC236}">
                    <a16:creationId xmlns:a16="http://schemas.microsoft.com/office/drawing/2014/main" id="{428C159F-0398-42F1-B25B-AF0E4140AEBD}"/>
                  </a:ext>
                </a:extLst>
              </p:cNvPr>
              <p:cNvSpPr/>
              <p:nvPr/>
            </p:nvSpPr>
            <p:spPr>
              <a:xfrm flipH="1">
                <a:off x="4359385"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6" name="圆角矩形 25">
                <a:extLst>
                  <a:ext uri="{FF2B5EF4-FFF2-40B4-BE49-F238E27FC236}">
                    <a16:creationId xmlns:a16="http://schemas.microsoft.com/office/drawing/2014/main" id="{A3EE52C7-C4DE-4917-A8AF-FE9219A32A91}"/>
                  </a:ext>
                </a:extLst>
              </p:cNvPr>
              <p:cNvSpPr/>
              <p:nvPr/>
            </p:nvSpPr>
            <p:spPr>
              <a:xfrm flipH="1">
                <a:off x="447043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57" name="圆角矩形 26">
                <a:extLst>
                  <a:ext uri="{FF2B5EF4-FFF2-40B4-BE49-F238E27FC236}">
                    <a16:creationId xmlns:a16="http://schemas.microsoft.com/office/drawing/2014/main" id="{85D9D08B-ED7F-43A4-85D1-540E5F0CDF50}"/>
                  </a:ext>
                </a:extLst>
              </p:cNvPr>
              <p:cNvSpPr/>
              <p:nvPr/>
            </p:nvSpPr>
            <p:spPr>
              <a:xfrm flipH="1">
                <a:off x="4399747"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26" name="组合 25">
              <a:extLst>
                <a:ext uri="{FF2B5EF4-FFF2-40B4-BE49-F238E27FC236}">
                  <a16:creationId xmlns:a16="http://schemas.microsoft.com/office/drawing/2014/main" id="{91933F4B-F943-4F10-BC24-A22D6F8EDF6D}"/>
                </a:ext>
              </a:extLst>
            </p:cNvPr>
            <p:cNvGrpSpPr/>
            <p:nvPr/>
          </p:nvGrpSpPr>
          <p:grpSpPr>
            <a:xfrm>
              <a:off x="5265685" y="1430045"/>
              <a:ext cx="220646" cy="599736"/>
              <a:chOff x="5670727" y="1440947"/>
              <a:chExt cx="220646" cy="599736"/>
            </a:xfrm>
          </p:grpSpPr>
          <p:sp>
            <p:nvSpPr>
              <p:cNvPr id="50" name="椭圆 49">
                <a:extLst>
                  <a:ext uri="{FF2B5EF4-FFF2-40B4-BE49-F238E27FC236}">
                    <a16:creationId xmlns:a16="http://schemas.microsoft.com/office/drawing/2014/main" id="{880AC72E-E687-4F22-A250-D5DF3AB91D90}"/>
                  </a:ext>
                </a:extLst>
              </p:cNvPr>
              <p:cNvSpPr/>
              <p:nvPr/>
            </p:nvSpPr>
            <p:spPr>
              <a:xfrm flipH="1">
                <a:off x="5670727"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1" name="椭圆 50">
                <a:extLst>
                  <a:ext uri="{FF2B5EF4-FFF2-40B4-BE49-F238E27FC236}">
                    <a16:creationId xmlns:a16="http://schemas.microsoft.com/office/drawing/2014/main" id="{9839A3A0-80BB-44CC-A14E-6A5C3A5F3B14}"/>
                  </a:ext>
                </a:extLst>
              </p:cNvPr>
              <p:cNvSpPr/>
              <p:nvPr/>
            </p:nvSpPr>
            <p:spPr>
              <a:xfrm flipH="1">
                <a:off x="5690790"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52" name="圆角矩形 32">
                <a:extLst>
                  <a:ext uri="{FF2B5EF4-FFF2-40B4-BE49-F238E27FC236}">
                    <a16:creationId xmlns:a16="http://schemas.microsoft.com/office/drawing/2014/main" id="{31508143-1CAD-4C88-BCE0-83EFB731371A}"/>
                  </a:ext>
                </a:extLst>
              </p:cNvPr>
              <p:cNvSpPr/>
              <p:nvPr/>
            </p:nvSpPr>
            <p:spPr>
              <a:xfrm flipH="1">
                <a:off x="5808504"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53" name="圆角矩形 33">
                <a:extLst>
                  <a:ext uri="{FF2B5EF4-FFF2-40B4-BE49-F238E27FC236}">
                    <a16:creationId xmlns:a16="http://schemas.microsoft.com/office/drawing/2014/main" id="{8CB3AB3B-D36E-467C-97B1-BD4756CE5E6B}"/>
                  </a:ext>
                </a:extLst>
              </p:cNvPr>
              <p:cNvSpPr/>
              <p:nvPr/>
            </p:nvSpPr>
            <p:spPr>
              <a:xfrm flipH="1">
                <a:off x="573781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nvGrpSpPr>
            <p:cNvPr id="29" name="组合 28">
              <a:extLst>
                <a:ext uri="{FF2B5EF4-FFF2-40B4-BE49-F238E27FC236}">
                  <a16:creationId xmlns:a16="http://schemas.microsoft.com/office/drawing/2014/main" id="{1C9EB5A4-41C9-41C8-96B1-8B0BEB3B2784}"/>
                </a:ext>
              </a:extLst>
            </p:cNvPr>
            <p:cNvGrpSpPr/>
            <p:nvPr/>
          </p:nvGrpSpPr>
          <p:grpSpPr>
            <a:xfrm>
              <a:off x="4755192" y="1430045"/>
              <a:ext cx="220646" cy="599736"/>
              <a:chOff x="5388619" y="1440947"/>
              <a:chExt cx="220646" cy="599736"/>
            </a:xfrm>
          </p:grpSpPr>
          <p:sp>
            <p:nvSpPr>
              <p:cNvPr id="45" name="椭圆 44">
                <a:extLst>
                  <a:ext uri="{FF2B5EF4-FFF2-40B4-BE49-F238E27FC236}">
                    <a16:creationId xmlns:a16="http://schemas.microsoft.com/office/drawing/2014/main" id="{E53D79A8-087B-465E-8B3C-CE098E5B7ED4}"/>
                  </a:ext>
                </a:extLst>
              </p:cNvPr>
              <p:cNvSpPr/>
              <p:nvPr/>
            </p:nvSpPr>
            <p:spPr>
              <a:xfrm flipH="1">
                <a:off x="5388619" y="1820040"/>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6" name="椭圆 45">
                <a:extLst>
                  <a:ext uri="{FF2B5EF4-FFF2-40B4-BE49-F238E27FC236}">
                    <a16:creationId xmlns:a16="http://schemas.microsoft.com/office/drawing/2014/main" id="{066CA2DA-B81E-434E-8A31-C79C3C4E696B}"/>
                  </a:ext>
                </a:extLst>
              </p:cNvPr>
              <p:cNvSpPr/>
              <p:nvPr/>
            </p:nvSpPr>
            <p:spPr>
              <a:xfrm flipH="1">
                <a:off x="5408683" y="1840097"/>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8" name="圆角矩形 34">
                <a:extLst>
                  <a:ext uri="{FF2B5EF4-FFF2-40B4-BE49-F238E27FC236}">
                    <a16:creationId xmlns:a16="http://schemas.microsoft.com/office/drawing/2014/main" id="{E71224C0-143A-46E0-A8CB-E60DABB84D9B}"/>
                  </a:ext>
                </a:extLst>
              </p:cNvPr>
              <p:cNvSpPr/>
              <p:nvPr/>
            </p:nvSpPr>
            <p:spPr>
              <a:xfrm flipH="1">
                <a:off x="551973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49" name="圆角矩形 35">
                <a:extLst>
                  <a:ext uri="{FF2B5EF4-FFF2-40B4-BE49-F238E27FC236}">
                    <a16:creationId xmlns:a16="http://schemas.microsoft.com/office/drawing/2014/main" id="{CF0333E1-2343-4D8E-AF31-C398925E6D5D}"/>
                  </a:ext>
                </a:extLst>
              </p:cNvPr>
              <p:cNvSpPr/>
              <p:nvPr/>
            </p:nvSpPr>
            <p:spPr>
              <a:xfrm flipH="1">
                <a:off x="5449045" y="1440947"/>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0" name="组合 29">
              <a:extLst>
                <a:ext uri="{FF2B5EF4-FFF2-40B4-BE49-F238E27FC236}">
                  <a16:creationId xmlns:a16="http://schemas.microsoft.com/office/drawing/2014/main" id="{560A794A-3B7A-4A28-BCF7-577155A721C4}"/>
                </a:ext>
              </a:extLst>
            </p:cNvPr>
            <p:cNvGrpSpPr/>
            <p:nvPr/>
          </p:nvGrpSpPr>
          <p:grpSpPr>
            <a:xfrm>
              <a:off x="5776177" y="1430045"/>
              <a:ext cx="220646" cy="599736"/>
              <a:chOff x="6720025" y="1419143"/>
              <a:chExt cx="220646" cy="599736"/>
            </a:xfrm>
          </p:grpSpPr>
          <p:sp>
            <p:nvSpPr>
              <p:cNvPr id="31" name="椭圆 30">
                <a:extLst>
                  <a:ext uri="{FF2B5EF4-FFF2-40B4-BE49-F238E27FC236}">
                    <a16:creationId xmlns:a16="http://schemas.microsoft.com/office/drawing/2014/main" id="{BF5BDA9A-502B-4824-8CD1-02767C9EB66D}"/>
                  </a:ext>
                </a:extLst>
              </p:cNvPr>
              <p:cNvSpPr/>
              <p:nvPr/>
            </p:nvSpPr>
            <p:spPr>
              <a:xfrm flipH="1">
                <a:off x="6720025" y="1798236"/>
                <a:ext cx="220646" cy="220643"/>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4" name="椭圆 33">
                <a:extLst>
                  <a:ext uri="{FF2B5EF4-FFF2-40B4-BE49-F238E27FC236}">
                    <a16:creationId xmlns:a16="http://schemas.microsoft.com/office/drawing/2014/main" id="{78A39EEB-ED6C-4BC8-985E-B6AFB198A390}"/>
                  </a:ext>
                </a:extLst>
              </p:cNvPr>
              <p:cNvSpPr/>
              <p:nvPr/>
            </p:nvSpPr>
            <p:spPr>
              <a:xfrm flipH="1">
                <a:off x="6740088" y="1818293"/>
                <a:ext cx="180528" cy="180526"/>
              </a:xfrm>
              <a:prstGeom prst="ellipse">
                <a:avLst/>
              </a:prstGeom>
              <a:solidFill>
                <a:schemeClr val="tx1">
                  <a:lumMod val="75000"/>
                  <a:lumOff val="25000"/>
                </a:schemeClr>
              </a:solidFill>
              <a:ln>
                <a:noFill/>
              </a:ln>
              <a:effectLst>
                <a:innerShdw blurRad="12700" dist="127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3" name="圆角矩形 41">
                <a:extLst>
                  <a:ext uri="{FF2B5EF4-FFF2-40B4-BE49-F238E27FC236}">
                    <a16:creationId xmlns:a16="http://schemas.microsoft.com/office/drawing/2014/main" id="{7123B275-B80A-4F74-BF94-1471E7D66293}"/>
                  </a:ext>
                </a:extLst>
              </p:cNvPr>
              <p:cNvSpPr/>
              <p:nvPr/>
            </p:nvSpPr>
            <p:spPr>
              <a:xfrm flipH="1">
                <a:off x="6857802"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sp>
            <p:nvSpPr>
              <p:cNvPr id="44" name="圆角矩形 42">
                <a:extLst>
                  <a:ext uri="{FF2B5EF4-FFF2-40B4-BE49-F238E27FC236}">
                    <a16:creationId xmlns:a16="http://schemas.microsoft.com/office/drawing/2014/main" id="{6B29C7D9-3B18-47CF-924A-545CF92A61C5}"/>
                  </a:ext>
                </a:extLst>
              </p:cNvPr>
              <p:cNvSpPr/>
              <p:nvPr/>
            </p:nvSpPr>
            <p:spPr>
              <a:xfrm flipH="1">
                <a:off x="6787113" y="1419143"/>
                <a:ext cx="26354" cy="497154"/>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63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solidFill>
                    <a:prstClr val="white"/>
                  </a:solidFill>
                  <a:cs typeface="+mn-ea"/>
                  <a:sym typeface="+mn-lt"/>
                </a:endParaRPr>
              </a:p>
            </p:txBody>
          </p:sp>
        </p:grpSp>
      </p:grpSp>
      <p:sp>
        <p:nvSpPr>
          <p:cNvPr id="62" name="任意多边形 65">
            <a:extLst>
              <a:ext uri="{FF2B5EF4-FFF2-40B4-BE49-F238E27FC236}">
                <a16:creationId xmlns:a16="http://schemas.microsoft.com/office/drawing/2014/main" id="{2CEED926-05B1-4CDA-81E7-407B10B2846C}"/>
              </a:ext>
            </a:extLst>
          </p:cNvPr>
          <p:cNvSpPr/>
          <p:nvPr/>
        </p:nvSpPr>
        <p:spPr>
          <a:xfrm>
            <a:off x="1507399" y="2353993"/>
            <a:ext cx="1536993" cy="1002608"/>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3" name="文本框 62">
            <a:extLst>
              <a:ext uri="{FF2B5EF4-FFF2-40B4-BE49-F238E27FC236}">
                <a16:creationId xmlns:a16="http://schemas.microsoft.com/office/drawing/2014/main" id="{B617DAC7-D487-416A-BE20-B9C49D89B064}"/>
              </a:ext>
            </a:extLst>
          </p:cNvPr>
          <p:cNvSpPr txBox="1"/>
          <p:nvPr/>
        </p:nvSpPr>
        <p:spPr>
          <a:xfrm>
            <a:off x="1971966" y="2593687"/>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01</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4" name="任意多边形 66">
            <a:extLst>
              <a:ext uri="{FF2B5EF4-FFF2-40B4-BE49-F238E27FC236}">
                <a16:creationId xmlns:a16="http://schemas.microsoft.com/office/drawing/2014/main" id="{375FE6D8-D3BD-4346-B8FB-FCD1B3A8D162}"/>
              </a:ext>
            </a:extLst>
          </p:cNvPr>
          <p:cNvSpPr/>
          <p:nvPr/>
        </p:nvSpPr>
        <p:spPr>
          <a:xfrm>
            <a:off x="1507399" y="3553076"/>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lumMod val="60000"/>
              <a:lumOff val="4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5" name="文本框 64">
            <a:extLst>
              <a:ext uri="{FF2B5EF4-FFF2-40B4-BE49-F238E27FC236}">
                <a16:creationId xmlns:a16="http://schemas.microsoft.com/office/drawing/2014/main" id="{6BA591C0-DEA8-43AE-92E3-05B718555B0C}"/>
              </a:ext>
            </a:extLst>
          </p:cNvPr>
          <p:cNvSpPr txBox="1"/>
          <p:nvPr/>
        </p:nvSpPr>
        <p:spPr>
          <a:xfrm>
            <a:off x="1943913" y="3792770"/>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02</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6" name="任意多边形 93">
            <a:extLst>
              <a:ext uri="{FF2B5EF4-FFF2-40B4-BE49-F238E27FC236}">
                <a16:creationId xmlns:a16="http://schemas.microsoft.com/office/drawing/2014/main" id="{A8A218C1-8C64-41FC-B5F8-B09AD17E8FEB}"/>
              </a:ext>
            </a:extLst>
          </p:cNvPr>
          <p:cNvSpPr/>
          <p:nvPr/>
        </p:nvSpPr>
        <p:spPr>
          <a:xfrm>
            <a:off x="1507399" y="4801984"/>
            <a:ext cx="1536993" cy="1002609"/>
          </a:xfrm>
          <a:custGeom>
            <a:avLst/>
            <a:gdLst>
              <a:gd name="connsiteX0" fmla="*/ 128815 w 1635181"/>
              <a:gd name="connsiteY0" fmla="*/ 0 h 1325284"/>
              <a:gd name="connsiteX1" fmla="*/ 446418 w 1635181"/>
              <a:gd name="connsiteY1" fmla="*/ 0 h 1325284"/>
              <a:gd name="connsiteX2" fmla="*/ 446418 w 1635181"/>
              <a:gd name="connsiteY2" fmla="*/ 196790 h 1325284"/>
              <a:gd name="connsiteX3" fmla="*/ 271683 w 1635181"/>
              <a:gd name="connsiteY3" fmla="*/ 196790 h 1325284"/>
              <a:gd name="connsiteX4" fmla="*/ 170668 w 1635181"/>
              <a:gd name="connsiteY4" fmla="*/ 297805 h 1325284"/>
              <a:gd name="connsiteX5" fmla="*/ 170668 w 1635181"/>
              <a:gd name="connsiteY5" fmla="*/ 308136 h 1325284"/>
              <a:gd name="connsiteX6" fmla="*/ 1286359 w 1635181"/>
              <a:gd name="connsiteY6" fmla="*/ 308136 h 1325284"/>
              <a:gd name="connsiteX7" fmla="*/ 1635181 w 1635181"/>
              <a:gd name="connsiteY7" fmla="*/ 656958 h 1325284"/>
              <a:gd name="connsiteX8" fmla="*/ 1286359 w 1635181"/>
              <a:gd name="connsiteY8" fmla="*/ 1005780 h 1325284"/>
              <a:gd name="connsiteX9" fmla="*/ 170668 w 1635181"/>
              <a:gd name="connsiteY9" fmla="*/ 1005780 h 1325284"/>
              <a:gd name="connsiteX10" fmla="*/ 170668 w 1635181"/>
              <a:gd name="connsiteY10" fmla="*/ 1027479 h 1325284"/>
              <a:gd name="connsiteX11" fmla="*/ 271683 w 1635181"/>
              <a:gd name="connsiteY11" fmla="*/ 1128494 h 1325284"/>
              <a:gd name="connsiteX12" fmla="*/ 446418 w 1635181"/>
              <a:gd name="connsiteY12" fmla="*/ 1128494 h 1325284"/>
              <a:gd name="connsiteX13" fmla="*/ 446418 w 1635181"/>
              <a:gd name="connsiteY13" fmla="*/ 1325284 h 1325284"/>
              <a:gd name="connsiteX14" fmla="*/ 128815 w 1635181"/>
              <a:gd name="connsiteY14" fmla="*/ 1325284 h 1325284"/>
              <a:gd name="connsiteX15" fmla="*/ 0 w 1635181"/>
              <a:gd name="connsiteY15" fmla="*/ 1196469 h 1325284"/>
              <a:gd name="connsiteX16" fmla="*/ 0 w 1635181"/>
              <a:gd name="connsiteY16" fmla="*/ 128815 h 1325284"/>
              <a:gd name="connsiteX17" fmla="*/ 128815 w 1635181"/>
              <a:gd name="connsiteY17" fmla="*/ 0 h 1325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35181" h="1325284">
                <a:moveTo>
                  <a:pt x="128815" y="0"/>
                </a:moveTo>
                <a:lnTo>
                  <a:pt x="446418" y="0"/>
                </a:lnTo>
                <a:lnTo>
                  <a:pt x="446418" y="196790"/>
                </a:lnTo>
                <a:lnTo>
                  <a:pt x="271683" y="196790"/>
                </a:lnTo>
                <a:cubicBezTo>
                  <a:pt x="215894" y="196790"/>
                  <a:pt x="170668" y="242016"/>
                  <a:pt x="170668" y="297805"/>
                </a:cubicBezTo>
                <a:lnTo>
                  <a:pt x="170668" y="308136"/>
                </a:lnTo>
                <a:lnTo>
                  <a:pt x="1286359" y="308136"/>
                </a:lnTo>
                <a:lnTo>
                  <a:pt x="1635181" y="656958"/>
                </a:lnTo>
                <a:lnTo>
                  <a:pt x="1286359" y="1005780"/>
                </a:lnTo>
                <a:lnTo>
                  <a:pt x="170668" y="1005780"/>
                </a:lnTo>
                <a:lnTo>
                  <a:pt x="170668" y="1027479"/>
                </a:lnTo>
                <a:cubicBezTo>
                  <a:pt x="170668" y="1083268"/>
                  <a:pt x="215894" y="1128494"/>
                  <a:pt x="271683" y="1128494"/>
                </a:cubicBezTo>
                <a:lnTo>
                  <a:pt x="446418" y="1128494"/>
                </a:lnTo>
                <a:lnTo>
                  <a:pt x="446418" y="1325284"/>
                </a:lnTo>
                <a:lnTo>
                  <a:pt x="128815" y="1325284"/>
                </a:lnTo>
                <a:cubicBezTo>
                  <a:pt x="57672" y="1325284"/>
                  <a:pt x="0" y="1267612"/>
                  <a:pt x="0" y="1196469"/>
                </a:cubicBezTo>
                <a:lnTo>
                  <a:pt x="0" y="128815"/>
                </a:lnTo>
                <a:cubicBezTo>
                  <a:pt x="0" y="57672"/>
                  <a:pt x="57672" y="0"/>
                  <a:pt x="128815" y="0"/>
                </a:cubicBezTo>
                <a:close/>
              </a:path>
            </a:pathLst>
          </a:custGeom>
          <a:solidFill>
            <a:schemeClr val="accent1">
              <a:lumMod val="40000"/>
              <a:lumOff val="60000"/>
            </a:schemeClr>
          </a:solidFill>
          <a:ln>
            <a:noFill/>
          </a:ln>
          <a:effectLst>
            <a:outerShdw blurRad="25400" dist="12700" dir="2700000" algn="tl" rotWithShape="0">
              <a:prstClr val="black">
                <a:alpha val="40000"/>
              </a:prstClr>
            </a:outerShdw>
          </a:effectLst>
          <a:scene3d>
            <a:camera prst="orthographicFront"/>
            <a:lightRig rig="threePt" dir="t"/>
          </a:scene3d>
          <a:sp3d>
            <a:bevelT w="19050" h="6350" prst="coolSlant"/>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cs typeface="+mn-ea"/>
              <a:sym typeface="+mn-lt"/>
            </a:endParaRPr>
          </a:p>
        </p:txBody>
      </p:sp>
      <p:sp>
        <p:nvSpPr>
          <p:cNvPr id="67" name="文本框 66">
            <a:extLst>
              <a:ext uri="{FF2B5EF4-FFF2-40B4-BE49-F238E27FC236}">
                <a16:creationId xmlns:a16="http://schemas.microsoft.com/office/drawing/2014/main" id="{89191370-999A-42AD-872E-14E129679C50}"/>
              </a:ext>
            </a:extLst>
          </p:cNvPr>
          <p:cNvSpPr txBox="1"/>
          <p:nvPr/>
        </p:nvSpPr>
        <p:spPr>
          <a:xfrm>
            <a:off x="1943913" y="5041678"/>
            <a:ext cx="604653" cy="523220"/>
          </a:xfrm>
          <a:prstGeom prst="rect">
            <a:avLst/>
          </a:prstGeom>
          <a:noFill/>
        </p:spPr>
        <p:txBody>
          <a:bodyPr wrap="none" rtlCol="0">
            <a:spAutoFit/>
          </a:bodyPr>
          <a:lstStyle/>
          <a:p>
            <a:r>
              <a:rPr lang="en-US" altLang="zh-CN" sz="2800" dirty="0">
                <a:solidFill>
                  <a:schemeClr val="bg1"/>
                </a:solidFill>
                <a:effectLst>
                  <a:innerShdw blurRad="25400" dist="12700" dir="13500000">
                    <a:prstClr val="black">
                      <a:alpha val="50000"/>
                    </a:prstClr>
                  </a:innerShdw>
                </a:effectLst>
                <a:cs typeface="+mn-ea"/>
                <a:sym typeface="+mn-lt"/>
              </a:rPr>
              <a:t>03</a:t>
            </a:r>
            <a:endParaRPr lang="zh-CN" altLang="en-US" sz="2800" dirty="0">
              <a:solidFill>
                <a:schemeClr val="bg1"/>
              </a:solidFill>
              <a:effectLst>
                <a:innerShdw blurRad="25400" dist="12700" dir="13500000">
                  <a:prstClr val="black">
                    <a:alpha val="50000"/>
                  </a:prstClr>
                </a:innerShdw>
              </a:effectLst>
              <a:cs typeface="+mn-ea"/>
              <a:sym typeface="+mn-lt"/>
            </a:endParaRPr>
          </a:p>
        </p:txBody>
      </p:sp>
      <p:sp>
        <p:nvSpPr>
          <p:cNvPr id="68" name="矩形 67">
            <a:extLst>
              <a:ext uri="{FF2B5EF4-FFF2-40B4-BE49-F238E27FC236}">
                <a16:creationId xmlns:a16="http://schemas.microsoft.com/office/drawing/2014/main" id="{243179BA-479F-4D80-8C4B-38E9EC8A705A}"/>
              </a:ext>
            </a:extLst>
          </p:cNvPr>
          <p:cNvSpPr/>
          <p:nvPr/>
        </p:nvSpPr>
        <p:spPr>
          <a:xfrm rot="16200000">
            <a:off x="3489623" y="2160292"/>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9" name="矩形 68">
            <a:extLst>
              <a:ext uri="{FF2B5EF4-FFF2-40B4-BE49-F238E27FC236}">
                <a16:creationId xmlns:a16="http://schemas.microsoft.com/office/drawing/2014/main" id="{8081A3A7-12E6-45A1-8656-9C4D12E22AF5}"/>
              </a:ext>
            </a:extLst>
          </p:cNvPr>
          <p:cNvSpPr/>
          <p:nvPr/>
        </p:nvSpPr>
        <p:spPr>
          <a:xfrm rot="16200000">
            <a:off x="3489623" y="3518891"/>
            <a:ext cx="16803" cy="2340000"/>
          </a:xfrm>
          <a:prstGeom prst="rect">
            <a:avLst/>
          </a:prstGeom>
          <a:solidFill>
            <a:schemeClr val="bg1"/>
          </a:solidFill>
          <a:ln>
            <a:gradFill flip="none" rotWithShape="1">
              <a:gsLst>
                <a:gs pos="0">
                  <a:schemeClr val="bg1"/>
                </a:gs>
                <a:gs pos="100000">
                  <a:schemeClr val="bg1">
                    <a:lumMod val="75000"/>
                  </a:schemeClr>
                </a:gs>
              </a:gsLst>
              <a:lin ang="10800000" scaled="1"/>
              <a:tileRect/>
            </a:gradFill>
          </a:ln>
          <a:effectLst>
            <a:innerShdw dist="254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0" name="组合 69">
            <a:extLst>
              <a:ext uri="{FF2B5EF4-FFF2-40B4-BE49-F238E27FC236}">
                <a16:creationId xmlns:a16="http://schemas.microsoft.com/office/drawing/2014/main" id="{B666B4E0-C592-4509-A7CD-AF1FE78F16EE}"/>
              </a:ext>
            </a:extLst>
          </p:cNvPr>
          <p:cNvGrpSpPr>
            <a:grpSpLocks noChangeAspect="1"/>
          </p:cNvGrpSpPr>
          <p:nvPr/>
        </p:nvGrpSpPr>
        <p:grpSpPr>
          <a:xfrm>
            <a:off x="5212258" y="2797698"/>
            <a:ext cx="185615" cy="115199"/>
            <a:chOff x="5936153" y="2499801"/>
            <a:chExt cx="306610" cy="190293"/>
          </a:xfrm>
        </p:grpSpPr>
        <p:sp>
          <p:nvSpPr>
            <p:cNvPr id="71" name="燕尾形 74">
              <a:extLst>
                <a:ext uri="{FF2B5EF4-FFF2-40B4-BE49-F238E27FC236}">
                  <a16:creationId xmlns:a16="http://schemas.microsoft.com/office/drawing/2014/main" id="{DFD7C8D8-93C6-4A57-BC90-491AA0A26BFE}"/>
                </a:ext>
              </a:extLst>
            </p:cNvPr>
            <p:cNvSpPr>
              <a:spLocks noChangeAspect="1"/>
            </p:cNvSpPr>
            <p:nvPr/>
          </p:nvSpPr>
          <p:spPr>
            <a:xfrm flipH="1">
              <a:off x="5936153"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2" name="燕尾形 107">
              <a:extLst>
                <a:ext uri="{FF2B5EF4-FFF2-40B4-BE49-F238E27FC236}">
                  <a16:creationId xmlns:a16="http://schemas.microsoft.com/office/drawing/2014/main" id="{7626D550-FFC1-40C3-B96A-3208E23EFD16}"/>
                </a:ext>
              </a:extLst>
            </p:cNvPr>
            <p:cNvSpPr>
              <a:spLocks noChangeAspect="1"/>
            </p:cNvSpPr>
            <p:nvPr/>
          </p:nvSpPr>
          <p:spPr>
            <a:xfrm flipH="1">
              <a:off x="6064578" y="2499801"/>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grpSp>
        <p:nvGrpSpPr>
          <p:cNvPr id="73" name="组合 72">
            <a:extLst>
              <a:ext uri="{FF2B5EF4-FFF2-40B4-BE49-F238E27FC236}">
                <a16:creationId xmlns:a16="http://schemas.microsoft.com/office/drawing/2014/main" id="{F376EF32-4FBE-40DE-822E-DF0D6F5D1CB4}"/>
              </a:ext>
            </a:extLst>
          </p:cNvPr>
          <p:cNvGrpSpPr>
            <a:grpSpLocks noChangeAspect="1"/>
          </p:cNvGrpSpPr>
          <p:nvPr/>
        </p:nvGrpSpPr>
        <p:grpSpPr>
          <a:xfrm>
            <a:off x="5212258" y="3990865"/>
            <a:ext cx="185615" cy="115199"/>
            <a:chOff x="5936153" y="3692968"/>
            <a:chExt cx="306610" cy="190293"/>
          </a:xfrm>
        </p:grpSpPr>
        <p:sp>
          <p:nvSpPr>
            <p:cNvPr id="74" name="燕尾形 108">
              <a:extLst>
                <a:ext uri="{FF2B5EF4-FFF2-40B4-BE49-F238E27FC236}">
                  <a16:creationId xmlns:a16="http://schemas.microsoft.com/office/drawing/2014/main" id="{3D68D2D3-2178-46DB-A235-B9E6C055D077}"/>
                </a:ext>
              </a:extLst>
            </p:cNvPr>
            <p:cNvSpPr>
              <a:spLocks noChangeAspect="1"/>
            </p:cNvSpPr>
            <p:nvPr/>
          </p:nvSpPr>
          <p:spPr>
            <a:xfrm flipH="1">
              <a:off x="5936153"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5" name="燕尾形 109">
              <a:extLst>
                <a:ext uri="{FF2B5EF4-FFF2-40B4-BE49-F238E27FC236}">
                  <a16:creationId xmlns:a16="http://schemas.microsoft.com/office/drawing/2014/main" id="{E1429C8C-EC82-4F5E-9446-D5CBDCD9C1F8}"/>
                </a:ext>
              </a:extLst>
            </p:cNvPr>
            <p:cNvSpPr>
              <a:spLocks noChangeAspect="1"/>
            </p:cNvSpPr>
            <p:nvPr/>
          </p:nvSpPr>
          <p:spPr>
            <a:xfrm flipH="1">
              <a:off x="6064578" y="3692968"/>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grpSp>
        <p:nvGrpSpPr>
          <p:cNvPr id="76" name="组合 75">
            <a:extLst>
              <a:ext uri="{FF2B5EF4-FFF2-40B4-BE49-F238E27FC236}">
                <a16:creationId xmlns:a16="http://schemas.microsoft.com/office/drawing/2014/main" id="{687507C2-66E0-4F24-9CA7-F2E69AB6B3A5}"/>
              </a:ext>
            </a:extLst>
          </p:cNvPr>
          <p:cNvGrpSpPr>
            <a:grpSpLocks noChangeAspect="1"/>
          </p:cNvGrpSpPr>
          <p:nvPr/>
        </p:nvGrpSpPr>
        <p:grpSpPr>
          <a:xfrm>
            <a:off x="5212258" y="5239773"/>
            <a:ext cx="185615" cy="115199"/>
            <a:chOff x="5936153" y="4941876"/>
            <a:chExt cx="306610" cy="190293"/>
          </a:xfrm>
        </p:grpSpPr>
        <p:sp>
          <p:nvSpPr>
            <p:cNvPr id="77" name="燕尾形 110">
              <a:extLst>
                <a:ext uri="{FF2B5EF4-FFF2-40B4-BE49-F238E27FC236}">
                  <a16:creationId xmlns:a16="http://schemas.microsoft.com/office/drawing/2014/main" id="{A71C65E4-9D58-407F-8E3F-A630A719431F}"/>
                </a:ext>
              </a:extLst>
            </p:cNvPr>
            <p:cNvSpPr>
              <a:spLocks noChangeAspect="1"/>
            </p:cNvSpPr>
            <p:nvPr/>
          </p:nvSpPr>
          <p:spPr>
            <a:xfrm flipH="1">
              <a:off x="5936153"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sp>
          <p:nvSpPr>
            <p:cNvPr id="78" name="燕尾形 111">
              <a:extLst>
                <a:ext uri="{FF2B5EF4-FFF2-40B4-BE49-F238E27FC236}">
                  <a16:creationId xmlns:a16="http://schemas.microsoft.com/office/drawing/2014/main" id="{37A7EE50-D4C2-4A61-8DA3-CFE2C01BA75B}"/>
                </a:ext>
              </a:extLst>
            </p:cNvPr>
            <p:cNvSpPr>
              <a:spLocks noChangeAspect="1"/>
            </p:cNvSpPr>
            <p:nvPr/>
          </p:nvSpPr>
          <p:spPr>
            <a:xfrm flipH="1">
              <a:off x="6064578" y="4941876"/>
              <a:ext cx="178185" cy="190293"/>
            </a:xfrm>
            <a:prstGeom prst="chevron">
              <a:avLst>
                <a:gd name="adj" fmla="val 64644"/>
              </a:avLst>
            </a:pr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dirty="0">
                <a:cs typeface="+mn-ea"/>
                <a:sym typeface="+mn-lt"/>
              </a:endParaRPr>
            </a:p>
          </p:txBody>
        </p:sp>
      </p:grpSp>
      <p:sp>
        <p:nvSpPr>
          <p:cNvPr id="79" name="KSO_Shape">
            <a:extLst>
              <a:ext uri="{FF2B5EF4-FFF2-40B4-BE49-F238E27FC236}">
                <a16:creationId xmlns:a16="http://schemas.microsoft.com/office/drawing/2014/main" id="{BC80E995-A440-4119-AAA4-249550828FB3}"/>
              </a:ext>
            </a:extLst>
          </p:cNvPr>
          <p:cNvSpPr>
            <a:spLocks noChangeAspect="1"/>
          </p:cNvSpPr>
          <p:nvPr/>
        </p:nvSpPr>
        <p:spPr>
          <a:xfrm>
            <a:off x="5674297" y="2691486"/>
            <a:ext cx="341868" cy="327622"/>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sp>
        <p:nvSpPr>
          <p:cNvPr id="80" name="KSO_Shape">
            <a:extLst>
              <a:ext uri="{FF2B5EF4-FFF2-40B4-BE49-F238E27FC236}">
                <a16:creationId xmlns:a16="http://schemas.microsoft.com/office/drawing/2014/main" id="{9E5BF52C-271D-497F-BC43-87C5CAA821C1}"/>
              </a:ext>
            </a:extLst>
          </p:cNvPr>
          <p:cNvSpPr>
            <a:spLocks noChangeAspect="1"/>
          </p:cNvSpPr>
          <p:nvPr/>
        </p:nvSpPr>
        <p:spPr>
          <a:xfrm>
            <a:off x="5661428" y="3858322"/>
            <a:ext cx="367606" cy="380284"/>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sp>
        <p:nvSpPr>
          <p:cNvPr id="81" name="KSO_Shape">
            <a:extLst>
              <a:ext uri="{FF2B5EF4-FFF2-40B4-BE49-F238E27FC236}">
                <a16:creationId xmlns:a16="http://schemas.microsoft.com/office/drawing/2014/main" id="{6E01AA40-653B-4D18-921B-F6BACB215437}"/>
              </a:ext>
            </a:extLst>
          </p:cNvPr>
          <p:cNvSpPr>
            <a:spLocks noChangeAspect="1"/>
          </p:cNvSpPr>
          <p:nvPr/>
        </p:nvSpPr>
        <p:spPr>
          <a:xfrm flipH="1">
            <a:off x="5661774" y="5128285"/>
            <a:ext cx="366915" cy="338175"/>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bg1"/>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dirty="0">
              <a:cs typeface="+mn-ea"/>
              <a:sym typeface="+mn-lt"/>
            </a:endParaRPr>
          </a:p>
        </p:txBody>
      </p:sp>
      <p:grpSp>
        <p:nvGrpSpPr>
          <p:cNvPr id="82" name="组合 81">
            <a:extLst>
              <a:ext uri="{FF2B5EF4-FFF2-40B4-BE49-F238E27FC236}">
                <a16:creationId xmlns:a16="http://schemas.microsoft.com/office/drawing/2014/main" id="{5672638B-206D-4A91-89F9-E0CA7193CA3C}"/>
              </a:ext>
            </a:extLst>
          </p:cNvPr>
          <p:cNvGrpSpPr/>
          <p:nvPr/>
        </p:nvGrpSpPr>
        <p:grpSpPr>
          <a:xfrm>
            <a:off x="3129516" y="2574263"/>
            <a:ext cx="1419489" cy="683174"/>
            <a:chOff x="1572578" y="2648911"/>
            <a:chExt cx="1437140" cy="691917"/>
          </a:xfrm>
        </p:grpSpPr>
        <p:sp>
          <p:nvSpPr>
            <p:cNvPr id="83" name="文本框 56">
              <a:extLst>
                <a:ext uri="{FF2B5EF4-FFF2-40B4-BE49-F238E27FC236}">
                  <a16:creationId xmlns:a16="http://schemas.microsoft.com/office/drawing/2014/main" id="{2ED293C5-D462-4596-BE31-882ECA9600B9}"/>
                </a:ext>
              </a:extLst>
            </p:cNvPr>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p>
          </p:txBody>
        </p:sp>
        <p:sp>
          <p:nvSpPr>
            <p:cNvPr id="84" name="文本框 149">
              <a:extLst>
                <a:ext uri="{FF2B5EF4-FFF2-40B4-BE49-F238E27FC236}">
                  <a16:creationId xmlns:a16="http://schemas.microsoft.com/office/drawing/2014/main" id="{BCA6D363-7CBE-4407-89D5-15DF56F0293A}"/>
                </a:ext>
              </a:extLst>
            </p:cNvPr>
            <p:cNvSpPr txBox="1"/>
            <p:nvPr/>
          </p:nvSpPr>
          <p:spPr>
            <a:xfrm>
              <a:off x="1572578" y="2910661"/>
              <a:ext cx="1437140" cy="430167"/>
            </a:xfrm>
            <a:prstGeom prst="rect">
              <a:avLst/>
            </a:prstGeom>
            <a:noFill/>
          </p:spPr>
          <p:txBody>
            <a:bodyPr wrap="square" rtlCol="0">
              <a:spAutoFit/>
            </a:bodyPr>
            <a:lstStyle/>
            <a:p>
              <a:pPr algn="ctr" defTabSz="901184">
                <a:lnSpc>
                  <a:spcPct val="120000"/>
                </a:lnSpc>
              </a:pPr>
              <a:r>
                <a:rPr lang="zh-CN" altLang="en-US" sz="900" dirty="0">
                  <a:solidFill>
                    <a:schemeClr val="bg1">
                      <a:lumMod val="50000"/>
                    </a:schemeClr>
                  </a:solidFill>
                  <a:cs typeface="+mn-ea"/>
                  <a:sym typeface="+mn-lt"/>
                </a:rPr>
                <a:t>请在此处输入具体想要描述的内容，言简意赅。</a:t>
              </a:r>
            </a:p>
          </p:txBody>
        </p:sp>
      </p:grpSp>
      <p:grpSp>
        <p:nvGrpSpPr>
          <p:cNvPr id="85" name="组合 84">
            <a:extLst>
              <a:ext uri="{FF2B5EF4-FFF2-40B4-BE49-F238E27FC236}">
                <a16:creationId xmlns:a16="http://schemas.microsoft.com/office/drawing/2014/main" id="{9B52E780-F21C-4DBE-BDF5-62081D2648BE}"/>
              </a:ext>
            </a:extLst>
          </p:cNvPr>
          <p:cNvGrpSpPr/>
          <p:nvPr/>
        </p:nvGrpSpPr>
        <p:grpSpPr>
          <a:xfrm>
            <a:off x="3129516" y="3752046"/>
            <a:ext cx="1419489" cy="683174"/>
            <a:chOff x="1572578" y="2648911"/>
            <a:chExt cx="1437140" cy="691917"/>
          </a:xfrm>
        </p:grpSpPr>
        <p:sp>
          <p:nvSpPr>
            <p:cNvPr id="86" name="文本框 85">
              <a:extLst>
                <a:ext uri="{FF2B5EF4-FFF2-40B4-BE49-F238E27FC236}">
                  <a16:creationId xmlns:a16="http://schemas.microsoft.com/office/drawing/2014/main" id="{1FDD3388-74DC-4BA5-AFA7-1C6CBA4BC303}"/>
                </a:ext>
              </a:extLst>
            </p:cNvPr>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p>
          </p:txBody>
        </p:sp>
        <p:sp>
          <p:nvSpPr>
            <p:cNvPr id="87" name="文本框 149">
              <a:extLst>
                <a:ext uri="{FF2B5EF4-FFF2-40B4-BE49-F238E27FC236}">
                  <a16:creationId xmlns:a16="http://schemas.microsoft.com/office/drawing/2014/main" id="{B52B4C88-921B-40F2-AB14-707F2A3841B8}"/>
                </a:ext>
              </a:extLst>
            </p:cNvPr>
            <p:cNvSpPr txBox="1"/>
            <p:nvPr/>
          </p:nvSpPr>
          <p:spPr>
            <a:xfrm>
              <a:off x="1572578" y="2910661"/>
              <a:ext cx="1437140" cy="430167"/>
            </a:xfrm>
            <a:prstGeom prst="rect">
              <a:avLst/>
            </a:prstGeom>
            <a:noFill/>
          </p:spPr>
          <p:txBody>
            <a:bodyPr wrap="square" rtlCol="0">
              <a:spAutoFit/>
            </a:bodyPr>
            <a:lstStyle/>
            <a:p>
              <a:pPr algn="ctr" defTabSz="901184">
                <a:lnSpc>
                  <a:spcPct val="120000"/>
                </a:lnSpc>
              </a:pPr>
              <a:r>
                <a:rPr lang="zh-CN" altLang="en-US" sz="900" dirty="0">
                  <a:solidFill>
                    <a:schemeClr val="bg1">
                      <a:lumMod val="50000"/>
                    </a:schemeClr>
                  </a:solidFill>
                  <a:cs typeface="+mn-ea"/>
                  <a:sym typeface="+mn-lt"/>
                </a:rPr>
                <a:t>请在此处输入具体想要描述的内容，言简意赅。</a:t>
              </a:r>
            </a:p>
          </p:txBody>
        </p:sp>
      </p:grpSp>
      <p:grpSp>
        <p:nvGrpSpPr>
          <p:cNvPr id="88" name="组合 87">
            <a:extLst>
              <a:ext uri="{FF2B5EF4-FFF2-40B4-BE49-F238E27FC236}">
                <a16:creationId xmlns:a16="http://schemas.microsoft.com/office/drawing/2014/main" id="{D1819258-8DFA-4708-9E8C-6629F46CC30C}"/>
              </a:ext>
            </a:extLst>
          </p:cNvPr>
          <p:cNvGrpSpPr/>
          <p:nvPr/>
        </p:nvGrpSpPr>
        <p:grpSpPr>
          <a:xfrm>
            <a:off x="3129516" y="4935127"/>
            <a:ext cx="1419489" cy="683174"/>
            <a:chOff x="1572578" y="2648911"/>
            <a:chExt cx="1437140" cy="691917"/>
          </a:xfrm>
        </p:grpSpPr>
        <p:sp>
          <p:nvSpPr>
            <p:cNvPr id="89" name="文本框 56">
              <a:extLst>
                <a:ext uri="{FF2B5EF4-FFF2-40B4-BE49-F238E27FC236}">
                  <a16:creationId xmlns:a16="http://schemas.microsoft.com/office/drawing/2014/main" id="{19EBCF38-A4D5-4DA1-977D-3176B57CA31F}"/>
                </a:ext>
              </a:extLst>
            </p:cNvPr>
            <p:cNvSpPr txBox="1"/>
            <p:nvPr/>
          </p:nvSpPr>
          <p:spPr>
            <a:xfrm>
              <a:off x="1727041" y="2648911"/>
              <a:ext cx="1128216" cy="311716"/>
            </a:xfrm>
            <a:prstGeom prst="rect">
              <a:avLst/>
            </a:prstGeom>
            <a:noFill/>
          </p:spPr>
          <p:txBody>
            <a:bodyPr wrap="square" rtlCol="0">
              <a:spAutoFit/>
            </a:bodyPr>
            <a:lstStyle/>
            <a:p>
              <a:pPr algn="ctr"/>
              <a:r>
                <a:rPr lang="zh-CN" altLang="en-US" sz="1400" dirty="0">
                  <a:solidFill>
                    <a:schemeClr val="tx1">
                      <a:lumMod val="75000"/>
                      <a:lumOff val="25000"/>
                    </a:schemeClr>
                  </a:solidFill>
                  <a:cs typeface="+mn-ea"/>
                  <a:sym typeface="+mn-lt"/>
                </a:rPr>
                <a:t>添加标题</a:t>
              </a:r>
            </a:p>
          </p:txBody>
        </p:sp>
        <p:sp>
          <p:nvSpPr>
            <p:cNvPr id="90" name="文本框 149">
              <a:extLst>
                <a:ext uri="{FF2B5EF4-FFF2-40B4-BE49-F238E27FC236}">
                  <a16:creationId xmlns:a16="http://schemas.microsoft.com/office/drawing/2014/main" id="{89DDC283-2A68-4C91-A27C-E0920932C5A0}"/>
                </a:ext>
              </a:extLst>
            </p:cNvPr>
            <p:cNvSpPr txBox="1"/>
            <p:nvPr/>
          </p:nvSpPr>
          <p:spPr>
            <a:xfrm>
              <a:off x="1572578" y="2910661"/>
              <a:ext cx="1437140" cy="430167"/>
            </a:xfrm>
            <a:prstGeom prst="rect">
              <a:avLst/>
            </a:prstGeom>
            <a:noFill/>
          </p:spPr>
          <p:txBody>
            <a:bodyPr wrap="square" rtlCol="0">
              <a:spAutoFit/>
            </a:bodyPr>
            <a:lstStyle/>
            <a:p>
              <a:pPr algn="ctr" defTabSz="901184">
                <a:lnSpc>
                  <a:spcPct val="120000"/>
                </a:lnSpc>
              </a:pPr>
              <a:r>
                <a:rPr lang="zh-CN" altLang="en-US" sz="900" dirty="0">
                  <a:solidFill>
                    <a:schemeClr val="bg1">
                      <a:lumMod val="50000"/>
                    </a:schemeClr>
                  </a:solidFill>
                  <a:cs typeface="+mn-ea"/>
                  <a:sym typeface="+mn-lt"/>
                </a:rPr>
                <a:t>请在此处输入具体想要描述的内容，言简意赅。</a:t>
              </a:r>
            </a:p>
          </p:txBody>
        </p:sp>
      </p:grpSp>
      <p:sp>
        <p:nvSpPr>
          <p:cNvPr id="91" name="文本框 94">
            <a:extLst>
              <a:ext uri="{FF2B5EF4-FFF2-40B4-BE49-F238E27FC236}">
                <a16:creationId xmlns:a16="http://schemas.microsoft.com/office/drawing/2014/main" id="{0865DC45-01EB-44AA-BAE1-A8A4A2589A23}"/>
              </a:ext>
            </a:extLst>
          </p:cNvPr>
          <p:cNvSpPr txBox="1"/>
          <p:nvPr/>
        </p:nvSpPr>
        <p:spPr>
          <a:xfrm>
            <a:off x="6890810" y="2511190"/>
            <a:ext cx="1802083" cy="307777"/>
          </a:xfrm>
          <a:prstGeom prst="rect">
            <a:avLst/>
          </a:prstGeom>
          <a:noFill/>
        </p:spPr>
        <p:txBody>
          <a:bodyPr wrap="square" rtlCol="0">
            <a:spAutoFit/>
          </a:bodyPr>
          <a:lstStyle/>
          <a:p>
            <a:r>
              <a:rPr lang="zh-CN" altLang="en-US" sz="1400" dirty="0">
                <a:cs typeface="+mn-ea"/>
                <a:sym typeface="+mn-lt"/>
              </a:rPr>
              <a:t>在此添加标题</a:t>
            </a:r>
          </a:p>
        </p:txBody>
      </p:sp>
      <p:sp>
        <p:nvSpPr>
          <p:cNvPr id="92" name="文本框 113">
            <a:extLst>
              <a:ext uri="{FF2B5EF4-FFF2-40B4-BE49-F238E27FC236}">
                <a16:creationId xmlns:a16="http://schemas.microsoft.com/office/drawing/2014/main" id="{1030C04C-4C3D-4724-9504-098166654FC2}"/>
              </a:ext>
            </a:extLst>
          </p:cNvPr>
          <p:cNvSpPr txBox="1"/>
          <p:nvPr/>
        </p:nvSpPr>
        <p:spPr>
          <a:xfrm>
            <a:off x="6890810" y="2739346"/>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
        <p:nvSpPr>
          <p:cNvPr id="93" name="文本框 94">
            <a:extLst>
              <a:ext uri="{FF2B5EF4-FFF2-40B4-BE49-F238E27FC236}">
                <a16:creationId xmlns:a16="http://schemas.microsoft.com/office/drawing/2014/main" id="{FABDD129-EC1E-4762-9C20-0D66DF93DDF8}"/>
              </a:ext>
            </a:extLst>
          </p:cNvPr>
          <p:cNvSpPr txBox="1"/>
          <p:nvPr/>
        </p:nvSpPr>
        <p:spPr>
          <a:xfrm>
            <a:off x="6890810" y="3648121"/>
            <a:ext cx="1802083" cy="307777"/>
          </a:xfrm>
          <a:prstGeom prst="rect">
            <a:avLst/>
          </a:prstGeom>
          <a:noFill/>
        </p:spPr>
        <p:txBody>
          <a:bodyPr wrap="square" rtlCol="0">
            <a:spAutoFit/>
          </a:bodyPr>
          <a:lstStyle/>
          <a:p>
            <a:r>
              <a:rPr lang="zh-CN" altLang="en-US" sz="1400" dirty="0">
                <a:cs typeface="+mn-ea"/>
                <a:sym typeface="+mn-lt"/>
              </a:rPr>
              <a:t>在此添加标题</a:t>
            </a:r>
          </a:p>
        </p:txBody>
      </p:sp>
      <p:sp>
        <p:nvSpPr>
          <p:cNvPr id="94" name="文本框 113">
            <a:extLst>
              <a:ext uri="{FF2B5EF4-FFF2-40B4-BE49-F238E27FC236}">
                <a16:creationId xmlns:a16="http://schemas.microsoft.com/office/drawing/2014/main" id="{AB6A7F27-494E-41DF-BAEE-8FABC4550A6D}"/>
              </a:ext>
            </a:extLst>
          </p:cNvPr>
          <p:cNvSpPr txBox="1"/>
          <p:nvPr/>
        </p:nvSpPr>
        <p:spPr>
          <a:xfrm>
            <a:off x="6890810" y="3876277"/>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
        <p:nvSpPr>
          <p:cNvPr id="95" name="文本框 94">
            <a:extLst>
              <a:ext uri="{FF2B5EF4-FFF2-40B4-BE49-F238E27FC236}">
                <a16:creationId xmlns:a16="http://schemas.microsoft.com/office/drawing/2014/main" id="{39B97D0A-E3BA-477D-9734-C362BC0E8E52}"/>
              </a:ext>
            </a:extLst>
          </p:cNvPr>
          <p:cNvSpPr txBox="1"/>
          <p:nvPr/>
        </p:nvSpPr>
        <p:spPr>
          <a:xfrm>
            <a:off x="6890810" y="4889261"/>
            <a:ext cx="1802083" cy="307777"/>
          </a:xfrm>
          <a:prstGeom prst="rect">
            <a:avLst/>
          </a:prstGeom>
          <a:noFill/>
        </p:spPr>
        <p:txBody>
          <a:bodyPr wrap="square" rtlCol="0">
            <a:spAutoFit/>
          </a:bodyPr>
          <a:lstStyle/>
          <a:p>
            <a:r>
              <a:rPr lang="zh-CN" altLang="en-US" sz="1400" dirty="0">
                <a:cs typeface="+mn-ea"/>
                <a:sym typeface="+mn-lt"/>
              </a:rPr>
              <a:t>在此添加标题</a:t>
            </a:r>
          </a:p>
        </p:txBody>
      </p:sp>
      <p:sp>
        <p:nvSpPr>
          <p:cNvPr id="96" name="文本框 113">
            <a:extLst>
              <a:ext uri="{FF2B5EF4-FFF2-40B4-BE49-F238E27FC236}">
                <a16:creationId xmlns:a16="http://schemas.microsoft.com/office/drawing/2014/main" id="{CEEDD64C-56A6-4A6D-9E22-9CE7618C3B48}"/>
              </a:ext>
            </a:extLst>
          </p:cNvPr>
          <p:cNvSpPr txBox="1"/>
          <p:nvPr/>
        </p:nvSpPr>
        <p:spPr>
          <a:xfrm>
            <a:off x="6890810" y="5117417"/>
            <a:ext cx="3742649" cy="548548"/>
          </a:xfrm>
          <a:prstGeom prst="rect">
            <a:avLst/>
          </a:prstGeom>
          <a:noFill/>
        </p:spPr>
        <p:txBody>
          <a:bodyPr wrap="square" rtlCol="0">
            <a:spAutoFit/>
          </a:bodyPr>
          <a:lstStyle/>
          <a:p>
            <a:pPr>
              <a:lnSpc>
                <a:spcPct val="150000"/>
              </a:lnSpc>
            </a:pPr>
            <a:r>
              <a:rPr lang="zh-CN" altLang="en-US" sz="1050" dirty="0">
                <a:solidFill>
                  <a:schemeClr val="bg1">
                    <a:lumMod val="50000"/>
                  </a:schemeClr>
                </a:solidFill>
                <a:cs typeface="+mn-ea"/>
                <a:sym typeface="+mn-lt"/>
              </a:rPr>
              <a:t>单击添加详细文字说明，或复制文本黏贴自此右键只保留文字单击添加详细文字说明，或复制文本黏贴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additive="base">
                                        <p:cTn id="24" dur="500" fill="hold"/>
                                        <p:tgtEl>
                                          <p:spTgt spid="62"/>
                                        </p:tgtEl>
                                        <p:attrNameLst>
                                          <p:attrName>ppt_x</p:attrName>
                                        </p:attrNameLst>
                                      </p:cBhvr>
                                      <p:tavLst>
                                        <p:tav tm="0">
                                          <p:val>
                                            <p:strVal val="#ppt_x"/>
                                          </p:val>
                                        </p:tav>
                                        <p:tav tm="100000">
                                          <p:val>
                                            <p:strVal val="#ppt_x"/>
                                          </p:val>
                                        </p:tav>
                                      </p:tavLst>
                                    </p:anim>
                                    <p:anim calcmode="lin" valueType="num">
                                      <p:cBhvr additive="base">
                                        <p:cTn id="25" dur="500" fill="hold"/>
                                        <p:tgtEl>
                                          <p:spTgt spid="6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 calcmode="lin" valueType="num">
                                      <p:cBhvr additive="base">
                                        <p:cTn id="32" dur="500" fill="hold"/>
                                        <p:tgtEl>
                                          <p:spTgt spid="79"/>
                                        </p:tgtEl>
                                        <p:attrNameLst>
                                          <p:attrName>ppt_x</p:attrName>
                                        </p:attrNameLst>
                                      </p:cBhvr>
                                      <p:tavLst>
                                        <p:tav tm="0">
                                          <p:val>
                                            <p:strVal val="#ppt_x"/>
                                          </p:val>
                                        </p:tav>
                                        <p:tav tm="100000">
                                          <p:val>
                                            <p:strVal val="#ppt_x"/>
                                          </p:val>
                                        </p:tav>
                                      </p:tavLst>
                                    </p:anim>
                                    <p:anim calcmode="lin" valueType="num">
                                      <p:cBhvr additive="base">
                                        <p:cTn id="33" dur="500" fill="hold"/>
                                        <p:tgtEl>
                                          <p:spTgt spid="79"/>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0"/>
                                        </p:tgtEl>
                                        <p:attrNameLst>
                                          <p:attrName>style.visibility</p:attrName>
                                        </p:attrNameLst>
                                      </p:cBhvr>
                                      <p:to>
                                        <p:strVal val="visible"/>
                                      </p:to>
                                    </p:set>
                                    <p:anim calcmode="lin" valueType="num">
                                      <p:cBhvr additive="base">
                                        <p:cTn id="36" dur="500" fill="hold"/>
                                        <p:tgtEl>
                                          <p:spTgt spid="70"/>
                                        </p:tgtEl>
                                        <p:attrNameLst>
                                          <p:attrName>ppt_x</p:attrName>
                                        </p:attrNameLst>
                                      </p:cBhvr>
                                      <p:tavLst>
                                        <p:tav tm="0">
                                          <p:val>
                                            <p:strVal val="#ppt_x"/>
                                          </p:val>
                                        </p:tav>
                                        <p:tav tm="100000">
                                          <p:val>
                                            <p:strVal val="#ppt_x"/>
                                          </p:val>
                                        </p:tav>
                                      </p:tavLst>
                                    </p:anim>
                                    <p:anim calcmode="lin" valueType="num">
                                      <p:cBhvr additive="base">
                                        <p:cTn id="37" dur="500" fill="hold"/>
                                        <p:tgtEl>
                                          <p:spTgt spid="7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63"/>
                                        </p:tgtEl>
                                        <p:attrNameLst>
                                          <p:attrName>style.visibility</p:attrName>
                                        </p:attrNameLst>
                                      </p:cBhvr>
                                      <p:to>
                                        <p:strVal val="visible"/>
                                      </p:to>
                                    </p:set>
                                    <p:anim calcmode="lin" valueType="num">
                                      <p:cBhvr additive="base">
                                        <p:cTn id="40" dur="500" fill="hold"/>
                                        <p:tgtEl>
                                          <p:spTgt spid="63"/>
                                        </p:tgtEl>
                                        <p:attrNameLst>
                                          <p:attrName>ppt_x</p:attrName>
                                        </p:attrNameLst>
                                      </p:cBhvr>
                                      <p:tavLst>
                                        <p:tav tm="0">
                                          <p:val>
                                            <p:strVal val="#ppt_x"/>
                                          </p:val>
                                        </p:tav>
                                        <p:tav tm="100000">
                                          <p:val>
                                            <p:strVal val="#ppt_x"/>
                                          </p:val>
                                        </p:tav>
                                      </p:tavLst>
                                    </p:anim>
                                    <p:anim calcmode="lin" valueType="num">
                                      <p:cBhvr additive="base">
                                        <p:cTn id="41"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barn(inVertical)">
                                      <p:cBhvr>
                                        <p:cTn id="46" dur="500"/>
                                        <p:tgtEl>
                                          <p:spTgt spid="6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fill="hold"/>
                                        <p:tgtEl>
                                          <p:spTgt spid="64"/>
                                        </p:tgtEl>
                                        <p:attrNameLst>
                                          <p:attrName>ppt_x</p:attrName>
                                        </p:attrNameLst>
                                      </p:cBhvr>
                                      <p:tavLst>
                                        <p:tav tm="0">
                                          <p:val>
                                            <p:strVal val="#ppt_x"/>
                                          </p:val>
                                        </p:tav>
                                        <p:tav tm="100000">
                                          <p:val>
                                            <p:strVal val="#ppt_x"/>
                                          </p:val>
                                        </p:tav>
                                      </p:tavLst>
                                    </p:anim>
                                    <p:anim calcmode="lin" valueType="num">
                                      <p:cBhvr additive="base">
                                        <p:cTn id="52" dur="500" fill="hold"/>
                                        <p:tgtEl>
                                          <p:spTgt spid="6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ppt_x"/>
                                          </p:val>
                                        </p:tav>
                                        <p:tav tm="100000">
                                          <p:val>
                                            <p:strVal val="#ppt_x"/>
                                          </p:val>
                                        </p:tav>
                                      </p:tavLst>
                                    </p:anim>
                                    <p:anim calcmode="lin" valueType="num">
                                      <p:cBhvr additive="base">
                                        <p:cTn id="56" dur="500" fill="hold"/>
                                        <p:tgtEl>
                                          <p:spTgt spid="6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ppt_x"/>
                                          </p:val>
                                        </p:tav>
                                        <p:tav tm="100000">
                                          <p:val>
                                            <p:strVal val="#ppt_x"/>
                                          </p:val>
                                        </p:tav>
                                      </p:tavLst>
                                    </p:anim>
                                    <p:anim calcmode="lin" valueType="num">
                                      <p:cBhvr additive="base">
                                        <p:cTn id="64" dur="500" fill="hold"/>
                                        <p:tgtEl>
                                          <p:spTgt spid="7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ppt_x"/>
                                          </p:val>
                                        </p:tav>
                                        <p:tav tm="100000">
                                          <p:val>
                                            <p:strVal val="#ppt_x"/>
                                          </p:val>
                                        </p:tav>
                                      </p:tavLst>
                                    </p:anim>
                                    <p:anim calcmode="lin" valueType="num">
                                      <p:cBhvr additive="base">
                                        <p:cTn id="68"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barn(inVertical)">
                                      <p:cBhvr>
                                        <p:cTn id="73" dur="500"/>
                                        <p:tgtEl>
                                          <p:spTgt spid="69"/>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ppt_x"/>
                                          </p:val>
                                        </p:tav>
                                        <p:tav tm="100000">
                                          <p:val>
                                            <p:strVal val="#ppt_x"/>
                                          </p:val>
                                        </p:tav>
                                      </p:tavLst>
                                    </p:anim>
                                    <p:anim calcmode="lin" valueType="num">
                                      <p:cBhvr additive="base">
                                        <p:cTn id="79" dur="500" fill="hold"/>
                                        <p:tgtEl>
                                          <p:spTgt spid="6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fill="hold"/>
                                        <p:tgtEl>
                                          <p:spTgt spid="67"/>
                                        </p:tgtEl>
                                        <p:attrNameLst>
                                          <p:attrName>ppt_x</p:attrName>
                                        </p:attrNameLst>
                                      </p:cBhvr>
                                      <p:tavLst>
                                        <p:tav tm="0">
                                          <p:val>
                                            <p:strVal val="#ppt_x"/>
                                          </p:val>
                                        </p:tav>
                                        <p:tav tm="100000">
                                          <p:val>
                                            <p:strVal val="#ppt_x"/>
                                          </p:val>
                                        </p:tav>
                                      </p:tavLst>
                                    </p:anim>
                                    <p:anim calcmode="lin" valueType="num">
                                      <p:cBhvr additive="base">
                                        <p:cTn id="83" dur="500" fill="hold"/>
                                        <p:tgtEl>
                                          <p:spTgt spid="67"/>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additive="base">
                                        <p:cTn id="86" dur="500" fill="hold"/>
                                        <p:tgtEl>
                                          <p:spTgt spid="76"/>
                                        </p:tgtEl>
                                        <p:attrNameLst>
                                          <p:attrName>ppt_x</p:attrName>
                                        </p:attrNameLst>
                                      </p:cBhvr>
                                      <p:tavLst>
                                        <p:tav tm="0">
                                          <p:val>
                                            <p:strVal val="#ppt_x"/>
                                          </p:val>
                                        </p:tav>
                                        <p:tav tm="100000">
                                          <p:val>
                                            <p:strVal val="#ppt_x"/>
                                          </p:val>
                                        </p:tav>
                                      </p:tavLst>
                                    </p:anim>
                                    <p:anim calcmode="lin" valueType="num">
                                      <p:cBhvr additive="base">
                                        <p:cTn id="87" dur="500" fill="hold"/>
                                        <p:tgtEl>
                                          <p:spTgt spid="76"/>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ppt_x"/>
                                          </p:val>
                                        </p:tav>
                                        <p:tav tm="100000">
                                          <p:val>
                                            <p:strVal val="#ppt_x"/>
                                          </p:val>
                                        </p:tav>
                                      </p:tavLst>
                                    </p:anim>
                                    <p:anim calcmode="lin" valueType="num">
                                      <p:cBhvr additive="base">
                                        <p:cTn id="91" dur="500" fill="hold"/>
                                        <p:tgtEl>
                                          <p:spTgt spid="20"/>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additive="base">
                                        <p:cTn id="94" dur="500" fill="hold"/>
                                        <p:tgtEl>
                                          <p:spTgt spid="81"/>
                                        </p:tgtEl>
                                        <p:attrNameLst>
                                          <p:attrName>ppt_x</p:attrName>
                                        </p:attrNameLst>
                                      </p:cBhvr>
                                      <p:tavLst>
                                        <p:tav tm="0">
                                          <p:val>
                                            <p:strVal val="#ppt_x"/>
                                          </p:val>
                                        </p:tav>
                                        <p:tav tm="100000">
                                          <p:val>
                                            <p:strVal val="#ppt_x"/>
                                          </p:val>
                                        </p:tav>
                                      </p:tavLst>
                                    </p:anim>
                                    <p:anim calcmode="lin" valueType="num">
                                      <p:cBhvr additive="base">
                                        <p:cTn id="95" dur="500" fill="hold"/>
                                        <p:tgtEl>
                                          <p:spTgt spid="81"/>
                                        </p:tgtEl>
                                        <p:attrNameLst>
                                          <p:attrName>ppt_y</p:attrName>
                                        </p:attrNameLst>
                                      </p:cBhvr>
                                      <p:tavLst>
                                        <p:tav tm="0">
                                          <p:val>
                                            <p:strVal val="1+#ppt_h/2"/>
                                          </p:val>
                                        </p:tav>
                                        <p:tav tm="100000">
                                          <p:val>
                                            <p:strVal val="#ppt_y"/>
                                          </p:val>
                                        </p:tav>
                                      </p:tavLst>
                                    </p:anim>
                                  </p:childTnLst>
                                </p:cTn>
                              </p:par>
                            </p:childTnLst>
                          </p:cTn>
                        </p:par>
                        <p:par>
                          <p:cTn id="96" fill="hold">
                            <p:stCondLst>
                              <p:cond delay="500"/>
                            </p:stCondLst>
                            <p:childTnLst>
                              <p:par>
                                <p:cTn id="97" presetID="16" presetClass="entr" presetSubtype="37" fill="hold" nodeType="afterEffect">
                                  <p:stCondLst>
                                    <p:cond delay="0"/>
                                  </p:stCondLst>
                                  <p:childTnLst>
                                    <p:set>
                                      <p:cBhvr>
                                        <p:cTn id="98" dur="1" fill="hold">
                                          <p:stCondLst>
                                            <p:cond delay="0"/>
                                          </p:stCondLst>
                                        </p:cTn>
                                        <p:tgtEl>
                                          <p:spTgt spid="82"/>
                                        </p:tgtEl>
                                        <p:attrNameLst>
                                          <p:attrName>style.visibility</p:attrName>
                                        </p:attrNameLst>
                                      </p:cBhvr>
                                      <p:to>
                                        <p:strVal val="visible"/>
                                      </p:to>
                                    </p:set>
                                    <p:animEffect transition="in" filter="barn(outVertical)">
                                      <p:cBhvr>
                                        <p:cTn id="99" dur="500"/>
                                        <p:tgtEl>
                                          <p:spTgt spid="82"/>
                                        </p:tgtEl>
                                      </p:cBhvr>
                                    </p:animEffect>
                                  </p:childTnLst>
                                </p:cTn>
                              </p:par>
                            </p:childTnLst>
                          </p:cTn>
                        </p:par>
                        <p:par>
                          <p:cTn id="100" fill="hold">
                            <p:stCondLst>
                              <p:cond delay="1000"/>
                            </p:stCondLst>
                            <p:childTnLst>
                              <p:par>
                                <p:cTn id="101" presetID="16" presetClass="entr" presetSubtype="37" fill="hold" nodeType="afterEffect">
                                  <p:stCondLst>
                                    <p:cond delay="0"/>
                                  </p:stCondLst>
                                  <p:childTnLst>
                                    <p:set>
                                      <p:cBhvr>
                                        <p:cTn id="102" dur="1" fill="hold">
                                          <p:stCondLst>
                                            <p:cond delay="0"/>
                                          </p:stCondLst>
                                        </p:cTn>
                                        <p:tgtEl>
                                          <p:spTgt spid="85"/>
                                        </p:tgtEl>
                                        <p:attrNameLst>
                                          <p:attrName>style.visibility</p:attrName>
                                        </p:attrNameLst>
                                      </p:cBhvr>
                                      <p:to>
                                        <p:strVal val="visible"/>
                                      </p:to>
                                    </p:set>
                                    <p:animEffect transition="in" filter="barn(outVertical)">
                                      <p:cBhvr>
                                        <p:cTn id="103" dur="500"/>
                                        <p:tgtEl>
                                          <p:spTgt spid="85"/>
                                        </p:tgtEl>
                                      </p:cBhvr>
                                    </p:animEffect>
                                  </p:childTnLst>
                                </p:cTn>
                              </p:par>
                            </p:childTnLst>
                          </p:cTn>
                        </p:par>
                        <p:par>
                          <p:cTn id="104" fill="hold">
                            <p:stCondLst>
                              <p:cond delay="1500"/>
                            </p:stCondLst>
                            <p:childTnLst>
                              <p:par>
                                <p:cTn id="105" presetID="16" presetClass="entr" presetSubtype="37" fill="hold" nodeType="after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barn(outVertical)">
                                      <p:cBhvr>
                                        <p:cTn id="107" dur="500"/>
                                        <p:tgtEl>
                                          <p:spTgt spid="88"/>
                                        </p:tgtEl>
                                      </p:cBhvr>
                                    </p:animEffect>
                                  </p:childTnLst>
                                </p:cTn>
                              </p:par>
                            </p:childTnLst>
                          </p:cTn>
                        </p:par>
                        <p:par>
                          <p:cTn id="108" fill="hold">
                            <p:stCondLst>
                              <p:cond delay="2000"/>
                            </p:stCondLst>
                            <p:childTnLst>
                              <p:par>
                                <p:cTn id="109" presetID="55" presetClass="entr" presetSubtype="0" fill="hold" grpId="0" nodeType="afterEffect">
                                  <p:stCondLst>
                                    <p:cond delay="0"/>
                                  </p:stCondLst>
                                  <p:childTnLst>
                                    <p:set>
                                      <p:cBhvr>
                                        <p:cTn id="110" dur="1" fill="hold">
                                          <p:stCondLst>
                                            <p:cond delay="0"/>
                                          </p:stCondLst>
                                        </p:cTn>
                                        <p:tgtEl>
                                          <p:spTgt spid="91"/>
                                        </p:tgtEl>
                                        <p:attrNameLst>
                                          <p:attrName>style.visibility</p:attrName>
                                        </p:attrNameLst>
                                      </p:cBhvr>
                                      <p:to>
                                        <p:strVal val="visible"/>
                                      </p:to>
                                    </p:set>
                                    <p:anim calcmode="lin" valueType="num">
                                      <p:cBhvr>
                                        <p:cTn id="111" dur="1000" fill="hold"/>
                                        <p:tgtEl>
                                          <p:spTgt spid="91"/>
                                        </p:tgtEl>
                                        <p:attrNameLst>
                                          <p:attrName>ppt_w</p:attrName>
                                        </p:attrNameLst>
                                      </p:cBhvr>
                                      <p:tavLst>
                                        <p:tav tm="0">
                                          <p:val>
                                            <p:strVal val="#ppt_w*0.70"/>
                                          </p:val>
                                        </p:tav>
                                        <p:tav tm="100000">
                                          <p:val>
                                            <p:strVal val="#ppt_w"/>
                                          </p:val>
                                        </p:tav>
                                      </p:tavLst>
                                    </p:anim>
                                    <p:anim calcmode="lin" valueType="num">
                                      <p:cBhvr>
                                        <p:cTn id="112" dur="1000" fill="hold"/>
                                        <p:tgtEl>
                                          <p:spTgt spid="91"/>
                                        </p:tgtEl>
                                        <p:attrNameLst>
                                          <p:attrName>ppt_h</p:attrName>
                                        </p:attrNameLst>
                                      </p:cBhvr>
                                      <p:tavLst>
                                        <p:tav tm="0">
                                          <p:val>
                                            <p:strVal val="#ppt_h"/>
                                          </p:val>
                                        </p:tav>
                                        <p:tav tm="100000">
                                          <p:val>
                                            <p:strVal val="#ppt_h"/>
                                          </p:val>
                                        </p:tav>
                                      </p:tavLst>
                                    </p:anim>
                                    <p:animEffect transition="in" filter="fade">
                                      <p:cBhvr>
                                        <p:cTn id="113" dur="1000"/>
                                        <p:tgtEl>
                                          <p:spTgt spid="91"/>
                                        </p:tgtEl>
                                      </p:cBhvr>
                                    </p:animEffect>
                                  </p:childTnLst>
                                </p:cTn>
                              </p:par>
                            </p:childTnLst>
                          </p:cTn>
                        </p:par>
                        <p:par>
                          <p:cTn id="114" fill="hold">
                            <p:stCondLst>
                              <p:cond delay="3000"/>
                            </p:stCondLst>
                            <p:childTnLst>
                              <p:par>
                                <p:cTn id="115" presetID="14" presetClass="entr" presetSubtype="10" fill="hold" grpId="0" nodeType="afterEffect">
                                  <p:stCondLst>
                                    <p:cond delay="0"/>
                                  </p:stCondLst>
                                  <p:childTnLst>
                                    <p:set>
                                      <p:cBhvr>
                                        <p:cTn id="116" dur="1" fill="hold">
                                          <p:stCondLst>
                                            <p:cond delay="0"/>
                                          </p:stCondLst>
                                        </p:cTn>
                                        <p:tgtEl>
                                          <p:spTgt spid="92"/>
                                        </p:tgtEl>
                                        <p:attrNameLst>
                                          <p:attrName>style.visibility</p:attrName>
                                        </p:attrNameLst>
                                      </p:cBhvr>
                                      <p:to>
                                        <p:strVal val="visible"/>
                                      </p:to>
                                    </p:set>
                                    <p:animEffect transition="in" filter="randombar(horizontal)">
                                      <p:cBhvr>
                                        <p:cTn id="117" dur="500"/>
                                        <p:tgtEl>
                                          <p:spTgt spid="92"/>
                                        </p:tgtEl>
                                      </p:cBhvr>
                                    </p:animEffect>
                                  </p:childTnLst>
                                </p:cTn>
                              </p:par>
                            </p:childTnLst>
                          </p:cTn>
                        </p:par>
                        <p:par>
                          <p:cTn id="118" fill="hold">
                            <p:stCondLst>
                              <p:cond delay="3500"/>
                            </p:stCondLst>
                            <p:childTnLst>
                              <p:par>
                                <p:cTn id="119" presetID="55"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 calcmode="lin" valueType="num">
                                      <p:cBhvr>
                                        <p:cTn id="121" dur="1000" fill="hold"/>
                                        <p:tgtEl>
                                          <p:spTgt spid="93"/>
                                        </p:tgtEl>
                                        <p:attrNameLst>
                                          <p:attrName>ppt_w</p:attrName>
                                        </p:attrNameLst>
                                      </p:cBhvr>
                                      <p:tavLst>
                                        <p:tav tm="0">
                                          <p:val>
                                            <p:strVal val="#ppt_w*0.70"/>
                                          </p:val>
                                        </p:tav>
                                        <p:tav tm="100000">
                                          <p:val>
                                            <p:strVal val="#ppt_w"/>
                                          </p:val>
                                        </p:tav>
                                      </p:tavLst>
                                    </p:anim>
                                    <p:anim calcmode="lin" valueType="num">
                                      <p:cBhvr>
                                        <p:cTn id="122" dur="1000" fill="hold"/>
                                        <p:tgtEl>
                                          <p:spTgt spid="93"/>
                                        </p:tgtEl>
                                        <p:attrNameLst>
                                          <p:attrName>ppt_h</p:attrName>
                                        </p:attrNameLst>
                                      </p:cBhvr>
                                      <p:tavLst>
                                        <p:tav tm="0">
                                          <p:val>
                                            <p:strVal val="#ppt_h"/>
                                          </p:val>
                                        </p:tav>
                                        <p:tav tm="100000">
                                          <p:val>
                                            <p:strVal val="#ppt_h"/>
                                          </p:val>
                                        </p:tav>
                                      </p:tavLst>
                                    </p:anim>
                                    <p:animEffect transition="in" filter="fade">
                                      <p:cBhvr>
                                        <p:cTn id="123" dur="1000"/>
                                        <p:tgtEl>
                                          <p:spTgt spid="93"/>
                                        </p:tgtEl>
                                      </p:cBhvr>
                                    </p:animEffect>
                                  </p:childTnLst>
                                </p:cTn>
                              </p:par>
                            </p:childTnLst>
                          </p:cTn>
                        </p:par>
                        <p:par>
                          <p:cTn id="124" fill="hold">
                            <p:stCondLst>
                              <p:cond delay="4500"/>
                            </p:stCondLst>
                            <p:childTnLst>
                              <p:par>
                                <p:cTn id="125" presetID="14" presetClass="entr" presetSubtype="1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randombar(horizontal)">
                                      <p:cBhvr>
                                        <p:cTn id="127" dur="500"/>
                                        <p:tgtEl>
                                          <p:spTgt spid="94"/>
                                        </p:tgtEl>
                                      </p:cBhvr>
                                    </p:animEffect>
                                  </p:childTnLst>
                                </p:cTn>
                              </p:par>
                            </p:childTnLst>
                          </p:cTn>
                        </p:par>
                        <p:par>
                          <p:cTn id="128" fill="hold">
                            <p:stCondLst>
                              <p:cond delay="5000"/>
                            </p:stCondLst>
                            <p:childTnLst>
                              <p:par>
                                <p:cTn id="129" presetID="55"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 calcmode="lin" valueType="num">
                                      <p:cBhvr>
                                        <p:cTn id="131" dur="1000" fill="hold"/>
                                        <p:tgtEl>
                                          <p:spTgt spid="95"/>
                                        </p:tgtEl>
                                        <p:attrNameLst>
                                          <p:attrName>ppt_w</p:attrName>
                                        </p:attrNameLst>
                                      </p:cBhvr>
                                      <p:tavLst>
                                        <p:tav tm="0">
                                          <p:val>
                                            <p:strVal val="#ppt_w*0.70"/>
                                          </p:val>
                                        </p:tav>
                                        <p:tav tm="100000">
                                          <p:val>
                                            <p:strVal val="#ppt_w"/>
                                          </p:val>
                                        </p:tav>
                                      </p:tavLst>
                                    </p:anim>
                                    <p:anim calcmode="lin" valueType="num">
                                      <p:cBhvr>
                                        <p:cTn id="132" dur="1000" fill="hold"/>
                                        <p:tgtEl>
                                          <p:spTgt spid="95"/>
                                        </p:tgtEl>
                                        <p:attrNameLst>
                                          <p:attrName>ppt_h</p:attrName>
                                        </p:attrNameLst>
                                      </p:cBhvr>
                                      <p:tavLst>
                                        <p:tav tm="0">
                                          <p:val>
                                            <p:strVal val="#ppt_h"/>
                                          </p:val>
                                        </p:tav>
                                        <p:tav tm="100000">
                                          <p:val>
                                            <p:strVal val="#ppt_h"/>
                                          </p:val>
                                        </p:tav>
                                      </p:tavLst>
                                    </p:anim>
                                    <p:animEffect transition="in" filter="fade">
                                      <p:cBhvr>
                                        <p:cTn id="133" dur="1000"/>
                                        <p:tgtEl>
                                          <p:spTgt spid="95"/>
                                        </p:tgtEl>
                                      </p:cBhvr>
                                    </p:animEffect>
                                  </p:childTnLst>
                                </p:cTn>
                              </p:par>
                            </p:childTnLst>
                          </p:cTn>
                        </p:par>
                        <p:par>
                          <p:cTn id="134" fill="hold">
                            <p:stCondLst>
                              <p:cond delay="6000"/>
                            </p:stCondLst>
                            <p:childTnLst>
                              <p:par>
                                <p:cTn id="135" presetID="14" presetClass="entr" presetSubtype="10" fill="hold" grpId="0" nodeType="afterEffect">
                                  <p:stCondLst>
                                    <p:cond delay="0"/>
                                  </p:stCondLst>
                                  <p:childTnLst>
                                    <p:set>
                                      <p:cBhvr>
                                        <p:cTn id="136" dur="1" fill="hold">
                                          <p:stCondLst>
                                            <p:cond delay="0"/>
                                          </p:stCondLst>
                                        </p:cTn>
                                        <p:tgtEl>
                                          <p:spTgt spid="96"/>
                                        </p:tgtEl>
                                        <p:attrNameLst>
                                          <p:attrName>style.visibility</p:attrName>
                                        </p:attrNameLst>
                                      </p:cBhvr>
                                      <p:to>
                                        <p:strVal val="visible"/>
                                      </p:to>
                                    </p:set>
                                    <p:animEffect transition="in" filter="randombar(horizontal)">
                                      <p:cBhvr>
                                        <p:cTn id="13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62" grpId="0" animBg="1"/>
      <p:bldP spid="63" grpId="0"/>
      <p:bldP spid="64" grpId="0" animBg="1"/>
      <p:bldP spid="65" grpId="0"/>
      <p:bldP spid="66" grpId="0" animBg="1"/>
      <p:bldP spid="67" grpId="0"/>
      <p:bldP spid="68" grpId="0" animBg="1"/>
      <p:bldP spid="69" grpId="0" animBg="1"/>
      <p:bldP spid="79" grpId="0" animBg="1"/>
      <p:bldP spid="80" grpId="0" animBg="1"/>
      <p:bldP spid="81" grpId="0" animBg="1"/>
      <p:bldP spid="91" grpId="0"/>
      <p:bldP spid="92" grpId="0"/>
      <p:bldP spid="93" grpId="0"/>
      <p:bldP spid="94" grpId="0"/>
      <p:bldP spid="95" grpId="0"/>
      <p:bldP spid="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82">
            <a:extLst>
              <a:ext uri="{FF2B5EF4-FFF2-40B4-BE49-F238E27FC236}">
                <a16:creationId xmlns:a16="http://schemas.microsoft.com/office/drawing/2014/main" id="{FD2C12C0-1992-46D8-83B0-62F70DD8C1D8}"/>
              </a:ext>
            </a:extLst>
          </p:cNvPr>
          <p:cNvSpPr txBox="1"/>
          <p:nvPr/>
        </p:nvSpPr>
        <p:spPr>
          <a:xfrm>
            <a:off x="854423" y="305388"/>
            <a:ext cx="539538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工作总结报告</a:t>
            </a:r>
          </a:p>
        </p:txBody>
      </p:sp>
      <p:sp>
        <p:nvSpPr>
          <p:cNvPr id="40" name="文本框 83">
            <a:extLst>
              <a:ext uri="{FF2B5EF4-FFF2-40B4-BE49-F238E27FC236}">
                <a16:creationId xmlns:a16="http://schemas.microsoft.com/office/drawing/2014/main" id="{80B9E122-30A5-4804-8C1C-C7CCD9746D73}"/>
              </a:ext>
            </a:extLst>
          </p:cNvPr>
          <p:cNvSpPr txBox="1"/>
          <p:nvPr/>
        </p:nvSpPr>
        <p:spPr>
          <a:xfrm>
            <a:off x="854423" y="744327"/>
            <a:ext cx="5395381" cy="4833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a:p>
            <a:pPr>
              <a:lnSpc>
                <a:spcPct val="150000"/>
              </a:lnSpc>
            </a:pPr>
            <a:endParaRPr lang="zh-CN" altLang="en-US" sz="900" dirty="0">
              <a:solidFill>
                <a:schemeClr val="bg1">
                  <a:lumMod val="65000"/>
                </a:schemeClr>
              </a:solidFill>
              <a:cs typeface="+mn-ea"/>
              <a:sym typeface="+mn-lt"/>
            </a:endParaRPr>
          </a:p>
        </p:txBody>
      </p:sp>
      <p:sp>
        <p:nvSpPr>
          <p:cNvPr id="41" name="1">
            <a:extLst>
              <a:ext uri="{FF2B5EF4-FFF2-40B4-BE49-F238E27FC236}">
                <a16:creationId xmlns:a16="http://schemas.microsoft.com/office/drawing/2014/main" id="{9103A739-9408-47D1-A9DB-14C7E03E4B32}"/>
              </a:ext>
            </a:extLst>
          </p:cNvPr>
          <p:cNvSpPr/>
          <p:nvPr/>
        </p:nvSpPr>
        <p:spPr>
          <a:xfrm>
            <a:off x="870561" y="2269740"/>
            <a:ext cx="1245770" cy="1245320"/>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2" name="3">
            <a:extLst>
              <a:ext uri="{FF2B5EF4-FFF2-40B4-BE49-F238E27FC236}">
                <a16:creationId xmlns:a16="http://schemas.microsoft.com/office/drawing/2014/main" id="{AFFF5FBB-15F3-4DCD-BFE9-F4821090C4B2}"/>
              </a:ext>
            </a:extLst>
          </p:cNvPr>
          <p:cNvSpPr/>
          <p:nvPr/>
        </p:nvSpPr>
        <p:spPr>
          <a:xfrm>
            <a:off x="2432862" y="2035053"/>
            <a:ext cx="1689688" cy="1689077"/>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3" name="5">
            <a:extLst>
              <a:ext uri="{FF2B5EF4-FFF2-40B4-BE49-F238E27FC236}">
                <a16:creationId xmlns:a16="http://schemas.microsoft.com/office/drawing/2014/main" id="{F6D70E22-5FE6-4CC1-BF94-A28631EFC615}"/>
              </a:ext>
            </a:extLst>
          </p:cNvPr>
          <p:cNvSpPr/>
          <p:nvPr/>
        </p:nvSpPr>
        <p:spPr>
          <a:xfrm flipH="1">
            <a:off x="9187842" y="2269740"/>
            <a:ext cx="1245770" cy="1245320"/>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44" name="7">
            <a:extLst>
              <a:ext uri="{FF2B5EF4-FFF2-40B4-BE49-F238E27FC236}">
                <a16:creationId xmlns:a16="http://schemas.microsoft.com/office/drawing/2014/main" id="{F58A8EA6-6B30-40FE-B234-7986ED353A36}"/>
              </a:ext>
            </a:extLst>
          </p:cNvPr>
          <p:cNvSpPr/>
          <p:nvPr/>
        </p:nvSpPr>
        <p:spPr>
          <a:xfrm flipH="1">
            <a:off x="7181622" y="2035053"/>
            <a:ext cx="1689688" cy="1689077"/>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45" name="11">
            <a:extLst>
              <a:ext uri="{FF2B5EF4-FFF2-40B4-BE49-F238E27FC236}">
                <a16:creationId xmlns:a16="http://schemas.microsoft.com/office/drawing/2014/main" id="{E3FAC45C-BD8F-479F-9695-FBEADC99625C}"/>
              </a:ext>
            </a:extLst>
          </p:cNvPr>
          <p:cNvGrpSpPr/>
          <p:nvPr/>
        </p:nvGrpSpPr>
        <p:grpSpPr>
          <a:xfrm>
            <a:off x="4574706" y="1793437"/>
            <a:ext cx="2158537" cy="2157756"/>
            <a:chOff x="4982374" y="2208496"/>
            <a:chExt cx="2227648" cy="2227648"/>
          </a:xfrm>
          <a:effectLst>
            <a:outerShdw blurRad="101600" dist="50800" dir="2700000" algn="tl" rotWithShape="0">
              <a:prstClr val="black">
                <a:alpha val="40000"/>
              </a:prstClr>
            </a:outerShdw>
          </a:effectLst>
        </p:grpSpPr>
        <p:sp>
          <p:nvSpPr>
            <p:cNvPr id="46" name="12">
              <a:extLst>
                <a:ext uri="{FF2B5EF4-FFF2-40B4-BE49-F238E27FC236}">
                  <a16:creationId xmlns:a16="http://schemas.microsoft.com/office/drawing/2014/main" id="{67825C00-2D02-4665-A704-7C3A37B55792}"/>
                </a:ext>
              </a:extLst>
            </p:cNvPr>
            <p:cNvSpPr/>
            <p:nvPr/>
          </p:nvSpPr>
          <p:spPr>
            <a:xfrm>
              <a:off x="4982374"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50" name="Group 35">
              <a:extLst>
                <a:ext uri="{FF2B5EF4-FFF2-40B4-BE49-F238E27FC236}">
                  <a16:creationId xmlns:a16="http://schemas.microsoft.com/office/drawing/2014/main" id="{FBB7ADFA-97FD-4CE4-8A06-B6BEDFB87205}"/>
                </a:ext>
              </a:extLst>
            </p:cNvPr>
            <p:cNvGrpSpPr>
              <a:grpSpLocks noChangeAspect="1"/>
            </p:cNvGrpSpPr>
            <p:nvPr/>
          </p:nvGrpSpPr>
          <p:grpSpPr bwMode="auto">
            <a:xfrm>
              <a:off x="5112459" y="2218471"/>
              <a:ext cx="2016983" cy="1955861"/>
              <a:chOff x="3477" y="1809"/>
              <a:chExt cx="726" cy="704"/>
            </a:xfrm>
            <a:noFill/>
          </p:grpSpPr>
          <p:sp>
            <p:nvSpPr>
              <p:cNvPr id="51" name="Freeform 36">
                <a:extLst>
                  <a:ext uri="{FF2B5EF4-FFF2-40B4-BE49-F238E27FC236}">
                    <a16:creationId xmlns:a16="http://schemas.microsoft.com/office/drawing/2014/main" id="{38855A08-025B-4FF3-B502-125628C23FFF}"/>
                  </a:ext>
                </a:extLst>
              </p:cNvPr>
              <p:cNvSpPr>
                <a:spLocks/>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2" name="Freeform 37">
                <a:extLst>
                  <a:ext uri="{FF2B5EF4-FFF2-40B4-BE49-F238E27FC236}">
                    <a16:creationId xmlns:a16="http://schemas.microsoft.com/office/drawing/2014/main" id="{61CDA5DB-3303-4E56-AA3F-BF47637802E8}"/>
                  </a:ext>
                </a:extLst>
              </p:cNvPr>
              <p:cNvSpPr>
                <a:spLocks/>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3" name="Freeform 38">
                <a:extLst>
                  <a:ext uri="{FF2B5EF4-FFF2-40B4-BE49-F238E27FC236}">
                    <a16:creationId xmlns:a16="http://schemas.microsoft.com/office/drawing/2014/main" id="{97E4068B-FD1F-468B-B4A1-B8F39ADC93B0}"/>
                  </a:ext>
                </a:extLst>
              </p:cNvPr>
              <p:cNvSpPr>
                <a:spLocks/>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4" name="Freeform 39">
                <a:extLst>
                  <a:ext uri="{FF2B5EF4-FFF2-40B4-BE49-F238E27FC236}">
                    <a16:creationId xmlns:a16="http://schemas.microsoft.com/office/drawing/2014/main" id="{3FA96A7D-9F61-4AD0-92F6-06208FBB006C}"/>
                  </a:ext>
                </a:extLst>
              </p:cNvPr>
              <p:cNvSpPr>
                <a:spLocks/>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5" name="Freeform 40">
                <a:extLst>
                  <a:ext uri="{FF2B5EF4-FFF2-40B4-BE49-F238E27FC236}">
                    <a16:creationId xmlns:a16="http://schemas.microsoft.com/office/drawing/2014/main" id="{81354DB2-D4ED-4FB2-87C0-DABE05F0D2A3}"/>
                  </a:ext>
                </a:extLst>
              </p:cNvPr>
              <p:cNvSpPr>
                <a:spLocks/>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6" name="Freeform 41">
                <a:extLst>
                  <a:ext uri="{FF2B5EF4-FFF2-40B4-BE49-F238E27FC236}">
                    <a16:creationId xmlns:a16="http://schemas.microsoft.com/office/drawing/2014/main" id="{D2B5CF40-5614-4882-A2AC-886F77EEBCBD}"/>
                  </a:ext>
                </a:extLst>
              </p:cNvPr>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7" name="Freeform 42">
                <a:extLst>
                  <a:ext uri="{FF2B5EF4-FFF2-40B4-BE49-F238E27FC236}">
                    <a16:creationId xmlns:a16="http://schemas.microsoft.com/office/drawing/2014/main" id="{A1A37574-268F-419F-9963-4B4B549087E8}"/>
                  </a:ext>
                </a:extLst>
              </p:cNvPr>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58" name="Freeform 43">
                <a:extLst>
                  <a:ext uri="{FF2B5EF4-FFF2-40B4-BE49-F238E27FC236}">
                    <a16:creationId xmlns:a16="http://schemas.microsoft.com/office/drawing/2014/main" id="{EBB3023B-1BD1-487F-B62C-7B307011ED29}"/>
                  </a:ext>
                </a:extLst>
              </p:cNvPr>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60" name="Freeform 44">
                <a:extLst>
                  <a:ext uri="{FF2B5EF4-FFF2-40B4-BE49-F238E27FC236}">
                    <a16:creationId xmlns:a16="http://schemas.microsoft.com/office/drawing/2014/main" id="{9D3BC2F4-6F0E-473A-946A-9B5FEB20D359}"/>
                  </a:ext>
                </a:extLst>
              </p:cNvPr>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80" name="组合 79">
            <a:extLst>
              <a:ext uri="{FF2B5EF4-FFF2-40B4-BE49-F238E27FC236}">
                <a16:creationId xmlns:a16="http://schemas.microsoft.com/office/drawing/2014/main" id="{A7D3B1F2-3246-4CF0-9A8E-DDD63364B7EE}"/>
              </a:ext>
            </a:extLst>
          </p:cNvPr>
          <p:cNvGrpSpPr/>
          <p:nvPr/>
        </p:nvGrpSpPr>
        <p:grpSpPr>
          <a:xfrm>
            <a:off x="962447" y="2338753"/>
            <a:ext cx="1069141" cy="1068755"/>
            <a:chOff x="1325951" y="2846894"/>
            <a:chExt cx="1069141" cy="1068755"/>
          </a:xfrm>
        </p:grpSpPr>
        <p:sp>
          <p:nvSpPr>
            <p:cNvPr id="82" name="2">
              <a:extLst>
                <a:ext uri="{FF2B5EF4-FFF2-40B4-BE49-F238E27FC236}">
                  <a16:creationId xmlns:a16="http://schemas.microsoft.com/office/drawing/2014/main" id="{DE5ED262-FDFC-430B-B615-C0FFAF067CEB}"/>
                </a:ext>
              </a:extLst>
            </p:cNvPr>
            <p:cNvSpPr/>
            <p:nvPr/>
          </p:nvSpPr>
          <p:spPr>
            <a:xfrm>
              <a:off x="1325951" y="2846894"/>
              <a:ext cx="1069141" cy="1068755"/>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84" name="Group 8">
              <a:extLst>
                <a:ext uri="{FF2B5EF4-FFF2-40B4-BE49-F238E27FC236}">
                  <a16:creationId xmlns:a16="http://schemas.microsoft.com/office/drawing/2014/main" id="{8518BED1-B6E3-43F9-9C8D-17082460A511}"/>
                </a:ext>
              </a:extLst>
            </p:cNvPr>
            <p:cNvGrpSpPr>
              <a:grpSpLocks noChangeAspect="1"/>
            </p:cNvGrpSpPr>
            <p:nvPr/>
          </p:nvGrpSpPr>
          <p:grpSpPr bwMode="auto">
            <a:xfrm>
              <a:off x="1633964" y="3120231"/>
              <a:ext cx="453113" cy="496309"/>
              <a:chOff x="3437" y="2282"/>
              <a:chExt cx="679" cy="744"/>
            </a:xfrm>
            <a:solidFill>
              <a:srgbClr val="BDA992"/>
            </a:solidFill>
          </p:grpSpPr>
          <p:sp>
            <p:nvSpPr>
              <p:cNvPr id="85" name="Freeform 9">
                <a:extLst>
                  <a:ext uri="{FF2B5EF4-FFF2-40B4-BE49-F238E27FC236}">
                    <a16:creationId xmlns:a16="http://schemas.microsoft.com/office/drawing/2014/main" id="{F40B13B4-1240-43FB-89B4-AB9DEF16DB21}"/>
                  </a:ext>
                </a:extLst>
              </p:cNvPr>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86" name="Freeform 10">
                <a:extLst>
                  <a:ext uri="{FF2B5EF4-FFF2-40B4-BE49-F238E27FC236}">
                    <a16:creationId xmlns:a16="http://schemas.microsoft.com/office/drawing/2014/main" id="{3F93DD22-E289-44DB-806D-824081F5D926}"/>
                  </a:ext>
                </a:extLst>
              </p:cNvPr>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87" name="组合 86">
            <a:extLst>
              <a:ext uri="{FF2B5EF4-FFF2-40B4-BE49-F238E27FC236}">
                <a16:creationId xmlns:a16="http://schemas.microsoft.com/office/drawing/2014/main" id="{75E2A23F-41E4-4299-BE10-7E5AB126C107}"/>
              </a:ext>
            </a:extLst>
          </p:cNvPr>
          <p:cNvGrpSpPr/>
          <p:nvPr/>
        </p:nvGrpSpPr>
        <p:grpSpPr>
          <a:xfrm>
            <a:off x="2521095" y="2116792"/>
            <a:ext cx="1513224" cy="1512677"/>
            <a:chOff x="2884599" y="2624933"/>
            <a:chExt cx="1513224" cy="1512677"/>
          </a:xfrm>
        </p:grpSpPr>
        <p:sp>
          <p:nvSpPr>
            <p:cNvPr id="88" name="4">
              <a:extLst>
                <a:ext uri="{FF2B5EF4-FFF2-40B4-BE49-F238E27FC236}">
                  <a16:creationId xmlns:a16="http://schemas.microsoft.com/office/drawing/2014/main" id="{E63E33AA-302D-492D-B53C-B7A8D257D5E2}"/>
                </a:ext>
              </a:extLst>
            </p:cNvPr>
            <p:cNvSpPr/>
            <p:nvPr/>
          </p:nvSpPr>
          <p:spPr>
            <a:xfrm>
              <a:off x="2884599" y="2624933"/>
              <a:ext cx="1513224" cy="151267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89" name="Group 13">
              <a:extLst>
                <a:ext uri="{FF2B5EF4-FFF2-40B4-BE49-F238E27FC236}">
                  <a16:creationId xmlns:a16="http://schemas.microsoft.com/office/drawing/2014/main" id="{AA7A666B-CADB-4C9E-88F1-A489DF448249}"/>
                </a:ext>
              </a:extLst>
            </p:cNvPr>
            <p:cNvGrpSpPr>
              <a:grpSpLocks noChangeAspect="1"/>
            </p:cNvGrpSpPr>
            <p:nvPr/>
          </p:nvGrpSpPr>
          <p:grpSpPr bwMode="auto">
            <a:xfrm>
              <a:off x="3366802" y="3139841"/>
              <a:ext cx="548816" cy="555095"/>
              <a:chOff x="2426" y="2781"/>
              <a:chExt cx="593" cy="600"/>
            </a:xfrm>
            <a:solidFill>
              <a:srgbClr val="BDA992"/>
            </a:solidFill>
          </p:grpSpPr>
          <p:sp>
            <p:nvSpPr>
              <p:cNvPr id="97" name="Freeform 14">
                <a:extLst>
                  <a:ext uri="{FF2B5EF4-FFF2-40B4-BE49-F238E27FC236}">
                    <a16:creationId xmlns:a16="http://schemas.microsoft.com/office/drawing/2014/main" id="{2939E843-580B-4A1F-A160-EBB00D221794}"/>
                  </a:ext>
                </a:extLst>
              </p:cNvPr>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98" name="Freeform 15">
                <a:extLst>
                  <a:ext uri="{FF2B5EF4-FFF2-40B4-BE49-F238E27FC236}">
                    <a16:creationId xmlns:a16="http://schemas.microsoft.com/office/drawing/2014/main" id="{0E6A9692-36FD-45F1-A290-E3FA53F58C2D}"/>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99" name="组合 98">
            <a:extLst>
              <a:ext uri="{FF2B5EF4-FFF2-40B4-BE49-F238E27FC236}">
                <a16:creationId xmlns:a16="http://schemas.microsoft.com/office/drawing/2014/main" id="{1F06936B-7A8D-4BCD-B8D2-96D8FEC70A6D}"/>
              </a:ext>
            </a:extLst>
          </p:cNvPr>
          <p:cNvGrpSpPr/>
          <p:nvPr/>
        </p:nvGrpSpPr>
        <p:grpSpPr>
          <a:xfrm>
            <a:off x="7269854" y="2116792"/>
            <a:ext cx="1513224" cy="1512677"/>
            <a:chOff x="7633358" y="2624933"/>
            <a:chExt cx="1513224" cy="1512677"/>
          </a:xfrm>
        </p:grpSpPr>
        <p:sp>
          <p:nvSpPr>
            <p:cNvPr id="100" name="8">
              <a:extLst>
                <a:ext uri="{FF2B5EF4-FFF2-40B4-BE49-F238E27FC236}">
                  <a16:creationId xmlns:a16="http://schemas.microsoft.com/office/drawing/2014/main" id="{C6E51547-CFCB-4861-B42A-179B6FCF6FCF}"/>
                </a:ext>
              </a:extLst>
            </p:cNvPr>
            <p:cNvSpPr/>
            <p:nvPr/>
          </p:nvSpPr>
          <p:spPr>
            <a:xfrm>
              <a:off x="7633358" y="2624933"/>
              <a:ext cx="1513224" cy="1512677"/>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01" name="Group 18">
              <a:extLst>
                <a:ext uri="{FF2B5EF4-FFF2-40B4-BE49-F238E27FC236}">
                  <a16:creationId xmlns:a16="http://schemas.microsoft.com/office/drawing/2014/main" id="{B1916452-876F-4D96-ACEB-A7C146BAA868}"/>
                </a:ext>
              </a:extLst>
            </p:cNvPr>
            <p:cNvGrpSpPr>
              <a:grpSpLocks noChangeAspect="1"/>
            </p:cNvGrpSpPr>
            <p:nvPr/>
          </p:nvGrpSpPr>
          <p:grpSpPr bwMode="auto">
            <a:xfrm>
              <a:off x="8131919" y="3139115"/>
              <a:ext cx="480414" cy="447495"/>
              <a:chOff x="3802" y="2858"/>
              <a:chExt cx="616" cy="574"/>
            </a:xfrm>
            <a:solidFill>
              <a:srgbClr val="BDA992"/>
            </a:solidFill>
          </p:grpSpPr>
          <p:sp>
            <p:nvSpPr>
              <p:cNvPr id="102" name="Rectangle 19">
                <a:extLst>
                  <a:ext uri="{FF2B5EF4-FFF2-40B4-BE49-F238E27FC236}">
                    <a16:creationId xmlns:a16="http://schemas.microsoft.com/office/drawing/2014/main" id="{B671FC3E-1C8C-4E96-850D-42A010B8D4A6}"/>
                  </a:ext>
                </a:extLst>
              </p:cNvPr>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03" name="Rectangle 20">
                <a:extLst>
                  <a:ext uri="{FF2B5EF4-FFF2-40B4-BE49-F238E27FC236}">
                    <a16:creationId xmlns:a16="http://schemas.microsoft.com/office/drawing/2014/main" id="{E599D350-FD7F-4815-9CAA-048FC7FE3407}"/>
                  </a:ext>
                </a:extLst>
              </p:cNvPr>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04" name="Rectangle 21">
                <a:extLst>
                  <a:ext uri="{FF2B5EF4-FFF2-40B4-BE49-F238E27FC236}">
                    <a16:creationId xmlns:a16="http://schemas.microsoft.com/office/drawing/2014/main" id="{3471AA7D-C352-4994-8E43-AEC0AFFB0F37}"/>
                  </a:ext>
                </a:extLst>
              </p:cNvPr>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05" name="Rectangle 22">
                <a:extLst>
                  <a:ext uri="{FF2B5EF4-FFF2-40B4-BE49-F238E27FC236}">
                    <a16:creationId xmlns:a16="http://schemas.microsoft.com/office/drawing/2014/main" id="{814137EE-7048-4133-B284-6E5C2D658CC0}"/>
                  </a:ext>
                </a:extLst>
              </p:cNvPr>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06" name="Freeform 23">
                <a:extLst>
                  <a:ext uri="{FF2B5EF4-FFF2-40B4-BE49-F238E27FC236}">
                    <a16:creationId xmlns:a16="http://schemas.microsoft.com/office/drawing/2014/main" id="{92C8F87F-0903-46DA-9C6A-1B3300D395B4}"/>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107" name="组合 106">
            <a:extLst>
              <a:ext uri="{FF2B5EF4-FFF2-40B4-BE49-F238E27FC236}">
                <a16:creationId xmlns:a16="http://schemas.microsoft.com/office/drawing/2014/main" id="{538BD476-73A1-4B6E-986F-B304A641228A}"/>
              </a:ext>
            </a:extLst>
          </p:cNvPr>
          <p:cNvGrpSpPr/>
          <p:nvPr/>
        </p:nvGrpSpPr>
        <p:grpSpPr>
          <a:xfrm>
            <a:off x="9272585" y="2338753"/>
            <a:ext cx="1069141" cy="1068755"/>
            <a:chOff x="9636089" y="2846894"/>
            <a:chExt cx="1069141" cy="1068755"/>
          </a:xfrm>
        </p:grpSpPr>
        <p:sp>
          <p:nvSpPr>
            <p:cNvPr id="108" name="6">
              <a:extLst>
                <a:ext uri="{FF2B5EF4-FFF2-40B4-BE49-F238E27FC236}">
                  <a16:creationId xmlns:a16="http://schemas.microsoft.com/office/drawing/2014/main" id="{AC312ABD-1654-481B-87DD-28A39874A4EF}"/>
                </a:ext>
              </a:extLst>
            </p:cNvPr>
            <p:cNvSpPr/>
            <p:nvPr/>
          </p:nvSpPr>
          <p:spPr>
            <a:xfrm>
              <a:off x="9636089" y="2846894"/>
              <a:ext cx="1069141" cy="1068755"/>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109" name="Group 26">
              <a:extLst>
                <a:ext uri="{FF2B5EF4-FFF2-40B4-BE49-F238E27FC236}">
                  <a16:creationId xmlns:a16="http://schemas.microsoft.com/office/drawing/2014/main" id="{19BC0529-E812-48DD-BAC7-BC7718F64A12}"/>
                </a:ext>
              </a:extLst>
            </p:cNvPr>
            <p:cNvGrpSpPr>
              <a:grpSpLocks noChangeAspect="1"/>
            </p:cNvGrpSpPr>
            <p:nvPr/>
          </p:nvGrpSpPr>
          <p:grpSpPr bwMode="auto">
            <a:xfrm>
              <a:off x="9816511" y="3194057"/>
              <a:ext cx="752241" cy="372795"/>
              <a:chOff x="5676" y="2597"/>
              <a:chExt cx="1061" cy="526"/>
            </a:xfrm>
            <a:solidFill>
              <a:srgbClr val="BDA992"/>
            </a:solidFill>
          </p:grpSpPr>
          <p:sp>
            <p:nvSpPr>
              <p:cNvPr id="110" name="Freeform 27">
                <a:extLst>
                  <a:ext uri="{FF2B5EF4-FFF2-40B4-BE49-F238E27FC236}">
                    <a16:creationId xmlns:a16="http://schemas.microsoft.com/office/drawing/2014/main" id="{9BA43504-9307-4C22-A28D-45E9562A2A51}"/>
                  </a:ext>
                </a:extLst>
              </p:cNvPr>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1" name="Freeform 28">
                <a:extLst>
                  <a:ext uri="{FF2B5EF4-FFF2-40B4-BE49-F238E27FC236}">
                    <a16:creationId xmlns:a16="http://schemas.microsoft.com/office/drawing/2014/main" id="{267356AB-DC10-4974-A476-1A8EDD1A63D8}"/>
                  </a:ext>
                </a:extLst>
              </p:cNvPr>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2" name="Freeform 29">
                <a:extLst>
                  <a:ext uri="{FF2B5EF4-FFF2-40B4-BE49-F238E27FC236}">
                    <a16:creationId xmlns:a16="http://schemas.microsoft.com/office/drawing/2014/main" id="{804F2557-9C49-4A6A-8954-CB383FF0F7BE}"/>
                  </a:ext>
                </a:extLst>
              </p:cNvPr>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rgbClr val="315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3" name="Freeform 30">
                <a:extLst>
                  <a:ext uri="{FF2B5EF4-FFF2-40B4-BE49-F238E27FC236}">
                    <a16:creationId xmlns:a16="http://schemas.microsoft.com/office/drawing/2014/main" id="{D3D5EA35-1B87-487A-8D99-16519CD00B04}"/>
                  </a:ext>
                </a:extLst>
              </p:cNvPr>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4" name="Freeform 31">
                <a:extLst>
                  <a:ext uri="{FF2B5EF4-FFF2-40B4-BE49-F238E27FC236}">
                    <a16:creationId xmlns:a16="http://schemas.microsoft.com/office/drawing/2014/main" id="{3EF3E5AD-EBAE-4DD1-B181-8BAABED587AA}"/>
                  </a:ext>
                </a:extLst>
              </p:cNvPr>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5" name="Freeform 32">
                <a:extLst>
                  <a:ext uri="{FF2B5EF4-FFF2-40B4-BE49-F238E27FC236}">
                    <a16:creationId xmlns:a16="http://schemas.microsoft.com/office/drawing/2014/main" id="{03DBD3AD-CAA4-4055-9381-64CB54522FEC}"/>
                  </a:ext>
                </a:extLst>
              </p:cNvPr>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6" name="Freeform 33">
                <a:extLst>
                  <a:ext uri="{FF2B5EF4-FFF2-40B4-BE49-F238E27FC236}">
                    <a16:creationId xmlns:a16="http://schemas.microsoft.com/office/drawing/2014/main" id="{14DAE8D6-5B46-4C8C-A417-30D98E4DAD60}"/>
                  </a:ext>
                </a:extLst>
              </p:cNvPr>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7" name="Freeform 34">
                <a:extLst>
                  <a:ext uri="{FF2B5EF4-FFF2-40B4-BE49-F238E27FC236}">
                    <a16:creationId xmlns:a16="http://schemas.microsoft.com/office/drawing/2014/main" id="{8545A25D-BC7D-4E48-A106-31E2E2E38D20}"/>
                  </a:ext>
                </a:extLst>
              </p:cNvPr>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8" name="Freeform 35">
                <a:extLst>
                  <a:ext uri="{FF2B5EF4-FFF2-40B4-BE49-F238E27FC236}">
                    <a16:creationId xmlns:a16="http://schemas.microsoft.com/office/drawing/2014/main" id="{AC1A6887-717D-48E6-B27F-81EA61F8362D}"/>
                  </a:ext>
                </a:extLst>
              </p:cNvPr>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19" name="Freeform 36">
                <a:extLst>
                  <a:ext uri="{FF2B5EF4-FFF2-40B4-BE49-F238E27FC236}">
                    <a16:creationId xmlns:a16="http://schemas.microsoft.com/office/drawing/2014/main" id="{D25570EC-907D-48EB-B420-82F2B03CE28E}"/>
                  </a:ext>
                </a:extLst>
              </p:cNvPr>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20" name="Freeform 37">
                <a:extLst>
                  <a:ext uri="{FF2B5EF4-FFF2-40B4-BE49-F238E27FC236}">
                    <a16:creationId xmlns:a16="http://schemas.microsoft.com/office/drawing/2014/main" id="{F16BA7A8-3E2C-4774-BD03-5531A58F081A}"/>
                  </a:ext>
                </a:extLst>
              </p:cNvPr>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21" name="Freeform 38">
                <a:extLst>
                  <a:ext uri="{FF2B5EF4-FFF2-40B4-BE49-F238E27FC236}">
                    <a16:creationId xmlns:a16="http://schemas.microsoft.com/office/drawing/2014/main" id="{51E2E346-AF61-451C-8E10-0DD542D75371}"/>
                  </a:ext>
                </a:extLst>
              </p:cNvPr>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solidFill>
                <a:srgbClr val="3156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22" name="Freeform 39">
                <a:extLst>
                  <a:ext uri="{FF2B5EF4-FFF2-40B4-BE49-F238E27FC236}">
                    <a16:creationId xmlns:a16="http://schemas.microsoft.com/office/drawing/2014/main" id="{143AB69F-7CF5-4281-A0BC-9786B0A8CD85}"/>
                  </a:ext>
                </a:extLst>
              </p:cNvPr>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23" name="Freeform 40">
                <a:extLst>
                  <a:ext uri="{FF2B5EF4-FFF2-40B4-BE49-F238E27FC236}">
                    <a16:creationId xmlns:a16="http://schemas.microsoft.com/office/drawing/2014/main" id="{82A0A1CA-6A3F-40CF-BCEB-729E87DD9C60}"/>
                  </a:ext>
                </a:extLst>
              </p:cNvPr>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sp>
            <p:nvSpPr>
              <p:cNvPr id="124" name="Freeform 41">
                <a:extLst>
                  <a:ext uri="{FF2B5EF4-FFF2-40B4-BE49-F238E27FC236}">
                    <a16:creationId xmlns:a16="http://schemas.microsoft.com/office/drawing/2014/main" id="{16846DDA-79EB-4033-AA6D-AD0FFAECE6B0}"/>
                  </a:ext>
                </a:extLst>
              </p:cNvPr>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cs typeface="+mn-ea"/>
                  <a:sym typeface="+mn-lt"/>
                </a:endParaRPr>
              </a:p>
            </p:txBody>
          </p:sp>
        </p:grpSp>
      </p:grpSp>
      <p:grpSp>
        <p:nvGrpSpPr>
          <p:cNvPr id="125" name="51">
            <a:extLst>
              <a:ext uri="{FF2B5EF4-FFF2-40B4-BE49-F238E27FC236}">
                <a16:creationId xmlns:a16="http://schemas.microsoft.com/office/drawing/2014/main" id="{1C289179-3474-4E39-8D4B-303501BA08B7}"/>
              </a:ext>
            </a:extLst>
          </p:cNvPr>
          <p:cNvGrpSpPr/>
          <p:nvPr/>
        </p:nvGrpSpPr>
        <p:grpSpPr>
          <a:xfrm>
            <a:off x="2085658" y="2841865"/>
            <a:ext cx="375324" cy="60900"/>
            <a:chOff x="2490242" y="3398543"/>
            <a:chExt cx="375275" cy="60914"/>
          </a:xfrm>
        </p:grpSpPr>
        <p:sp>
          <p:nvSpPr>
            <p:cNvPr id="126" name="52">
              <a:extLst>
                <a:ext uri="{FF2B5EF4-FFF2-40B4-BE49-F238E27FC236}">
                  <a16:creationId xmlns:a16="http://schemas.microsoft.com/office/drawing/2014/main" id="{98DEF5F7-A77F-4929-A4CE-F11FB953C021}"/>
                </a:ext>
              </a:extLst>
            </p:cNvPr>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27" name="53">
              <a:extLst>
                <a:ext uri="{FF2B5EF4-FFF2-40B4-BE49-F238E27FC236}">
                  <a16:creationId xmlns:a16="http://schemas.microsoft.com/office/drawing/2014/main" id="{D27994D2-D896-40FC-A33A-13AACEE0DB9E}"/>
                </a:ext>
              </a:extLst>
            </p:cNvPr>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28" name="直接连接符 127">
              <a:extLst>
                <a:ext uri="{FF2B5EF4-FFF2-40B4-BE49-F238E27FC236}">
                  <a16:creationId xmlns:a16="http://schemas.microsoft.com/office/drawing/2014/main" id="{EB6ED1D4-ADE1-416B-8F0E-31277A286268}"/>
                </a:ext>
              </a:extLst>
            </p:cNvPr>
            <p:cNvCxnSpPr>
              <a:stCxn id="126" idx="6"/>
              <a:endCxn id="127"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29" name="55">
            <a:extLst>
              <a:ext uri="{FF2B5EF4-FFF2-40B4-BE49-F238E27FC236}">
                <a16:creationId xmlns:a16="http://schemas.microsoft.com/office/drawing/2014/main" id="{4B593C4A-49B0-4833-BD6B-8FE982543A0B}"/>
              </a:ext>
            </a:extLst>
          </p:cNvPr>
          <p:cNvGrpSpPr/>
          <p:nvPr/>
        </p:nvGrpSpPr>
        <p:grpSpPr>
          <a:xfrm>
            <a:off x="4100612" y="2841865"/>
            <a:ext cx="375324" cy="60900"/>
            <a:chOff x="2490242" y="3398543"/>
            <a:chExt cx="375275" cy="60914"/>
          </a:xfrm>
        </p:grpSpPr>
        <p:sp>
          <p:nvSpPr>
            <p:cNvPr id="130" name="56">
              <a:extLst>
                <a:ext uri="{FF2B5EF4-FFF2-40B4-BE49-F238E27FC236}">
                  <a16:creationId xmlns:a16="http://schemas.microsoft.com/office/drawing/2014/main" id="{27412BDE-5668-4CE0-9DA6-751C93BB2599}"/>
                </a:ext>
              </a:extLst>
            </p:cNvPr>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1" name="57">
              <a:extLst>
                <a:ext uri="{FF2B5EF4-FFF2-40B4-BE49-F238E27FC236}">
                  <a16:creationId xmlns:a16="http://schemas.microsoft.com/office/drawing/2014/main" id="{E08B9E4D-6D44-47D4-89D7-B56834F0B206}"/>
                </a:ext>
              </a:extLst>
            </p:cNvPr>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32" name="直接连接符 131">
              <a:extLst>
                <a:ext uri="{FF2B5EF4-FFF2-40B4-BE49-F238E27FC236}">
                  <a16:creationId xmlns:a16="http://schemas.microsoft.com/office/drawing/2014/main" id="{06157DE4-5864-4EC2-B079-524058F62D08}"/>
                </a:ext>
              </a:extLst>
            </p:cNvPr>
            <p:cNvCxnSpPr>
              <a:stCxn id="130" idx="6"/>
              <a:endCxn id="131"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33" name="59">
            <a:extLst>
              <a:ext uri="{FF2B5EF4-FFF2-40B4-BE49-F238E27FC236}">
                <a16:creationId xmlns:a16="http://schemas.microsoft.com/office/drawing/2014/main" id="{92BBC740-E9A3-496B-9B0C-17F60FEE0FE1}"/>
              </a:ext>
            </a:extLst>
          </p:cNvPr>
          <p:cNvGrpSpPr/>
          <p:nvPr/>
        </p:nvGrpSpPr>
        <p:grpSpPr>
          <a:xfrm>
            <a:off x="6830658" y="2841865"/>
            <a:ext cx="375324" cy="60900"/>
            <a:chOff x="2490242" y="3398543"/>
            <a:chExt cx="375275" cy="60914"/>
          </a:xfrm>
        </p:grpSpPr>
        <p:sp>
          <p:nvSpPr>
            <p:cNvPr id="134" name="60">
              <a:extLst>
                <a:ext uri="{FF2B5EF4-FFF2-40B4-BE49-F238E27FC236}">
                  <a16:creationId xmlns:a16="http://schemas.microsoft.com/office/drawing/2014/main" id="{F5DC88D5-1850-47E9-9FA3-54A34AE87F53}"/>
                </a:ext>
              </a:extLst>
            </p:cNvPr>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5" name="61">
              <a:extLst>
                <a:ext uri="{FF2B5EF4-FFF2-40B4-BE49-F238E27FC236}">
                  <a16:creationId xmlns:a16="http://schemas.microsoft.com/office/drawing/2014/main" id="{4A421A66-83F8-49BD-85ED-178B15E27DE6}"/>
                </a:ext>
              </a:extLst>
            </p:cNvPr>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36" name="直接连接符 135">
              <a:extLst>
                <a:ext uri="{FF2B5EF4-FFF2-40B4-BE49-F238E27FC236}">
                  <a16:creationId xmlns:a16="http://schemas.microsoft.com/office/drawing/2014/main" id="{969AA1F6-44AF-474B-B81F-AAA643325A04}"/>
                </a:ext>
              </a:extLst>
            </p:cNvPr>
            <p:cNvCxnSpPr>
              <a:stCxn id="134" idx="6"/>
              <a:endCxn id="135"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37" name="63">
            <a:extLst>
              <a:ext uri="{FF2B5EF4-FFF2-40B4-BE49-F238E27FC236}">
                <a16:creationId xmlns:a16="http://schemas.microsoft.com/office/drawing/2014/main" id="{37E497A5-9473-43D7-82CF-9292B0E304CC}"/>
              </a:ext>
            </a:extLst>
          </p:cNvPr>
          <p:cNvGrpSpPr/>
          <p:nvPr/>
        </p:nvGrpSpPr>
        <p:grpSpPr>
          <a:xfrm>
            <a:off x="8845497" y="2841865"/>
            <a:ext cx="375324" cy="60900"/>
            <a:chOff x="2490242" y="3398543"/>
            <a:chExt cx="375275" cy="60914"/>
          </a:xfrm>
        </p:grpSpPr>
        <p:sp>
          <p:nvSpPr>
            <p:cNvPr id="138" name="64">
              <a:extLst>
                <a:ext uri="{FF2B5EF4-FFF2-40B4-BE49-F238E27FC236}">
                  <a16:creationId xmlns:a16="http://schemas.microsoft.com/office/drawing/2014/main" id="{125260B2-9331-4AFC-875D-2CCE94F4D83C}"/>
                </a:ext>
              </a:extLst>
            </p:cNvPr>
            <p:cNvSpPr/>
            <p:nvPr/>
          </p:nvSpPr>
          <p:spPr>
            <a:xfrm>
              <a:off x="2490242"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39" name="65">
              <a:extLst>
                <a:ext uri="{FF2B5EF4-FFF2-40B4-BE49-F238E27FC236}">
                  <a16:creationId xmlns:a16="http://schemas.microsoft.com/office/drawing/2014/main" id="{DA9940E5-3A0C-405D-9BE8-ADC9C7AF8E57}"/>
                </a:ext>
              </a:extLst>
            </p:cNvPr>
            <p:cNvSpPr/>
            <p:nvPr/>
          </p:nvSpPr>
          <p:spPr>
            <a:xfrm>
              <a:off x="2804603" y="339854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40" name="直接连接符 139">
              <a:extLst>
                <a:ext uri="{FF2B5EF4-FFF2-40B4-BE49-F238E27FC236}">
                  <a16:creationId xmlns:a16="http://schemas.microsoft.com/office/drawing/2014/main" id="{D6AF1936-FFAD-4320-9852-7121E00B1F3C}"/>
                </a:ext>
              </a:extLst>
            </p:cNvPr>
            <p:cNvCxnSpPr>
              <a:stCxn id="138" idx="6"/>
              <a:endCxn id="139" idx="2"/>
            </p:cNvCxnSpPr>
            <p:nvPr/>
          </p:nvCxnSpPr>
          <p:spPr>
            <a:xfrm>
              <a:off x="2551156" y="3429000"/>
              <a:ext cx="253447" cy="0"/>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41" name="82">
            <a:extLst>
              <a:ext uri="{FF2B5EF4-FFF2-40B4-BE49-F238E27FC236}">
                <a16:creationId xmlns:a16="http://schemas.microsoft.com/office/drawing/2014/main" id="{8C618ADC-0842-422E-AD86-21C0E35AF475}"/>
              </a:ext>
            </a:extLst>
          </p:cNvPr>
          <p:cNvGrpSpPr/>
          <p:nvPr/>
        </p:nvGrpSpPr>
        <p:grpSpPr>
          <a:xfrm>
            <a:off x="2241376" y="2844394"/>
            <a:ext cx="64152" cy="1207857"/>
            <a:chOff x="2684043" y="2810333"/>
            <a:chExt cx="64144" cy="1208135"/>
          </a:xfrm>
        </p:grpSpPr>
        <p:sp>
          <p:nvSpPr>
            <p:cNvPr id="142" name="67">
              <a:extLst>
                <a:ext uri="{FF2B5EF4-FFF2-40B4-BE49-F238E27FC236}">
                  <a16:creationId xmlns:a16="http://schemas.microsoft.com/office/drawing/2014/main" id="{0A4C6AA5-555C-445E-AD43-8FA3713861D5}"/>
                </a:ext>
              </a:extLst>
            </p:cNvPr>
            <p:cNvSpPr/>
            <p:nvPr/>
          </p:nvSpPr>
          <p:spPr>
            <a:xfrm>
              <a:off x="2684043" y="2810333"/>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43" name="直接连接符 142">
              <a:extLst>
                <a:ext uri="{FF2B5EF4-FFF2-40B4-BE49-F238E27FC236}">
                  <a16:creationId xmlns:a16="http://schemas.microsoft.com/office/drawing/2014/main" id="{B57D90D1-B0E8-4576-BB11-25658A913BFF}"/>
                </a:ext>
              </a:extLst>
            </p:cNvPr>
            <p:cNvCxnSpPr>
              <a:stCxn id="142" idx="4"/>
            </p:cNvCxnSpPr>
            <p:nvPr/>
          </p:nvCxnSpPr>
          <p:spPr>
            <a:xfrm>
              <a:off x="2714500" y="2871246"/>
              <a:ext cx="0" cy="1118937"/>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4" name="74">
              <a:extLst>
                <a:ext uri="{FF2B5EF4-FFF2-40B4-BE49-F238E27FC236}">
                  <a16:creationId xmlns:a16="http://schemas.microsoft.com/office/drawing/2014/main" id="{AEECEC68-BD9C-4A4B-B77F-DECC4AEB00D3}"/>
                </a:ext>
              </a:extLst>
            </p:cNvPr>
            <p:cNvSpPr/>
            <p:nvPr/>
          </p:nvSpPr>
          <p:spPr>
            <a:xfrm>
              <a:off x="2687273" y="3957554"/>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45" name="组合 144">
            <a:extLst>
              <a:ext uri="{FF2B5EF4-FFF2-40B4-BE49-F238E27FC236}">
                <a16:creationId xmlns:a16="http://schemas.microsoft.com/office/drawing/2014/main" id="{42532569-6A39-4ED4-AD62-C01B723B2CE8}"/>
              </a:ext>
            </a:extLst>
          </p:cNvPr>
          <p:cNvGrpSpPr/>
          <p:nvPr/>
        </p:nvGrpSpPr>
        <p:grpSpPr>
          <a:xfrm>
            <a:off x="1928312" y="4030954"/>
            <a:ext cx="686967" cy="686719"/>
            <a:chOff x="2020147" y="4539095"/>
            <a:chExt cx="686967" cy="686719"/>
          </a:xfrm>
        </p:grpSpPr>
        <p:grpSp>
          <p:nvGrpSpPr>
            <p:cNvPr id="146" name="71">
              <a:extLst>
                <a:ext uri="{FF2B5EF4-FFF2-40B4-BE49-F238E27FC236}">
                  <a16:creationId xmlns:a16="http://schemas.microsoft.com/office/drawing/2014/main" id="{3D73036A-51FA-44DA-8286-7D8B3E8C0EC3}"/>
                </a:ext>
              </a:extLst>
            </p:cNvPr>
            <p:cNvGrpSpPr/>
            <p:nvPr/>
          </p:nvGrpSpPr>
          <p:grpSpPr>
            <a:xfrm>
              <a:off x="2020147" y="4539095"/>
              <a:ext cx="686967" cy="686719"/>
              <a:chOff x="1313407" y="4404486"/>
              <a:chExt cx="1245608" cy="1245608"/>
            </a:xfrm>
          </p:grpSpPr>
          <p:sp>
            <p:nvSpPr>
              <p:cNvPr id="148" name="72">
                <a:extLst>
                  <a:ext uri="{FF2B5EF4-FFF2-40B4-BE49-F238E27FC236}">
                    <a16:creationId xmlns:a16="http://schemas.microsoft.com/office/drawing/2014/main" id="{D8715C2E-9DB1-4B71-A440-AD77497D7C95}"/>
                  </a:ext>
                </a:extLst>
              </p:cNvPr>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49" name="73">
                <a:extLst>
                  <a:ext uri="{FF2B5EF4-FFF2-40B4-BE49-F238E27FC236}">
                    <a16:creationId xmlns:a16="http://schemas.microsoft.com/office/drawing/2014/main" id="{948C89C9-1FA4-4F66-9534-17AA6D9137FD}"/>
                  </a:ext>
                </a:extLst>
              </p:cNvPr>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47" name="111">
              <a:extLst>
                <a:ext uri="{FF2B5EF4-FFF2-40B4-BE49-F238E27FC236}">
                  <a16:creationId xmlns:a16="http://schemas.microsoft.com/office/drawing/2014/main" id="{AD1F9008-868E-4B51-9CD8-58950FE29B9E}"/>
                </a:ext>
              </a:extLst>
            </p:cNvPr>
            <p:cNvSpPr txBox="1"/>
            <p:nvPr/>
          </p:nvSpPr>
          <p:spPr>
            <a:xfrm>
              <a:off x="2065986" y="465350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01</a:t>
              </a:r>
              <a:endParaRPr lang="zh-CN" altLang="en-US" sz="2400" dirty="0">
                <a:solidFill>
                  <a:schemeClr val="accent1"/>
                </a:solidFill>
                <a:cs typeface="+mn-ea"/>
                <a:sym typeface="+mn-lt"/>
              </a:endParaRPr>
            </a:p>
          </p:txBody>
        </p:sp>
      </p:grpSp>
      <p:grpSp>
        <p:nvGrpSpPr>
          <p:cNvPr id="150" name="组合 149">
            <a:extLst>
              <a:ext uri="{FF2B5EF4-FFF2-40B4-BE49-F238E27FC236}">
                <a16:creationId xmlns:a16="http://schemas.microsoft.com/office/drawing/2014/main" id="{7B4ABD2D-B10B-4A09-BA33-85889F8AAD3A}"/>
              </a:ext>
            </a:extLst>
          </p:cNvPr>
          <p:cNvGrpSpPr/>
          <p:nvPr/>
        </p:nvGrpSpPr>
        <p:grpSpPr>
          <a:xfrm>
            <a:off x="8996317" y="2844394"/>
            <a:ext cx="64694" cy="1207850"/>
            <a:chOff x="9088152" y="3352535"/>
            <a:chExt cx="64694" cy="1207850"/>
          </a:xfrm>
        </p:grpSpPr>
        <p:grpSp>
          <p:nvGrpSpPr>
            <p:cNvPr id="151" name="102">
              <a:extLst>
                <a:ext uri="{FF2B5EF4-FFF2-40B4-BE49-F238E27FC236}">
                  <a16:creationId xmlns:a16="http://schemas.microsoft.com/office/drawing/2014/main" id="{31BFB657-43E8-426C-8BCE-7783C937AA69}"/>
                </a:ext>
              </a:extLst>
            </p:cNvPr>
            <p:cNvGrpSpPr/>
            <p:nvPr/>
          </p:nvGrpSpPr>
          <p:grpSpPr>
            <a:xfrm>
              <a:off x="9088152" y="3352535"/>
              <a:ext cx="60922" cy="1179580"/>
              <a:chOff x="9438105" y="2810338"/>
              <a:chExt cx="60914" cy="1179853"/>
            </a:xfrm>
          </p:grpSpPr>
          <p:sp>
            <p:nvSpPr>
              <p:cNvPr id="153" name="69">
                <a:extLst>
                  <a:ext uri="{FF2B5EF4-FFF2-40B4-BE49-F238E27FC236}">
                    <a16:creationId xmlns:a16="http://schemas.microsoft.com/office/drawing/2014/main" id="{8B148AA7-2774-4AF7-9C09-36E3694BF78A}"/>
                  </a:ext>
                </a:extLst>
              </p:cNvPr>
              <p:cNvSpPr/>
              <p:nvPr/>
            </p:nvSpPr>
            <p:spPr>
              <a:xfrm>
                <a:off x="9438105" y="281033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54" name="直接连接符 153">
                <a:extLst>
                  <a:ext uri="{FF2B5EF4-FFF2-40B4-BE49-F238E27FC236}">
                    <a16:creationId xmlns:a16="http://schemas.microsoft.com/office/drawing/2014/main" id="{BE024A7D-489E-4353-984B-430FEAEB6454}"/>
                  </a:ext>
                </a:extLst>
              </p:cNvPr>
              <p:cNvCxnSpPr>
                <a:stCxn id="153" idx="4"/>
              </p:cNvCxnSpPr>
              <p:nvPr/>
            </p:nvCxnSpPr>
            <p:spPr>
              <a:xfrm>
                <a:off x="9468562" y="2871252"/>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52" name="78">
              <a:extLst>
                <a:ext uri="{FF2B5EF4-FFF2-40B4-BE49-F238E27FC236}">
                  <a16:creationId xmlns:a16="http://schemas.microsoft.com/office/drawing/2014/main" id="{7B719CCB-CDB0-4A96-9C10-F7D83136882C}"/>
                </a:ext>
              </a:extLst>
            </p:cNvPr>
            <p:cNvSpPr/>
            <p:nvPr/>
          </p:nvSpPr>
          <p:spPr>
            <a:xfrm>
              <a:off x="9091924" y="4499485"/>
              <a:ext cx="60922" cy="60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55" name="组合 154">
            <a:extLst>
              <a:ext uri="{FF2B5EF4-FFF2-40B4-BE49-F238E27FC236}">
                <a16:creationId xmlns:a16="http://schemas.microsoft.com/office/drawing/2014/main" id="{26826D39-2E11-4C66-AE89-8F7450AB8DE7}"/>
              </a:ext>
            </a:extLst>
          </p:cNvPr>
          <p:cNvGrpSpPr/>
          <p:nvPr/>
        </p:nvGrpSpPr>
        <p:grpSpPr>
          <a:xfrm>
            <a:off x="8683795" y="4030954"/>
            <a:ext cx="686967" cy="686719"/>
            <a:chOff x="8775630" y="4539095"/>
            <a:chExt cx="686967" cy="686719"/>
          </a:xfrm>
        </p:grpSpPr>
        <p:grpSp>
          <p:nvGrpSpPr>
            <p:cNvPr id="156" name="75">
              <a:extLst>
                <a:ext uri="{FF2B5EF4-FFF2-40B4-BE49-F238E27FC236}">
                  <a16:creationId xmlns:a16="http://schemas.microsoft.com/office/drawing/2014/main" id="{EBD16BF8-FDC5-4C98-B768-DF419E1065A6}"/>
                </a:ext>
              </a:extLst>
            </p:cNvPr>
            <p:cNvGrpSpPr/>
            <p:nvPr/>
          </p:nvGrpSpPr>
          <p:grpSpPr>
            <a:xfrm>
              <a:off x="8775630" y="4539095"/>
              <a:ext cx="686967" cy="686719"/>
              <a:chOff x="1313407" y="4404486"/>
              <a:chExt cx="1245608" cy="1245608"/>
            </a:xfrm>
          </p:grpSpPr>
          <p:sp>
            <p:nvSpPr>
              <p:cNvPr id="158" name="76">
                <a:extLst>
                  <a:ext uri="{FF2B5EF4-FFF2-40B4-BE49-F238E27FC236}">
                    <a16:creationId xmlns:a16="http://schemas.microsoft.com/office/drawing/2014/main" id="{A3B3AEDD-14E7-4B85-9F82-C9C063B13AC1}"/>
                  </a:ext>
                </a:extLst>
              </p:cNvPr>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9" name="77">
                <a:extLst>
                  <a:ext uri="{FF2B5EF4-FFF2-40B4-BE49-F238E27FC236}">
                    <a16:creationId xmlns:a16="http://schemas.microsoft.com/office/drawing/2014/main" id="{320185D3-7F15-427E-8FFC-BDD115E5EE01}"/>
                  </a:ext>
                </a:extLst>
              </p:cNvPr>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57" name="112">
              <a:extLst>
                <a:ext uri="{FF2B5EF4-FFF2-40B4-BE49-F238E27FC236}">
                  <a16:creationId xmlns:a16="http://schemas.microsoft.com/office/drawing/2014/main" id="{CD361343-4422-429E-A2C0-D91B4BD5239E}"/>
                </a:ext>
              </a:extLst>
            </p:cNvPr>
            <p:cNvSpPr txBox="1"/>
            <p:nvPr/>
          </p:nvSpPr>
          <p:spPr>
            <a:xfrm>
              <a:off x="8833633" y="465350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03</a:t>
              </a:r>
              <a:endParaRPr lang="zh-CN" altLang="en-US" sz="2400" dirty="0">
                <a:solidFill>
                  <a:schemeClr val="accent1"/>
                </a:solidFill>
                <a:cs typeface="+mn-ea"/>
                <a:sym typeface="+mn-lt"/>
              </a:endParaRPr>
            </a:p>
          </p:txBody>
        </p:sp>
      </p:grpSp>
      <p:sp>
        <p:nvSpPr>
          <p:cNvPr id="160" name="弧形 159">
            <a:extLst>
              <a:ext uri="{FF2B5EF4-FFF2-40B4-BE49-F238E27FC236}">
                <a16:creationId xmlns:a16="http://schemas.microsoft.com/office/drawing/2014/main" id="{3FD25376-0373-4D76-9103-090EB01469F9}"/>
              </a:ext>
            </a:extLst>
          </p:cNvPr>
          <p:cNvSpPr/>
          <p:nvPr/>
        </p:nvSpPr>
        <p:spPr>
          <a:xfrm>
            <a:off x="4440991" y="1668002"/>
            <a:ext cx="2416454" cy="2408626"/>
          </a:xfrm>
          <a:prstGeom prst="arc">
            <a:avLst>
              <a:gd name="adj1" fmla="val 49290"/>
              <a:gd name="adj2" fmla="val 16215601"/>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prstClr val="black"/>
              </a:solidFill>
              <a:cs typeface="+mn-ea"/>
              <a:sym typeface="+mn-lt"/>
            </a:endParaRPr>
          </a:p>
        </p:txBody>
      </p:sp>
      <p:grpSp>
        <p:nvGrpSpPr>
          <p:cNvPr id="161" name="组合 160">
            <a:extLst>
              <a:ext uri="{FF2B5EF4-FFF2-40B4-BE49-F238E27FC236}">
                <a16:creationId xmlns:a16="http://schemas.microsoft.com/office/drawing/2014/main" id="{DB57F71A-931E-4EF1-BC4C-6F360F5A8B92}"/>
              </a:ext>
            </a:extLst>
          </p:cNvPr>
          <p:cNvGrpSpPr/>
          <p:nvPr/>
        </p:nvGrpSpPr>
        <p:grpSpPr>
          <a:xfrm>
            <a:off x="5667802" y="4061534"/>
            <a:ext cx="64694" cy="1207850"/>
            <a:chOff x="5759637" y="4569675"/>
            <a:chExt cx="64694" cy="1207850"/>
          </a:xfrm>
        </p:grpSpPr>
        <p:grpSp>
          <p:nvGrpSpPr>
            <p:cNvPr id="162" name="102">
              <a:extLst>
                <a:ext uri="{FF2B5EF4-FFF2-40B4-BE49-F238E27FC236}">
                  <a16:creationId xmlns:a16="http://schemas.microsoft.com/office/drawing/2014/main" id="{543851E3-3C77-4F19-A31B-D77C1327FE6C}"/>
                </a:ext>
              </a:extLst>
            </p:cNvPr>
            <p:cNvGrpSpPr/>
            <p:nvPr/>
          </p:nvGrpSpPr>
          <p:grpSpPr>
            <a:xfrm>
              <a:off x="5759637" y="4569675"/>
              <a:ext cx="60922" cy="1179580"/>
              <a:chOff x="9438105" y="2810338"/>
              <a:chExt cx="60914" cy="1179853"/>
            </a:xfrm>
          </p:grpSpPr>
          <p:sp>
            <p:nvSpPr>
              <p:cNvPr id="164" name="69">
                <a:extLst>
                  <a:ext uri="{FF2B5EF4-FFF2-40B4-BE49-F238E27FC236}">
                    <a16:creationId xmlns:a16="http://schemas.microsoft.com/office/drawing/2014/main" id="{F5E053C5-5A2E-42C7-9282-453B59291E9A}"/>
                  </a:ext>
                </a:extLst>
              </p:cNvPr>
              <p:cNvSpPr/>
              <p:nvPr/>
            </p:nvSpPr>
            <p:spPr>
              <a:xfrm>
                <a:off x="9438105" y="2810338"/>
                <a:ext cx="60914" cy="6091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cxnSp>
            <p:nvCxnSpPr>
              <p:cNvPr id="165" name="直接连接符 164">
                <a:extLst>
                  <a:ext uri="{FF2B5EF4-FFF2-40B4-BE49-F238E27FC236}">
                    <a16:creationId xmlns:a16="http://schemas.microsoft.com/office/drawing/2014/main" id="{375EE11A-2932-4F98-B70D-0691E7B88CC5}"/>
                  </a:ext>
                </a:extLst>
              </p:cNvPr>
              <p:cNvCxnSpPr>
                <a:stCxn id="164" idx="4"/>
              </p:cNvCxnSpPr>
              <p:nvPr/>
            </p:nvCxnSpPr>
            <p:spPr>
              <a:xfrm>
                <a:off x="9468562" y="2871252"/>
                <a:ext cx="0" cy="1118939"/>
              </a:xfrm>
              <a:prstGeom prst="line">
                <a:avLst/>
              </a:prstGeom>
              <a:ln w="15875">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63" name="78">
              <a:extLst>
                <a:ext uri="{FF2B5EF4-FFF2-40B4-BE49-F238E27FC236}">
                  <a16:creationId xmlns:a16="http://schemas.microsoft.com/office/drawing/2014/main" id="{A2494E41-AFFC-484F-8339-D01256929A1C}"/>
                </a:ext>
              </a:extLst>
            </p:cNvPr>
            <p:cNvSpPr/>
            <p:nvPr/>
          </p:nvSpPr>
          <p:spPr>
            <a:xfrm>
              <a:off x="5763409" y="5716625"/>
              <a:ext cx="60922" cy="60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166" name="组合 165">
            <a:extLst>
              <a:ext uri="{FF2B5EF4-FFF2-40B4-BE49-F238E27FC236}">
                <a16:creationId xmlns:a16="http://schemas.microsoft.com/office/drawing/2014/main" id="{851B7FDA-0E3C-4407-8FC1-F8BFAFD26077}"/>
              </a:ext>
            </a:extLst>
          </p:cNvPr>
          <p:cNvGrpSpPr/>
          <p:nvPr/>
        </p:nvGrpSpPr>
        <p:grpSpPr>
          <a:xfrm>
            <a:off x="5355280" y="5248094"/>
            <a:ext cx="686967" cy="686719"/>
            <a:chOff x="5447115" y="5756235"/>
            <a:chExt cx="686967" cy="686719"/>
          </a:xfrm>
        </p:grpSpPr>
        <p:grpSp>
          <p:nvGrpSpPr>
            <p:cNvPr id="167" name="75">
              <a:extLst>
                <a:ext uri="{FF2B5EF4-FFF2-40B4-BE49-F238E27FC236}">
                  <a16:creationId xmlns:a16="http://schemas.microsoft.com/office/drawing/2014/main" id="{16BD9384-DB37-4568-9AE5-A6408A0C96CD}"/>
                </a:ext>
              </a:extLst>
            </p:cNvPr>
            <p:cNvGrpSpPr/>
            <p:nvPr/>
          </p:nvGrpSpPr>
          <p:grpSpPr>
            <a:xfrm>
              <a:off x="5447115" y="5756235"/>
              <a:ext cx="686967" cy="686719"/>
              <a:chOff x="1313407" y="4404486"/>
              <a:chExt cx="1245608" cy="1245608"/>
            </a:xfrm>
          </p:grpSpPr>
          <p:sp>
            <p:nvSpPr>
              <p:cNvPr id="169" name="76">
                <a:extLst>
                  <a:ext uri="{FF2B5EF4-FFF2-40B4-BE49-F238E27FC236}">
                    <a16:creationId xmlns:a16="http://schemas.microsoft.com/office/drawing/2014/main" id="{11406A7F-06D9-40FB-A9AC-77F90A8AF109}"/>
                  </a:ext>
                </a:extLst>
              </p:cNvPr>
              <p:cNvSpPr/>
              <p:nvPr/>
            </p:nvSpPr>
            <p:spPr>
              <a:xfrm>
                <a:off x="1313407" y="4404486"/>
                <a:ext cx="1245608" cy="1245608"/>
              </a:xfrm>
              <a:prstGeom prst="ellipse">
                <a:avLst/>
              </a:prstGeom>
              <a:noFill/>
              <a:ln w="158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0" name="77">
                <a:extLst>
                  <a:ext uri="{FF2B5EF4-FFF2-40B4-BE49-F238E27FC236}">
                    <a16:creationId xmlns:a16="http://schemas.microsoft.com/office/drawing/2014/main" id="{133B8CE5-BB4F-427C-9D1D-24DDF095282D}"/>
                  </a:ext>
                </a:extLst>
              </p:cNvPr>
              <p:cNvSpPr/>
              <p:nvPr/>
            </p:nvSpPr>
            <p:spPr>
              <a:xfrm>
                <a:off x="1405281" y="4473515"/>
                <a:ext cx="1069002" cy="1069002"/>
              </a:xfrm>
              <a:prstGeom prst="ellipse">
                <a:avLst/>
              </a:prstGeom>
              <a:gradFill>
                <a:gsLst>
                  <a:gs pos="100000">
                    <a:schemeClr val="bg1">
                      <a:lumMod val="97000"/>
                    </a:schemeClr>
                  </a:gs>
                  <a:gs pos="0">
                    <a:schemeClr val="bg1">
                      <a:lumMod val="80000"/>
                    </a:schemeClr>
                  </a:gs>
                </a:gsLst>
                <a:lin ang="2700000" scaled="1"/>
              </a:gradFill>
              <a:ln w="19050">
                <a:gradFill flip="none" rotWithShape="1">
                  <a:gsLst>
                    <a:gs pos="0">
                      <a:schemeClr val="bg1"/>
                    </a:gs>
                    <a:gs pos="100000">
                      <a:schemeClr val="bg1">
                        <a:lumMod val="75000"/>
                      </a:schemeClr>
                    </a:gs>
                  </a:gsLst>
                  <a:lin ang="2700000" scaled="1"/>
                  <a:tileRect/>
                </a:grad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168" name="112">
              <a:extLst>
                <a:ext uri="{FF2B5EF4-FFF2-40B4-BE49-F238E27FC236}">
                  <a16:creationId xmlns:a16="http://schemas.microsoft.com/office/drawing/2014/main" id="{7C678E4A-1856-475E-ABA6-5F1E87CD03F8}"/>
                </a:ext>
              </a:extLst>
            </p:cNvPr>
            <p:cNvSpPr txBox="1"/>
            <p:nvPr/>
          </p:nvSpPr>
          <p:spPr>
            <a:xfrm>
              <a:off x="5505118" y="5870644"/>
              <a:ext cx="580162" cy="461558"/>
            </a:xfrm>
            <a:prstGeom prst="rect">
              <a:avLst/>
            </a:prstGeom>
            <a:noFill/>
          </p:spPr>
          <p:txBody>
            <a:bodyPr wrap="square" rtlCol="0">
              <a:spAutoFit/>
            </a:bodyPr>
            <a:lstStyle/>
            <a:p>
              <a:pPr algn="ctr"/>
              <a:r>
                <a:rPr lang="en-US" altLang="zh-CN" sz="2400" dirty="0">
                  <a:solidFill>
                    <a:schemeClr val="accent1"/>
                  </a:solidFill>
                  <a:cs typeface="+mn-ea"/>
                  <a:sym typeface="+mn-lt"/>
                </a:rPr>
                <a:t>02</a:t>
              </a:r>
              <a:endParaRPr lang="zh-CN" altLang="en-US" sz="2400" dirty="0">
                <a:solidFill>
                  <a:schemeClr val="accent1"/>
                </a:solidFill>
                <a:cs typeface="+mn-ea"/>
                <a:sym typeface="+mn-lt"/>
              </a:endParaRPr>
            </a:p>
          </p:txBody>
        </p:sp>
      </p:grpSp>
      <p:sp>
        <p:nvSpPr>
          <p:cNvPr id="171"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0C6462B5-6A19-406A-A142-8CF8472050E4}"/>
              </a:ext>
            </a:extLst>
          </p:cNvPr>
          <p:cNvSpPr/>
          <p:nvPr/>
        </p:nvSpPr>
        <p:spPr>
          <a:xfrm>
            <a:off x="2812803" y="3964648"/>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p>
        </p:txBody>
      </p:sp>
      <p:sp>
        <p:nvSpPr>
          <p:cNvPr id="172"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AEB093B6-7C2D-4D64-BED6-4E523E09342F}"/>
              </a:ext>
            </a:extLst>
          </p:cNvPr>
          <p:cNvSpPr/>
          <p:nvPr/>
        </p:nvSpPr>
        <p:spPr>
          <a:xfrm>
            <a:off x="6358541" y="4693282"/>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p>
        </p:txBody>
      </p:sp>
      <p:sp>
        <p:nvSpPr>
          <p:cNvPr id="173" name="Rectangle 8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a:extLst>
              <a:ext uri="{FF2B5EF4-FFF2-40B4-BE49-F238E27FC236}">
                <a16:creationId xmlns:a16="http://schemas.microsoft.com/office/drawing/2014/main" id="{C748F763-5A41-408A-BFAA-4457828E9BE8}"/>
              </a:ext>
            </a:extLst>
          </p:cNvPr>
          <p:cNvSpPr/>
          <p:nvPr/>
        </p:nvSpPr>
        <p:spPr>
          <a:xfrm>
            <a:off x="9647067" y="3964648"/>
            <a:ext cx="2064928" cy="1354217"/>
          </a:xfrm>
          <a:prstGeom prst="rect">
            <a:avLst/>
          </a:prstGeom>
        </p:spPr>
        <p:txBody>
          <a:bodyPr wrap="square">
            <a:spAutoFit/>
          </a:bodyPr>
          <a:lstStyle/>
          <a:p>
            <a:pPr>
              <a:lnSpc>
                <a:spcPct val="200000"/>
              </a:lnSpc>
            </a:pPr>
            <a:r>
              <a:rPr lang="zh-CN" altLang="en-US" sz="1400" dirty="0">
                <a:cs typeface="+mn-ea"/>
                <a:sym typeface="+mn-lt"/>
              </a:rPr>
              <a:t>在此添加标题</a:t>
            </a:r>
          </a:p>
          <a:p>
            <a:pPr>
              <a:lnSpc>
                <a:spcPct val="150000"/>
              </a:lnSpc>
            </a:pPr>
            <a:r>
              <a:rPr lang="zh-CN" altLang="en-US" sz="900" dirty="0">
                <a:solidFill>
                  <a:schemeClr val="bg1">
                    <a:lumMod val="50000"/>
                  </a:schemeClr>
                </a:solidFill>
                <a:cs typeface="+mn-ea"/>
                <a:sym typeface="+mn-lt"/>
              </a:rPr>
              <a:t>您的内容打在这里，或者通过复制您的文本后，在此框中选择粘贴，并选择只保留文字。您的内容打在这里，或者通过复制您的文本后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wheel(1)">
                                      <p:cBhvr>
                                        <p:cTn id="7" dur="2000"/>
                                        <p:tgtEl>
                                          <p:spTgt spid="160"/>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wipe(right)">
                                      <p:cBhvr>
                                        <p:cTn id="11" dur="500"/>
                                        <p:tgtEl>
                                          <p:spTgt spid="129"/>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33"/>
                                        </p:tgtEl>
                                        <p:attrNameLst>
                                          <p:attrName>style.visibility</p:attrName>
                                        </p:attrNameLst>
                                      </p:cBhvr>
                                      <p:to>
                                        <p:strVal val="visible"/>
                                      </p:to>
                                    </p:set>
                                    <p:animEffect transition="in" filter="wipe(left)">
                                      <p:cBhvr>
                                        <p:cTn id="15" dur="500"/>
                                        <p:tgtEl>
                                          <p:spTgt spid="133"/>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heel(1)">
                                      <p:cBhvr>
                                        <p:cTn id="19" dur="1000"/>
                                        <p:tgtEl>
                                          <p:spTgt spid="4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heel(1)">
                                      <p:cBhvr>
                                        <p:cTn id="22" dur="1000"/>
                                        <p:tgtEl>
                                          <p:spTgt spid="44"/>
                                        </p:tgtEl>
                                      </p:cBhvr>
                                    </p:animEffect>
                                  </p:childTnLst>
                                </p:cTn>
                              </p:par>
                            </p:childTnLst>
                          </p:cTn>
                        </p:par>
                        <p:par>
                          <p:cTn id="23" fill="hold">
                            <p:stCondLst>
                              <p:cond delay="4000"/>
                            </p:stCondLst>
                            <p:childTnLst>
                              <p:par>
                                <p:cTn id="24" presetID="22" presetClass="entr" presetSubtype="2" fill="hold" nodeType="after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wipe(right)">
                                      <p:cBhvr>
                                        <p:cTn id="26" dur="500"/>
                                        <p:tgtEl>
                                          <p:spTgt spid="125"/>
                                        </p:tgtEl>
                                      </p:cBhvr>
                                    </p:animEffect>
                                  </p:childTnLst>
                                </p:cTn>
                              </p:par>
                            </p:childTnLst>
                          </p:cTn>
                        </p:par>
                        <p:par>
                          <p:cTn id="27" fill="hold">
                            <p:stCondLst>
                              <p:cond delay="4500"/>
                            </p:stCondLst>
                            <p:childTnLst>
                              <p:par>
                                <p:cTn id="28" presetID="22" presetClass="entr" presetSubtype="8" fill="hold" nodeType="afterEffect">
                                  <p:stCondLst>
                                    <p:cond delay="0"/>
                                  </p:stCondLst>
                                  <p:childTnLst>
                                    <p:set>
                                      <p:cBhvr>
                                        <p:cTn id="29" dur="1" fill="hold">
                                          <p:stCondLst>
                                            <p:cond delay="0"/>
                                          </p:stCondLst>
                                        </p:cTn>
                                        <p:tgtEl>
                                          <p:spTgt spid="137"/>
                                        </p:tgtEl>
                                        <p:attrNameLst>
                                          <p:attrName>style.visibility</p:attrName>
                                        </p:attrNameLst>
                                      </p:cBhvr>
                                      <p:to>
                                        <p:strVal val="visible"/>
                                      </p:to>
                                    </p:set>
                                    <p:animEffect transition="in" filter="wipe(left)">
                                      <p:cBhvr>
                                        <p:cTn id="30" dur="500"/>
                                        <p:tgtEl>
                                          <p:spTgt spid="137"/>
                                        </p:tgtEl>
                                      </p:cBhvr>
                                    </p:animEffect>
                                  </p:childTnLst>
                                </p:cTn>
                              </p:par>
                            </p:childTnLst>
                          </p:cTn>
                        </p:par>
                        <p:par>
                          <p:cTn id="31" fill="hold">
                            <p:stCondLst>
                              <p:cond delay="5000"/>
                            </p:stCondLst>
                            <p:childTnLst>
                              <p:par>
                                <p:cTn id="32" presetID="21"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heel(1)">
                                      <p:cBhvr>
                                        <p:cTn id="34" dur="1000"/>
                                        <p:tgtEl>
                                          <p:spTgt spid="4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heel(1)">
                                      <p:cBhvr>
                                        <p:cTn id="37" dur="1000"/>
                                        <p:tgtEl>
                                          <p:spTgt spid="41"/>
                                        </p:tgtEl>
                                      </p:cBhvr>
                                    </p:animEffect>
                                  </p:childTnLst>
                                </p:cTn>
                              </p:par>
                            </p:childTnLst>
                          </p:cTn>
                        </p:par>
                        <p:par>
                          <p:cTn id="38" fill="hold">
                            <p:stCondLst>
                              <p:cond delay="6000"/>
                            </p:stCondLst>
                            <p:childTnLst>
                              <p:par>
                                <p:cTn id="39" presetID="53" presetClass="entr" presetSubtype="16"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 fill="hold"/>
                                        <p:tgtEl>
                                          <p:spTgt spid="45"/>
                                        </p:tgtEl>
                                        <p:attrNameLst>
                                          <p:attrName>ppt_w</p:attrName>
                                        </p:attrNameLst>
                                      </p:cBhvr>
                                      <p:tavLst>
                                        <p:tav tm="0">
                                          <p:val>
                                            <p:fltVal val="0"/>
                                          </p:val>
                                        </p:tav>
                                        <p:tav tm="100000">
                                          <p:val>
                                            <p:strVal val="#ppt_w"/>
                                          </p:val>
                                        </p:tav>
                                      </p:tavLst>
                                    </p:anim>
                                    <p:anim calcmode="lin" valueType="num">
                                      <p:cBhvr>
                                        <p:cTn id="42" dur="100" fill="hold"/>
                                        <p:tgtEl>
                                          <p:spTgt spid="45"/>
                                        </p:tgtEl>
                                        <p:attrNameLst>
                                          <p:attrName>ppt_h</p:attrName>
                                        </p:attrNameLst>
                                      </p:cBhvr>
                                      <p:tavLst>
                                        <p:tav tm="0">
                                          <p:val>
                                            <p:fltVal val="0"/>
                                          </p:val>
                                        </p:tav>
                                        <p:tav tm="100000">
                                          <p:val>
                                            <p:strVal val="#ppt_h"/>
                                          </p:val>
                                        </p:tav>
                                      </p:tavLst>
                                    </p:anim>
                                    <p:animEffect transition="in" filter="fade">
                                      <p:cBhvr>
                                        <p:cTn id="43" dur="100"/>
                                        <p:tgtEl>
                                          <p:spTgt spid="45"/>
                                        </p:tgtEl>
                                      </p:cBhvr>
                                    </p:animEffect>
                                  </p:childTnLst>
                                </p:cTn>
                              </p:par>
                              <p:par>
                                <p:cTn id="44" presetID="6" presetClass="emph" presetSubtype="0" fill="hold" nodeType="withEffect">
                                  <p:stCondLst>
                                    <p:cond delay="100"/>
                                  </p:stCondLst>
                                  <p:childTnLst>
                                    <p:animScale>
                                      <p:cBhvr>
                                        <p:cTn id="45" dur="100" fill="hold"/>
                                        <p:tgtEl>
                                          <p:spTgt spid="45"/>
                                        </p:tgtEl>
                                      </p:cBhvr>
                                      <p:by x="110000" y="110000"/>
                                    </p:animScale>
                                  </p:childTnLst>
                                </p:cTn>
                              </p:par>
                              <p:par>
                                <p:cTn id="46" presetID="6" presetClass="emph" presetSubtype="0" fill="hold" nodeType="withEffect">
                                  <p:stCondLst>
                                    <p:cond delay="200"/>
                                  </p:stCondLst>
                                  <p:childTnLst>
                                    <p:animScale>
                                      <p:cBhvr>
                                        <p:cTn id="47" dur="200" fill="hold"/>
                                        <p:tgtEl>
                                          <p:spTgt spid="45"/>
                                        </p:tgtEl>
                                      </p:cBhvr>
                                      <p:by x="90000" y="90000"/>
                                    </p:animScale>
                                  </p:childTnLst>
                                </p:cTn>
                              </p:par>
                              <p:par>
                                <p:cTn id="48" presetID="6" presetClass="emph" presetSubtype="0" fill="hold" nodeType="withEffect">
                                  <p:stCondLst>
                                    <p:cond delay="400"/>
                                  </p:stCondLst>
                                  <p:childTnLst>
                                    <p:animScale>
                                      <p:cBhvr>
                                        <p:cTn id="49" dur="100" fill="hold"/>
                                        <p:tgtEl>
                                          <p:spTgt spid="45"/>
                                        </p:tgtEl>
                                      </p:cBhvr>
                                      <p:by x="105000" y="105000"/>
                                    </p:animScale>
                                  </p:childTnLst>
                                </p:cTn>
                              </p:par>
                              <p:par>
                                <p:cTn id="50" presetID="6" presetClass="emph" presetSubtype="0" fill="hold" nodeType="withEffect">
                                  <p:stCondLst>
                                    <p:cond delay="500"/>
                                  </p:stCondLst>
                                  <p:childTnLst>
                                    <p:animScale>
                                      <p:cBhvr>
                                        <p:cTn id="51" dur="200" fill="hold"/>
                                        <p:tgtEl>
                                          <p:spTgt spid="45"/>
                                        </p:tgtEl>
                                      </p:cBhvr>
                                      <p:by x="95000" y="95000"/>
                                    </p:animScale>
                                  </p:childTnLst>
                                </p:cTn>
                              </p:par>
                            </p:childTnLst>
                          </p:cTn>
                        </p:par>
                        <p:par>
                          <p:cTn id="52" fill="hold">
                            <p:stCondLst>
                              <p:cond delay="6700"/>
                            </p:stCondLst>
                            <p:childTnLst>
                              <p:par>
                                <p:cTn id="53" presetID="53" presetClass="entr" presetSubtype="16" fill="hold"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p:cTn id="55" dur="100" fill="hold"/>
                                        <p:tgtEl>
                                          <p:spTgt spid="87"/>
                                        </p:tgtEl>
                                        <p:attrNameLst>
                                          <p:attrName>ppt_w</p:attrName>
                                        </p:attrNameLst>
                                      </p:cBhvr>
                                      <p:tavLst>
                                        <p:tav tm="0">
                                          <p:val>
                                            <p:fltVal val="0"/>
                                          </p:val>
                                        </p:tav>
                                        <p:tav tm="100000">
                                          <p:val>
                                            <p:strVal val="#ppt_w"/>
                                          </p:val>
                                        </p:tav>
                                      </p:tavLst>
                                    </p:anim>
                                    <p:anim calcmode="lin" valueType="num">
                                      <p:cBhvr>
                                        <p:cTn id="56" dur="100" fill="hold"/>
                                        <p:tgtEl>
                                          <p:spTgt spid="87"/>
                                        </p:tgtEl>
                                        <p:attrNameLst>
                                          <p:attrName>ppt_h</p:attrName>
                                        </p:attrNameLst>
                                      </p:cBhvr>
                                      <p:tavLst>
                                        <p:tav tm="0">
                                          <p:val>
                                            <p:fltVal val="0"/>
                                          </p:val>
                                        </p:tav>
                                        <p:tav tm="100000">
                                          <p:val>
                                            <p:strVal val="#ppt_h"/>
                                          </p:val>
                                        </p:tav>
                                      </p:tavLst>
                                    </p:anim>
                                    <p:animEffect transition="in" filter="fade">
                                      <p:cBhvr>
                                        <p:cTn id="57" dur="100"/>
                                        <p:tgtEl>
                                          <p:spTgt spid="87"/>
                                        </p:tgtEl>
                                      </p:cBhvr>
                                    </p:animEffect>
                                  </p:childTnLst>
                                </p:cTn>
                              </p:par>
                              <p:par>
                                <p:cTn id="58" presetID="6" presetClass="emph" presetSubtype="0" fill="hold" nodeType="withEffect">
                                  <p:stCondLst>
                                    <p:cond delay="100"/>
                                  </p:stCondLst>
                                  <p:childTnLst>
                                    <p:animScale>
                                      <p:cBhvr>
                                        <p:cTn id="59" dur="100" fill="hold"/>
                                        <p:tgtEl>
                                          <p:spTgt spid="87"/>
                                        </p:tgtEl>
                                      </p:cBhvr>
                                      <p:by x="110000" y="110000"/>
                                    </p:animScale>
                                  </p:childTnLst>
                                </p:cTn>
                              </p:par>
                              <p:par>
                                <p:cTn id="60" presetID="6" presetClass="emph" presetSubtype="0" fill="hold" nodeType="withEffect">
                                  <p:stCondLst>
                                    <p:cond delay="200"/>
                                  </p:stCondLst>
                                  <p:childTnLst>
                                    <p:animScale>
                                      <p:cBhvr>
                                        <p:cTn id="61" dur="200" fill="hold"/>
                                        <p:tgtEl>
                                          <p:spTgt spid="87"/>
                                        </p:tgtEl>
                                      </p:cBhvr>
                                      <p:by x="90000" y="90000"/>
                                    </p:animScale>
                                  </p:childTnLst>
                                </p:cTn>
                              </p:par>
                              <p:par>
                                <p:cTn id="62" presetID="6" presetClass="emph" presetSubtype="0" fill="hold" nodeType="withEffect">
                                  <p:stCondLst>
                                    <p:cond delay="400"/>
                                  </p:stCondLst>
                                  <p:childTnLst>
                                    <p:animScale>
                                      <p:cBhvr>
                                        <p:cTn id="63" dur="100" fill="hold"/>
                                        <p:tgtEl>
                                          <p:spTgt spid="87"/>
                                        </p:tgtEl>
                                      </p:cBhvr>
                                      <p:by x="105000" y="105000"/>
                                    </p:animScale>
                                  </p:childTnLst>
                                </p:cTn>
                              </p:par>
                              <p:par>
                                <p:cTn id="64" presetID="6" presetClass="emph" presetSubtype="0" fill="hold" nodeType="withEffect">
                                  <p:stCondLst>
                                    <p:cond delay="500"/>
                                  </p:stCondLst>
                                  <p:childTnLst>
                                    <p:animScale>
                                      <p:cBhvr>
                                        <p:cTn id="65" dur="200" fill="hold"/>
                                        <p:tgtEl>
                                          <p:spTgt spid="87"/>
                                        </p:tgtEl>
                                      </p:cBhvr>
                                      <p:by x="95000" y="95000"/>
                                    </p:animScale>
                                  </p:childTnLst>
                                </p:cTn>
                              </p:par>
                            </p:childTnLst>
                          </p:cTn>
                        </p:par>
                        <p:par>
                          <p:cTn id="66" fill="hold">
                            <p:stCondLst>
                              <p:cond delay="7400"/>
                            </p:stCondLst>
                            <p:childTnLst>
                              <p:par>
                                <p:cTn id="67" presetID="53" presetClass="entr" presetSubtype="16" fill="hold" nodeType="afterEffect">
                                  <p:stCondLst>
                                    <p:cond delay="0"/>
                                  </p:stCondLst>
                                  <p:childTnLst>
                                    <p:set>
                                      <p:cBhvr>
                                        <p:cTn id="68" dur="1" fill="hold">
                                          <p:stCondLst>
                                            <p:cond delay="0"/>
                                          </p:stCondLst>
                                        </p:cTn>
                                        <p:tgtEl>
                                          <p:spTgt spid="99"/>
                                        </p:tgtEl>
                                        <p:attrNameLst>
                                          <p:attrName>style.visibility</p:attrName>
                                        </p:attrNameLst>
                                      </p:cBhvr>
                                      <p:to>
                                        <p:strVal val="visible"/>
                                      </p:to>
                                    </p:set>
                                    <p:anim calcmode="lin" valueType="num">
                                      <p:cBhvr>
                                        <p:cTn id="69" dur="100" fill="hold"/>
                                        <p:tgtEl>
                                          <p:spTgt spid="99"/>
                                        </p:tgtEl>
                                        <p:attrNameLst>
                                          <p:attrName>ppt_w</p:attrName>
                                        </p:attrNameLst>
                                      </p:cBhvr>
                                      <p:tavLst>
                                        <p:tav tm="0">
                                          <p:val>
                                            <p:fltVal val="0"/>
                                          </p:val>
                                        </p:tav>
                                        <p:tav tm="100000">
                                          <p:val>
                                            <p:strVal val="#ppt_w"/>
                                          </p:val>
                                        </p:tav>
                                      </p:tavLst>
                                    </p:anim>
                                    <p:anim calcmode="lin" valueType="num">
                                      <p:cBhvr>
                                        <p:cTn id="70" dur="100" fill="hold"/>
                                        <p:tgtEl>
                                          <p:spTgt spid="99"/>
                                        </p:tgtEl>
                                        <p:attrNameLst>
                                          <p:attrName>ppt_h</p:attrName>
                                        </p:attrNameLst>
                                      </p:cBhvr>
                                      <p:tavLst>
                                        <p:tav tm="0">
                                          <p:val>
                                            <p:fltVal val="0"/>
                                          </p:val>
                                        </p:tav>
                                        <p:tav tm="100000">
                                          <p:val>
                                            <p:strVal val="#ppt_h"/>
                                          </p:val>
                                        </p:tav>
                                      </p:tavLst>
                                    </p:anim>
                                    <p:animEffect transition="in" filter="fade">
                                      <p:cBhvr>
                                        <p:cTn id="71" dur="100"/>
                                        <p:tgtEl>
                                          <p:spTgt spid="99"/>
                                        </p:tgtEl>
                                      </p:cBhvr>
                                    </p:animEffect>
                                  </p:childTnLst>
                                </p:cTn>
                              </p:par>
                              <p:par>
                                <p:cTn id="72" presetID="6" presetClass="emph" presetSubtype="0" fill="hold" nodeType="withEffect">
                                  <p:stCondLst>
                                    <p:cond delay="100"/>
                                  </p:stCondLst>
                                  <p:childTnLst>
                                    <p:animScale>
                                      <p:cBhvr>
                                        <p:cTn id="73" dur="100" fill="hold"/>
                                        <p:tgtEl>
                                          <p:spTgt spid="99"/>
                                        </p:tgtEl>
                                      </p:cBhvr>
                                      <p:by x="110000" y="110000"/>
                                    </p:animScale>
                                  </p:childTnLst>
                                </p:cTn>
                              </p:par>
                              <p:par>
                                <p:cTn id="74" presetID="6" presetClass="emph" presetSubtype="0" fill="hold" nodeType="withEffect">
                                  <p:stCondLst>
                                    <p:cond delay="200"/>
                                  </p:stCondLst>
                                  <p:childTnLst>
                                    <p:animScale>
                                      <p:cBhvr>
                                        <p:cTn id="75" dur="200" fill="hold"/>
                                        <p:tgtEl>
                                          <p:spTgt spid="99"/>
                                        </p:tgtEl>
                                      </p:cBhvr>
                                      <p:by x="90000" y="90000"/>
                                    </p:animScale>
                                  </p:childTnLst>
                                </p:cTn>
                              </p:par>
                              <p:par>
                                <p:cTn id="76" presetID="6" presetClass="emph" presetSubtype="0" fill="hold" nodeType="withEffect">
                                  <p:stCondLst>
                                    <p:cond delay="400"/>
                                  </p:stCondLst>
                                  <p:childTnLst>
                                    <p:animScale>
                                      <p:cBhvr>
                                        <p:cTn id="77" dur="100" fill="hold"/>
                                        <p:tgtEl>
                                          <p:spTgt spid="99"/>
                                        </p:tgtEl>
                                      </p:cBhvr>
                                      <p:by x="105000" y="105000"/>
                                    </p:animScale>
                                  </p:childTnLst>
                                </p:cTn>
                              </p:par>
                              <p:par>
                                <p:cTn id="78" presetID="6" presetClass="emph" presetSubtype="0" fill="hold" nodeType="withEffect">
                                  <p:stCondLst>
                                    <p:cond delay="500"/>
                                  </p:stCondLst>
                                  <p:childTnLst>
                                    <p:animScale>
                                      <p:cBhvr>
                                        <p:cTn id="79" dur="200" fill="hold"/>
                                        <p:tgtEl>
                                          <p:spTgt spid="99"/>
                                        </p:tgtEl>
                                      </p:cBhvr>
                                      <p:by x="95000" y="95000"/>
                                    </p:animScale>
                                  </p:childTnLst>
                                </p:cTn>
                              </p:par>
                            </p:childTnLst>
                          </p:cTn>
                        </p:par>
                        <p:par>
                          <p:cTn id="80" fill="hold">
                            <p:stCondLst>
                              <p:cond delay="8100"/>
                            </p:stCondLst>
                            <p:childTnLst>
                              <p:par>
                                <p:cTn id="81" presetID="53" presetClass="entr" presetSubtype="16"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100" fill="hold"/>
                                        <p:tgtEl>
                                          <p:spTgt spid="80"/>
                                        </p:tgtEl>
                                        <p:attrNameLst>
                                          <p:attrName>ppt_w</p:attrName>
                                        </p:attrNameLst>
                                      </p:cBhvr>
                                      <p:tavLst>
                                        <p:tav tm="0">
                                          <p:val>
                                            <p:fltVal val="0"/>
                                          </p:val>
                                        </p:tav>
                                        <p:tav tm="100000">
                                          <p:val>
                                            <p:strVal val="#ppt_w"/>
                                          </p:val>
                                        </p:tav>
                                      </p:tavLst>
                                    </p:anim>
                                    <p:anim calcmode="lin" valueType="num">
                                      <p:cBhvr>
                                        <p:cTn id="84" dur="100" fill="hold"/>
                                        <p:tgtEl>
                                          <p:spTgt spid="80"/>
                                        </p:tgtEl>
                                        <p:attrNameLst>
                                          <p:attrName>ppt_h</p:attrName>
                                        </p:attrNameLst>
                                      </p:cBhvr>
                                      <p:tavLst>
                                        <p:tav tm="0">
                                          <p:val>
                                            <p:fltVal val="0"/>
                                          </p:val>
                                        </p:tav>
                                        <p:tav tm="100000">
                                          <p:val>
                                            <p:strVal val="#ppt_h"/>
                                          </p:val>
                                        </p:tav>
                                      </p:tavLst>
                                    </p:anim>
                                    <p:animEffect transition="in" filter="fade">
                                      <p:cBhvr>
                                        <p:cTn id="85" dur="100"/>
                                        <p:tgtEl>
                                          <p:spTgt spid="80"/>
                                        </p:tgtEl>
                                      </p:cBhvr>
                                    </p:animEffect>
                                  </p:childTnLst>
                                </p:cTn>
                              </p:par>
                              <p:par>
                                <p:cTn id="86" presetID="6" presetClass="emph" presetSubtype="0" fill="hold" nodeType="withEffect">
                                  <p:stCondLst>
                                    <p:cond delay="100"/>
                                  </p:stCondLst>
                                  <p:childTnLst>
                                    <p:animScale>
                                      <p:cBhvr>
                                        <p:cTn id="87" dur="100" fill="hold"/>
                                        <p:tgtEl>
                                          <p:spTgt spid="80"/>
                                        </p:tgtEl>
                                      </p:cBhvr>
                                      <p:by x="110000" y="110000"/>
                                    </p:animScale>
                                  </p:childTnLst>
                                </p:cTn>
                              </p:par>
                              <p:par>
                                <p:cTn id="88" presetID="6" presetClass="emph" presetSubtype="0" fill="hold" nodeType="withEffect">
                                  <p:stCondLst>
                                    <p:cond delay="200"/>
                                  </p:stCondLst>
                                  <p:childTnLst>
                                    <p:animScale>
                                      <p:cBhvr>
                                        <p:cTn id="89" dur="200" fill="hold"/>
                                        <p:tgtEl>
                                          <p:spTgt spid="80"/>
                                        </p:tgtEl>
                                      </p:cBhvr>
                                      <p:by x="90000" y="90000"/>
                                    </p:animScale>
                                  </p:childTnLst>
                                </p:cTn>
                              </p:par>
                              <p:par>
                                <p:cTn id="90" presetID="6" presetClass="emph" presetSubtype="0" fill="hold" nodeType="withEffect">
                                  <p:stCondLst>
                                    <p:cond delay="400"/>
                                  </p:stCondLst>
                                  <p:childTnLst>
                                    <p:animScale>
                                      <p:cBhvr>
                                        <p:cTn id="91" dur="100" fill="hold"/>
                                        <p:tgtEl>
                                          <p:spTgt spid="80"/>
                                        </p:tgtEl>
                                      </p:cBhvr>
                                      <p:by x="105000" y="105000"/>
                                    </p:animScale>
                                  </p:childTnLst>
                                </p:cTn>
                              </p:par>
                              <p:par>
                                <p:cTn id="92" presetID="6" presetClass="emph" presetSubtype="0" fill="hold" nodeType="withEffect">
                                  <p:stCondLst>
                                    <p:cond delay="500"/>
                                  </p:stCondLst>
                                  <p:childTnLst>
                                    <p:animScale>
                                      <p:cBhvr>
                                        <p:cTn id="93" dur="200" fill="hold"/>
                                        <p:tgtEl>
                                          <p:spTgt spid="80"/>
                                        </p:tgtEl>
                                      </p:cBhvr>
                                      <p:by x="95000" y="95000"/>
                                    </p:animScale>
                                  </p:childTnLst>
                                </p:cTn>
                              </p:par>
                            </p:childTnLst>
                          </p:cTn>
                        </p:par>
                        <p:par>
                          <p:cTn id="94" fill="hold">
                            <p:stCondLst>
                              <p:cond delay="8800"/>
                            </p:stCondLst>
                            <p:childTnLst>
                              <p:par>
                                <p:cTn id="95" presetID="53" presetClass="entr" presetSubtype="16" fill="hold" nodeType="afterEffect">
                                  <p:stCondLst>
                                    <p:cond delay="0"/>
                                  </p:stCondLst>
                                  <p:childTnLst>
                                    <p:set>
                                      <p:cBhvr>
                                        <p:cTn id="96" dur="1" fill="hold">
                                          <p:stCondLst>
                                            <p:cond delay="0"/>
                                          </p:stCondLst>
                                        </p:cTn>
                                        <p:tgtEl>
                                          <p:spTgt spid="107"/>
                                        </p:tgtEl>
                                        <p:attrNameLst>
                                          <p:attrName>style.visibility</p:attrName>
                                        </p:attrNameLst>
                                      </p:cBhvr>
                                      <p:to>
                                        <p:strVal val="visible"/>
                                      </p:to>
                                    </p:set>
                                    <p:anim calcmode="lin" valueType="num">
                                      <p:cBhvr>
                                        <p:cTn id="97" dur="100" fill="hold"/>
                                        <p:tgtEl>
                                          <p:spTgt spid="107"/>
                                        </p:tgtEl>
                                        <p:attrNameLst>
                                          <p:attrName>ppt_w</p:attrName>
                                        </p:attrNameLst>
                                      </p:cBhvr>
                                      <p:tavLst>
                                        <p:tav tm="0">
                                          <p:val>
                                            <p:fltVal val="0"/>
                                          </p:val>
                                        </p:tav>
                                        <p:tav tm="100000">
                                          <p:val>
                                            <p:strVal val="#ppt_w"/>
                                          </p:val>
                                        </p:tav>
                                      </p:tavLst>
                                    </p:anim>
                                    <p:anim calcmode="lin" valueType="num">
                                      <p:cBhvr>
                                        <p:cTn id="98" dur="100" fill="hold"/>
                                        <p:tgtEl>
                                          <p:spTgt spid="107"/>
                                        </p:tgtEl>
                                        <p:attrNameLst>
                                          <p:attrName>ppt_h</p:attrName>
                                        </p:attrNameLst>
                                      </p:cBhvr>
                                      <p:tavLst>
                                        <p:tav tm="0">
                                          <p:val>
                                            <p:fltVal val="0"/>
                                          </p:val>
                                        </p:tav>
                                        <p:tav tm="100000">
                                          <p:val>
                                            <p:strVal val="#ppt_h"/>
                                          </p:val>
                                        </p:tav>
                                      </p:tavLst>
                                    </p:anim>
                                    <p:animEffect transition="in" filter="fade">
                                      <p:cBhvr>
                                        <p:cTn id="99" dur="100"/>
                                        <p:tgtEl>
                                          <p:spTgt spid="107"/>
                                        </p:tgtEl>
                                      </p:cBhvr>
                                    </p:animEffect>
                                  </p:childTnLst>
                                </p:cTn>
                              </p:par>
                              <p:par>
                                <p:cTn id="100" presetID="6" presetClass="emph" presetSubtype="0" fill="hold" nodeType="withEffect">
                                  <p:stCondLst>
                                    <p:cond delay="100"/>
                                  </p:stCondLst>
                                  <p:childTnLst>
                                    <p:animScale>
                                      <p:cBhvr>
                                        <p:cTn id="101" dur="100" fill="hold"/>
                                        <p:tgtEl>
                                          <p:spTgt spid="107"/>
                                        </p:tgtEl>
                                      </p:cBhvr>
                                      <p:by x="110000" y="110000"/>
                                    </p:animScale>
                                  </p:childTnLst>
                                </p:cTn>
                              </p:par>
                              <p:par>
                                <p:cTn id="102" presetID="6" presetClass="emph" presetSubtype="0" fill="hold" nodeType="withEffect">
                                  <p:stCondLst>
                                    <p:cond delay="200"/>
                                  </p:stCondLst>
                                  <p:childTnLst>
                                    <p:animScale>
                                      <p:cBhvr>
                                        <p:cTn id="103" dur="200" fill="hold"/>
                                        <p:tgtEl>
                                          <p:spTgt spid="107"/>
                                        </p:tgtEl>
                                      </p:cBhvr>
                                      <p:by x="90000" y="90000"/>
                                    </p:animScale>
                                  </p:childTnLst>
                                </p:cTn>
                              </p:par>
                              <p:par>
                                <p:cTn id="104" presetID="6" presetClass="emph" presetSubtype="0" fill="hold" nodeType="withEffect">
                                  <p:stCondLst>
                                    <p:cond delay="400"/>
                                  </p:stCondLst>
                                  <p:childTnLst>
                                    <p:animScale>
                                      <p:cBhvr>
                                        <p:cTn id="105" dur="100" fill="hold"/>
                                        <p:tgtEl>
                                          <p:spTgt spid="107"/>
                                        </p:tgtEl>
                                      </p:cBhvr>
                                      <p:by x="105000" y="105000"/>
                                    </p:animScale>
                                  </p:childTnLst>
                                </p:cTn>
                              </p:par>
                              <p:par>
                                <p:cTn id="106" presetID="6" presetClass="emph" presetSubtype="0" fill="hold" nodeType="withEffect">
                                  <p:stCondLst>
                                    <p:cond delay="500"/>
                                  </p:stCondLst>
                                  <p:childTnLst>
                                    <p:animScale>
                                      <p:cBhvr>
                                        <p:cTn id="107" dur="200" fill="hold"/>
                                        <p:tgtEl>
                                          <p:spTgt spid="107"/>
                                        </p:tgtEl>
                                      </p:cBhvr>
                                      <p:by x="95000" y="95000"/>
                                    </p:animScale>
                                  </p:childTnLst>
                                </p:cTn>
                              </p:par>
                            </p:childTnLst>
                          </p:cTn>
                        </p:par>
                        <p:par>
                          <p:cTn id="108" fill="hold">
                            <p:stCondLst>
                              <p:cond delay="9500"/>
                            </p:stCondLst>
                            <p:childTnLst>
                              <p:par>
                                <p:cTn id="109" presetID="22" presetClass="entr" presetSubtype="1" fill="hold" nodeType="afterEffect">
                                  <p:stCondLst>
                                    <p:cond delay="0"/>
                                  </p:stCondLst>
                                  <p:childTnLst>
                                    <p:set>
                                      <p:cBhvr>
                                        <p:cTn id="110" dur="1" fill="hold">
                                          <p:stCondLst>
                                            <p:cond delay="0"/>
                                          </p:stCondLst>
                                        </p:cTn>
                                        <p:tgtEl>
                                          <p:spTgt spid="141"/>
                                        </p:tgtEl>
                                        <p:attrNameLst>
                                          <p:attrName>style.visibility</p:attrName>
                                        </p:attrNameLst>
                                      </p:cBhvr>
                                      <p:to>
                                        <p:strVal val="visible"/>
                                      </p:to>
                                    </p:set>
                                    <p:animEffect transition="in" filter="wipe(up)">
                                      <p:cBhvr>
                                        <p:cTn id="111" dur="500"/>
                                        <p:tgtEl>
                                          <p:spTgt spid="141"/>
                                        </p:tgtEl>
                                      </p:cBhvr>
                                    </p:animEffect>
                                  </p:childTnLst>
                                </p:cTn>
                              </p:par>
                            </p:childTnLst>
                          </p:cTn>
                        </p:par>
                        <p:par>
                          <p:cTn id="112" fill="hold">
                            <p:stCondLst>
                              <p:cond delay="10000"/>
                            </p:stCondLst>
                            <p:childTnLst>
                              <p:par>
                                <p:cTn id="113" presetID="53" presetClass="entr" presetSubtype="16" fill="hold" nodeType="afterEffect">
                                  <p:stCondLst>
                                    <p:cond delay="0"/>
                                  </p:stCondLst>
                                  <p:childTnLst>
                                    <p:set>
                                      <p:cBhvr>
                                        <p:cTn id="114" dur="1" fill="hold">
                                          <p:stCondLst>
                                            <p:cond delay="0"/>
                                          </p:stCondLst>
                                        </p:cTn>
                                        <p:tgtEl>
                                          <p:spTgt spid="145"/>
                                        </p:tgtEl>
                                        <p:attrNameLst>
                                          <p:attrName>style.visibility</p:attrName>
                                        </p:attrNameLst>
                                      </p:cBhvr>
                                      <p:to>
                                        <p:strVal val="visible"/>
                                      </p:to>
                                    </p:set>
                                    <p:anim calcmode="lin" valueType="num">
                                      <p:cBhvr>
                                        <p:cTn id="115" dur="100" fill="hold"/>
                                        <p:tgtEl>
                                          <p:spTgt spid="145"/>
                                        </p:tgtEl>
                                        <p:attrNameLst>
                                          <p:attrName>ppt_w</p:attrName>
                                        </p:attrNameLst>
                                      </p:cBhvr>
                                      <p:tavLst>
                                        <p:tav tm="0">
                                          <p:val>
                                            <p:fltVal val="0"/>
                                          </p:val>
                                        </p:tav>
                                        <p:tav tm="100000">
                                          <p:val>
                                            <p:strVal val="#ppt_w"/>
                                          </p:val>
                                        </p:tav>
                                      </p:tavLst>
                                    </p:anim>
                                    <p:anim calcmode="lin" valueType="num">
                                      <p:cBhvr>
                                        <p:cTn id="116" dur="100" fill="hold"/>
                                        <p:tgtEl>
                                          <p:spTgt spid="145"/>
                                        </p:tgtEl>
                                        <p:attrNameLst>
                                          <p:attrName>ppt_h</p:attrName>
                                        </p:attrNameLst>
                                      </p:cBhvr>
                                      <p:tavLst>
                                        <p:tav tm="0">
                                          <p:val>
                                            <p:fltVal val="0"/>
                                          </p:val>
                                        </p:tav>
                                        <p:tav tm="100000">
                                          <p:val>
                                            <p:strVal val="#ppt_h"/>
                                          </p:val>
                                        </p:tav>
                                      </p:tavLst>
                                    </p:anim>
                                    <p:animEffect transition="in" filter="fade">
                                      <p:cBhvr>
                                        <p:cTn id="117" dur="100"/>
                                        <p:tgtEl>
                                          <p:spTgt spid="145"/>
                                        </p:tgtEl>
                                      </p:cBhvr>
                                    </p:animEffect>
                                  </p:childTnLst>
                                </p:cTn>
                              </p:par>
                              <p:par>
                                <p:cTn id="118" presetID="6" presetClass="emph" presetSubtype="0" fill="hold" nodeType="withEffect">
                                  <p:stCondLst>
                                    <p:cond delay="100"/>
                                  </p:stCondLst>
                                  <p:childTnLst>
                                    <p:animScale>
                                      <p:cBhvr>
                                        <p:cTn id="119" dur="100" fill="hold"/>
                                        <p:tgtEl>
                                          <p:spTgt spid="145"/>
                                        </p:tgtEl>
                                      </p:cBhvr>
                                      <p:by x="110000" y="110000"/>
                                    </p:animScale>
                                  </p:childTnLst>
                                </p:cTn>
                              </p:par>
                              <p:par>
                                <p:cTn id="120" presetID="6" presetClass="emph" presetSubtype="0" fill="hold" nodeType="withEffect">
                                  <p:stCondLst>
                                    <p:cond delay="200"/>
                                  </p:stCondLst>
                                  <p:childTnLst>
                                    <p:animScale>
                                      <p:cBhvr>
                                        <p:cTn id="121" dur="200" fill="hold"/>
                                        <p:tgtEl>
                                          <p:spTgt spid="145"/>
                                        </p:tgtEl>
                                      </p:cBhvr>
                                      <p:by x="90000" y="90000"/>
                                    </p:animScale>
                                  </p:childTnLst>
                                </p:cTn>
                              </p:par>
                              <p:par>
                                <p:cTn id="122" presetID="6" presetClass="emph" presetSubtype="0" fill="hold" nodeType="withEffect">
                                  <p:stCondLst>
                                    <p:cond delay="400"/>
                                  </p:stCondLst>
                                  <p:childTnLst>
                                    <p:animScale>
                                      <p:cBhvr>
                                        <p:cTn id="123" dur="100" fill="hold"/>
                                        <p:tgtEl>
                                          <p:spTgt spid="145"/>
                                        </p:tgtEl>
                                      </p:cBhvr>
                                      <p:by x="105000" y="105000"/>
                                    </p:animScale>
                                  </p:childTnLst>
                                </p:cTn>
                              </p:par>
                              <p:par>
                                <p:cTn id="124" presetID="6" presetClass="emph" presetSubtype="0" fill="hold" nodeType="withEffect">
                                  <p:stCondLst>
                                    <p:cond delay="500"/>
                                  </p:stCondLst>
                                  <p:childTnLst>
                                    <p:animScale>
                                      <p:cBhvr>
                                        <p:cTn id="125" dur="200" fill="hold"/>
                                        <p:tgtEl>
                                          <p:spTgt spid="145"/>
                                        </p:tgtEl>
                                      </p:cBhvr>
                                      <p:by x="95000" y="95000"/>
                                    </p:animScale>
                                  </p:childTnLst>
                                </p:cTn>
                              </p:par>
                              <p:par>
                                <p:cTn id="126" presetID="22" presetClass="entr" presetSubtype="8" fill="hold" grpId="0" nodeType="withEffect">
                                  <p:stCondLst>
                                    <p:cond delay="500"/>
                                  </p:stCondLst>
                                  <p:childTnLst>
                                    <p:set>
                                      <p:cBhvr>
                                        <p:cTn id="127" dur="1" fill="hold">
                                          <p:stCondLst>
                                            <p:cond delay="0"/>
                                          </p:stCondLst>
                                        </p:cTn>
                                        <p:tgtEl>
                                          <p:spTgt spid="171"/>
                                        </p:tgtEl>
                                        <p:attrNameLst>
                                          <p:attrName>style.visibility</p:attrName>
                                        </p:attrNameLst>
                                      </p:cBhvr>
                                      <p:to>
                                        <p:strVal val="visible"/>
                                      </p:to>
                                    </p:set>
                                    <p:animEffect transition="in" filter="wipe(left)">
                                      <p:cBhvr>
                                        <p:cTn id="128" dur="1000"/>
                                        <p:tgtEl>
                                          <p:spTgt spid="171"/>
                                        </p:tgtEl>
                                      </p:cBhvr>
                                    </p:animEffect>
                                  </p:childTnLst>
                                </p:cTn>
                              </p:par>
                            </p:childTnLst>
                          </p:cTn>
                        </p:par>
                        <p:par>
                          <p:cTn id="129" fill="hold">
                            <p:stCondLst>
                              <p:cond delay="11500"/>
                            </p:stCondLst>
                            <p:childTnLst>
                              <p:par>
                                <p:cTn id="130" presetID="22" presetClass="entr" presetSubtype="1" fill="hold" nodeType="afterEffect">
                                  <p:stCondLst>
                                    <p:cond delay="0"/>
                                  </p:stCondLst>
                                  <p:childTnLst>
                                    <p:set>
                                      <p:cBhvr>
                                        <p:cTn id="131" dur="1" fill="hold">
                                          <p:stCondLst>
                                            <p:cond delay="0"/>
                                          </p:stCondLst>
                                        </p:cTn>
                                        <p:tgtEl>
                                          <p:spTgt spid="161"/>
                                        </p:tgtEl>
                                        <p:attrNameLst>
                                          <p:attrName>style.visibility</p:attrName>
                                        </p:attrNameLst>
                                      </p:cBhvr>
                                      <p:to>
                                        <p:strVal val="visible"/>
                                      </p:to>
                                    </p:set>
                                    <p:animEffect transition="in" filter="wipe(up)">
                                      <p:cBhvr>
                                        <p:cTn id="132" dur="500"/>
                                        <p:tgtEl>
                                          <p:spTgt spid="161"/>
                                        </p:tgtEl>
                                      </p:cBhvr>
                                    </p:animEffect>
                                  </p:childTnLst>
                                </p:cTn>
                              </p:par>
                            </p:childTnLst>
                          </p:cTn>
                        </p:par>
                        <p:par>
                          <p:cTn id="133" fill="hold">
                            <p:stCondLst>
                              <p:cond delay="12000"/>
                            </p:stCondLst>
                            <p:childTnLst>
                              <p:par>
                                <p:cTn id="134" presetID="53" presetClass="entr" presetSubtype="16" fill="hold" nodeType="afterEffect">
                                  <p:stCondLst>
                                    <p:cond delay="0"/>
                                  </p:stCondLst>
                                  <p:childTnLst>
                                    <p:set>
                                      <p:cBhvr>
                                        <p:cTn id="135" dur="1" fill="hold">
                                          <p:stCondLst>
                                            <p:cond delay="0"/>
                                          </p:stCondLst>
                                        </p:cTn>
                                        <p:tgtEl>
                                          <p:spTgt spid="166"/>
                                        </p:tgtEl>
                                        <p:attrNameLst>
                                          <p:attrName>style.visibility</p:attrName>
                                        </p:attrNameLst>
                                      </p:cBhvr>
                                      <p:to>
                                        <p:strVal val="visible"/>
                                      </p:to>
                                    </p:set>
                                    <p:anim calcmode="lin" valueType="num">
                                      <p:cBhvr>
                                        <p:cTn id="136" dur="100" fill="hold"/>
                                        <p:tgtEl>
                                          <p:spTgt spid="166"/>
                                        </p:tgtEl>
                                        <p:attrNameLst>
                                          <p:attrName>ppt_w</p:attrName>
                                        </p:attrNameLst>
                                      </p:cBhvr>
                                      <p:tavLst>
                                        <p:tav tm="0">
                                          <p:val>
                                            <p:fltVal val="0"/>
                                          </p:val>
                                        </p:tav>
                                        <p:tav tm="100000">
                                          <p:val>
                                            <p:strVal val="#ppt_w"/>
                                          </p:val>
                                        </p:tav>
                                      </p:tavLst>
                                    </p:anim>
                                    <p:anim calcmode="lin" valueType="num">
                                      <p:cBhvr>
                                        <p:cTn id="137" dur="100" fill="hold"/>
                                        <p:tgtEl>
                                          <p:spTgt spid="166"/>
                                        </p:tgtEl>
                                        <p:attrNameLst>
                                          <p:attrName>ppt_h</p:attrName>
                                        </p:attrNameLst>
                                      </p:cBhvr>
                                      <p:tavLst>
                                        <p:tav tm="0">
                                          <p:val>
                                            <p:fltVal val="0"/>
                                          </p:val>
                                        </p:tav>
                                        <p:tav tm="100000">
                                          <p:val>
                                            <p:strVal val="#ppt_h"/>
                                          </p:val>
                                        </p:tav>
                                      </p:tavLst>
                                    </p:anim>
                                    <p:animEffect transition="in" filter="fade">
                                      <p:cBhvr>
                                        <p:cTn id="138" dur="100"/>
                                        <p:tgtEl>
                                          <p:spTgt spid="166"/>
                                        </p:tgtEl>
                                      </p:cBhvr>
                                    </p:animEffect>
                                  </p:childTnLst>
                                </p:cTn>
                              </p:par>
                              <p:par>
                                <p:cTn id="139" presetID="6" presetClass="emph" presetSubtype="0" fill="hold" nodeType="withEffect">
                                  <p:stCondLst>
                                    <p:cond delay="100"/>
                                  </p:stCondLst>
                                  <p:childTnLst>
                                    <p:animScale>
                                      <p:cBhvr>
                                        <p:cTn id="140" dur="100" fill="hold"/>
                                        <p:tgtEl>
                                          <p:spTgt spid="166"/>
                                        </p:tgtEl>
                                      </p:cBhvr>
                                      <p:by x="110000" y="110000"/>
                                    </p:animScale>
                                  </p:childTnLst>
                                </p:cTn>
                              </p:par>
                              <p:par>
                                <p:cTn id="141" presetID="6" presetClass="emph" presetSubtype="0" fill="hold" nodeType="withEffect">
                                  <p:stCondLst>
                                    <p:cond delay="200"/>
                                  </p:stCondLst>
                                  <p:childTnLst>
                                    <p:animScale>
                                      <p:cBhvr>
                                        <p:cTn id="142" dur="200" fill="hold"/>
                                        <p:tgtEl>
                                          <p:spTgt spid="166"/>
                                        </p:tgtEl>
                                      </p:cBhvr>
                                      <p:by x="90000" y="90000"/>
                                    </p:animScale>
                                  </p:childTnLst>
                                </p:cTn>
                              </p:par>
                              <p:par>
                                <p:cTn id="143" presetID="6" presetClass="emph" presetSubtype="0" fill="hold" nodeType="withEffect">
                                  <p:stCondLst>
                                    <p:cond delay="400"/>
                                  </p:stCondLst>
                                  <p:childTnLst>
                                    <p:animScale>
                                      <p:cBhvr>
                                        <p:cTn id="144" dur="100" fill="hold"/>
                                        <p:tgtEl>
                                          <p:spTgt spid="166"/>
                                        </p:tgtEl>
                                      </p:cBhvr>
                                      <p:by x="105000" y="105000"/>
                                    </p:animScale>
                                  </p:childTnLst>
                                </p:cTn>
                              </p:par>
                              <p:par>
                                <p:cTn id="145" presetID="6" presetClass="emph" presetSubtype="0" fill="hold" nodeType="withEffect">
                                  <p:stCondLst>
                                    <p:cond delay="500"/>
                                  </p:stCondLst>
                                  <p:childTnLst>
                                    <p:animScale>
                                      <p:cBhvr>
                                        <p:cTn id="146" dur="200" fill="hold"/>
                                        <p:tgtEl>
                                          <p:spTgt spid="166"/>
                                        </p:tgtEl>
                                      </p:cBhvr>
                                      <p:by x="95000" y="95000"/>
                                    </p:animScale>
                                  </p:childTnLst>
                                </p:cTn>
                              </p:par>
                              <p:par>
                                <p:cTn id="147" presetID="22" presetClass="entr" presetSubtype="8" fill="hold" grpId="0" nodeType="withEffect">
                                  <p:stCondLst>
                                    <p:cond delay="500"/>
                                  </p:stCondLst>
                                  <p:childTnLst>
                                    <p:set>
                                      <p:cBhvr>
                                        <p:cTn id="148" dur="1" fill="hold">
                                          <p:stCondLst>
                                            <p:cond delay="0"/>
                                          </p:stCondLst>
                                        </p:cTn>
                                        <p:tgtEl>
                                          <p:spTgt spid="172"/>
                                        </p:tgtEl>
                                        <p:attrNameLst>
                                          <p:attrName>style.visibility</p:attrName>
                                        </p:attrNameLst>
                                      </p:cBhvr>
                                      <p:to>
                                        <p:strVal val="visible"/>
                                      </p:to>
                                    </p:set>
                                    <p:animEffect transition="in" filter="wipe(left)">
                                      <p:cBhvr>
                                        <p:cTn id="149" dur="1000"/>
                                        <p:tgtEl>
                                          <p:spTgt spid="172"/>
                                        </p:tgtEl>
                                      </p:cBhvr>
                                    </p:animEffect>
                                  </p:childTnLst>
                                </p:cTn>
                              </p:par>
                            </p:childTnLst>
                          </p:cTn>
                        </p:par>
                        <p:par>
                          <p:cTn id="150" fill="hold">
                            <p:stCondLst>
                              <p:cond delay="13500"/>
                            </p:stCondLst>
                            <p:childTnLst>
                              <p:par>
                                <p:cTn id="151" presetID="22" presetClass="entr" presetSubtype="1" fill="hold" nodeType="afterEffect">
                                  <p:stCondLst>
                                    <p:cond delay="0"/>
                                  </p:stCondLst>
                                  <p:childTnLst>
                                    <p:set>
                                      <p:cBhvr>
                                        <p:cTn id="152" dur="1" fill="hold">
                                          <p:stCondLst>
                                            <p:cond delay="0"/>
                                          </p:stCondLst>
                                        </p:cTn>
                                        <p:tgtEl>
                                          <p:spTgt spid="150"/>
                                        </p:tgtEl>
                                        <p:attrNameLst>
                                          <p:attrName>style.visibility</p:attrName>
                                        </p:attrNameLst>
                                      </p:cBhvr>
                                      <p:to>
                                        <p:strVal val="visible"/>
                                      </p:to>
                                    </p:set>
                                    <p:animEffect transition="in" filter="wipe(up)">
                                      <p:cBhvr>
                                        <p:cTn id="153" dur="500"/>
                                        <p:tgtEl>
                                          <p:spTgt spid="150"/>
                                        </p:tgtEl>
                                      </p:cBhvr>
                                    </p:animEffect>
                                  </p:childTnLst>
                                </p:cTn>
                              </p:par>
                            </p:childTnLst>
                          </p:cTn>
                        </p:par>
                        <p:par>
                          <p:cTn id="154" fill="hold">
                            <p:stCondLst>
                              <p:cond delay="14000"/>
                            </p:stCondLst>
                            <p:childTnLst>
                              <p:par>
                                <p:cTn id="155" presetID="53" presetClass="entr" presetSubtype="16" fill="hold" nodeType="afterEffect">
                                  <p:stCondLst>
                                    <p:cond delay="0"/>
                                  </p:stCondLst>
                                  <p:childTnLst>
                                    <p:set>
                                      <p:cBhvr>
                                        <p:cTn id="156" dur="1" fill="hold">
                                          <p:stCondLst>
                                            <p:cond delay="0"/>
                                          </p:stCondLst>
                                        </p:cTn>
                                        <p:tgtEl>
                                          <p:spTgt spid="155"/>
                                        </p:tgtEl>
                                        <p:attrNameLst>
                                          <p:attrName>style.visibility</p:attrName>
                                        </p:attrNameLst>
                                      </p:cBhvr>
                                      <p:to>
                                        <p:strVal val="visible"/>
                                      </p:to>
                                    </p:set>
                                    <p:anim calcmode="lin" valueType="num">
                                      <p:cBhvr>
                                        <p:cTn id="157" dur="100" fill="hold"/>
                                        <p:tgtEl>
                                          <p:spTgt spid="155"/>
                                        </p:tgtEl>
                                        <p:attrNameLst>
                                          <p:attrName>ppt_w</p:attrName>
                                        </p:attrNameLst>
                                      </p:cBhvr>
                                      <p:tavLst>
                                        <p:tav tm="0">
                                          <p:val>
                                            <p:fltVal val="0"/>
                                          </p:val>
                                        </p:tav>
                                        <p:tav tm="100000">
                                          <p:val>
                                            <p:strVal val="#ppt_w"/>
                                          </p:val>
                                        </p:tav>
                                      </p:tavLst>
                                    </p:anim>
                                    <p:anim calcmode="lin" valueType="num">
                                      <p:cBhvr>
                                        <p:cTn id="158" dur="100" fill="hold"/>
                                        <p:tgtEl>
                                          <p:spTgt spid="155"/>
                                        </p:tgtEl>
                                        <p:attrNameLst>
                                          <p:attrName>ppt_h</p:attrName>
                                        </p:attrNameLst>
                                      </p:cBhvr>
                                      <p:tavLst>
                                        <p:tav tm="0">
                                          <p:val>
                                            <p:fltVal val="0"/>
                                          </p:val>
                                        </p:tav>
                                        <p:tav tm="100000">
                                          <p:val>
                                            <p:strVal val="#ppt_h"/>
                                          </p:val>
                                        </p:tav>
                                      </p:tavLst>
                                    </p:anim>
                                    <p:animEffect transition="in" filter="fade">
                                      <p:cBhvr>
                                        <p:cTn id="159" dur="100"/>
                                        <p:tgtEl>
                                          <p:spTgt spid="155"/>
                                        </p:tgtEl>
                                      </p:cBhvr>
                                    </p:animEffect>
                                  </p:childTnLst>
                                </p:cTn>
                              </p:par>
                              <p:par>
                                <p:cTn id="160" presetID="6" presetClass="emph" presetSubtype="0" fill="hold" nodeType="withEffect">
                                  <p:stCondLst>
                                    <p:cond delay="100"/>
                                  </p:stCondLst>
                                  <p:childTnLst>
                                    <p:animScale>
                                      <p:cBhvr>
                                        <p:cTn id="161" dur="100" fill="hold"/>
                                        <p:tgtEl>
                                          <p:spTgt spid="155"/>
                                        </p:tgtEl>
                                      </p:cBhvr>
                                      <p:by x="110000" y="110000"/>
                                    </p:animScale>
                                  </p:childTnLst>
                                </p:cTn>
                              </p:par>
                              <p:par>
                                <p:cTn id="162" presetID="6" presetClass="emph" presetSubtype="0" fill="hold" nodeType="withEffect">
                                  <p:stCondLst>
                                    <p:cond delay="200"/>
                                  </p:stCondLst>
                                  <p:childTnLst>
                                    <p:animScale>
                                      <p:cBhvr>
                                        <p:cTn id="163" dur="200" fill="hold"/>
                                        <p:tgtEl>
                                          <p:spTgt spid="155"/>
                                        </p:tgtEl>
                                      </p:cBhvr>
                                      <p:by x="90000" y="90000"/>
                                    </p:animScale>
                                  </p:childTnLst>
                                </p:cTn>
                              </p:par>
                              <p:par>
                                <p:cTn id="164" presetID="6" presetClass="emph" presetSubtype="0" fill="hold" nodeType="withEffect">
                                  <p:stCondLst>
                                    <p:cond delay="400"/>
                                  </p:stCondLst>
                                  <p:childTnLst>
                                    <p:animScale>
                                      <p:cBhvr>
                                        <p:cTn id="165" dur="100" fill="hold"/>
                                        <p:tgtEl>
                                          <p:spTgt spid="155"/>
                                        </p:tgtEl>
                                      </p:cBhvr>
                                      <p:by x="105000" y="105000"/>
                                    </p:animScale>
                                  </p:childTnLst>
                                </p:cTn>
                              </p:par>
                              <p:par>
                                <p:cTn id="166" presetID="6" presetClass="emph" presetSubtype="0" fill="hold" nodeType="withEffect">
                                  <p:stCondLst>
                                    <p:cond delay="500"/>
                                  </p:stCondLst>
                                  <p:childTnLst>
                                    <p:animScale>
                                      <p:cBhvr>
                                        <p:cTn id="167" dur="200" fill="hold"/>
                                        <p:tgtEl>
                                          <p:spTgt spid="155"/>
                                        </p:tgtEl>
                                      </p:cBhvr>
                                      <p:by x="95000" y="95000"/>
                                    </p:animScale>
                                  </p:childTnLst>
                                </p:cTn>
                              </p:par>
                              <p:par>
                                <p:cTn id="168" presetID="22" presetClass="entr" presetSubtype="8" fill="hold" grpId="0" nodeType="withEffect">
                                  <p:stCondLst>
                                    <p:cond delay="500"/>
                                  </p:stCondLst>
                                  <p:childTnLst>
                                    <p:set>
                                      <p:cBhvr>
                                        <p:cTn id="169" dur="1" fill="hold">
                                          <p:stCondLst>
                                            <p:cond delay="0"/>
                                          </p:stCondLst>
                                        </p:cTn>
                                        <p:tgtEl>
                                          <p:spTgt spid="173"/>
                                        </p:tgtEl>
                                        <p:attrNameLst>
                                          <p:attrName>style.visibility</p:attrName>
                                        </p:attrNameLst>
                                      </p:cBhvr>
                                      <p:to>
                                        <p:strVal val="visible"/>
                                      </p:to>
                                    </p:set>
                                    <p:animEffect transition="in" filter="wipe(left)">
                                      <p:cBhvr>
                                        <p:cTn id="170"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160" grpId="0" animBg="1"/>
      <p:bldP spid="171" grpId="0"/>
      <p:bldP spid="172" grpId="0"/>
      <p:bldP spid="1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id="{D39E52FD-2550-446F-8FE7-246238DD3112}"/>
              </a:ext>
            </a:extLst>
          </p:cNvPr>
          <p:cNvSpPr txBox="1"/>
          <p:nvPr/>
        </p:nvSpPr>
        <p:spPr>
          <a:xfrm>
            <a:off x="3104546" y="-112017"/>
            <a:ext cx="9242970" cy="5384800"/>
          </a:xfrm>
          <a:prstGeom prst="rect">
            <a:avLst/>
          </a:prstGeom>
          <a:noFill/>
        </p:spPr>
        <p:txBody>
          <a:bodyPr wrap="square" rtlCol="0">
            <a:spAutoFit/>
          </a:bodyPr>
          <a:lstStyle/>
          <a:p>
            <a:pPr algn="ctr"/>
            <a:r>
              <a:rPr lang="en-US" altLang="zh-CN" sz="34400" dirty="0">
                <a:solidFill>
                  <a:schemeClr val="bg1">
                    <a:lumMod val="95000"/>
                  </a:schemeClr>
                </a:solidFill>
                <a:cs typeface="+mn-ea"/>
                <a:sym typeface="+mn-lt"/>
              </a:rPr>
              <a:t>02/</a:t>
            </a:r>
          </a:p>
        </p:txBody>
      </p:sp>
      <p:sp>
        <p:nvSpPr>
          <p:cNvPr id="11" name="矩形 10">
            <a:extLst>
              <a:ext uri="{FF2B5EF4-FFF2-40B4-BE49-F238E27FC236}">
                <a16:creationId xmlns:a16="http://schemas.microsoft.com/office/drawing/2014/main" id="{170FA33E-B6E6-4291-A424-DDC1A82702D9}"/>
              </a:ext>
            </a:extLst>
          </p:cNvPr>
          <p:cNvSpPr/>
          <p:nvPr/>
        </p:nvSpPr>
        <p:spPr>
          <a:xfrm>
            <a:off x="0" y="2135988"/>
            <a:ext cx="8903127" cy="2404953"/>
          </a:xfrm>
          <a:prstGeom prst="rect">
            <a:avLst/>
          </a:prstGeom>
          <a:solidFill>
            <a:schemeClr val="bg1"/>
          </a:solidFill>
          <a:ln>
            <a:noFill/>
          </a:ln>
          <a:effectLst>
            <a:outerShdw blurRad="406400" dist="2032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id="{069B7344-2C3E-43B9-BD90-78A4F5D126DB}"/>
              </a:ext>
            </a:extLst>
          </p:cNvPr>
          <p:cNvSpPr txBox="1"/>
          <p:nvPr/>
        </p:nvSpPr>
        <p:spPr>
          <a:xfrm>
            <a:off x="1041010" y="2598003"/>
            <a:ext cx="6705760" cy="829945"/>
          </a:xfrm>
          <a:prstGeom prst="rect">
            <a:avLst/>
          </a:prstGeom>
          <a:noFill/>
        </p:spPr>
        <p:txBody>
          <a:bodyPr wrap="square" rtlCol="0">
            <a:spAutoFit/>
          </a:bodyPr>
          <a:lstStyle/>
          <a:p>
            <a:pPr algn="r"/>
            <a:r>
              <a:rPr lang="zh-CN" altLang="en-US" sz="4800" dirty="0">
                <a:solidFill>
                  <a:schemeClr val="tx1">
                    <a:lumMod val="65000"/>
                    <a:lumOff val="35000"/>
                  </a:schemeClr>
                </a:solidFill>
                <a:cs typeface="+mn-ea"/>
                <a:sym typeface="+mn-lt"/>
              </a:rPr>
              <a:t>项目业绩分析</a:t>
            </a:r>
          </a:p>
        </p:txBody>
      </p:sp>
      <p:sp>
        <p:nvSpPr>
          <p:cNvPr id="14" name="文本框 13">
            <a:extLst>
              <a:ext uri="{FF2B5EF4-FFF2-40B4-BE49-F238E27FC236}">
                <a16:creationId xmlns:a16="http://schemas.microsoft.com/office/drawing/2014/main" id="{DCE459A8-DD4E-4037-8118-5B4780618602}"/>
              </a:ext>
            </a:extLst>
          </p:cNvPr>
          <p:cNvSpPr txBox="1"/>
          <p:nvPr/>
        </p:nvSpPr>
        <p:spPr>
          <a:xfrm>
            <a:off x="2929715" y="3506119"/>
            <a:ext cx="4723550" cy="439929"/>
          </a:xfrm>
          <a:prstGeom prst="rect">
            <a:avLst/>
          </a:prstGeom>
          <a:noFill/>
        </p:spPr>
        <p:txBody>
          <a:bodyPr wrap="square" rtlCol="0">
            <a:spAutoFit/>
          </a:bodyPr>
          <a:lstStyle/>
          <a:p>
            <a:pPr algn="r">
              <a:lnSpc>
                <a:spcPct val="150000"/>
              </a:lnSpc>
            </a:pPr>
            <a:r>
              <a:rPr lang="en-US" altLang="zh-CN" sz="800" dirty="0">
                <a:solidFill>
                  <a:schemeClr val="bg1">
                    <a:lumMod val="65000"/>
                  </a:schemeClr>
                </a:solidFill>
                <a:cs typeface="+mn-ea"/>
                <a:sym typeface="+mn-lt"/>
              </a:rPr>
              <a:t>This PPT template is an industry generic category template, the main content is year-end summary, work report, work outlook and New Year work plan.</a:t>
            </a:r>
          </a:p>
        </p:txBody>
      </p:sp>
      <p:sp>
        <p:nvSpPr>
          <p:cNvPr id="15" name="矩形 14">
            <a:extLst>
              <a:ext uri="{FF2B5EF4-FFF2-40B4-BE49-F238E27FC236}">
                <a16:creationId xmlns:a16="http://schemas.microsoft.com/office/drawing/2014/main" id="{B8CB7638-6C0A-4B81-9447-AB3AEF4EC03A}"/>
              </a:ext>
            </a:extLst>
          </p:cNvPr>
          <p:cNvSpPr/>
          <p:nvPr/>
        </p:nvSpPr>
        <p:spPr>
          <a:xfrm>
            <a:off x="8903127" y="2135988"/>
            <a:ext cx="3288873" cy="2405434"/>
          </a:xfrm>
          <a:prstGeom prst="rect">
            <a:avLst/>
          </a:prstGeom>
          <a:solidFill>
            <a:schemeClr val="accent1"/>
          </a:solidFill>
          <a:ln>
            <a:noFill/>
          </a:ln>
          <a:effectLst>
            <a:outerShdw blurRad="4572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id="{ECD45845-6BE1-41E2-9EE8-51E213DE803E}"/>
              </a:ext>
            </a:extLst>
          </p:cNvPr>
          <p:cNvSpPr txBox="1"/>
          <p:nvPr/>
        </p:nvSpPr>
        <p:spPr>
          <a:xfrm>
            <a:off x="9797971" y="2876799"/>
            <a:ext cx="1499184" cy="922020"/>
          </a:xfrm>
          <a:prstGeom prst="rect">
            <a:avLst/>
          </a:prstGeom>
          <a:noFill/>
        </p:spPr>
        <p:txBody>
          <a:bodyPr wrap="square" rtlCol="0">
            <a:spAutoFit/>
          </a:bodyPr>
          <a:lstStyle/>
          <a:p>
            <a:pPr algn="ctr"/>
            <a:r>
              <a:rPr lang="en-US" altLang="zh-CN" sz="5400" dirty="0">
                <a:solidFill>
                  <a:schemeClr val="bg1"/>
                </a:solidFill>
                <a:cs typeface="+mn-ea"/>
                <a:sym typeface="+mn-lt"/>
              </a:rPr>
              <a:t>02/</a:t>
            </a:r>
          </a:p>
        </p:txBody>
      </p:sp>
      <p:sp>
        <p:nvSpPr>
          <p:cNvPr id="17" name="椭圆 16">
            <a:extLst>
              <a:ext uri="{FF2B5EF4-FFF2-40B4-BE49-F238E27FC236}">
                <a16:creationId xmlns:a16="http://schemas.microsoft.com/office/drawing/2014/main" id="{FE00FBB3-7894-4F83-83C8-7925B05D1944}"/>
              </a:ext>
            </a:extLst>
          </p:cNvPr>
          <p:cNvSpPr/>
          <p:nvPr/>
        </p:nvSpPr>
        <p:spPr>
          <a:xfrm>
            <a:off x="1072936" y="1092157"/>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a:extLst>
              <a:ext uri="{FF2B5EF4-FFF2-40B4-BE49-F238E27FC236}">
                <a16:creationId xmlns:a16="http://schemas.microsoft.com/office/drawing/2014/main" id="{D6FF963C-BD82-4D79-AF5D-3D36F5B3ACFF}"/>
              </a:ext>
            </a:extLst>
          </p:cNvPr>
          <p:cNvSpPr/>
          <p:nvPr/>
        </p:nvSpPr>
        <p:spPr>
          <a:xfrm>
            <a:off x="9193485" y="5596633"/>
            <a:ext cx="571500" cy="571500"/>
          </a:xfrm>
          <a:prstGeom prst="ellipse">
            <a:avLst/>
          </a:prstGeom>
          <a:solidFill>
            <a:schemeClr val="bg1"/>
          </a:solidFill>
          <a:ln>
            <a:noFill/>
          </a:ln>
          <a:effectLst>
            <a:outerShdw blurRad="355600" dist="1651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99012" y="305388"/>
            <a:ext cx="5591416" cy="737253"/>
            <a:chOff x="793962" y="874920"/>
            <a:chExt cx="5591416" cy="737253"/>
          </a:xfrm>
        </p:grpSpPr>
        <p:sp>
          <p:nvSpPr>
            <p:cNvPr id="47" name="文本框 82"/>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p>
          </p:txBody>
        </p:sp>
        <p:sp>
          <p:nvSpPr>
            <p:cNvPr id="48" name="文本框 83"/>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25" name="组合 24">
            <a:extLst>
              <a:ext uri="{FF2B5EF4-FFF2-40B4-BE49-F238E27FC236}">
                <a16:creationId xmlns:a16="http://schemas.microsoft.com/office/drawing/2014/main" id="{08A90302-8E70-4BCB-972C-95A4681AE1A6}"/>
              </a:ext>
            </a:extLst>
          </p:cNvPr>
          <p:cNvGrpSpPr/>
          <p:nvPr/>
        </p:nvGrpSpPr>
        <p:grpSpPr>
          <a:xfrm>
            <a:off x="1430183" y="1777652"/>
            <a:ext cx="4053990" cy="4056339"/>
            <a:chOff x="1869240" y="1695207"/>
            <a:chExt cx="4053990" cy="4056338"/>
          </a:xfrm>
          <a:effectLst>
            <a:outerShdw blurRad="152400" dist="165100" dir="2700000" algn="tl" rotWithShape="0">
              <a:prstClr val="black">
                <a:alpha val="20000"/>
              </a:prstClr>
            </a:outerShdw>
          </a:effectLst>
        </p:grpSpPr>
        <p:grpSp>
          <p:nvGrpSpPr>
            <p:cNvPr id="26" name="Group 3">
              <a:extLst>
                <a:ext uri="{FF2B5EF4-FFF2-40B4-BE49-F238E27FC236}">
                  <a16:creationId xmlns:a16="http://schemas.microsoft.com/office/drawing/2014/main" id="{CA5D8FFB-71F7-42E4-B43D-5C7162F78D3C}"/>
                </a:ext>
              </a:extLst>
            </p:cNvPr>
            <p:cNvGrpSpPr/>
            <p:nvPr/>
          </p:nvGrpSpPr>
          <p:grpSpPr>
            <a:xfrm rot="20767753">
              <a:off x="1869240" y="1695207"/>
              <a:ext cx="4053990" cy="4056338"/>
              <a:chOff x="3429000" y="1858963"/>
              <a:chExt cx="2739233" cy="2740819"/>
            </a:xfrm>
          </p:grpSpPr>
          <p:sp>
            <p:nvSpPr>
              <p:cNvPr id="28" name="Freeform 5">
                <a:extLst>
                  <a:ext uri="{FF2B5EF4-FFF2-40B4-BE49-F238E27FC236}">
                    <a16:creationId xmlns:a16="http://schemas.microsoft.com/office/drawing/2014/main" id="{FB2FDF94-95D2-4692-B1CF-351ACCC803C4}"/>
                  </a:ext>
                </a:extLst>
              </p:cNvPr>
              <p:cNvSpPr>
                <a:spLocks/>
              </p:cNvSpPr>
              <p:nvPr/>
            </p:nvSpPr>
            <p:spPr bwMode="auto">
              <a:xfrm>
                <a:off x="5363370" y="3794920"/>
                <a:ext cx="804863" cy="804862"/>
              </a:xfrm>
              <a:custGeom>
                <a:avLst/>
                <a:gdLst/>
                <a:ahLst/>
                <a:cxnLst>
                  <a:cxn ang="0">
                    <a:pos x="1046" y="168"/>
                  </a:cxn>
                  <a:cxn ang="0">
                    <a:pos x="1122" y="107"/>
                  </a:cxn>
                  <a:cxn ang="0">
                    <a:pos x="1207" y="61"/>
                  </a:cxn>
                  <a:cxn ang="0">
                    <a:pos x="1295" y="27"/>
                  </a:cxn>
                  <a:cxn ang="0">
                    <a:pos x="1388" y="7"/>
                  </a:cxn>
                  <a:cxn ang="0">
                    <a:pos x="1481" y="0"/>
                  </a:cxn>
                  <a:cxn ang="0">
                    <a:pos x="1575" y="7"/>
                  </a:cxn>
                  <a:cxn ang="0">
                    <a:pos x="1667" y="27"/>
                  </a:cxn>
                  <a:cxn ang="0">
                    <a:pos x="1756" y="61"/>
                  </a:cxn>
                  <a:cxn ang="0">
                    <a:pos x="1840" y="107"/>
                  </a:cxn>
                  <a:cxn ang="0">
                    <a:pos x="1918" y="168"/>
                  </a:cxn>
                  <a:cxn ang="0">
                    <a:pos x="4899" y="3149"/>
                  </a:cxn>
                  <a:cxn ang="0">
                    <a:pos x="4960" y="3227"/>
                  </a:cxn>
                  <a:cxn ang="0">
                    <a:pos x="5006" y="3312"/>
                  </a:cxn>
                  <a:cxn ang="0">
                    <a:pos x="5040" y="3400"/>
                  </a:cxn>
                  <a:cxn ang="0">
                    <a:pos x="5059" y="3493"/>
                  </a:cxn>
                  <a:cxn ang="0">
                    <a:pos x="5066" y="3587"/>
                  </a:cxn>
                  <a:cxn ang="0">
                    <a:pos x="5059" y="3681"/>
                  </a:cxn>
                  <a:cxn ang="0">
                    <a:pos x="5040" y="3773"/>
                  </a:cxn>
                  <a:cxn ang="0">
                    <a:pos x="5006" y="3861"/>
                  </a:cxn>
                  <a:cxn ang="0">
                    <a:pos x="4960" y="3946"/>
                  </a:cxn>
                  <a:cxn ang="0">
                    <a:pos x="4899" y="4024"/>
                  </a:cxn>
                  <a:cxn ang="0">
                    <a:pos x="4021" y="4902"/>
                  </a:cxn>
                  <a:cxn ang="0">
                    <a:pos x="3943" y="4963"/>
                  </a:cxn>
                  <a:cxn ang="0">
                    <a:pos x="3859" y="5009"/>
                  </a:cxn>
                  <a:cxn ang="0">
                    <a:pos x="3770" y="5043"/>
                  </a:cxn>
                  <a:cxn ang="0">
                    <a:pos x="3678" y="5062"/>
                  </a:cxn>
                  <a:cxn ang="0">
                    <a:pos x="3584" y="5070"/>
                  </a:cxn>
                  <a:cxn ang="0">
                    <a:pos x="3490" y="5062"/>
                  </a:cxn>
                  <a:cxn ang="0">
                    <a:pos x="3398" y="5043"/>
                  </a:cxn>
                  <a:cxn ang="0">
                    <a:pos x="3310" y="5009"/>
                  </a:cxn>
                  <a:cxn ang="0">
                    <a:pos x="3225" y="4963"/>
                  </a:cxn>
                  <a:cxn ang="0">
                    <a:pos x="3148" y="4902"/>
                  </a:cxn>
                  <a:cxn ang="0">
                    <a:pos x="168" y="1919"/>
                  </a:cxn>
                  <a:cxn ang="0">
                    <a:pos x="107" y="1841"/>
                  </a:cxn>
                  <a:cxn ang="0">
                    <a:pos x="61" y="1757"/>
                  </a:cxn>
                  <a:cxn ang="0">
                    <a:pos x="27" y="1668"/>
                  </a:cxn>
                  <a:cxn ang="0">
                    <a:pos x="7" y="1576"/>
                  </a:cxn>
                  <a:cxn ang="0">
                    <a:pos x="0" y="1482"/>
                  </a:cxn>
                  <a:cxn ang="0">
                    <a:pos x="7" y="1389"/>
                  </a:cxn>
                  <a:cxn ang="0">
                    <a:pos x="27" y="1297"/>
                  </a:cxn>
                  <a:cxn ang="0">
                    <a:pos x="61" y="1207"/>
                  </a:cxn>
                  <a:cxn ang="0">
                    <a:pos x="107" y="1123"/>
                  </a:cxn>
                  <a:cxn ang="0">
                    <a:pos x="168" y="1046"/>
                  </a:cxn>
                </a:cxnLst>
                <a:rect l="0" t="0" r="r" b="b"/>
                <a:pathLst>
                  <a:path w="5066" h="5070">
                    <a:moveTo>
                      <a:pt x="190" y="1021"/>
                    </a:moveTo>
                    <a:lnTo>
                      <a:pt x="1021" y="190"/>
                    </a:lnTo>
                    <a:lnTo>
                      <a:pt x="1046" y="168"/>
                    </a:lnTo>
                    <a:lnTo>
                      <a:pt x="1070" y="146"/>
                    </a:lnTo>
                    <a:lnTo>
                      <a:pt x="1096" y="126"/>
                    </a:lnTo>
                    <a:lnTo>
                      <a:pt x="1122" y="107"/>
                    </a:lnTo>
                    <a:lnTo>
                      <a:pt x="1150" y="90"/>
                    </a:lnTo>
                    <a:lnTo>
                      <a:pt x="1179" y="75"/>
                    </a:lnTo>
                    <a:lnTo>
                      <a:pt x="1207" y="61"/>
                    </a:lnTo>
                    <a:lnTo>
                      <a:pt x="1236" y="48"/>
                    </a:lnTo>
                    <a:lnTo>
                      <a:pt x="1266" y="37"/>
                    </a:lnTo>
                    <a:lnTo>
                      <a:pt x="1295" y="27"/>
                    </a:lnTo>
                    <a:lnTo>
                      <a:pt x="1327" y="18"/>
                    </a:lnTo>
                    <a:lnTo>
                      <a:pt x="1357" y="12"/>
                    </a:lnTo>
                    <a:lnTo>
                      <a:pt x="1388" y="7"/>
                    </a:lnTo>
                    <a:lnTo>
                      <a:pt x="1419" y="3"/>
                    </a:lnTo>
                    <a:lnTo>
                      <a:pt x="1450" y="1"/>
                    </a:lnTo>
                    <a:lnTo>
                      <a:pt x="1481" y="0"/>
                    </a:lnTo>
                    <a:lnTo>
                      <a:pt x="1513" y="1"/>
                    </a:lnTo>
                    <a:lnTo>
                      <a:pt x="1544" y="3"/>
                    </a:lnTo>
                    <a:lnTo>
                      <a:pt x="1575" y="7"/>
                    </a:lnTo>
                    <a:lnTo>
                      <a:pt x="1607" y="12"/>
                    </a:lnTo>
                    <a:lnTo>
                      <a:pt x="1637" y="18"/>
                    </a:lnTo>
                    <a:lnTo>
                      <a:pt x="1667" y="27"/>
                    </a:lnTo>
                    <a:lnTo>
                      <a:pt x="1698" y="37"/>
                    </a:lnTo>
                    <a:lnTo>
                      <a:pt x="1727" y="48"/>
                    </a:lnTo>
                    <a:lnTo>
                      <a:pt x="1756" y="61"/>
                    </a:lnTo>
                    <a:lnTo>
                      <a:pt x="1785" y="75"/>
                    </a:lnTo>
                    <a:lnTo>
                      <a:pt x="1813" y="90"/>
                    </a:lnTo>
                    <a:lnTo>
                      <a:pt x="1840" y="107"/>
                    </a:lnTo>
                    <a:lnTo>
                      <a:pt x="1867" y="126"/>
                    </a:lnTo>
                    <a:lnTo>
                      <a:pt x="1893" y="146"/>
                    </a:lnTo>
                    <a:lnTo>
                      <a:pt x="1918" y="168"/>
                    </a:lnTo>
                    <a:lnTo>
                      <a:pt x="1943" y="190"/>
                    </a:lnTo>
                    <a:lnTo>
                      <a:pt x="4876" y="3126"/>
                    </a:lnTo>
                    <a:lnTo>
                      <a:pt x="4899" y="3149"/>
                    </a:lnTo>
                    <a:lnTo>
                      <a:pt x="4921" y="3175"/>
                    </a:lnTo>
                    <a:lnTo>
                      <a:pt x="4940" y="3201"/>
                    </a:lnTo>
                    <a:lnTo>
                      <a:pt x="4960" y="3227"/>
                    </a:lnTo>
                    <a:lnTo>
                      <a:pt x="4976" y="3255"/>
                    </a:lnTo>
                    <a:lnTo>
                      <a:pt x="4992" y="3284"/>
                    </a:lnTo>
                    <a:lnTo>
                      <a:pt x="5006" y="3312"/>
                    </a:lnTo>
                    <a:lnTo>
                      <a:pt x="5019" y="3341"/>
                    </a:lnTo>
                    <a:lnTo>
                      <a:pt x="5030" y="3371"/>
                    </a:lnTo>
                    <a:lnTo>
                      <a:pt x="5040" y="3400"/>
                    </a:lnTo>
                    <a:lnTo>
                      <a:pt x="5047" y="3431"/>
                    </a:lnTo>
                    <a:lnTo>
                      <a:pt x="5054" y="3462"/>
                    </a:lnTo>
                    <a:lnTo>
                      <a:pt x="5059" y="3493"/>
                    </a:lnTo>
                    <a:lnTo>
                      <a:pt x="5064" y="3524"/>
                    </a:lnTo>
                    <a:lnTo>
                      <a:pt x="5066" y="3555"/>
                    </a:lnTo>
                    <a:lnTo>
                      <a:pt x="5066" y="3587"/>
                    </a:lnTo>
                    <a:lnTo>
                      <a:pt x="5066" y="3618"/>
                    </a:lnTo>
                    <a:lnTo>
                      <a:pt x="5064" y="3649"/>
                    </a:lnTo>
                    <a:lnTo>
                      <a:pt x="5059" y="3681"/>
                    </a:lnTo>
                    <a:lnTo>
                      <a:pt x="5054" y="3711"/>
                    </a:lnTo>
                    <a:lnTo>
                      <a:pt x="5047" y="3742"/>
                    </a:lnTo>
                    <a:lnTo>
                      <a:pt x="5040" y="3773"/>
                    </a:lnTo>
                    <a:lnTo>
                      <a:pt x="5030" y="3803"/>
                    </a:lnTo>
                    <a:lnTo>
                      <a:pt x="5019" y="3832"/>
                    </a:lnTo>
                    <a:lnTo>
                      <a:pt x="5006" y="3861"/>
                    </a:lnTo>
                    <a:lnTo>
                      <a:pt x="4992" y="3891"/>
                    </a:lnTo>
                    <a:lnTo>
                      <a:pt x="4976" y="3919"/>
                    </a:lnTo>
                    <a:lnTo>
                      <a:pt x="4960" y="3946"/>
                    </a:lnTo>
                    <a:lnTo>
                      <a:pt x="4940" y="3973"/>
                    </a:lnTo>
                    <a:lnTo>
                      <a:pt x="4921" y="3999"/>
                    </a:lnTo>
                    <a:lnTo>
                      <a:pt x="4899" y="4024"/>
                    </a:lnTo>
                    <a:lnTo>
                      <a:pt x="4876" y="4047"/>
                    </a:lnTo>
                    <a:lnTo>
                      <a:pt x="4045" y="4879"/>
                    </a:lnTo>
                    <a:lnTo>
                      <a:pt x="4021" y="4902"/>
                    </a:lnTo>
                    <a:lnTo>
                      <a:pt x="3996" y="4924"/>
                    </a:lnTo>
                    <a:lnTo>
                      <a:pt x="3970" y="4943"/>
                    </a:lnTo>
                    <a:lnTo>
                      <a:pt x="3943" y="4963"/>
                    </a:lnTo>
                    <a:lnTo>
                      <a:pt x="3916" y="4979"/>
                    </a:lnTo>
                    <a:lnTo>
                      <a:pt x="3888" y="4995"/>
                    </a:lnTo>
                    <a:lnTo>
                      <a:pt x="3859" y="5009"/>
                    </a:lnTo>
                    <a:lnTo>
                      <a:pt x="3830" y="5022"/>
                    </a:lnTo>
                    <a:lnTo>
                      <a:pt x="3801" y="5033"/>
                    </a:lnTo>
                    <a:lnTo>
                      <a:pt x="3770" y="5043"/>
                    </a:lnTo>
                    <a:lnTo>
                      <a:pt x="3740" y="5050"/>
                    </a:lnTo>
                    <a:lnTo>
                      <a:pt x="3709" y="5058"/>
                    </a:lnTo>
                    <a:lnTo>
                      <a:pt x="3678" y="5062"/>
                    </a:lnTo>
                    <a:lnTo>
                      <a:pt x="3647" y="5067"/>
                    </a:lnTo>
                    <a:lnTo>
                      <a:pt x="3616" y="5069"/>
                    </a:lnTo>
                    <a:lnTo>
                      <a:pt x="3584" y="5070"/>
                    </a:lnTo>
                    <a:lnTo>
                      <a:pt x="3553" y="5069"/>
                    </a:lnTo>
                    <a:lnTo>
                      <a:pt x="3522" y="5067"/>
                    </a:lnTo>
                    <a:lnTo>
                      <a:pt x="3490" y="5062"/>
                    </a:lnTo>
                    <a:lnTo>
                      <a:pt x="3460" y="5058"/>
                    </a:lnTo>
                    <a:lnTo>
                      <a:pt x="3429" y="5050"/>
                    </a:lnTo>
                    <a:lnTo>
                      <a:pt x="3398" y="5043"/>
                    </a:lnTo>
                    <a:lnTo>
                      <a:pt x="3369" y="5033"/>
                    </a:lnTo>
                    <a:lnTo>
                      <a:pt x="3339" y="5022"/>
                    </a:lnTo>
                    <a:lnTo>
                      <a:pt x="3310" y="5009"/>
                    </a:lnTo>
                    <a:lnTo>
                      <a:pt x="3282" y="4995"/>
                    </a:lnTo>
                    <a:lnTo>
                      <a:pt x="3254" y="4979"/>
                    </a:lnTo>
                    <a:lnTo>
                      <a:pt x="3225" y="4963"/>
                    </a:lnTo>
                    <a:lnTo>
                      <a:pt x="3199" y="4943"/>
                    </a:lnTo>
                    <a:lnTo>
                      <a:pt x="3173" y="4924"/>
                    </a:lnTo>
                    <a:lnTo>
                      <a:pt x="3148" y="4902"/>
                    </a:lnTo>
                    <a:lnTo>
                      <a:pt x="3124" y="4879"/>
                    </a:lnTo>
                    <a:lnTo>
                      <a:pt x="190" y="1944"/>
                    </a:lnTo>
                    <a:lnTo>
                      <a:pt x="168" y="1919"/>
                    </a:lnTo>
                    <a:lnTo>
                      <a:pt x="146" y="1894"/>
                    </a:lnTo>
                    <a:lnTo>
                      <a:pt x="125" y="1868"/>
                    </a:lnTo>
                    <a:lnTo>
                      <a:pt x="107" y="1841"/>
                    </a:lnTo>
                    <a:lnTo>
                      <a:pt x="90" y="1814"/>
                    </a:lnTo>
                    <a:lnTo>
                      <a:pt x="75" y="1786"/>
                    </a:lnTo>
                    <a:lnTo>
                      <a:pt x="61" y="1757"/>
                    </a:lnTo>
                    <a:lnTo>
                      <a:pt x="48" y="1728"/>
                    </a:lnTo>
                    <a:lnTo>
                      <a:pt x="37" y="1699"/>
                    </a:lnTo>
                    <a:lnTo>
                      <a:pt x="27" y="1668"/>
                    </a:lnTo>
                    <a:lnTo>
                      <a:pt x="18" y="1638"/>
                    </a:lnTo>
                    <a:lnTo>
                      <a:pt x="12" y="1608"/>
                    </a:lnTo>
                    <a:lnTo>
                      <a:pt x="7" y="1576"/>
                    </a:lnTo>
                    <a:lnTo>
                      <a:pt x="3" y="1545"/>
                    </a:lnTo>
                    <a:lnTo>
                      <a:pt x="1" y="1514"/>
                    </a:lnTo>
                    <a:lnTo>
                      <a:pt x="0" y="1482"/>
                    </a:lnTo>
                    <a:lnTo>
                      <a:pt x="1" y="1451"/>
                    </a:lnTo>
                    <a:lnTo>
                      <a:pt x="3" y="1421"/>
                    </a:lnTo>
                    <a:lnTo>
                      <a:pt x="7" y="1389"/>
                    </a:lnTo>
                    <a:lnTo>
                      <a:pt x="12" y="1358"/>
                    </a:lnTo>
                    <a:lnTo>
                      <a:pt x="18" y="1328"/>
                    </a:lnTo>
                    <a:lnTo>
                      <a:pt x="27" y="1297"/>
                    </a:lnTo>
                    <a:lnTo>
                      <a:pt x="37" y="1267"/>
                    </a:lnTo>
                    <a:lnTo>
                      <a:pt x="48" y="1237"/>
                    </a:lnTo>
                    <a:lnTo>
                      <a:pt x="61" y="1207"/>
                    </a:lnTo>
                    <a:lnTo>
                      <a:pt x="75" y="1179"/>
                    </a:lnTo>
                    <a:lnTo>
                      <a:pt x="90" y="1151"/>
                    </a:lnTo>
                    <a:lnTo>
                      <a:pt x="107" y="1123"/>
                    </a:lnTo>
                    <a:lnTo>
                      <a:pt x="125" y="1097"/>
                    </a:lnTo>
                    <a:lnTo>
                      <a:pt x="146" y="1071"/>
                    </a:lnTo>
                    <a:lnTo>
                      <a:pt x="168" y="1046"/>
                    </a:lnTo>
                    <a:lnTo>
                      <a:pt x="190" y="1021"/>
                    </a:lnTo>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29" name="Freeform 6">
                <a:extLst>
                  <a:ext uri="{FF2B5EF4-FFF2-40B4-BE49-F238E27FC236}">
                    <a16:creationId xmlns:a16="http://schemas.microsoft.com/office/drawing/2014/main" id="{F2638263-F347-4330-A450-243E1C595AC9}"/>
                  </a:ext>
                </a:extLst>
              </p:cNvPr>
              <p:cNvSpPr>
                <a:spLocks/>
              </p:cNvSpPr>
              <p:nvPr/>
            </p:nvSpPr>
            <p:spPr bwMode="auto">
              <a:xfrm>
                <a:off x="5391945" y="3823495"/>
                <a:ext cx="300038" cy="300037"/>
              </a:xfrm>
              <a:custGeom>
                <a:avLst/>
                <a:gdLst/>
                <a:ahLst/>
                <a:cxnLst>
                  <a:cxn ang="0">
                    <a:pos x="0" y="1753"/>
                  </a:cxn>
                  <a:cxn ang="0">
                    <a:pos x="1751" y="0"/>
                  </a:cxn>
                  <a:cxn ang="0">
                    <a:pos x="1888" y="136"/>
                  </a:cxn>
                  <a:cxn ang="0">
                    <a:pos x="136" y="1889"/>
                  </a:cxn>
                  <a:cxn ang="0">
                    <a:pos x="0" y="1753"/>
                  </a:cxn>
                </a:cxnLst>
                <a:rect l="0" t="0" r="r" b="b"/>
                <a:pathLst>
                  <a:path w="1888" h="1889">
                    <a:moveTo>
                      <a:pt x="0" y="1753"/>
                    </a:moveTo>
                    <a:lnTo>
                      <a:pt x="1751" y="0"/>
                    </a:lnTo>
                    <a:lnTo>
                      <a:pt x="1888" y="136"/>
                    </a:lnTo>
                    <a:lnTo>
                      <a:pt x="136" y="1889"/>
                    </a:lnTo>
                    <a:lnTo>
                      <a:pt x="0" y="1753"/>
                    </a:lnTo>
                    <a:close/>
                  </a:path>
                </a:pathLst>
              </a:custGeom>
              <a:solidFill>
                <a:schemeClr val="bg1"/>
              </a:soli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0" name="Freeform 7">
                <a:extLst>
                  <a:ext uri="{FF2B5EF4-FFF2-40B4-BE49-F238E27FC236}">
                    <a16:creationId xmlns:a16="http://schemas.microsoft.com/office/drawing/2014/main" id="{BB25C9EB-375C-4354-B7BE-4A78B1154BDF}"/>
                  </a:ext>
                </a:extLst>
              </p:cNvPr>
              <p:cNvSpPr>
                <a:spLocks/>
              </p:cNvSpPr>
              <p:nvPr/>
            </p:nvSpPr>
            <p:spPr bwMode="auto">
              <a:xfrm>
                <a:off x="5841207" y="4271170"/>
                <a:ext cx="298450" cy="300037"/>
              </a:xfrm>
              <a:custGeom>
                <a:avLst/>
                <a:gdLst/>
                <a:ahLst/>
                <a:cxnLst>
                  <a:cxn ang="0">
                    <a:pos x="0" y="1752"/>
                  </a:cxn>
                  <a:cxn ang="0">
                    <a:pos x="1752" y="0"/>
                  </a:cxn>
                  <a:cxn ang="0">
                    <a:pos x="1889" y="136"/>
                  </a:cxn>
                  <a:cxn ang="0">
                    <a:pos x="136" y="1890"/>
                  </a:cxn>
                  <a:cxn ang="0">
                    <a:pos x="0" y="1752"/>
                  </a:cxn>
                </a:cxnLst>
                <a:rect l="0" t="0" r="r" b="b"/>
                <a:pathLst>
                  <a:path w="1889" h="1890">
                    <a:moveTo>
                      <a:pt x="0" y="1752"/>
                    </a:moveTo>
                    <a:lnTo>
                      <a:pt x="1752" y="0"/>
                    </a:lnTo>
                    <a:lnTo>
                      <a:pt x="1889" y="136"/>
                    </a:lnTo>
                    <a:lnTo>
                      <a:pt x="136" y="1890"/>
                    </a:lnTo>
                    <a:lnTo>
                      <a:pt x="0" y="1752"/>
                    </a:lnTo>
                    <a:close/>
                  </a:path>
                </a:pathLst>
              </a:custGeom>
              <a:solidFill>
                <a:schemeClr val="bg1"/>
              </a:soli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1" name="Freeform 8">
                <a:extLst>
                  <a:ext uri="{FF2B5EF4-FFF2-40B4-BE49-F238E27FC236}">
                    <a16:creationId xmlns:a16="http://schemas.microsoft.com/office/drawing/2014/main" id="{E03C1FD7-2FD5-49EC-A71A-96E64B5CA9C1}"/>
                  </a:ext>
                </a:extLst>
              </p:cNvPr>
              <p:cNvSpPr>
                <a:spLocks/>
              </p:cNvSpPr>
              <p:nvPr/>
            </p:nvSpPr>
            <p:spPr bwMode="auto">
              <a:xfrm>
                <a:off x="5045870" y="3477420"/>
                <a:ext cx="481013" cy="481012"/>
              </a:xfrm>
              <a:custGeom>
                <a:avLst/>
                <a:gdLst/>
                <a:ahLst/>
                <a:cxnLst>
                  <a:cxn ang="0">
                    <a:pos x="2174" y="3030"/>
                  </a:cxn>
                  <a:cxn ang="0">
                    <a:pos x="3029" y="2176"/>
                  </a:cxn>
                  <a:cxn ang="0">
                    <a:pos x="854" y="0"/>
                  </a:cxn>
                  <a:cxn ang="0">
                    <a:pos x="0" y="855"/>
                  </a:cxn>
                  <a:cxn ang="0">
                    <a:pos x="2174" y="3030"/>
                  </a:cxn>
                </a:cxnLst>
                <a:rect l="0" t="0" r="r" b="b"/>
                <a:pathLst>
                  <a:path w="3029" h="3030">
                    <a:moveTo>
                      <a:pt x="2174" y="3030"/>
                    </a:moveTo>
                    <a:lnTo>
                      <a:pt x="3029" y="2176"/>
                    </a:lnTo>
                    <a:lnTo>
                      <a:pt x="854" y="0"/>
                    </a:lnTo>
                    <a:lnTo>
                      <a:pt x="0" y="855"/>
                    </a:lnTo>
                    <a:lnTo>
                      <a:pt x="2174" y="3030"/>
                    </a:lnTo>
                    <a:close/>
                  </a:path>
                </a:pathLst>
              </a:custGeom>
              <a:solidFill>
                <a:srgbClr val="FFFFFF">
                  <a:lumMod val="75000"/>
                </a:srgbClr>
              </a:soli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2" name="Freeform 9">
                <a:extLst>
                  <a:ext uri="{FF2B5EF4-FFF2-40B4-BE49-F238E27FC236}">
                    <a16:creationId xmlns:a16="http://schemas.microsoft.com/office/drawing/2014/main" id="{2A82555B-95BA-46B0-8854-FED2B88CED7D}"/>
                  </a:ext>
                </a:extLst>
              </p:cNvPr>
              <p:cNvSpPr>
                <a:spLocks/>
              </p:cNvSpPr>
              <p:nvPr/>
            </p:nvSpPr>
            <p:spPr bwMode="auto">
              <a:xfrm>
                <a:off x="5018882" y="3451226"/>
                <a:ext cx="163513" cy="163512"/>
              </a:xfrm>
              <a:custGeom>
                <a:avLst/>
                <a:gdLst/>
                <a:ahLst/>
                <a:cxnLst>
                  <a:cxn ang="0">
                    <a:pos x="0" y="855"/>
                  </a:cxn>
                  <a:cxn ang="0">
                    <a:pos x="854" y="0"/>
                  </a:cxn>
                  <a:cxn ang="0">
                    <a:pos x="1032" y="179"/>
                  </a:cxn>
                  <a:cxn ang="0">
                    <a:pos x="178" y="1034"/>
                  </a:cxn>
                  <a:cxn ang="0">
                    <a:pos x="0" y="855"/>
                  </a:cxn>
                </a:cxnLst>
                <a:rect l="0" t="0" r="r" b="b"/>
                <a:pathLst>
                  <a:path w="1032" h="1034">
                    <a:moveTo>
                      <a:pt x="0" y="855"/>
                    </a:moveTo>
                    <a:lnTo>
                      <a:pt x="854" y="0"/>
                    </a:lnTo>
                    <a:lnTo>
                      <a:pt x="1032" y="179"/>
                    </a:lnTo>
                    <a:lnTo>
                      <a:pt x="178" y="1034"/>
                    </a:lnTo>
                    <a:lnTo>
                      <a:pt x="0" y="855"/>
                    </a:lnTo>
                    <a:close/>
                  </a:path>
                </a:pathLst>
              </a:custGeom>
              <a:solidFill>
                <a:schemeClr val="accent1"/>
              </a:soli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sp>
            <p:nvSpPr>
              <p:cNvPr id="33" name="Freeform 10">
                <a:extLst>
                  <a:ext uri="{FF2B5EF4-FFF2-40B4-BE49-F238E27FC236}">
                    <a16:creationId xmlns:a16="http://schemas.microsoft.com/office/drawing/2014/main" id="{3E616FF6-80DE-46AE-99CC-0DB5311D1792}"/>
                  </a:ext>
                </a:extLst>
              </p:cNvPr>
              <p:cNvSpPr>
                <a:spLocks/>
              </p:cNvSpPr>
              <p:nvPr/>
            </p:nvSpPr>
            <p:spPr bwMode="auto">
              <a:xfrm>
                <a:off x="3429000" y="1858963"/>
                <a:ext cx="1949450" cy="1949450"/>
              </a:xfrm>
              <a:custGeom>
                <a:avLst/>
                <a:gdLst/>
                <a:ahLst/>
                <a:cxnLst>
                  <a:cxn ang="0">
                    <a:pos x="10899" y="10020"/>
                  </a:cxn>
                  <a:cxn ang="0">
                    <a:pos x="11425" y="9264"/>
                  </a:cxn>
                  <a:cxn ang="0">
                    <a:pos x="11824" y="8454"/>
                  </a:cxn>
                  <a:cxn ang="0">
                    <a:pos x="12097" y="7604"/>
                  </a:cxn>
                  <a:cxn ang="0">
                    <a:pos x="12244" y="6730"/>
                  </a:cxn>
                  <a:cxn ang="0">
                    <a:pos x="12266" y="5845"/>
                  </a:cxn>
                  <a:cxn ang="0">
                    <a:pos x="12160" y="4965"/>
                  </a:cxn>
                  <a:cxn ang="0">
                    <a:pos x="11930" y="4105"/>
                  </a:cxn>
                  <a:cxn ang="0">
                    <a:pos x="11572" y="3281"/>
                  </a:cxn>
                  <a:cxn ang="0">
                    <a:pos x="11089" y="2505"/>
                  </a:cxn>
                  <a:cxn ang="0">
                    <a:pos x="10479" y="1795"/>
                  </a:cxn>
                  <a:cxn ang="0">
                    <a:pos x="9768" y="1185"/>
                  </a:cxn>
                  <a:cxn ang="0">
                    <a:pos x="8994" y="701"/>
                  </a:cxn>
                  <a:cxn ang="0">
                    <a:pos x="8169" y="343"/>
                  </a:cxn>
                  <a:cxn ang="0">
                    <a:pos x="7311" y="112"/>
                  </a:cxn>
                  <a:cxn ang="0">
                    <a:pos x="6432" y="7"/>
                  </a:cxn>
                  <a:cxn ang="0">
                    <a:pos x="5547" y="27"/>
                  </a:cxn>
                  <a:cxn ang="0">
                    <a:pos x="4672" y="176"/>
                  </a:cxn>
                  <a:cxn ang="0">
                    <a:pos x="3824" y="448"/>
                  </a:cxn>
                  <a:cxn ang="0">
                    <a:pos x="3014" y="849"/>
                  </a:cxn>
                  <a:cxn ang="0">
                    <a:pos x="2259" y="1374"/>
                  </a:cxn>
                  <a:cxn ang="0">
                    <a:pos x="1577" y="2023"/>
                  </a:cxn>
                  <a:cxn ang="0">
                    <a:pos x="1009" y="2757"/>
                  </a:cxn>
                  <a:cxn ang="0">
                    <a:pos x="567" y="3550"/>
                  </a:cxn>
                  <a:cxn ang="0">
                    <a:pos x="252" y="4388"/>
                  </a:cxn>
                  <a:cxn ang="0">
                    <a:pos x="63" y="5257"/>
                  </a:cxn>
                  <a:cxn ang="0">
                    <a:pos x="0" y="6140"/>
                  </a:cxn>
                  <a:cxn ang="0">
                    <a:pos x="63" y="7023"/>
                  </a:cxn>
                  <a:cxn ang="0">
                    <a:pos x="252" y="7890"/>
                  </a:cxn>
                  <a:cxn ang="0">
                    <a:pos x="567" y="8729"/>
                  </a:cxn>
                  <a:cxn ang="0">
                    <a:pos x="1009" y="9523"/>
                  </a:cxn>
                  <a:cxn ang="0">
                    <a:pos x="1577" y="10257"/>
                  </a:cxn>
                  <a:cxn ang="0">
                    <a:pos x="2259" y="10906"/>
                  </a:cxn>
                  <a:cxn ang="0">
                    <a:pos x="3014" y="11431"/>
                  </a:cxn>
                  <a:cxn ang="0">
                    <a:pos x="3824" y="11831"/>
                  </a:cxn>
                  <a:cxn ang="0">
                    <a:pos x="4672" y="12104"/>
                  </a:cxn>
                  <a:cxn ang="0">
                    <a:pos x="5547" y="12251"/>
                  </a:cxn>
                  <a:cxn ang="0">
                    <a:pos x="6432" y="12273"/>
                  </a:cxn>
                  <a:cxn ang="0">
                    <a:pos x="7311" y="12167"/>
                  </a:cxn>
                  <a:cxn ang="0">
                    <a:pos x="8169" y="11937"/>
                  </a:cxn>
                  <a:cxn ang="0">
                    <a:pos x="8994" y="11579"/>
                  </a:cxn>
                  <a:cxn ang="0">
                    <a:pos x="9768" y="11095"/>
                  </a:cxn>
                  <a:cxn ang="0">
                    <a:pos x="10479" y="10485"/>
                  </a:cxn>
                </a:cxnLst>
                <a:rect l="0" t="0" r="r" b="b"/>
                <a:pathLst>
                  <a:path w="12273" h="12280">
                    <a:moveTo>
                      <a:pt x="10479" y="10485"/>
                    </a:moveTo>
                    <a:lnTo>
                      <a:pt x="10696" y="10257"/>
                    </a:lnTo>
                    <a:lnTo>
                      <a:pt x="10899" y="10020"/>
                    </a:lnTo>
                    <a:lnTo>
                      <a:pt x="11089" y="9774"/>
                    </a:lnTo>
                    <a:lnTo>
                      <a:pt x="11264" y="9523"/>
                    </a:lnTo>
                    <a:lnTo>
                      <a:pt x="11425" y="9264"/>
                    </a:lnTo>
                    <a:lnTo>
                      <a:pt x="11572" y="8999"/>
                    </a:lnTo>
                    <a:lnTo>
                      <a:pt x="11705" y="8729"/>
                    </a:lnTo>
                    <a:lnTo>
                      <a:pt x="11824" y="8454"/>
                    </a:lnTo>
                    <a:lnTo>
                      <a:pt x="11930" y="8174"/>
                    </a:lnTo>
                    <a:lnTo>
                      <a:pt x="12021" y="7890"/>
                    </a:lnTo>
                    <a:lnTo>
                      <a:pt x="12097" y="7604"/>
                    </a:lnTo>
                    <a:lnTo>
                      <a:pt x="12160" y="7315"/>
                    </a:lnTo>
                    <a:lnTo>
                      <a:pt x="12210" y="7023"/>
                    </a:lnTo>
                    <a:lnTo>
                      <a:pt x="12244" y="6730"/>
                    </a:lnTo>
                    <a:lnTo>
                      <a:pt x="12266" y="6435"/>
                    </a:lnTo>
                    <a:lnTo>
                      <a:pt x="12273" y="6140"/>
                    </a:lnTo>
                    <a:lnTo>
                      <a:pt x="12266" y="5845"/>
                    </a:lnTo>
                    <a:lnTo>
                      <a:pt x="12244" y="5550"/>
                    </a:lnTo>
                    <a:lnTo>
                      <a:pt x="12210" y="5257"/>
                    </a:lnTo>
                    <a:lnTo>
                      <a:pt x="12160" y="4965"/>
                    </a:lnTo>
                    <a:lnTo>
                      <a:pt x="12097" y="4675"/>
                    </a:lnTo>
                    <a:lnTo>
                      <a:pt x="12021" y="4388"/>
                    </a:lnTo>
                    <a:lnTo>
                      <a:pt x="11930" y="4105"/>
                    </a:lnTo>
                    <a:lnTo>
                      <a:pt x="11824" y="3826"/>
                    </a:lnTo>
                    <a:lnTo>
                      <a:pt x="11705" y="3550"/>
                    </a:lnTo>
                    <a:lnTo>
                      <a:pt x="11572" y="3281"/>
                    </a:lnTo>
                    <a:lnTo>
                      <a:pt x="11425" y="3016"/>
                    </a:lnTo>
                    <a:lnTo>
                      <a:pt x="11264" y="2757"/>
                    </a:lnTo>
                    <a:lnTo>
                      <a:pt x="11089" y="2505"/>
                    </a:lnTo>
                    <a:lnTo>
                      <a:pt x="10899" y="2260"/>
                    </a:lnTo>
                    <a:lnTo>
                      <a:pt x="10696" y="2023"/>
                    </a:lnTo>
                    <a:lnTo>
                      <a:pt x="10479" y="1795"/>
                    </a:lnTo>
                    <a:lnTo>
                      <a:pt x="10251" y="1578"/>
                    </a:lnTo>
                    <a:lnTo>
                      <a:pt x="10014" y="1374"/>
                    </a:lnTo>
                    <a:lnTo>
                      <a:pt x="9768" y="1185"/>
                    </a:lnTo>
                    <a:lnTo>
                      <a:pt x="9517" y="1010"/>
                    </a:lnTo>
                    <a:lnTo>
                      <a:pt x="9259" y="849"/>
                    </a:lnTo>
                    <a:lnTo>
                      <a:pt x="8994" y="701"/>
                    </a:lnTo>
                    <a:lnTo>
                      <a:pt x="8724" y="567"/>
                    </a:lnTo>
                    <a:lnTo>
                      <a:pt x="8449" y="448"/>
                    </a:lnTo>
                    <a:lnTo>
                      <a:pt x="8169" y="343"/>
                    </a:lnTo>
                    <a:lnTo>
                      <a:pt x="7886" y="252"/>
                    </a:lnTo>
                    <a:lnTo>
                      <a:pt x="7599" y="176"/>
                    </a:lnTo>
                    <a:lnTo>
                      <a:pt x="7311" y="112"/>
                    </a:lnTo>
                    <a:lnTo>
                      <a:pt x="7019" y="63"/>
                    </a:lnTo>
                    <a:lnTo>
                      <a:pt x="6726" y="27"/>
                    </a:lnTo>
                    <a:lnTo>
                      <a:pt x="6432" y="7"/>
                    </a:lnTo>
                    <a:lnTo>
                      <a:pt x="6136" y="0"/>
                    </a:lnTo>
                    <a:lnTo>
                      <a:pt x="5841" y="7"/>
                    </a:lnTo>
                    <a:lnTo>
                      <a:pt x="5547" y="27"/>
                    </a:lnTo>
                    <a:lnTo>
                      <a:pt x="5254" y="63"/>
                    </a:lnTo>
                    <a:lnTo>
                      <a:pt x="4962" y="112"/>
                    </a:lnTo>
                    <a:lnTo>
                      <a:pt x="4672" y="176"/>
                    </a:lnTo>
                    <a:lnTo>
                      <a:pt x="4386" y="252"/>
                    </a:lnTo>
                    <a:lnTo>
                      <a:pt x="4103" y="343"/>
                    </a:lnTo>
                    <a:lnTo>
                      <a:pt x="3824" y="448"/>
                    </a:lnTo>
                    <a:lnTo>
                      <a:pt x="3548" y="567"/>
                    </a:lnTo>
                    <a:lnTo>
                      <a:pt x="3279" y="701"/>
                    </a:lnTo>
                    <a:lnTo>
                      <a:pt x="3014" y="849"/>
                    </a:lnTo>
                    <a:lnTo>
                      <a:pt x="2755" y="1010"/>
                    </a:lnTo>
                    <a:lnTo>
                      <a:pt x="2503" y="1185"/>
                    </a:lnTo>
                    <a:lnTo>
                      <a:pt x="2259" y="1374"/>
                    </a:lnTo>
                    <a:lnTo>
                      <a:pt x="2022" y="1578"/>
                    </a:lnTo>
                    <a:lnTo>
                      <a:pt x="1794" y="1795"/>
                    </a:lnTo>
                    <a:lnTo>
                      <a:pt x="1577" y="2023"/>
                    </a:lnTo>
                    <a:lnTo>
                      <a:pt x="1374" y="2260"/>
                    </a:lnTo>
                    <a:lnTo>
                      <a:pt x="1184" y="2505"/>
                    </a:lnTo>
                    <a:lnTo>
                      <a:pt x="1009" y="2757"/>
                    </a:lnTo>
                    <a:lnTo>
                      <a:pt x="848" y="3016"/>
                    </a:lnTo>
                    <a:lnTo>
                      <a:pt x="701" y="3281"/>
                    </a:lnTo>
                    <a:lnTo>
                      <a:pt x="567" y="3550"/>
                    </a:lnTo>
                    <a:lnTo>
                      <a:pt x="448" y="3826"/>
                    </a:lnTo>
                    <a:lnTo>
                      <a:pt x="343" y="4105"/>
                    </a:lnTo>
                    <a:lnTo>
                      <a:pt x="252" y="4388"/>
                    </a:lnTo>
                    <a:lnTo>
                      <a:pt x="175" y="4675"/>
                    </a:lnTo>
                    <a:lnTo>
                      <a:pt x="112" y="4965"/>
                    </a:lnTo>
                    <a:lnTo>
                      <a:pt x="63" y="5257"/>
                    </a:lnTo>
                    <a:lnTo>
                      <a:pt x="27" y="5550"/>
                    </a:lnTo>
                    <a:lnTo>
                      <a:pt x="7" y="5845"/>
                    </a:lnTo>
                    <a:lnTo>
                      <a:pt x="0" y="6140"/>
                    </a:lnTo>
                    <a:lnTo>
                      <a:pt x="7" y="6435"/>
                    </a:lnTo>
                    <a:lnTo>
                      <a:pt x="27" y="6730"/>
                    </a:lnTo>
                    <a:lnTo>
                      <a:pt x="63" y="7023"/>
                    </a:lnTo>
                    <a:lnTo>
                      <a:pt x="112" y="7315"/>
                    </a:lnTo>
                    <a:lnTo>
                      <a:pt x="175" y="7604"/>
                    </a:lnTo>
                    <a:lnTo>
                      <a:pt x="252" y="7890"/>
                    </a:lnTo>
                    <a:lnTo>
                      <a:pt x="343" y="8174"/>
                    </a:lnTo>
                    <a:lnTo>
                      <a:pt x="448" y="8454"/>
                    </a:lnTo>
                    <a:lnTo>
                      <a:pt x="567" y="8729"/>
                    </a:lnTo>
                    <a:lnTo>
                      <a:pt x="701" y="8999"/>
                    </a:lnTo>
                    <a:lnTo>
                      <a:pt x="848" y="9264"/>
                    </a:lnTo>
                    <a:lnTo>
                      <a:pt x="1009" y="9523"/>
                    </a:lnTo>
                    <a:lnTo>
                      <a:pt x="1184" y="9774"/>
                    </a:lnTo>
                    <a:lnTo>
                      <a:pt x="1374" y="10020"/>
                    </a:lnTo>
                    <a:lnTo>
                      <a:pt x="1577" y="10257"/>
                    </a:lnTo>
                    <a:lnTo>
                      <a:pt x="1794" y="10485"/>
                    </a:lnTo>
                    <a:lnTo>
                      <a:pt x="2022" y="10702"/>
                    </a:lnTo>
                    <a:lnTo>
                      <a:pt x="2259" y="10906"/>
                    </a:lnTo>
                    <a:lnTo>
                      <a:pt x="2503" y="11095"/>
                    </a:lnTo>
                    <a:lnTo>
                      <a:pt x="2755" y="11270"/>
                    </a:lnTo>
                    <a:lnTo>
                      <a:pt x="3014" y="11431"/>
                    </a:lnTo>
                    <a:lnTo>
                      <a:pt x="3279" y="11579"/>
                    </a:lnTo>
                    <a:lnTo>
                      <a:pt x="3548" y="11712"/>
                    </a:lnTo>
                    <a:lnTo>
                      <a:pt x="3824" y="11831"/>
                    </a:lnTo>
                    <a:lnTo>
                      <a:pt x="4103" y="11937"/>
                    </a:lnTo>
                    <a:lnTo>
                      <a:pt x="4386" y="12028"/>
                    </a:lnTo>
                    <a:lnTo>
                      <a:pt x="4672" y="12104"/>
                    </a:lnTo>
                    <a:lnTo>
                      <a:pt x="4962" y="12167"/>
                    </a:lnTo>
                    <a:lnTo>
                      <a:pt x="5254" y="12217"/>
                    </a:lnTo>
                    <a:lnTo>
                      <a:pt x="5547" y="12251"/>
                    </a:lnTo>
                    <a:lnTo>
                      <a:pt x="5841" y="12273"/>
                    </a:lnTo>
                    <a:lnTo>
                      <a:pt x="6136" y="12280"/>
                    </a:lnTo>
                    <a:lnTo>
                      <a:pt x="6432" y="12273"/>
                    </a:lnTo>
                    <a:lnTo>
                      <a:pt x="6726" y="12251"/>
                    </a:lnTo>
                    <a:lnTo>
                      <a:pt x="7019" y="12217"/>
                    </a:lnTo>
                    <a:lnTo>
                      <a:pt x="7311" y="12167"/>
                    </a:lnTo>
                    <a:lnTo>
                      <a:pt x="7599" y="12104"/>
                    </a:lnTo>
                    <a:lnTo>
                      <a:pt x="7886" y="12028"/>
                    </a:lnTo>
                    <a:lnTo>
                      <a:pt x="8169" y="11937"/>
                    </a:lnTo>
                    <a:lnTo>
                      <a:pt x="8449" y="11831"/>
                    </a:lnTo>
                    <a:lnTo>
                      <a:pt x="8724" y="11712"/>
                    </a:lnTo>
                    <a:lnTo>
                      <a:pt x="8994" y="11579"/>
                    </a:lnTo>
                    <a:lnTo>
                      <a:pt x="9259" y="11431"/>
                    </a:lnTo>
                    <a:lnTo>
                      <a:pt x="9517" y="11270"/>
                    </a:lnTo>
                    <a:lnTo>
                      <a:pt x="9768" y="11095"/>
                    </a:lnTo>
                    <a:lnTo>
                      <a:pt x="10014" y="10906"/>
                    </a:lnTo>
                    <a:lnTo>
                      <a:pt x="10251" y="10702"/>
                    </a:lnTo>
                    <a:lnTo>
                      <a:pt x="10479" y="10485"/>
                    </a:lnTo>
                  </a:path>
                </a:pathLst>
              </a:custGeom>
              <a:solidFill>
                <a:srgbClr val="FFFFFF"/>
              </a:solidFill>
              <a:ln w="38100" cap="flat" cmpd="sng" algn="ctr">
                <a:solidFill>
                  <a:srgbClr val="A6A6A6"/>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ar-SA" sz="1200" b="0" i="0" u="none" strike="noStrike" kern="0" cap="none" spc="0" normalizeH="0" baseline="0" noProof="0" dirty="0">
                  <a:ln>
                    <a:noFill/>
                  </a:ln>
                  <a:solidFill>
                    <a:prstClr val="white"/>
                  </a:solidFill>
                  <a:effectLst/>
                  <a:uLnTx/>
                  <a:uFillTx/>
                  <a:cs typeface="+mn-ea"/>
                  <a:sym typeface="+mn-lt"/>
                </a:endParaRPr>
              </a:p>
            </p:txBody>
          </p:sp>
          <p:sp>
            <p:nvSpPr>
              <p:cNvPr id="34" name="Freeform 11">
                <a:extLst>
                  <a:ext uri="{FF2B5EF4-FFF2-40B4-BE49-F238E27FC236}">
                    <a16:creationId xmlns:a16="http://schemas.microsoft.com/office/drawing/2014/main" id="{2351504A-66DC-4168-A61C-5FCAB09E1F99}"/>
                  </a:ext>
                </a:extLst>
              </p:cNvPr>
              <p:cNvSpPr>
                <a:spLocks/>
              </p:cNvSpPr>
              <p:nvPr/>
            </p:nvSpPr>
            <p:spPr bwMode="auto">
              <a:xfrm>
                <a:off x="3578225" y="2008188"/>
                <a:ext cx="1651000" cy="1652587"/>
              </a:xfrm>
              <a:custGeom>
                <a:avLst/>
                <a:gdLst/>
                <a:ahLst/>
                <a:cxnLst>
                  <a:cxn ang="0">
                    <a:pos x="9237" y="8491"/>
                  </a:cxn>
                  <a:cxn ang="0">
                    <a:pos x="9682" y="7851"/>
                  </a:cxn>
                  <a:cxn ang="0">
                    <a:pos x="10021" y="7164"/>
                  </a:cxn>
                  <a:cxn ang="0">
                    <a:pos x="10252" y="6445"/>
                  </a:cxn>
                  <a:cxn ang="0">
                    <a:pos x="10376" y="5704"/>
                  </a:cxn>
                  <a:cxn ang="0">
                    <a:pos x="10395" y="4954"/>
                  </a:cxn>
                  <a:cxn ang="0">
                    <a:pos x="10305" y="4209"/>
                  </a:cxn>
                  <a:cxn ang="0">
                    <a:pos x="10109" y="3479"/>
                  </a:cxn>
                  <a:cxn ang="0">
                    <a:pos x="9807" y="2781"/>
                  </a:cxn>
                  <a:cxn ang="0">
                    <a:pos x="9397" y="2124"/>
                  </a:cxn>
                  <a:cxn ang="0">
                    <a:pos x="8880" y="1521"/>
                  </a:cxn>
                  <a:cxn ang="0">
                    <a:pos x="8279" y="1005"/>
                  </a:cxn>
                  <a:cxn ang="0">
                    <a:pos x="7622" y="595"/>
                  </a:cxn>
                  <a:cxn ang="0">
                    <a:pos x="6923" y="292"/>
                  </a:cxn>
                  <a:cxn ang="0">
                    <a:pos x="6195" y="95"/>
                  </a:cxn>
                  <a:cxn ang="0">
                    <a:pos x="5450" y="7"/>
                  </a:cxn>
                  <a:cxn ang="0">
                    <a:pos x="4701" y="24"/>
                  </a:cxn>
                  <a:cxn ang="0">
                    <a:pos x="3960" y="149"/>
                  </a:cxn>
                  <a:cxn ang="0">
                    <a:pos x="3240" y="381"/>
                  </a:cxn>
                  <a:cxn ang="0">
                    <a:pos x="2555" y="720"/>
                  </a:cxn>
                  <a:cxn ang="0">
                    <a:pos x="1915" y="1165"/>
                  </a:cxn>
                  <a:cxn ang="0">
                    <a:pos x="1336" y="1716"/>
                  </a:cxn>
                  <a:cxn ang="0">
                    <a:pos x="855" y="2337"/>
                  </a:cxn>
                  <a:cxn ang="0">
                    <a:pos x="481" y="3010"/>
                  </a:cxn>
                  <a:cxn ang="0">
                    <a:pos x="214" y="3720"/>
                  </a:cxn>
                  <a:cxn ang="0">
                    <a:pos x="54" y="4455"/>
                  </a:cxn>
                  <a:cxn ang="0">
                    <a:pos x="0" y="5204"/>
                  </a:cxn>
                  <a:cxn ang="0">
                    <a:pos x="54" y="5952"/>
                  </a:cxn>
                  <a:cxn ang="0">
                    <a:pos x="214" y="6687"/>
                  </a:cxn>
                  <a:cxn ang="0">
                    <a:pos x="481" y="7398"/>
                  </a:cxn>
                  <a:cxn ang="0">
                    <a:pos x="855" y="8070"/>
                  </a:cxn>
                  <a:cxn ang="0">
                    <a:pos x="1336" y="8692"/>
                  </a:cxn>
                  <a:cxn ang="0">
                    <a:pos x="1915" y="9243"/>
                  </a:cxn>
                  <a:cxn ang="0">
                    <a:pos x="2555" y="9688"/>
                  </a:cxn>
                  <a:cxn ang="0">
                    <a:pos x="3240" y="10027"/>
                  </a:cxn>
                  <a:cxn ang="0">
                    <a:pos x="3960" y="10258"/>
                  </a:cxn>
                  <a:cxn ang="0">
                    <a:pos x="4701" y="10383"/>
                  </a:cxn>
                  <a:cxn ang="0">
                    <a:pos x="5450" y="10401"/>
                  </a:cxn>
                  <a:cxn ang="0">
                    <a:pos x="6195" y="10312"/>
                  </a:cxn>
                  <a:cxn ang="0">
                    <a:pos x="6923" y="10116"/>
                  </a:cxn>
                  <a:cxn ang="0">
                    <a:pos x="7622" y="9813"/>
                  </a:cxn>
                  <a:cxn ang="0">
                    <a:pos x="8279" y="9403"/>
                  </a:cxn>
                  <a:cxn ang="0">
                    <a:pos x="8880" y="8886"/>
                  </a:cxn>
                </a:cxnLst>
                <a:rect l="0" t="0" r="r" b="b"/>
                <a:pathLst>
                  <a:path w="10400" h="10407">
                    <a:moveTo>
                      <a:pt x="8880" y="8886"/>
                    </a:moveTo>
                    <a:lnTo>
                      <a:pt x="9064" y="8692"/>
                    </a:lnTo>
                    <a:lnTo>
                      <a:pt x="9237" y="8491"/>
                    </a:lnTo>
                    <a:lnTo>
                      <a:pt x="9397" y="8284"/>
                    </a:lnTo>
                    <a:lnTo>
                      <a:pt x="9545" y="8070"/>
                    </a:lnTo>
                    <a:lnTo>
                      <a:pt x="9682" y="7851"/>
                    </a:lnTo>
                    <a:lnTo>
                      <a:pt x="9807" y="7627"/>
                    </a:lnTo>
                    <a:lnTo>
                      <a:pt x="9919" y="7398"/>
                    </a:lnTo>
                    <a:lnTo>
                      <a:pt x="10021" y="7164"/>
                    </a:lnTo>
                    <a:lnTo>
                      <a:pt x="10109" y="6927"/>
                    </a:lnTo>
                    <a:lnTo>
                      <a:pt x="10186" y="6687"/>
                    </a:lnTo>
                    <a:lnTo>
                      <a:pt x="10252" y="6445"/>
                    </a:lnTo>
                    <a:lnTo>
                      <a:pt x="10305" y="6199"/>
                    </a:lnTo>
                    <a:lnTo>
                      <a:pt x="10347" y="5952"/>
                    </a:lnTo>
                    <a:lnTo>
                      <a:pt x="10376" y="5704"/>
                    </a:lnTo>
                    <a:lnTo>
                      <a:pt x="10395" y="5454"/>
                    </a:lnTo>
                    <a:lnTo>
                      <a:pt x="10400" y="5204"/>
                    </a:lnTo>
                    <a:lnTo>
                      <a:pt x="10395" y="4954"/>
                    </a:lnTo>
                    <a:lnTo>
                      <a:pt x="10376" y="4704"/>
                    </a:lnTo>
                    <a:lnTo>
                      <a:pt x="10347" y="4455"/>
                    </a:lnTo>
                    <a:lnTo>
                      <a:pt x="10305" y="4209"/>
                    </a:lnTo>
                    <a:lnTo>
                      <a:pt x="10252" y="3963"/>
                    </a:lnTo>
                    <a:lnTo>
                      <a:pt x="10186" y="3720"/>
                    </a:lnTo>
                    <a:lnTo>
                      <a:pt x="10109" y="3479"/>
                    </a:lnTo>
                    <a:lnTo>
                      <a:pt x="10021" y="3243"/>
                    </a:lnTo>
                    <a:lnTo>
                      <a:pt x="9919" y="3010"/>
                    </a:lnTo>
                    <a:lnTo>
                      <a:pt x="9807" y="2781"/>
                    </a:lnTo>
                    <a:lnTo>
                      <a:pt x="9682" y="2557"/>
                    </a:lnTo>
                    <a:lnTo>
                      <a:pt x="9545" y="2337"/>
                    </a:lnTo>
                    <a:lnTo>
                      <a:pt x="9397" y="2124"/>
                    </a:lnTo>
                    <a:lnTo>
                      <a:pt x="9237" y="1916"/>
                    </a:lnTo>
                    <a:lnTo>
                      <a:pt x="9064" y="1716"/>
                    </a:lnTo>
                    <a:lnTo>
                      <a:pt x="8880" y="1521"/>
                    </a:lnTo>
                    <a:lnTo>
                      <a:pt x="8686" y="1337"/>
                    </a:lnTo>
                    <a:lnTo>
                      <a:pt x="8485" y="1165"/>
                    </a:lnTo>
                    <a:lnTo>
                      <a:pt x="8279" y="1005"/>
                    </a:lnTo>
                    <a:lnTo>
                      <a:pt x="8065" y="856"/>
                    </a:lnTo>
                    <a:lnTo>
                      <a:pt x="7846" y="720"/>
                    </a:lnTo>
                    <a:lnTo>
                      <a:pt x="7622" y="595"/>
                    </a:lnTo>
                    <a:lnTo>
                      <a:pt x="7393" y="482"/>
                    </a:lnTo>
                    <a:lnTo>
                      <a:pt x="7160" y="381"/>
                    </a:lnTo>
                    <a:lnTo>
                      <a:pt x="6923" y="292"/>
                    </a:lnTo>
                    <a:lnTo>
                      <a:pt x="6683" y="214"/>
                    </a:lnTo>
                    <a:lnTo>
                      <a:pt x="6441" y="149"/>
                    </a:lnTo>
                    <a:lnTo>
                      <a:pt x="6195" y="95"/>
                    </a:lnTo>
                    <a:lnTo>
                      <a:pt x="5948" y="54"/>
                    </a:lnTo>
                    <a:lnTo>
                      <a:pt x="5700" y="24"/>
                    </a:lnTo>
                    <a:lnTo>
                      <a:pt x="5450" y="7"/>
                    </a:lnTo>
                    <a:lnTo>
                      <a:pt x="5200" y="0"/>
                    </a:lnTo>
                    <a:lnTo>
                      <a:pt x="4951" y="7"/>
                    </a:lnTo>
                    <a:lnTo>
                      <a:pt x="4701" y="24"/>
                    </a:lnTo>
                    <a:lnTo>
                      <a:pt x="4452" y="54"/>
                    </a:lnTo>
                    <a:lnTo>
                      <a:pt x="4206" y="95"/>
                    </a:lnTo>
                    <a:lnTo>
                      <a:pt x="3960" y="149"/>
                    </a:lnTo>
                    <a:lnTo>
                      <a:pt x="3717" y="214"/>
                    </a:lnTo>
                    <a:lnTo>
                      <a:pt x="3477" y="292"/>
                    </a:lnTo>
                    <a:lnTo>
                      <a:pt x="3240" y="381"/>
                    </a:lnTo>
                    <a:lnTo>
                      <a:pt x="3008" y="482"/>
                    </a:lnTo>
                    <a:lnTo>
                      <a:pt x="2778" y="595"/>
                    </a:lnTo>
                    <a:lnTo>
                      <a:pt x="2555" y="720"/>
                    </a:lnTo>
                    <a:lnTo>
                      <a:pt x="2335" y="856"/>
                    </a:lnTo>
                    <a:lnTo>
                      <a:pt x="2122" y="1005"/>
                    </a:lnTo>
                    <a:lnTo>
                      <a:pt x="1915" y="1165"/>
                    </a:lnTo>
                    <a:lnTo>
                      <a:pt x="1714" y="1337"/>
                    </a:lnTo>
                    <a:lnTo>
                      <a:pt x="1520" y="1521"/>
                    </a:lnTo>
                    <a:lnTo>
                      <a:pt x="1336" y="1716"/>
                    </a:lnTo>
                    <a:lnTo>
                      <a:pt x="1164" y="1916"/>
                    </a:lnTo>
                    <a:lnTo>
                      <a:pt x="1004" y="2124"/>
                    </a:lnTo>
                    <a:lnTo>
                      <a:pt x="855" y="2337"/>
                    </a:lnTo>
                    <a:lnTo>
                      <a:pt x="719" y="2557"/>
                    </a:lnTo>
                    <a:lnTo>
                      <a:pt x="594" y="2781"/>
                    </a:lnTo>
                    <a:lnTo>
                      <a:pt x="481" y="3010"/>
                    </a:lnTo>
                    <a:lnTo>
                      <a:pt x="380" y="3243"/>
                    </a:lnTo>
                    <a:lnTo>
                      <a:pt x="292" y="3479"/>
                    </a:lnTo>
                    <a:lnTo>
                      <a:pt x="214" y="3720"/>
                    </a:lnTo>
                    <a:lnTo>
                      <a:pt x="149" y="3963"/>
                    </a:lnTo>
                    <a:lnTo>
                      <a:pt x="95" y="4209"/>
                    </a:lnTo>
                    <a:lnTo>
                      <a:pt x="54" y="4455"/>
                    </a:lnTo>
                    <a:lnTo>
                      <a:pt x="23" y="4704"/>
                    </a:lnTo>
                    <a:lnTo>
                      <a:pt x="6" y="4954"/>
                    </a:lnTo>
                    <a:lnTo>
                      <a:pt x="0" y="5204"/>
                    </a:lnTo>
                    <a:lnTo>
                      <a:pt x="6" y="5454"/>
                    </a:lnTo>
                    <a:lnTo>
                      <a:pt x="23" y="5704"/>
                    </a:lnTo>
                    <a:lnTo>
                      <a:pt x="54" y="5952"/>
                    </a:lnTo>
                    <a:lnTo>
                      <a:pt x="95" y="6199"/>
                    </a:lnTo>
                    <a:lnTo>
                      <a:pt x="149" y="6445"/>
                    </a:lnTo>
                    <a:lnTo>
                      <a:pt x="214" y="6687"/>
                    </a:lnTo>
                    <a:lnTo>
                      <a:pt x="292" y="6927"/>
                    </a:lnTo>
                    <a:lnTo>
                      <a:pt x="380" y="7164"/>
                    </a:lnTo>
                    <a:lnTo>
                      <a:pt x="481" y="7398"/>
                    </a:lnTo>
                    <a:lnTo>
                      <a:pt x="594" y="7627"/>
                    </a:lnTo>
                    <a:lnTo>
                      <a:pt x="719" y="7851"/>
                    </a:lnTo>
                    <a:lnTo>
                      <a:pt x="855" y="8070"/>
                    </a:lnTo>
                    <a:lnTo>
                      <a:pt x="1004" y="8284"/>
                    </a:lnTo>
                    <a:lnTo>
                      <a:pt x="1164" y="8491"/>
                    </a:lnTo>
                    <a:lnTo>
                      <a:pt x="1336" y="8692"/>
                    </a:lnTo>
                    <a:lnTo>
                      <a:pt x="1520" y="8886"/>
                    </a:lnTo>
                    <a:lnTo>
                      <a:pt x="1714" y="9070"/>
                    </a:lnTo>
                    <a:lnTo>
                      <a:pt x="1915" y="9243"/>
                    </a:lnTo>
                    <a:lnTo>
                      <a:pt x="2122" y="9403"/>
                    </a:lnTo>
                    <a:lnTo>
                      <a:pt x="2335" y="9551"/>
                    </a:lnTo>
                    <a:lnTo>
                      <a:pt x="2555" y="9688"/>
                    </a:lnTo>
                    <a:lnTo>
                      <a:pt x="2778" y="9813"/>
                    </a:lnTo>
                    <a:lnTo>
                      <a:pt x="3008" y="9925"/>
                    </a:lnTo>
                    <a:lnTo>
                      <a:pt x="3240" y="10027"/>
                    </a:lnTo>
                    <a:lnTo>
                      <a:pt x="3477" y="10116"/>
                    </a:lnTo>
                    <a:lnTo>
                      <a:pt x="3717" y="10192"/>
                    </a:lnTo>
                    <a:lnTo>
                      <a:pt x="3960" y="10258"/>
                    </a:lnTo>
                    <a:lnTo>
                      <a:pt x="4206" y="10312"/>
                    </a:lnTo>
                    <a:lnTo>
                      <a:pt x="4452" y="10354"/>
                    </a:lnTo>
                    <a:lnTo>
                      <a:pt x="4701" y="10383"/>
                    </a:lnTo>
                    <a:lnTo>
                      <a:pt x="4951" y="10401"/>
                    </a:lnTo>
                    <a:lnTo>
                      <a:pt x="5200" y="10407"/>
                    </a:lnTo>
                    <a:lnTo>
                      <a:pt x="5450" y="10401"/>
                    </a:lnTo>
                    <a:lnTo>
                      <a:pt x="5700" y="10383"/>
                    </a:lnTo>
                    <a:lnTo>
                      <a:pt x="5948" y="10354"/>
                    </a:lnTo>
                    <a:lnTo>
                      <a:pt x="6195" y="10312"/>
                    </a:lnTo>
                    <a:lnTo>
                      <a:pt x="6441" y="10258"/>
                    </a:lnTo>
                    <a:lnTo>
                      <a:pt x="6683" y="10192"/>
                    </a:lnTo>
                    <a:lnTo>
                      <a:pt x="6923" y="10116"/>
                    </a:lnTo>
                    <a:lnTo>
                      <a:pt x="7160" y="10027"/>
                    </a:lnTo>
                    <a:lnTo>
                      <a:pt x="7393" y="9925"/>
                    </a:lnTo>
                    <a:lnTo>
                      <a:pt x="7622" y="9813"/>
                    </a:lnTo>
                    <a:lnTo>
                      <a:pt x="7846" y="9688"/>
                    </a:lnTo>
                    <a:lnTo>
                      <a:pt x="8065" y="9551"/>
                    </a:lnTo>
                    <a:lnTo>
                      <a:pt x="8279" y="9403"/>
                    </a:lnTo>
                    <a:lnTo>
                      <a:pt x="8485" y="9243"/>
                    </a:lnTo>
                    <a:lnTo>
                      <a:pt x="8686" y="9070"/>
                    </a:lnTo>
                    <a:lnTo>
                      <a:pt x="8880" y="8886"/>
                    </a:lnTo>
                  </a:path>
                </a:pathLst>
              </a:custGeom>
              <a:gradFill flip="none" rotWithShape="1">
                <a:gsLst>
                  <a:gs pos="0">
                    <a:srgbClr val="FFFFFF"/>
                  </a:gs>
                  <a:gs pos="50000">
                    <a:srgbClr val="FFFFFF"/>
                  </a:gs>
                  <a:gs pos="100000">
                    <a:srgbClr val="FFFFFF">
                      <a:lumMod val="85000"/>
                    </a:srgbClr>
                  </a:gs>
                </a:gsLst>
                <a:path path="circle">
                  <a:fillToRect l="50000" t="50000" r="50000" b="50000"/>
                </a:path>
                <a:tileRect/>
              </a:gradFill>
              <a:ln w="1">
                <a:noFill/>
                <a:prstDash val="solid"/>
                <a:round/>
                <a:headEnd/>
                <a:tailEnd/>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ar-SA" sz="3200" b="0" i="0" u="none" strike="noStrike" kern="0" cap="none" spc="0" normalizeH="0" baseline="0" noProof="0" dirty="0">
                  <a:ln>
                    <a:noFill/>
                  </a:ln>
                  <a:solidFill>
                    <a:srgbClr val="000000"/>
                  </a:solidFill>
                  <a:effectLst/>
                  <a:uLnTx/>
                  <a:uFillTx/>
                  <a:cs typeface="+mn-ea"/>
                  <a:sym typeface="+mn-lt"/>
                </a:endParaRPr>
              </a:p>
            </p:txBody>
          </p:sp>
        </p:grpSp>
        <p:sp>
          <p:nvSpPr>
            <p:cNvPr id="27" name="Freeform 196">
              <a:extLst>
                <a:ext uri="{FF2B5EF4-FFF2-40B4-BE49-F238E27FC236}">
                  <a16:creationId xmlns:a16="http://schemas.microsoft.com/office/drawing/2014/main" id="{0B7F7BBF-F372-431F-922E-F976FF972104}"/>
                </a:ext>
              </a:extLst>
            </p:cNvPr>
            <p:cNvSpPr>
              <a:spLocks/>
            </p:cNvSpPr>
            <p:nvPr/>
          </p:nvSpPr>
          <p:spPr bwMode="auto">
            <a:xfrm>
              <a:off x="2476106" y="2830864"/>
              <a:ext cx="1424708" cy="926056"/>
            </a:xfrm>
            <a:custGeom>
              <a:avLst/>
              <a:gdLst>
                <a:gd name="T0" fmla="*/ 242 w 319"/>
                <a:gd name="T1" fmla="*/ 58 h 207"/>
                <a:gd name="T2" fmla="*/ 229 w 319"/>
                <a:gd name="T3" fmla="*/ 59 h 207"/>
                <a:gd name="T4" fmla="*/ 218 w 319"/>
                <a:gd name="T5" fmla="*/ 35 h 207"/>
                <a:gd name="T6" fmla="*/ 199 w 319"/>
                <a:gd name="T7" fmla="*/ 16 h 207"/>
                <a:gd name="T8" fmla="*/ 175 w 319"/>
                <a:gd name="T9" fmla="*/ 4 h 207"/>
                <a:gd name="T10" fmla="*/ 148 w 319"/>
                <a:gd name="T11" fmla="*/ 0 h 207"/>
                <a:gd name="T12" fmla="*/ 140 w 319"/>
                <a:gd name="T13" fmla="*/ 0 h 207"/>
                <a:gd name="T14" fmla="*/ 124 w 319"/>
                <a:gd name="T15" fmla="*/ 4 h 207"/>
                <a:gd name="T16" fmla="*/ 108 w 319"/>
                <a:gd name="T17" fmla="*/ 10 h 207"/>
                <a:gd name="T18" fmla="*/ 95 w 319"/>
                <a:gd name="T19" fmla="*/ 18 h 207"/>
                <a:gd name="T20" fmla="*/ 83 w 319"/>
                <a:gd name="T21" fmla="*/ 30 h 207"/>
                <a:gd name="T22" fmla="*/ 74 w 319"/>
                <a:gd name="T23" fmla="*/ 43 h 207"/>
                <a:gd name="T24" fmla="*/ 68 w 319"/>
                <a:gd name="T25" fmla="*/ 58 h 207"/>
                <a:gd name="T26" fmla="*/ 64 w 319"/>
                <a:gd name="T27" fmla="*/ 74 h 207"/>
                <a:gd name="T28" fmla="*/ 64 w 319"/>
                <a:gd name="T29" fmla="*/ 83 h 207"/>
                <a:gd name="T30" fmla="*/ 65 w 319"/>
                <a:gd name="T31" fmla="*/ 95 h 207"/>
                <a:gd name="T32" fmla="*/ 57 w 319"/>
                <a:gd name="T33" fmla="*/ 94 h 207"/>
                <a:gd name="T34" fmla="*/ 36 w 319"/>
                <a:gd name="T35" fmla="*/ 99 h 207"/>
                <a:gd name="T36" fmla="*/ 17 w 319"/>
                <a:gd name="T37" fmla="*/ 111 h 207"/>
                <a:gd name="T38" fmla="*/ 5 w 319"/>
                <a:gd name="T39" fmla="*/ 128 h 207"/>
                <a:gd name="T40" fmla="*/ 0 w 319"/>
                <a:gd name="T41" fmla="*/ 151 h 207"/>
                <a:gd name="T42" fmla="*/ 1 w 319"/>
                <a:gd name="T43" fmla="*/ 162 h 207"/>
                <a:gd name="T44" fmla="*/ 10 w 319"/>
                <a:gd name="T45" fmla="*/ 182 h 207"/>
                <a:gd name="T46" fmla="*/ 25 w 319"/>
                <a:gd name="T47" fmla="*/ 197 h 207"/>
                <a:gd name="T48" fmla="*/ 46 w 319"/>
                <a:gd name="T49" fmla="*/ 206 h 207"/>
                <a:gd name="T50" fmla="*/ 137 w 319"/>
                <a:gd name="T51" fmla="*/ 207 h 207"/>
                <a:gd name="T52" fmla="*/ 104 w 319"/>
                <a:gd name="T53" fmla="*/ 147 h 207"/>
                <a:gd name="T54" fmla="*/ 216 w 319"/>
                <a:gd name="T55" fmla="*/ 147 h 207"/>
                <a:gd name="T56" fmla="*/ 181 w 319"/>
                <a:gd name="T57" fmla="*/ 207 h 207"/>
                <a:gd name="T58" fmla="*/ 242 w 319"/>
                <a:gd name="T59" fmla="*/ 207 h 207"/>
                <a:gd name="T60" fmla="*/ 258 w 319"/>
                <a:gd name="T61" fmla="*/ 206 h 207"/>
                <a:gd name="T62" fmla="*/ 272 w 319"/>
                <a:gd name="T63" fmla="*/ 201 h 207"/>
                <a:gd name="T64" fmla="*/ 285 w 319"/>
                <a:gd name="T65" fmla="*/ 194 h 207"/>
                <a:gd name="T66" fmla="*/ 296 w 319"/>
                <a:gd name="T67" fmla="*/ 185 h 207"/>
                <a:gd name="T68" fmla="*/ 306 w 319"/>
                <a:gd name="T69" fmla="*/ 174 h 207"/>
                <a:gd name="T70" fmla="*/ 313 w 319"/>
                <a:gd name="T71" fmla="*/ 161 h 207"/>
                <a:gd name="T72" fmla="*/ 317 w 319"/>
                <a:gd name="T73" fmla="*/ 148 h 207"/>
                <a:gd name="T74" fmla="*/ 319 w 319"/>
                <a:gd name="T75" fmla="*/ 132 h 207"/>
                <a:gd name="T76" fmla="*/ 318 w 319"/>
                <a:gd name="T77" fmla="*/ 125 h 207"/>
                <a:gd name="T78" fmla="*/ 315 w 319"/>
                <a:gd name="T79" fmla="*/ 111 h 207"/>
                <a:gd name="T80" fmla="*/ 310 w 319"/>
                <a:gd name="T81" fmla="*/ 97 h 207"/>
                <a:gd name="T82" fmla="*/ 301 w 319"/>
                <a:gd name="T83" fmla="*/ 85 h 207"/>
                <a:gd name="T84" fmla="*/ 291 w 319"/>
                <a:gd name="T85" fmla="*/ 74 h 207"/>
                <a:gd name="T86" fmla="*/ 279 w 319"/>
                <a:gd name="T87" fmla="*/ 67 h 207"/>
                <a:gd name="T88" fmla="*/ 265 w 319"/>
                <a:gd name="T89" fmla="*/ 61 h 207"/>
                <a:gd name="T90" fmla="*/ 250 w 319"/>
                <a:gd name="T91" fmla="*/ 58 h 207"/>
                <a:gd name="T92" fmla="*/ 242 w 319"/>
                <a:gd name="T93" fmla="*/ 5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9" h="207">
                  <a:moveTo>
                    <a:pt x="242" y="58"/>
                  </a:moveTo>
                  <a:lnTo>
                    <a:pt x="242" y="58"/>
                  </a:lnTo>
                  <a:lnTo>
                    <a:pt x="229" y="59"/>
                  </a:lnTo>
                  <a:lnTo>
                    <a:pt x="229" y="59"/>
                  </a:lnTo>
                  <a:lnTo>
                    <a:pt x="225" y="46"/>
                  </a:lnTo>
                  <a:lnTo>
                    <a:pt x="218" y="35"/>
                  </a:lnTo>
                  <a:lnTo>
                    <a:pt x="209" y="25"/>
                  </a:lnTo>
                  <a:lnTo>
                    <a:pt x="199" y="16"/>
                  </a:lnTo>
                  <a:lnTo>
                    <a:pt x="188" y="9"/>
                  </a:lnTo>
                  <a:lnTo>
                    <a:pt x="175" y="4"/>
                  </a:lnTo>
                  <a:lnTo>
                    <a:pt x="163" y="1"/>
                  </a:lnTo>
                  <a:lnTo>
                    <a:pt x="148" y="0"/>
                  </a:lnTo>
                  <a:lnTo>
                    <a:pt x="148" y="0"/>
                  </a:lnTo>
                  <a:lnTo>
                    <a:pt x="140" y="0"/>
                  </a:lnTo>
                  <a:lnTo>
                    <a:pt x="131" y="2"/>
                  </a:lnTo>
                  <a:lnTo>
                    <a:pt x="124" y="4"/>
                  </a:lnTo>
                  <a:lnTo>
                    <a:pt x="115" y="6"/>
                  </a:lnTo>
                  <a:lnTo>
                    <a:pt x="108" y="10"/>
                  </a:lnTo>
                  <a:lnTo>
                    <a:pt x="101" y="14"/>
                  </a:lnTo>
                  <a:lnTo>
                    <a:pt x="95" y="18"/>
                  </a:lnTo>
                  <a:lnTo>
                    <a:pt x="88" y="24"/>
                  </a:lnTo>
                  <a:lnTo>
                    <a:pt x="83" y="30"/>
                  </a:lnTo>
                  <a:lnTo>
                    <a:pt x="78" y="36"/>
                  </a:lnTo>
                  <a:lnTo>
                    <a:pt x="74" y="43"/>
                  </a:lnTo>
                  <a:lnTo>
                    <a:pt x="70" y="51"/>
                  </a:lnTo>
                  <a:lnTo>
                    <a:pt x="68" y="58"/>
                  </a:lnTo>
                  <a:lnTo>
                    <a:pt x="66" y="66"/>
                  </a:lnTo>
                  <a:lnTo>
                    <a:pt x="64" y="74"/>
                  </a:lnTo>
                  <a:lnTo>
                    <a:pt x="64" y="83"/>
                  </a:lnTo>
                  <a:lnTo>
                    <a:pt x="64" y="83"/>
                  </a:lnTo>
                  <a:lnTo>
                    <a:pt x="65" y="95"/>
                  </a:lnTo>
                  <a:lnTo>
                    <a:pt x="65" y="95"/>
                  </a:lnTo>
                  <a:lnTo>
                    <a:pt x="57" y="94"/>
                  </a:lnTo>
                  <a:lnTo>
                    <a:pt x="57" y="94"/>
                  </a:lnTo>
                  <a:lnTo>
                    <a:pt x="46" y="95"/>
                  </a:lnTo>
                  <a:lnTo>
                    <a:pt x="36" y="99"/>
                  </a:lnTo>
                  <a:lnTo>
                    <a:pt x="25" y="104"/>
                  </a:lnTo>
                  <a:lnTo>
                    <a:pt x="17" y="111"/>
                  </a:lnTo>
                  <a:lnTo>
                    <a:pt x="10" y="119"/>
                  </a:lnTo>
                  <a:lnTo>
                    <a:pt x="5" y="128"/>
                  </a:lnTo>
                  <a:lnTo>
                    <a:pt x="1" y="139"/>
                  </a:lnTo>
                  <a:lnTo>
                    <a:pt x="0" y="151"/>
                  </a:lnTo>
                  <a:lnTo>
                    <a:pt x="0" y="151"/>
                  </a:lnTo>
                  <a:lnTo>
                    <a:pt x="1" y="162"/>
                  </a:lnTo>
                  <a:lnTo>
                    <a:pt x="5" y="173"/>
                  </a:lnTo>
                  <a:lnTo>
                    <a:pt x="10" y="182"/>
                  </a:lnTo>
                  <a:lnTo>
                    <a:pt x="17" y="190"/>
                  </a:lnTo>
                  <a:lnTo>
                    <a:pt x="25" y="197"/>
                  </a:lnTo>
                  <a:lnTo>
                    <a:pt x="36" y="203"/>
                  </a:lnTo>
                  <a:lnTo>
                    <a:pt x="46" y="206"/>
                  </a:lnTo>
                  <a:lnTo>
                    <a:pt x="57" y="207"/>
                  </a:lnTo>
                  <a:lnTo>
                    <a:pt x="137" y="207"/>
                  </a:lnTo>
                  <a:lnTo>
                    <a:pt x="137" y="147"/>
                  </a:lnTo>
                  <a:lnTo>
                    <a:pt x="104" y="147"/>
                  </a:lnTo>
                  <a:lnTo>
                    <a:pt x="160" y="73"/>
                  </a:lnTo>
                  <a:lnTo>
                    <a:pt x="216" y="147"/>
                  </a:lnTo>
                  <a:lnTo>
                    <a:pt x="181" y="147"/>
                  </a:lnTo>
                  <a:lnTo>
                    <a:pt x="181" y="207"/>
                  </a:lnTo>
                  <a:lnTo>
                    <a:pt x="242" y="207"/>
                  </a:lnTo>
                  <a:lnTo>
                    <a:pt x="242" y="207"/>
                  </a:lnTo>
                  <a:lnTo>
                    <a:pt x="250" y="207"/>
                  </a:lnTo>
                  <a:lnTo>
                    <a:pt x="258" y="206"/>
                  </a:lnTo>
                  <a:lnTo>
                    <a:pt x="265" y="204"/>
                  </a:lnTo>
                  <a:lnTo>
                    <a:pt x="272" y="201"/>
                  </a:lnTo>
                  <a:lnTo>
                    <a:pt x="279" y="197"/>
                  </a:lnTo>
                  <a:lnTo>
                    <a:pt x="285" y="194"/>
                  </a:lnTo>
                  <a:lnTo>
                    <a:pt x="291" y="190"/>
                  </a:lnTo>
                  <a:lnTo>
                    <a:pt x="296" y="185"/>
                  </a:lnTo>
                  <a:lnTo>
                    <a:pt x="301" y="180"/>
                  </a:lnTo>
                  <a:lnTo>
                    <a:pt x="306" y="174"/>
                  </a:lnTo>
                  <a:lnTo>
                    <a:pt x="310" y="167"/>
                  </a:lnTo>
                  <a:lnTo>
                    <a:pt x="313" y="161"/>
                  </a:lnTo>
                  <a:lnTo>
                    <a:pt x="315" y="154"/>
                  </a:lnTo>
                  <a:lnTo>
                    <a:pt x="317" y="148"/>
                  </a:lnTo>
                  <a:lnTo>
                    <a:pt x="318" y="139"/>
                  </a:lnTo>
                  <a:lnTo>
                    <a:pt x="319" y="132"/>
                  </a:lnTo>
                  <a:lnTo>
                    <a:pt x="319" y="132"/>
                  </a:lnTo>
                  <a:lnTo>
                    <a:pt x="318" y="125"/>
                  </a:lnTo>
                  <a:lnTo>
                    <a:pt x="317" y="118"/>
                  </a:lnTo>
                  <a:lnTo>
                    <a:pt x="315" y="111"/>
                  </a:lnTo>
                  <a:lnTo>
                    <a:pt x="313" y="103"/>
                  </a:lnTo>
                  <a:lnTo>
                    <a:pt x="310" y="97"/>
                  </a:lnTo>
                  <a:lnTo>
                    <a:pt x="306" y="91"/>
                  </a:lnTo>
                  <a:lnTo>
                    <a:pt x="301" y="85"/>
                  </a:lnTo>
                  <a:lnTo>
                    <a:pt x="296" y="79"/>
                  </a:lnTo>
                  <a:lnTo>
                    <a:pt x="291" y="74"/>
                  </a:lnTo>
                  <a:lnTo>
                    <a:pt x="285" y="70"/>
                  </a:lnTo>
                  <a:lnTo>
                    <a:pt x="279" y="67"/>
                  </a:lnTo>
                  <a:lnTo>
                    <a:pt x="272" y="64"/>
                  </a:lnTo>
                  <a:lnTo>
                    <a:pt x="265" y="61"/>
                  </a:lnTo>
                  <a:lnTo>
                    <a:pt x="258" y="59"/>
                  </a:lnTo>
                  <a:lnTo>
                    <a:pt x="250" y="58"/>
                  </a:lnTo>
                  <a:lnTo>
                    <a:pt x="242" y="58"/>
                  </a:lnTo>
                  <a:lnTo>
                    <a:pt x="242" y="58"/>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000000">
                    <a:lumMod val="65000"/>
                    <a:lumOff val="35000"/>
                  </a:srgbClr>
                </a:solidFill>
                <a:effectLst/>
                <a:uLnTx/>
                <a:uFillTx/>
                <a:cs typeface="+mn-ea"/>
                <a:sym typeface="+mn-lt"/>
              </a:endParaRPr>
            </a:p>
          </p:txBody>
        </p:sp>
      </p:grpSp>
      <p:grpSp>
        <p:nvGrpSpPr>
          <p:cNvPr id="35" name="组合 34">
            <a:extLst>
              <a:ext uri="{FF2B5EF4-FFF2-40B4-BE49-F238E27FC236}">
                <a16:creationId xmlns:a16="http://schemas.microsoft.com/office/drawing/2014/main" id="{64F78011-6C07-4E6B-99DB-2857210D2E31}"/>
              </a:ext>
            </a:extLst>
          </p:cNvPr>
          <p:cNvGrpSpPr/>
          <p:nvPr/>
        </p:nvGrpSpPr>
        <p:grpSpPr>
          <a:xfrm>
            <a:off x="6225333" y="1843096"/>
            <a:ext cx="4178899" cy="1328497"/>
            <a:chOff x="6149133" y="1595446"/>
            <a:chExt cx="4178899" cy="1328497"/>
          </a:xfrm>
        </p:grpSpPr>
        <p:grpSp>
          <p:nvGrpSpPr>
            <p:cNvPr id="36" name="组合 35">
              <a:extLst>
                <a:ext uri="{FF2B5EF4-FFF2-40B4-BE49-F238E27FC236}">
                  <a16:creationId xmlns:a16="http://schemas.microsoft.com/office/drawing/2014/main" id="{477E961A-F983-480D-83F2-09AF2E470B87}"/>
                </a:ext>
              </a:extLst>
            </p:cNvPr>
            <p:cNvGrpSpPr/>
            <p:nvPr/>
          </p:nvGrpSpPr>
          <p:grpSpPr>
            <a:xfrm>
              <a:off x="6149133" y="1595446"/>
              <a:ext cx="822720" cy="822718"/>
              <a:chOff x="5663488" y="1758240"/>
              <a:chExt cx="1874676" cy="1874672"/>
            </a:xfrm>
          </p:grpSpPr>
          <p:sp>
            <p:nvSpPr>
              <p:cNvPr id="39" name="圆角矩形 7">
                <a:extLst>
                  <a:ext uri="{FF2B5EF4-FFF2-40B4-BE49-F238E27FC236}">
                    <a16:creationId xmlns:a16="http://schemas.microsoft.com/office/drawing/2014/main" id="{EA9EBBD3-68AA-4642-B710-8C0BBC8B57B6}"/>
                  </a:ext>
                </a:extLst>
              </p:cNvPr>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40" name="椭圆 39">
                <a:extLst>
                  <a:ext uri="{FF2B5EF4-FFF2-40B4-BE49-F238E27FC236}">
                    <a16:creationId xmlns:a16="http://schemas.microsoft.com/office/drawing/2014/main" id="{F692184E-2524-4264-9F06-B56E58234515}"/>
                  </a:ext>
                </a:extLst>
              </p:cNvPr>
              <p:cNvSpPr/>
              <p:nvPr/>
            </p:nvSpPr>
            <p:spPr>
              <a:xfrm>
                <a:off x="5928512" y="2023262"/>
                <a:ext cx="1344632" cy="1344632"/>
              </a:xfrm>
              <a:prstGeom prst="ellipse">
                <a:avLst/>
              </a:prstGeom>
              <a:solidFill>
                <a:schemeClr val="accent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41" name="圆角矩形 7">
                <a:extLst>
                  <a:ext uri="{FF2B5EF4-FFF2-40B4-BE49-F238E27FC236}">
                    <a16:creationId xmlns:a16="http://schemas.microsoft.com/office/drawing/2014/main" id="{0283A29E-0FB4-4F04-A119-C6C77BA83316}"/>
                  </a:ext>
                </a:extLst>
              </p:cNvPr>
              <p:cNvSpPr/>
              <p:nvPr/>
            </p:nvSpPr>
            <p:spPr>
              <a:xfrm>
                <a:off x="6324138" y="2362293"/>
                <a:ext cx="553376" cy="666567"/>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sp>
          <p:nvSpPr>
            <p:cNvPr id="37" name="矩形 36">
              <a:extLst>
                <a:ext uri="{FF2B5EF4-FFF2-40B4-BE49-F238E27FC236}">
                  <a16:creationId xmlns:a16="http://schemas.microsoft.com/office/drawing/2014/main" id="{DA180A0D-0675-4629-91B3-AD5231A4EC2D}"/>
                </a:ext>
              </a:extLst>
            </p:cNvPr>
            <p:cNvSpPr/>
            <p:nvPr/>
          </p:nvSpPr>
          <p:spPr>
            <a:xfrm>
              <a:off x="7120641" y="1991380"/>
              <a:ext cx="3207391" cy="932563"/>
            </a:xfrm>
            <a:prstGeom prst="rect">
              <a:avLst/>
            </a:prstGeom>
            <a:noFill/>
          </p:spPr>
          <p:txBody>
            <a:bodyPr wrap="square">
              <a:spAutoFit/>
            </a:bodyPr>
            <a:lstStyle/>
            <a:p>
              <a:pPr algn="just" defTabSz="914377">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p>
            <a:p>
              <a:pPr algn="just" defTabSz="914377">
                <a:lnSpc>
                  <a:spcPct val="130000"/>
                </a:lnSpc>
              </a:pPr>
              <a:endParaRPr lang="zh-CN" altLang="en-US" sz="1400" dirty="0">
                <a:solidFill>
                  <a:schemeClr val="tx1">
                    <a:lumMod val="75000"/>
                    <a:lumOff val="25000"/>
                  </a:schemeClr>
                </a:solidFill>
                <a:cs typeface="+mn-ea"/>
                <a:sym typeface="+mn-lt"/>
              </a:endParaRPr>
            </a:p>
          </p:txBody>
        </p:sp>
        <p:sp>
          <p:nvSpPr>
            <p:cNvPr id="38" name="矩形 37">
              <a:extLst>
                <a:ext uri="{FF2B5EF4-FFF2-40B4-BE49-F238E27FC236}">
                  <a16:creationId xmlns:a16="http://schemas.microsoft.com/office/drawing/2014/main" id="{AE0A7C34-0318-40A7-9C31-5C8E82F8C222}"/>
                </a:ext>
              </a:extLst>
            </p:cNvPr>
            <p:cNvSpPr/>
            <p:nvPr/>
          </p:nvSpPr>
          <p:spPr>
            <a:xfrm>
              <a:off x="7120642" y="1711752"/>
              <a:ext cx="2614111" cy="369332"/>
            </a:xfrm>
            <a:prstGeom prst="rect">
              <a:avLst/>
            </a:prstGeom>
            <a:noFill/>
          </p:spPr>
          <p:txBody>
            <a:bodyPr wrap="square">
              <a:spAutoFit/>
            </a:bodyPr>
            <a:lstStyle/>
            <a:p>
              <a:r>
                <a:rPr lang="zh-CN" altLang="en-US" sz="1800" dirty="0">
                  <a:cs typeface="+mn-ea"/>
                  <a:sym typeface="+mn-lt"/>
                </a:rPr>
                <a:t>在此添加标题</a:t>
              </a:r>
            </a:p>
          </p:txBody>
        </p:sp>
      </p:grpSp>
      <p:grpSp>
        <p:nvGrpSpPr>
          <p:cNvPr id="42" name="组合 41">
            <a:extLst>
              <a:ext uri="{FF2B5EF4-FFF2-40B4-BE49-F238E27FC236}">
                <a16:creationId xmlns:a16="http://schemas.microsoft.com/office/drawing/2014/main" id="{6B260159-32DB-4600-B7CF-71F3111FE6D4}"/>
              </a:ext>
            </a:extLst>
          </p:cNvPr>
          <p:cNvGrpSpPr/>
          <p:nvPr/>
        </p:nvGrpSpPr>
        <p:grpSpPr>
          <a:xfrm>
            <a:off x="6225333" y="3248199"/>
            <a:ext cx="4271868" cy="1263523"/>
            <a:chOff x="6149133" y="3000549"/>
            <a:chExt cx="4271868" cy="1263523"/>
          </a:xfrm>
        </p:grpSpPr>
        <p:grpSp>
          <p:nvGrpSpPr>
            <p:cNvPr id="43" name="组合 42">
              <a:extLst>
                <a:ext uri="{FF2B5EF4-FFF2-40B4-BE49-F238E27FC236}">
                  <a16:creationId xmlns:a16="http://schemas.microsoft.com/office/drawing/2014/main" id="{33A56C6D-BAE6-4DFF-83E1-1469752411F8}"/>
                </a:ext>
              </a:extLst>
            </p:cNvPr>
            <p:cNvGrpSpPr/>
            <p:nvPr/>
          </p:nvGrpSpPr>
          <p:grpSpPr>
            <a:xfrm>
              <a:off x="6149133" y="3000549"/>
              <a:ext cx="1600256" cy="1160791"/>
              <a:chOff x="6621202" y="2075543"/>
              <a:chExt cx="2314726" cy="1679052"/>
            </a:xfrm>
          </p:grpSpPr>
          <p:sp>
            <p:nvSpPr>
              <p:cNvPr id="46" name="矩形 3">
                <a:extLst>
                  <a:ext uri="{FF2B5EF4-FFF2-40B4-BE49-F238E27FC236}">
                    <a16:creationId xmlns:a16="http://schemas.microsoft.com/office/drawing/2014/main" id="{E91EE4D8-06E8-4859-8FB3-C28D85509EA6}"/>
                  </a:ext>
                </a:extLst>
              </p:cNvPr>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rgbClr val="FFFFFF">
                      <a:alpha val="0"/>
                    </a:srgbClr>
                  </a:gs>
                  <a:gs pos="0">
                    <a:srgbClr val="000000">
                      <a:alpha val="30000"/>
                    </a:srgbClr>
                  </a:gs>
                </a:gsLst>
                <a:lin ang="1800000" scaled="0"/>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051" b="0" i="0" u="none" strike="noStrike" kern="1200" cap="none" spc="0" normalizeH="0" baseline="0" noProof="0" dirty="0">
                  <a:ln>
                    <a:noFill/>
                  </a:ln>
                  <a:solidFill>
                    <a:srgbClr val="FFFFFF"/>
                  </a:solidFill>
                  <a:effectLst/>
                  <a:uLnTx/>
                  <a:uFillTx/>
                  <a:cs typeface="+mn-ea"/>
                  <a:sym typeface="+mn-lt"/>
                </a:endParaRPr>
              </a:p>
            </p:txBody>
          </p:sp>
          <p:grpSp>
            <p:nvGrpSpPr>
              <p:cNvPr id="49" name="组合 48">
                <a:extLst>
                  <a:ext uri="{FF2B5EF4-FFF2-40B4-BE49-F238E27FC236}">
                    <a16:creationId xmlns:a16="http://schemas.microsoft.com/office/drawing/2014/main" id="{0ADE7F18-1FFB-4423-BDBF-BA61835C2614}"/>
                  </a:ext>
                </a:extLst>
              </p:cNvPr>
              <p:cNvGrpSpPr/>
              <p:nvPr/>
            </p:nvGrpSpPr>
            <p:grpSpPr>
              <a:xfrm>
                <a:off x="6621202" y="2075543"/>
                <a:ext cx="1190041" cy="1190039"/>
                <a:chOff x="5663488" y="1758240"/>
                <a:chExt cx="1874676" cy="1874672"/>
              </a:xfrm>
            </p:grpSpPr>
            <p:sp>
              <p:nvSpPr>
                <p:cNvPr id="50" name="圆角矩形 7">
                  <a:extLst>
                    <a:ext uri="{FF2B5EF4-FFF2-40B4-BE49-F238E27FC236}">
                      <a16:creationId xmlns:a16="http://schemas.microsoft.com/office/drawing/2014/main" id="{405F73F1-922E-443B-9C6D-B6909F2D4F5A}"/>
                    </a:ext>
                  </a:extLst>
                </p:cNvPr>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51" name="椭圆 50">
                  <a:extLst>
                    <a:ext uri="{FF2B5EF4-FFF2-40B4-BE49-F238E27FC236}">
                      <a16:creationId xmlns:a16="http://schemas.microsoft.com/office/drawing/2014/main" id="{C694227F-4DE9-4C8C-A5D3-783A1BB475DE}"/>
                    </a:ext>
                  </a:extLst>
                </p:cNvPr>
                <p:cNvSpPr/>
                <p:nvPr/>
              </p:nvSpPr>
              <p:spPr>
                <a:xfrm>
                  <a:off x="5928512" y="2023262"/>
                  <a:ext cx="1344632" cy="1344632"/>
                </a:xfrm>
                <a:prstGeom prst="ellipse">
                  <a:avLst/>
                </a:prstGeom>
                <a:solidFill>
                  <a:schemeClr val="bg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52" name="圆角矩形 7">
                  <a:extLst>
                    <a:ext uri="{FF2B5EF4-FFF2-40B4-BE49-F238E27FC236}">
                      <a16:creationId xmlns:a16="http://schemas.microsoft.com/office/drawing/2014/main" id="{B542542A-052F-4CBF-9632-3C6C6BD6AD4E}"/>
                    </a:ext>
                  </a:extLst>
                </p:cNvPr>
                <p:cNvSpPr/>
                <p:nvPr/>
              </p:nvSpPr>
              <p:spPr>
                <a:xfrm>
                  <a:off x="6267543" y="2362294"/>
                  <a:ext cx="666567" cy="666564"/>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accent1"/>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grpSp>
        <p:sp>
          <p:nvSpPr>
            <p:cNvPr id="44" name="矩形 43">
              <a:extLst>
                <a:ext uri="{FF2B5EF4-FFF2-40B4-BE49-F238E27FC236}">
                  <a16:creationId xmlns:a16="http://schemas.microsoft.com/office/drawing/2014/main" id="{B5445618-ED60-4C60-81AC-025387702562}"/>
                </a:ext>
              </a:extLst>
            </p:cNvPr>
            <p:cNvSpPr/>
            <p:nvPr/>
          </p:nvSpPr>
          <p:spPr>
            <a:xfrm>
              <a:off x="7132057" y="3331509"/>
              <a:ext cx="3288944" cy="932563"/>
            </a:xfrm>
            <a:prstGeom prst="rect">
              <a:avLst/>
            </a:prstGeom>
            <a:noFill/>
          </p:spPr>
          <p:txBody>
            <a:bodyPr wrap="square">
              <a:spAutoFit/>
            </a:bodyPr>
            <a:lstStyle/>
            <a:p>
              <a:pPr algn="just" defTabSz="914377">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p>
            <a:p>
              <a:pPr algn="just" defTabSz="914377">
                <a:lnSpc>
                  <a:spcPct val="130000"/>
                </a:lnSpc>
              </a:pPr>
              <a:endParaRPr lang="zh-CN" altLang="en-US" sz="1400" dirty="0">
                <a:solidFill>
                  <a:schemeClr val="tx1">
                    <a:lumMod val="75000"/>
                    <a:lumOff val="25000"/>
                  </a:schemeClr>
                </a:solidFill>
                <a:cs typeface="+mn-ea"/>
                <a:sym typeface="+mn-lt"/>
              </a:endParaRPr>
            </a:p>
          </p:txBody>
        </p:sp>
        <p:sp>
          <p:nvSpPr>
            <p:cNvPr id="45" name="矩形 44">
              <a:extLst>
                <a:ext uri="{FF2B5EF4-FFF2-40B4-BE49-F238E27FC236}">
                  <a16:creationId xmlns:a16="http://schemas.microsoft.com/office/drawing/2014/main" id="{1D870016-9F54-4E07-BCB4-6680D7C40517}"/>
                </a:ext>
              </a:extLst>
            </p:cNvPr>
            <p:cNvSpPr/>
            <p:nvPr/>
          </p:nvSpPr>
          <p:spPr>
            <a:xfrm>
              <a:off x="7132058" y="3051881"/>
              <a:ext cx="2902885" cy="369332"/>
            </a:xfrm>
            <a:prstGeom prst="rect">
              <a:avLst/>
            </a:prstGeom>
            <a:noFill/>
          </p:spPr>
          <p:txBody>
            <a:bodyPr wrap="square">
              <a:spAutoFit/>
            </a:bodyPr>
            <a:lstStyle/>
            <a:p>
              <a:r>
                <a:rPr lang="zh-CN" altLang="en-US" sz="1800" dirty="0">
                  <a:cs typeface="+mn-ea"/>
                  <a:sym typeface="+mn-lt"/>
                </a:rPr>
                <a:t>在此添加标题</a:t>
              </a:r>
            </a:p>
          </p:txBody>
        </p:sp>
      </p:grpSp>
      <p:grpSp>
        <p:nvGrpSpPr>
          <p:cNvPr id="53" name="组合 52">
            <a:extLst>
              <a:ext uri="{FF2B5EF4-FFF2-40B4-BE49-F238E27FC236}">
                <a16:creationId xmlns:a16="http://schemas.microsoft.com/office/drawing/2014/main" id="{62D6ABA5-37F9-4107-97E3-6A38F320E8A1}"/>
              </a:ext>
            </a:extLst>
          </p:cNvPr>
          <p:cNvGrpSpPr/>
          <p:nvPr/>
        </p:nvGrpSpPr>
        <p:grpSpPr>
          <a:xfrm>
            <a:off x="6225333" y="4653300"/>
            <a:ext cx="4279695" cy="1235018"/>
            <a:chOff x="6149133" y="4405650"/>
            <a:chExt cx="4279695" cy="1235018"/>
          </a:xfrm>
        </p:grpSpPr>
        <p:grpSp>
          <p:nvGrpSpPr>
            <p:cNvPr id="54" name="组合 53">
              <a:extLst>
                <a:ext uri="{FF2B5EF4-FFF2-40B4-BE49-F238E27FC236}">
                  <a16:creationId xmlns:a16="http://schemas.microsoft.com/office/drawing/2014/main" id="{F2C0EFD4-B9AB-452D-A0B7-E97073060825}"/>
                </a:ext>
              </a:extLst>
            </p:cNvPr>
            <p:cNvGrpSpPr/>
            <p:nvPr/>
          </p:nvGrpSpPr>
          <p:grpSpPr>
            <a:xfrm>
              <a:off x="6149133" y="4405650"/>
              <a:ext cx="1600256" cy="1160791"/>
              <a:chOff x="6621202" y="2075543"/>
              <a:chExt cx="2314726" cy="1679052"/>
            </a:xfrm>
          </p:grpSpPr>
          <p:sp>
            <p:nvSpPr>
              <p:cNvPr id="57" name="矩形 3">
                <a:extLst>
                  <a:ext uri="{FF2B5EF4-FFF2-40B4-BE49-F238E27FC236}">
                    <a16:creationId xmlns:a16="http://schemas.microsoft.com/office/drawing/2014/main" id="{286809CB-566D-48D5-BF68-614737AE62D9}"/>
                  </a:ext>
                </a:extLst>
              </p:cNvPr>
              <p:cNvSpPr/>
              <p:nvPr/>
            </p:nvSpPr>
            <p:spPr>
              <a:xfrm rot="2100000">
                <a:off x="6944687" y="2585422"/>
                <a:ext cx="1991241" cy="1169173"/>
              </a:xfrm>
              <a:custGeom>
                <a:avLst/>
                <a:gdLst>
                  <a:gd name="connsiteX0" fmla="*/ 0 w 5930900"/>
                  <a:gd name="connsiteY0" fmla="*/ 0 h 2316335"/>
                  <a:gd name="connsiteX1" fmla="*/ 5930900 w 5930900"/>
                  <a:gd name="connsiteY1" fmla="*/ 0 h 2316335"/>
                  <a:gd name="connsiteX2" fmla="*/ 5930900 w 5930900"/>
                  <a:gd name="connsiteY2" fmla="*/ 2316335 h 2316335"/>
                  <a:gd name="connsiteX3" fmla="*/ 0 w 5930900"/>
                  <a:gd name="connsiteY3" fmla="*/ 2316335 h 2316335"/>
                  <a:gd name="connsiteX4" fmla="*/ 0 w 5930900"/>
                  <a:gd name="connsiteY4" fmla="*/ 0 h 2316335"/>
                  <a:gd name="connsiteX0" fmla="*/ 0 w 5930900"/>
                  <a:gd name="connsiteY0" fmla="*/ 0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5" fmla="*/ 0 w 5930900"/>
                  <a:gd name="connsiteY5" fmla="*/ 0 h 2316335"/>
                  <a:gd name="connsiteX0" fmla="*/ 0 w 5930900"/>
                  <a:gd name="connsiteY0" fmla="*/ 2316335 h 2316335"/>
                  <a:gd name="connsiteX1" fmla="*/ 399455 w 5930900"/>
                  <a:gd name="connsiteY1" fmla="*/ 3465 h 2316335"/>
                  <a:gd name="connsiteX2" fmla="*/ 5930900 w 5930900"/>
                  <a:gd name="connsiteY2" fmla="*/ 0 h 2316335"/>
                  <a:gd name="connsiteX3" fmla="*/ 5930900 w 5930900"/>
                  <a:gd name="connsiteY3" fmla="*/ 2316335 h 2316335"/>
                  <a:gd name="connsiteX4" fmla="*/ 0 w 5930900"/>
                  <a:gd name="connsiteY4" fmla="*/ 2316335 h 2316335"/>
                  <a:gd name="connsiteX0" fmla="*/ 0 w 5930900"/>
                  <a:gd name="connsiteY0" fmla="*/ 2316335 h 2316335"/>
                  <a:gd name="connsiteX1" fmla="*/ 494039 w 5930900"/>
                  <a:gd name="connsiteY1" fmla="*/ 23225 h 2316335"/>
                  <a:gd name="connsiteX2" fmla="*/ 5930900 w 5930900"/>
                  <a:gd name="connsiteY2" fmla="*/ 0 h 2316335"/>
                  <a:gd name="connsiteX3" fmla="*/ 5930900 w 5930900"/>
                  <a:gd name="connsiteY3" fmla="*/ 2316335 h 2316335"/>
                  <a:gd name="connsiteX4" fmla="*/ 0 w 5930900"/>
                  <a:gd name="connsiteY4" fmla="*/ 2316335 h 2316335"/>
                  <a:gd name="connsiteX0" fmla="*/ 1 w 5736813"/>
                  <a:gd name="connsiteY0" fmla="*/ 2316313 h 2316335"/>
                  <a:gd name="connsiteX1" fmla="*/ 299952 w 5736813"/>
                  <a:gd name="connsiteY1" fmla="*/ 23225 h 2316335"/>
                  <a:gd name="connsiteX2" fmla="*/ 5736813 w 5736813"/>
                  <a:gd name="connsiteY2" fmla="*/ 0 h 2316335"/>
                  <a:gd name="connsiteX3" fmla="*/ 5736813 w 5736813"/>
                  <a:gd name="connsiteY3" fmla="*/ 2316335 h 2316335"/>
                  <a:gd name="connsiteX4" fmla="*/ 1 w 5736813"/>
                  <a:gd name="connsiteY4" fmla="*/ 2316313 h 2316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813" h="2316335">
                    <a:moveTo>
                      <a:pt x="1" y="2316313"/>
                    </a:moveTo>
                    <a:lnTo>
                      <a:pt x="299952" y="23225"/>
                    </a:lnTo>
                    <a:lnTo>
                      <a:pt x="5736813" y="0"/>
                    </a:lnTo>
                    <a:lnTo>
                      <a:pt x="5736813" y="2316335"/>
                    </a:lnTo>
                    <a:lnTo>
                      <a:pt x="1" y="2316313"/>
                    </a:lnTo>
                    <a:close/>
                  </a:path>
                </a:pathLst>
              </a:custGeom>
              <a:gradFill flip="none" rotWithShape="1">
                <a:gsLst>
                  <a:gs pos="100000">
                    <a:srgbClr val="FFFFFF">
                      <a:alpha val="0"/>
                    </a:srgbClr>
                  </a:gs>
                  <a:gs pos="0">
                    <a:srgbClr val="000000">
                      <a:alpha val="30000"/>
                    </a:srgbClr>
                  </a:gs>
                </a:gsLst>
                <a:lin ang="1800000" scaled="0"/>
                <a:tileRect/>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051" b="0" i="0" u="none" strike="noStrike" kern="1200" cap="none" spc="0" normalizeH="0" baseline="0" noProof="0" dirty="0">
                  <a:ln>
                    <a:noFill/>
                  </a:ln>
                  <a:solidFill>
                    <a:srgbClr val="FFFFFF"/>
                  </a:solidFill>
                  <a:effectLst/>
                  <a:uLnTx/>
                  <a:uFillTx/>
                  <a:cs typeface="+mn-ea"/>
                  <a:sym typeface="+mn-lt"/>
                </a:endParaRPr>
              </a:p>
            </p:txBody>
          </p:sp>
          <p:grpSp>
            <p:nvGrpSpPr>
              <p:cNvPr id="58" name="组合 57">
                <a:extLst>
                  <a:ext uri="{FF2B5EF4-FFF2-40B4-BE49-F238E27FC236}">
                    <a16:creationId xmlns:a16="http://schemas.microsoft.com/office/drawing/2014/main" id="{2DAE6794-9446-4C39-B098-8D5E0E9BC409}"/>
                  </a:ext>
                </a:extLst>
              </p:cNvPr>
              <p:cNvGrpSpPr/>
              <p:nvPr/>
            </p:nvGrpSpPr>
            <p:grpSpPr>
              <a:xfrm>
                <a:off x="6621202" y="2075543"/>
                <a:ext cx="1190041" cy="1190039"/>
                <a:chOff x="5663488" y="1758240"/>
                <a:chExt cx="1874676" cy="1874672"/>
              </a:xfrm>
            </p:grpSpPr>
            <p:sp>
              <p:nvSpPr>
                <p:cNvPr id="59" name="圆角矩形 7">
                  <a:extLst>
                    <a:ext uri="{FF2B5EF4-FFF2-40B4-BE49-F238E27FC236}">
                      <a16:creationId xmlns:a16="http://schemas.microsoft.com/office/drawing/2014/main" id="{18428FFA-DD30-4401-8744-E06BDDAE3B77}"/>
                    </a:ext>
                  </a:extLst>
                </p:cNvPr>
                <p:cNvSpPr/>
                <p:nvPr/>
              </p:nvSpPr>
              <p:spPr>
                <a:xfrm>
                  <a:off x="5663488" y="1758240"/>
                  <a:ext cx="1874676" cy="1874672"/>
                </a:xfrm>
                <a:prstGeom prst="ellipse">
                  <a:avLst/>
                </a:pr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60" name="椭圆 59">
                  <a:extLst>
                    <a:ext uri="{FF2B5EF4-FFF2-40B4-BE49-F238E27FC236}">
                      <a16:creationId xmlns:a16="http://schemas.microsoft.com/office/drawing/2014/main" id="{5C1317CF-9A0C-44F1-BF28-14108AC3D965}"/>
                    </a:ext>
                  </a:extLst>
                </p:cNvPr>
                <p:cNvSpPr/>
                <p:nvPr/>
              </p:nvSpPr>
              <p:spPr>
                <a:xfrm>
                  <a:off x="5928512" y="2023262"/>
                  <a:ext cx="1344632" cy="1344632"/>
                </a:xfrm>
                <a:prstGeom prst="ellipse">
                  <a:avLst/>
                </a:prstGeom>
                <a:solidFill>
                  <a:schemeClr val="accent1"/>
                </a:solidFill>
                <a:ln w="76200" cap="flat" cmpd="sng" algn="ctr">
                  <a:solidFill>
                    <a:srgbClr val="FFFFFF">
                      <a:lumMod val="85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cs typeface="+mn-ea"/>
                    <a:sym typeface="+mn-lt"/>
                  </a:endParaRPr>
                </a:p>
              </p:txBody>
            </p:sp>
            <p:sp>
              <p:nvSpPr>
                <p:cNvPr id="61" name="圆角矩形 7">
                  <a:extLst>
                    <a:ext uri="{FF2B5EF4-FFF2-40B4-BE49-F238E27FC236}">
                      <a16:creationId xmlns:a16="http://schemas.microsoft.com/office/drawing/2014/main" id="{40CCDB3D-A224-453C-B79A-2A3F9A1081B1}"/>
                    </a:ext>
                  </a:extLst>
                </p:cNvPr>
                <p:cNvSpPr/>
                <p:nvPr/>
              </p:nvSpPr>
              <p:spPr>
                <a:xfrm>
                  <a:off x="6311393" y="2362293"/>
                  <a:ext cx="578867" cy="666567"/>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rgbClr val="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grpSp>
        </p:grpSp>
        <p:sp>
          <p:nvSpPr>
            <p:cNvPr id="55" name="矩形 54">
              <a:extLst>
                <a:ext uri="{FF2B5EF4-FFF2-40B4-BE49-F238E27FC236}">
                  <a16:creationId xmlns:a16="http://schemas.microsoft.com/office/drawing/2014/main" id="{75BF6C04-500B-44C4-97A1-F5B59C9AF09C}"/>
                </a:ext>
              </a:extLst>
            </p:cNvPr>
            <p:cNvSpPr/>
            <p:nvPr/>
          </p:nvSpPr>
          <p:spPr>
            <a:xfrm>
              <a:off x="7139884" y="4708105"/>
              <a:ext cx="3288944" cy="932563"/>
            </a:xfrm>
            <a:prstGeom prst="rect">
              <a:avLst/>
            </a:prstGeom>
            <a:noFill/>
          </p:spPr>
          <p:txBody>
            <a:bodyPr wrap="square">
              <a:spAutoFit/>
            </a:bodyPr>
            <a:lstStyle/>
            <a:p>
              <a:pPr algn="just" defTabSz="914377">
                <a:lnSpc>
                  <a:spcPct val="130000"/>
                </a:lnSpc>
              </a:pPr>
              <a:r>
                <a:rPr lang="zh-CN" altLang="en-US" sz="1400" dirty="0">
                  <a:solidFill>
                    <a:schemeClr val="tx1">
                      <a:lumMod val="75000"/>
                      <a:lumOff val="25000"/>
                    </a:schemeClr>
                  </a:solidFill>
                  <a:cs typeface="+mn-ea"/>
                  <a:sym typeface="+mn-lt"/>
                </a:rPr>
                <a:t>请在此粘贴或者输入您的文字内容请在此粘贴或者输入您的文字内容</a:t>
              </a:r>
            </a:p>
            <a:p>
              <a:pPr algn="just" defTabSz="914377">
                <a:lnSpc>
                  <a:spcPct val="130000"/>
                </a:lnSpc>
              </a:pPr>
              <a:endParaRPr lang="zh-CN" altLang="en-US" sz="1400" dirty="0">
                <a:solidFill>
                  <a:schemeClr val="tx1">
                    <a:lumMod val="75000"/>
                    <a:lumOff val="25000"/>
                  </a:schemeClr>
                </a:solidFill>
                <a:cs typeface="+mn-ea"/>
                <a:sym typeface="+mn-lt"/>
              </a:endParaRPr>
            </a:p>
          </p:txBody>
        </p:sp>
        <p:sp>
          <p:nvSpPr>
            <p:cNvPr id="56" name="矩形 55">
              <a:extLst>
                <a:ext uri="{FF2B5EF4-FFF2-40B4-BE49-F238E27FC236}">
                  <a16:creationId xmlns:a16="http://schemas.microsoft.com/office/drawing/2014/main" id="{933FF40D-0F29-44D5-9833-C4EE29ECDE53}"/>
                </a:ext>
              </a:extLst>
            </p:cNvPr>
            <p:cNvSpPr/>
            <p:nvPr/>
          </p:nvSpPr>
          <p:spPr>
            <a:xfrm>
              <a:off x="7139886" y="4428476"/>
              <a:ext cx="2614111" cy="369332"/>
            </a:xfrm>
            <a:prstGeom prst="rect">
              <a:avLst/>
            </a:prstGeom>
            <a:noFill/>
          </p:spPr>
          <p:txBody>
            <a:bodyPr wrap="square">
              <a:spAutoFit/>
            </a:bodyPr>
            <a:lstStyle/>
            <a:p>
              <a:r>
                <a:rPr lang="zh-CN" altLang="en-US" sz="1800" dirty="0">
                  <a:cs typeface="+mn-ea"/>
                  <a:sym typeface="+mn-lt"/>
                </a:rPr>
                <a:t>在此添加标题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750" fill="hold"/>
                                        <p:tgtEl>
                                          <p:spTgt spid="35"/>
                                        </p:tgtEl>
                                        <p:attrNameLst>
                                          <p:attrName>ppt_x</p:attrName>
                                        </p:attrNameLst>
                                      </p:cBhvr>
                                      <p:tavLst>
                                        <p:tav tm="0">
                                          <p:val>
                                            <p:strVal val="1+#ppt_w/2"/>
                                          </p:val>
                                        </p:tav>
                                        <p:tav tm="100000">
                                          <p:val>
                                            <p:strVal val="#ppt_x"/>
                                          </p:val>
                                        </p:tav>
                                      </p:tavLst>
                                    </p:anim>
                                    <p:anim calcmode="lin" valueType="num">
                                      <p:cBhvr additive="base">
                                        <p:cTn id="13" dur="75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750"/>
                            </p:stCondLst>
                            <p:childTnLst>
                              <p:par>
                                <p:cTn id="15" presetID="2" presetClass="entr" presetSubtype="2"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750" fill="hold"/>
                                        <p:tgtEl>
                                          <p:spTgt spid="42"/>
                                        </p:tgtEl>
                                        <p:attrNameLst>
                                          <p:attrName>ppt_x</p:attrName>
                                        </p:attrNameLst>
                                      </p:cBhvr>
                                      <p:tavLst>
                                        <p:tav tm="0">
                                          <p:val>
                                            <p:strVal val="1+#ppt_w/2"/>
                                          </p:val>
                                        </p:tav>
                                        <p:tav tm="100000">
                                          <p:val>
                                            <p:strVal val="#ppt_x"/>
                                          </p:val>
                                        </p:tav>
                                      </p:tavLst>
                                    </p:anim>
                                    <p:anim calcmode="lin" valueType="num">
                                      <p:cBhvr additive="base">
                                        <p:cTn id="18" dur="750" fill="hold"/>
                                        <p:tgtEl>
                                          <p:spTgt spid="42"/>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2"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750" fill="hold"/>
                                        <p:tgtEl>
                                          <p:spTgt spid="53"/>
                                        </p:tgtEl>
                                        <p:attrNameLst>
                                          <p:attrName>ppt_x</p:attrName>
                                        </p:attrNameLst>
                                      </p:cBhvr>
                                      <p:tavLst>
                                        <p:tav tm="0">
                                          <p:val>
                                            <p:strVal val="1+#ppt_w/2"/>
                                          </p:val>
                                        </p:tav>
                                        <p:tav tm="100000">
                                          <p:val>
                                            <p:strVal val="#ppt_x"/>
                                          </p:val>
                                        </p:tav>
                                      </p:tavLst>
                                    </p:anim>
                                    <p:anim calcmode="lin" valueType="num">
                                      <p:cBhvr additive="base">
                                        <p:cTn id="23" dur="75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id="{7EDE0E72-CD08-479B-8958-32820186B459}"/>
              </a:ext>
            </a:extLst>
          </p:cNvPr>
          <p:cNvGrpSpPr/>
          <p:nvPr/>
        </p:nvGrpSpPr>
        <p:grpSpPr>
          <a:xfrm>
            <a:off x="844241" y="305388"/>
            <a:ext cx="5591416" cy="737253"/>
            <a:chOff x="793962" y="874920"/>
            <a:chExt cx="5591416" cy="737253"/>
          </a:xfrm>
        </p:grpSpPr>
        <p:sp>
          <p:nvSpPr>
            <p:cNvPr id="26" name="文本框 82">
              <a:extLst>
                <a:ext uri="{FF2B5EF4-FFF2-40B4-BE49-F238E27FC236}">
                  <a16:creationId xmlns:a16="http://schemas.microsoft.com/office/drawing/2014/main" id="{6910BC80-6C2C-446A-80CA-8B5D18310832}"/>
                </a:ext>
              </a:extLst>
            </p:cNvPr>
            <p:cNvSpPr txBox="1"/>
            <p:nvPr/>
          </p:nvSpPr>
          <p:spPr>
            <a:xfrm>
              <a:off x="793962" y="874920"/>
              <a:ext cx="5341461"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65000"/>
                      <a:lumOff val="35000"/>
                    </a:schemeClr>
                  </a:solidFill>
                  <a:cs typeface="+mn-ea"/>
                  <a:sym typeface="+mn-lt"/>
                </a:rPr>
                <a:t>项目业绩分析</a:t>
              </a:r>
            </a:p>
          </p:txBody>
        </p:sp>
        <p:sp>
          <p:nvSpPr>
            <p:cNvPr id="27" name="文本框 83">
              <a:extLst>
                <a:ext uri="{FF2B5EF4-FFF2-40B4-BE49-F238E27FC236}">
                  <a16:creationId xmlns:a16="http://schemas.microsoft.com/office/drawing/2014/main" id="{FF4A28DE-5675-4886-983A-0587372CC2E2}"/>
                </a:ext>
              </a:extLst>
            </p:cNvPr>
            <p:cNvSpPr txBox="1"/>
            <p:nvPr/>
          </p:nvSpPr>
          <p:spPr>
            <a:xfrm>
              <a:off x="793962" y="1336585"/>
              <a:ext cx="5591416" cy="2755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900" dirty="0">
                  <a:solidFill>
                    <a:schemeClr val="bg1">
                      <a:lumMod val="65000"/>
                    </a:schemeClr>
                  </a:solidFill>
                  <a:cs typeface="+mn-ea"/>
                  <a:sym typeface="+mn-lt"/>
                </a:rPr>
                <a:t>请在文本框内这里输入您的内容；请在文本框内这里输入您的内容；请在文本框内这里输入您的内容；</a:t>
              </a:r>
            </a:p>
          </p:txBody>
        </p:sp>
      </p:grpSp>
      <p:grpSp>
        <p:nvGrpSpPr>
          <p:cNvPr id="28" name="组合 27">
            <a:extLst>
              <a:ext uri="{FF2B5EF4-FFF2-40B4-BE49-F238E27FC236}">
                <a16:creationId xmlns:a16="http://schemas.microsoft.com/office/drawing/2014/main" id="{B12FBD5A-43A4-4950-8F40-BCA1B205C1BE}"/>
              </a:ext>
            </a:extLst>
          </p:cNvPr>
          <p:cNvGrpSpPr/>
          <p:nvPr/>
        </p:nvGrpSpPr>
        <p:grpSpPr>
          <a:xfrm>
            <a:off x="1771650" y="1869895"/>
            <a:ext cx="2153019" cy="1983832"/>
            <a:chOff x="2067317" y="1810431"/>
            <a:chExt cx="2488837" cy="2293259"/>
          </a:xfrm>
          <a:effectLst>
            <a:outerShdw blurRad="139700" dist="63500" dir="2700000" algn="tl" rotWithShape="0">
              <a:prstClr val="black">
                <a:alpha val="40000"/>
              </a:prstClr>
            </a:outerShdw>
          </a:effectLst>
        </p:grpSpPr>
        <p:sp>
          <p:nvSpPr>
            <p:cNvPr id="29" name="圆角矩形 4">
              <a:extLst>
                <a:ext uri="{FF2B5EF4-FFF2-40B4-BE49-F238E27FC236}">
                  <a16:creationId xmlns:a16="http://schemas.microsoft.com/office/drawing/2014/main" id="{2BA3CB44-26D6-435A-AF9A-B7F41AE09714}"/>
                </a:ext>
              </a:extLst>
            </p:cNvPr>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0" name="圆角矩形 3">
              <a:extLst>
                <a:ext uri="{FF2B5EF4-FFF2-40B4-BE49-F238E27FC236}">
                  <a16:creationId xmlns:a16="http://schemas.microsoft.com/office/drawing/2014/main" id="{E47F8A2F-4582-43B8-9EF3-7A86A8A1278B}"/>
                </a:ext>
              </a:extLst>
            </p:cNvPr>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solidFill>
                <a:schemeClr val="accent1"/>
              </a:soli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1" name="组合 30">
            <a:extLst>
              <a:ext uri="{FF2B5EF4-FFF2-40B4-BE49-F238E27FC236}">
                <a16:creationId xmlns:a16="http://schemas.microsoft.com/office/drawing/2014/main" id="{DBADC74E-7294-4C13-BA05-DA75DC0DDCF8}"/>
              </a:ext>
            </a:extLst>
          </p:cNvPr>
          <p:cNvGrpSpPr/>
          <p:nvPr/>
        </p:nvGrpSpPr>
        <p:grpSpPr>
          <a:xfrm>
            <a:off x="5019491" y="1869895"/>
            <a:ext cx="2153019" cy="1983832"/>
            <a:chOff x="2067317" y="1810431"/>
            <a:chExt cx="2488837" cy="2293259"/>
          </a:xfrm>
          <a:effectLst>
            <a:outerShdw blurRad="139700" dist="63500" dir="2700000" algn="tl" rotWithShape="0">
              <a:prstClr val="black">
                <a:alpha val="40000"/>
              </a:prstClr>
            </a:outerShdw>
          </a:effectLst>
        </p:grpSpPr>
        <p:sp>
          <p:nvSpPr>
            <p:cNvPr id="32" name="圆角矩形 7">
              <a:extLst>
                <a:ext uri="{FF2B5EF4-FFF2-40B4-BE49-F238E27FC236}">
                  <a16:creationId xmlns:a16="http://schemas.microsoft.com/office/drawing/2014/main" id="{C5ABA1F0-98AC-4070-9334-12EB3B55D84E}"/>
                </a:ext>
              </a:extLst>
            </p:cNvPr>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3" name="圆角矩形 8">
              <a:extLst>
                <a:ext uri="{FF2B5EF4-FFF2-40B4-BE49-F238E27FC236}">
                  <a16:creationId xmlns:a16="http://schemas.microsoft.com/office/drawing/2014/main" id="{D49DCE0C-7723-49D7-B404-9B00EAA3B91A}"/>
                </a:ext>
              </a:extLst>
            </p:cNvPr>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grpSp>
        <p:nvGrpSpPr>
          <p:cNvPr id="34" name="组合 33">
            <a:extLst>
              <a:ext uri="{FF2B5EF4-FFF2-40B4-BE49-F238E27FC236}">
                <a16:creationId xmlns:a16="http://schemas.microsoft.com/office/drawing/2014/main" id="{86BF4AD5-B5F7-415F-94E0-4A2EE4BEEB81}"/>
              </a:ext>
            </a:extLst>
          </p:cNvPr>
          <p:cNvGrpSpPr/>
          <p:nvPr/>
        </p:nvGrpSpPr>
        <p:grpSpPr>
          <a:xfrm>
            <a:off x="8267331" y="1869895"/>
            <a:ext cx="2153019" cy="1983832"/>
            <a:chOff x="2067317" y="1810431"/>
            <a:chExt cx="2488837" cy="2293259"/>
          </a:xfrm>
          <a:effectLst>
            <a:outerShdw blurRad="139700" dist="63500" dir="2700000" algn="tl" rotWithShape="0">
              <a:prstClr val="black">
                <a:alpha val="40000"/>
              </a:prstClr>
            </a:outerShdw>
          </a:effectLst>
        </p:grpSpPr>
        <p:sp>
          <p:nvSpPr>
            <p:cNvPr id="35" name="圆角矩形 10">
              <a:extLst>
                <a:ext uri="{FF2B5EF4-FFF2-40B4-BE49-F238E27FC236}">
                  <a16:creationId xmlns:a16="http://schemas.microsoft.com/office/drawing/2014/main" id="{7E78B6FC-96D7-4C96-93D8-F73A8F7CA1C0}"/>
                </a:ext>
              </a:extLst>
            </p:cNvPr>
            <p:cNvSpPr/>
            <p:nvPr/>
          </p:nvSpPr>
          <p:spPr>
            <a:xfrm rot="2700000">
              <a:off x="2262896" y="1810432"/>
              <a:ext cx="2293258" cy="2293258"/>
            </a:xfrm>
            <a:prstGeom prst="roundRect">
              <a:avLst>
                <a:gd name="adj" fmla="val 12083"/>
              </a:avLst>
            </a:prstGeom>
            <a:solidFill>
              <a:schemeClr val="accent1"/>
            </a:solidFill>
            <a:ln w="222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6" name="圆角矩形 11">
              <a:extLst>
                <a:ext uri="{FF2B5EF4-FFF2-40B4-BE49-F238E27FC236}">
                  <a16:creationId xmlns:a16="http://schemas.microsoft.com/office/drawing/2014/main" id="{71978CDC-9B0A-483F-97C5-FB2F862AC118}"/>
                </a:ext>
              </a:extLst>
            </p:cNvPr>
            <p:cNvSpPr/>
            <p:nvPr/>
          </p:nvSpPr>
          <p:spPr>
            <a:xfrm rot="2700000">
              <a:off x="2067317" y="1810431"/>
              <a:ext cx="2293258" cy="2293258"/>
            </a:xfrm>
            <a:prstGeom prst="roundRect">
              <a:avLst>
                <a:gd name="adj" fmla="val 12083"/>
              </a:avLst>
            </a:prstGeom>
            <a:gradFill>
              <a:gsLst>
                <a:gs pos="100000">
                  <a:srgbClr val="F5F5F5"/>
                </a:gs>
                <a:gs pos="0">
                  <a:schemeClr val="bg1">
                    <a:lumMod val="85000"/>
                  </a:schemeClr>
                </a:gs>
              </a:gsLst>
              <a:lin ang="0" scaled="0"/>
            </a:gradFill>
            <a:ln w="22225">
              <a:gradFill>
                <a:gsLst>
                  <a:gs pos="0">
                    <a:schemeClr val="bg1"/>
                  </a:gs>
                  <a:gs pos="100000">
                    <a:schemeClr val="bg1">
                      <a:lumMod val="75000"/>
                    </a:schemeClr>
                  </a:gs>
                </a:gsLst>
                <a:lin ang="0" scaled="0"/>
              </a:gradFill>
            </a:ln>
            <a:effectLst>
              <a:outerShdw blurRad="635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sp>
        <p:nvSpPr>
          <p:cNvPr id="37" name="文本框 36">
            <a:extLst>
              <a:ext uri="{FF2B5EF4-FFF2-40B4-BE49-F238E27FC236}">
                <a16:creationId xmlns:a16="http://schemas.microsoft.com/office/drawing/2014/main" id="{63269A3F-E6DC-431E-A2CE-FF04E0C31ABD}"/>
              </a:ext>
            </a:extLst>
          </p:cNvPr>
          <p:cNvSpPr txBox="1"/>
          <p:nvPr/>
        </p:nvSpPr>
        <p:spPr>
          <a:xfrm>
            <a:off x="2118752"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95</a:t>
            </a:r>
            <a:r>
              <a:rPr lang="en-US" altLang="zh-CN" sz="2400" dirty="0">
                <a:solidFill>
                  <a:schemeClr val="accent1"/>
                </a:solidFill>
                <a:cs typeface="+mn-ea"/>
                <a:sym typeface="+mn-lt"/>
              </a:rPr>
              <a:t>%</a:t>
            </a:r>
            <a:endParaRPr lang="zh-CN" altLang="en-US" sz="4000" dirty="0">
              <a:solidFill>
                <a:schemeClr val="accent1"/>
              </a:solidFill>
              <a:cs typeface="+mn-ea"/>
              <a:sym typeface="+mn-lt"/>
            </a:endParaRPr>
          </a:p>
        </p:txBody>
      </p:sp>
      <p:sp>
        <p:nvSpPr>
          <p:cNvPr id="38" name="文本框 37">
            <a:extLst>
              <a:ext uri="{FF2B5EF4-FFF2-40B4-BE49-F238E27FC236}">
                <a16:creationId xmlns:a16="http://schemas.microsoft.com/office/drawing/2014/main" id="{3AAF5530-8B0D-42AA-96FA-EA1182236E97}"/>
              </a:ext>
            </a:extLst>
          </p:cNvPr>
          <p:cNvSpPr txBox="1"/>
          <p:nvPr/>
        </p:nvSpPr>
        <p:spPr>
          <a:xfrm>
            <a:off x="5274411"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76</a:t>
            </a:r>
            <a:r>
              <a:rPr lang="en-US" altLang="zh-CN" sz="2400" dirty="0">
                <a:solidFill>
                  <a:schemeClr val="accent1"/>
                </a:solidFill>
                <a:cs typeface="+mn-ea"/>
                <a:sym typeface="+mn-lt"/>
              </a:rPr>
              <a:t>%</a:t>
            </a:r>
            <a:endParaRPr lang="zh-CN" altLang="en-US" sz="3600" dirty="0">
              <a:solidFill>
                <a:schemeClr val="accent1"/>
              </a:solidFill>
              <a:cs typeface="+mn-ea"/>
              <a:sym typeface="+mn-lt"/>
            </a:endParaRPr>
          </a:p>
        </p:txBody>
      </p:sp>
      <p:sp>
        <p:nvSpPr>
          <p:cNvPr id="39" name="文本框 38">
            <a:extLst>
              <a:ext uri="{FF2B5EF4-FFF2-40B4-BE49-F238E27FC236}">
                <a16:creationId xmlns:a16="http://schemas.microsoft.com/office/drawing/2014/main" id="{A5E0BC07-0C23-414A-8ED8-1D200D8EBDBD}"/>
              </a:ext>
            </a:extLst>
          </p:cNvPr>
          <p:cNvSpPr txBox="1"/>
          <p:nvPr/>
        </p:nvSpPr>
        <p:spPr>
          <a:xfrm>
            <a:off x="8614433" y="2125809"/>
            <a:ext cx="1442024" cy="707886"/>
          </a:xfrm>
          <a:prstGeom prst="rect">
            <a:avLst/>
          </a:prstGeom>
          <a:noFill/>
        </p:spPr>
        <p:txBody>
          <a:bodyPr wrap="square" rtlCol="0">
            <a:spAutoFit/>
          </a:bodyPr>
          <a:lstStyle/>
          <a:p>
            <a:pPr algn="ctr"/>
            <a:r>
              <a:rPr lang="en-US" altLang="zh-CN" sz="4000" dirty="0">
                <a:solidFill>
                  <a:schemeClr val="accent1"/>
                </a:solidFill>
                <a:cs typeface="+mn-ea"/>
                <a:sym typeface="+mn-lt"/>
              </a:rPr>
              <a:t>47</a:t>
            </a:r>
            <a:r>
              <a:rPr lang="en-US" altLang="zh-CN" sz="2400" dirty="0">
                <a:solidFill>
                  <a:schemeClr val="accent1"/>
                </a:solidFill>
                <a:cs typeface="+mn-ea"/>
                <a:sym typeface="+mn-lt"/>
              </a:rPr>
              <a:t>%</a:t>
            </a:r>
            <a:endParaRPr lang="zh-CN" altLang="en-US" sz="3600" dirty="0">
              <a:solidFill>
                <a:schemeClr val="accent1"/>
              </a:solidFill>
              <a:cs typeface="+mn-ea"/>
              <a:sym typeface="+mn-lt"/>
            </a:endParaRPr>
          </a:p>
        </p:txBody>
      </p:sp>
      <p:sp>
        <p:nvSpPr>
          <p:cNvPr id="40" name="文本框 39">
            <a:extLst>
              <a:ext uri="{FF2B5EF4-FFF2-40B4-BE49-F238E27FC236}">
                <a16:creationId xmlns:a16="http://schemas.microsoft.com/office/drawing/2014/main" id="{16E51366-1D5E-4F31-BE2A-49E85B0D1935}"/>
              </a:ext>
            </a:extLst>
          </p:cNvPr>
          <p:cNvSpPr txBox="1"/>
          <p:nvPr/>
        </p:nvSpPr>
        <p:spPr>
          <a:xfrm>
            <a:off x="2118752"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p>
        </p:txBody>
      </p:sp>
      <p:sp>
        <p:nvSpPr>
          <p:cNvPr id="41" name="文本框 40">
            <a:extLst>
              <a:ext uri="{FF2B5EF4-FFF2-40B4-BE49-F238E27FC236}">
                <a16:creationId xmlns:a16="http://schemas.microsoft.com/office/drawing/2014/main" id="{2D988ED9-B653-497C-B6BB-817229CFC6E6}"/>
              </a:ext>
            </a:extLst>
          </p:cNvPr>
          <p:cNvSpPr txBox="1"/>
          <p:nvPr/>
        </p:nvSpPr>
        <p:spPr>
          <a:xfrm>
            <a:off x="5274411"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p>
        </p:txBody>
      </p:sp>
      <p:sp>
        <p:nvSpPr>
          <p:cNvPr id="46" name="文本框 45">
            <a:extLst>
              <a:ext uri="{FF2B5EF4-FFF2-40B4-BE49-F238E27FC236}">
                <a16:creationId xmlns:a16="http://schemas.microsoft.com/office/drawing/2014/main" id="{8CFB6AFD-3D21-4306-8BE8-8847A77A193D}"/>
              </a:ext>
            </a:extLst>
          </p:cNvPr>
          <p:cNvSpPr txBox="1"/>
          <p:nvPr/>
        </p:nvSpPr>
        <p:spPr>
          <a:xfrm>
            <a:off x="8616619" y="2833696"/>
            <a:ext cx="1521197" cy="830997"/>
          </a:xfrm>
          <a:prstGeom prst="rect">
            <a:avLst/>
          </a:prstGeom>
          <a:noFill/>
        </p:spPr>
        <p:txBody>
          <a:bodyPr wrap="square" rtlCol="0">
            <a:spAutoFit/>
          </a:bodyPr>
          <a:lstStyle/>
          <a:p>
            <a:pPr algn="ctr">
              <a:lnSpc>
                <a:spcPct val="120000"/>
              </a:lnSpc>
            </a:pPr>
            <a:r>
              <a:rPr lang="zh-CN" altLang="en-US" sz="1000" dirty="0">
                <a:solidFill>
                  <a:prstClr val="black">
                    <a:lumMod val="50000"/>
                    <a:lumOff val="50000"/>
                  </a:prstClr>
                </a:solidFill>
                <a:cs typeface="+mn-ea"/>
                <a:sym typeface="+mn-lt"/>
              </a:rPr>
              <a:t>单击添加详细文字说明，或复制文本黏贴自此右键只保留文字单击添加详细文字说明</a:t>
            </a:r>
          </a:p>
        </p:txBody>
      </p:sp>
      <p:sp>
        <p:nvSpPr>
          <p:cNvPr id="49" name="Text Placeholder 32">
            <a:extLst>
              <a:ext uri="{FF2B5EF4-FFF2-40B4-BE49-F238E27FC236}">
                <a16:creationId xmlns:a16="http://schemas.microsoft.com/office/drawing/2014/main" id="{AD73771B-4662-4D78-B48F-53DBCB884450}"/>
              </a:ext>
            </a:extLst>
          </p:cNvPr>
          <p:cNvSpPr txBox="1">
            <a:spLocks/>
          </p:cNvSpPr>
          <p:nvPr/>
        </p:nvSpPr>
        <p:spPr>
          <a:xfrm>
            <a:off x="1872836"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1" name="Text Placeholder 33">
            <a:extLst>
              <a:ext uri="{FF2B5EF4-FFF2-40B4-BE49-F238E27FC236}">
                <a16:creationId xmlns:a16="http://schemas.microsoft.com/office/drawing/2014/main" id="{7D4D2864-8071-4249-8055-ED81CAA41033}"/>
              </a:ext>
            </a:extLst>
          </p:cNvPr>
          <p:cNvSpPr txBox="1">
            <a:spLocks/>
          </p:cNvSpPr>
          <p:nvPr/>
        </p:nvSpPr>
        <p:spPr>
          <a:xfrm>
            <a:off x="2030969"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
        <p:nvSpPr>
          <p:cNvPr id="62" name="Text Placeholder 32">
            <a:extLst>
              <a:ext uri="{FF2B5EF4-FFF2-40B4-BE49-F238E27FC236}">
                <a16:creationId xmlns:a16="http://schemas.microsoft.com/office/drawing/2014/main" id="{78717B19-A7D3-4B5F-8C5D-860AAE5F2F87}"/>
              </a:ext>
            </a:extLst>
          </p:cNvPr>
          <p:cNvSpPr txBox="1">
            <a:spLocks/>
          </p:cNvSpPr>
          <p:nvPr/>
        </p:nvSpPr>
        <p:spPr>
          <a:xfrm>
            <a:off x="5109159"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3" name="Text Placeholder 33">
            <a:extLst>
              <a:ext uri="{FF2B5EF4-FFF2-40B4-BE49-F238E27FC236}">
                <a16:creationId xmlns:a16="http://schemas.microsoft.com/office/drawing/2014/main" id="{E8CB8AA7-7795-47FD-8555-8A9ACB61A6BA}"/>
              </a:ext>
            </a:extLst>
          </p:cNvPr>
          <p:cNvSpPr txBox="1">
            <a:spLocks/>
          </p:cNvSpPr>
          <p:nvPr/>
        </p:nvSpPr>
        <p:spPr>
          <a:xfrm>
            <a:off x="5267292"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
        <p:nvSpPr>
          <p:cNvPr id="64" name="Text Placeholder 32">
            <a:extLst>
              <a:ext uri="{FF2B5EF4-FFF2-40B4-BE49-F238E27FC236}">
                <a16:creationId xmlns:a16="http://schemas.microsoft.com/office/drawing/2014/main" id="{09286CDC-E2D8-4773-9E02-FB1E9156E432}"/>
              </a:ext>
            </a:extLst>
          </p:cNvPr>
          <p:cNvSpPr txBox="1">
            <a:spLocks/>
          </p:cNvSpPr>
          <p:nvPr/>
        </p:nvSpPr>
        <p:spPr>
          <a:xfrm>
            <a:off x="8345482" y="5142762"/>
            <a:ext cx="2020956"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请替换文字内容，修改文字内容，也可以直接复制你的内容到此。请替换文字内容，修改文字</a:t>
            </a:r>
            <a:endParaRPr lang="en-US" altLang="zh-CN" sz="1000" dirty="0">
              <a:solidFill>
                <a:schemeClr val="bg1">
                  <a:lumMod val="50000"/>
                </a:schemeClr>
              </a:solidFill>
              <a:latin typeface="+mn-lt"/>
              <a:cs typeface="+mn-ea"/>
              <a:sym typeface="+mn-lt"/>
            </a:endParaRPr>
          </a:p>
        </p:txBody>
      </p:sp>
      <p:sp>
        <p:nvSpPr>
          <p:cNvPr id="65" name="Text Placeholder 33">
            <a:extLst>
              <a:ext uri="{FF2B5EF4-FFF2-40B4-BE49-F238E27FC236}">
                <a16:creationId xmlns:a16="http://schemas.microsoft.com/office/drawing/2014/main" id="{09522F41-C2FE-4194-B3FC-6956587A5A10}"/>
              </a:ext>
            </a:extLst>
          </p:cNvPr>
          <p:cNvSpPr txBox="1">
            <a:spLocks/>
          </p:cNvSpPr>
          <p:nvPr/>
        </p:nvSpPr>
        <p:spPr>
          <a:xfrm>
            <a:off x="8503615" y="474262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dirty="0">
                <a:solidFill>
                  <a:schemeClr val="tx1">
                    <a:lumMod val="75000"/>
                    <a:lumOff val="25000"/>
                  </a:schemeClr>
                </a:solidFill>
                <a:latin typeface="+mn-lt"/>
                <a:cs typeface="+mn-ea"/>
                <a:sym typeface="+mn-lt"/>
              </a:rPr>
              <a:t>替换文字内容</a:t>
            </a:r>
            <a:endParaRPr lang="en-AU" sz="1600" dirty="0">
              <a:solidFill>
                <a:schemeClr val="tx1">
                  <a:lumMod val="75000"/>
                  <a:lumOff val="25000"/>
                </a:schemeClr>
              </a:solidFill>
              <a:latin typeface="+mn-lt"/>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1+#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10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1+#ppt_w/2"/>
                                          </p:val>
                                        </p:tav>
                                        <p:tav tm="100000">
                                          <p:val>
                                            <p:strVal val="#ppt_x"/>
                                          </p:val>
                                        </p:tav>
                                      </p:tavLst>
                                    </p:anim>
                                    <p:anim calcmode="lin" valueType="num">
                                      <p:cBhvr additive="base">
                                        <p:cTn id="12" dur="1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500" fill="hold"/>
                                        <p:tgtEl>
                                          <p:spTgt spid="34"/>
                                        </p:tgtEl>
                                        <p:attrNameLst>
                                          <p:attrName>ppt_x</p:attrName>
                                        </p:attrNameLst>
                                      </p:cBhvr>
                                      <p:tavLst>
                                        <p:tav tm="0">
                                          <p:val>
                                            <p:strVal val="1+#ppt_w/2"/>
                                          </p:val>
                                        </p:tav>
                                        <p:tav tm="100000">
                                          <p:val>
                                            <p:strVal val="#ppt_x"/>
                                          </p:val>
                                        </p:tav>
                                      </p:tavLst>
                                    </p:anim>
                                    <p:anim calcmode="lin" valueType="num">
                                      <p:cBhvr additive="base">
                                        <p:cTn id="16" dur="150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53" presetClass="entr" presetSubtype="16"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childTnLst>
                          </p:cTn>
                        </p:par>
                        <p:par>
                          <p:cTn id="23" fill="hold">
                            <p:stCondLst>
                              <p:cond delay="3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childTnLst>
                          </p:cTn>
                        </p:par>
                        <p:par>
                          <p:cTn id="29" fill="hold">
                            <p:stCondLst>
                              <p:cond delay="40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4500"/>
                            </p:stCondLst>
                            <p:childTnLst>
                              <p:par>
                                <p:cTn id="36" presetID="14" presetClass="entr" presetSubtype="1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randombar(horizontal)">
                                      <p:cBhvr>
                                        <p:cTn id="38" dur="500"/>
                                        <p:tgtEl>
                                          <p:spTgt spid="4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randombar(horizontal)">
                                      <p:cBhvr>
                                        <p:cTn id="41" dur="500"/>
                                        <p:tgtEl>
                                          <p:spTgt spid="4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randombar(horizontal)">
                                      <p:cBhvr>
                                        <p:cTn id="44" dur="500"/>
                                        <p:tgtEl>
                                          <p:spTgt spid="46"/>
                                        </p:tgtEl>
                                      </p:cBhvr>
                                    </p:animEffect>
                                  </p:childTnLst>
                                </p:cTn>
                              </p:par>
                            </p:childTnLst>
                          </p:cTn>
                        </p:par>
                        <p:par>
                          <p:cTn id="45" fill="hold">
                            <p:stCondLst>
                              <p:cond delay="5000"/>
                            </p:stCondLst>
                            <p:childTnLst>
                              <p:par>
                                <p:cTn id="46" presetID="18" presetClass="entr" presetSubtype="12"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strips(downLeft)">
                                      <p:cBhvr>
                                        <p:cTn id="48" dur="500"/>
                                        <p:tgtEl>
                                          <p:spTgt spid="49"/>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p:cTn id="51" dur="1000" fill="hold"/>
                                        <p:tgtEl>
                                          <p:spTgt spid="61"/>
                                        </p:tgtEl>
                                        <p:attrNameLst>
                                          <p:attrName>ppt_w</p:attrName>
                                        </p:attrNameLst>
                                      </p:cBhvr>
                                      <p:tavLst>
                                        <p:tav tm="0">
                                          <p:val>
                                            <p:strVal val="#ppt_w*0.70"/>
                                          </p:val>
                                        </p:tav>
                                        <p:tav tm="100000">
                                          <p:val>
                                            <p:strVal val="#ppt_w"/>
                                          </p:val>
                                        </p:tav>
                                      </p:tavLst>
                                    </p:anim>
                                    <p:anim calcmode="lin" valueType="num">
                                      <p:cBhvr>
                                        <p:cTn id="52" dur="1000" fill="hold"/>
                                        <p:tgtEl>
                                          <p:spTgt spid="61"/>
                                        </p:tgtEl>
                                        <p:attrNameLst>
                                          <p:attrName>ppt_h</p:attrName>
                                        </p:attrNameLst>
                                      </p:cBhvr>
                                      <p:tavLst>
                                        <p:tav tm="0">
                                          <p:val>
                                            <p:strVal val="#ppt_h"/>
                                          </p:val>
                                        </p:tav>
                                        <p:tav tm="100000">
                                          <p:val>
                                            <p:strVal val="#ppt_h"/>
                                          </p:val>
                                        </p:tav>
                                      </p:tavLst>
                                    </p:anim>
                                    <p:animEffect transition="in" filter="fade">
                                      <p:cBhvr>
                                        <p:cTn id="53" dur="1000"/>
                                        <p:tgtEl>
                                          <p:spTgt spid="61"/>
                                        </p:tgtEl>
                                      </p:cBhvr>
                                    </p:animEffect>
                                  </p:childTnLst>
                                </p:cTn>
                              </p:par>
                            </p:childTnLst>
                          </p:cTn>
                        </p:par>
                        <p:par>
                          <p:cTn id="54" fill="hold">
                            <p:stCondLst>
                              <p:cond delay="6000"/>
                            </p:stCondLst>
                            <p:childTnLst>
                              <p:par>
                                <p:cTn id="55" presetID="18" presetClass="entr" presetSubtype="12"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strips(downLeft)">
                                      <p:cBhvr>
                                        <p:cTn id="57" dur="500"/>
                                        <p:tgtEl>
                                          <p:spTgt spid="62"/>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1000" fill="hold"/>
                                        <p:tgtEl>
                                          <p:spTgt spid="63"/>
                                        </p:tgtEl>
                                        <p:attrNameLst>
                                          <p:attrName>ppt_w</p:attrName>
                                        </p:attrNameLst>
                                      </p:cBhvr>
                                      <p:tavLst>
                                        <p:tav tm="0">
                                          <p:val>
                                            <p:strVal val="#ppt_w*0.70"/>
                                          </p:val>
                                        </p:tav>
                                        <p:tav tm="100000">
                                          <p:val>
                                            <p:strVal val="#ppt_w"/>
                                          </p:val>
                                        </p:tav>
                                      </p:tavLst>
                                    </p:anim>
                                    <p:anim calcmode="lin" valueType="num">
                                      <p:cBhvr>
                                        <p:cTn id="61" dur="1000" fill="hold"/>
                                        <p:tgtEl>
                                          <p:spTgt spid="63"/>
                                        </p:tgtEl>
                                        <p:attrNameLst>
                                          <p:attrName>ppt_h</p:attrName>
                                        </p:attrNameLst>
                                      </p:cBhvr>
                                      <p:tavLst>
                                        <p:tav tm="0">
                                          <p:val>
                                            <p:strVal val="#ppt_h"/>
                                          </p:val>
                                        </p:tav>
                                        <p:tav tm="100000">
                                          <p:val>
                                            <p:strVal val="#ppt_h"/>
                                          </p:val>
                                        </p:tav>
                                      </p:tavLst>
                                    </p:anim>
                                    <p:animEffect transition="in" filter="fade">
                                      <p:cBhvr>
                                        <p:cTn id="62" dur="1000"/>
                                        <p:tgtEl>
                                          <p:spTgt spid="63"/>
                                        </p:tgtEl>
                                      </p:cBhvr>
                                    </p:animEffect>
                                  </p:childTnLst>
                                </p:cTn>
                              </p:par>
                            </p:childTnLst>
                          </p:cTn>
                        </p:par>
                        <p:par>
                          <p:cTn id="63" fill="hold">
                            <p:stCondLst>
                              <p:cond delay="7000"/>
                            </p:stCondLst>
                            <p:childTnLst>
                              <p:par>
                                <p:cTn id="64" presetID="18" presetClass="entr" presetSubtype="12" fill="hold" grpId="0" nodeType="after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strips(downLeft)">
                                      <p:cBhvr>
                                        <p:cTn id="66" dur="500"/>
                                        <p:tgtEl>
                                          <p:spTgt spid="64"/>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 calcmode="lin" valueType="num">
                                      <p:cBhvr>
                                        <p:cTn id="69" dur="1000" fill="hold"/>
                                        <p:tgtEl>
                                          <p:spTgt spid="65"/>
                                        </p:tgtEl>
                                        <p:attrNameLst>
                                          <p:attrName>ppt_w</p:attrName>
                                        </p:attrNameLst>
                                      </p:cBhvr>
                                      <p:tavLst>
                                        <p:tav tm="0">
                                          <p:val>
                                            <p:strVal val="#ppt_w*0.70"/>
                                          </p:val>
                                        </p:tav>
                                        <p:tav tm="100000">
                                          <p:val>
                                            <p:strVal val="#ppt_w"/>
                                          </p:val>
                                        </p:tav>
                                      </p:tavLst>
                                    </p:anim>
                                    <p:anim calcmode="lin" valueType="num">
                                      <p:cBhvr>
                                        <p:cTn id="70" dur="1000" fill="hold"/>
                                        <p:tgtEl>
                                          <p:spTgt spid="65"/>
                                        </p:tgtEl>
                                        <p:attrNameLst>
                                          <p:attrName>ppt_h</p:attrName>
                                        </p:attrNameLst>
                                      </p:cBhvr>
                                      <p:tavLst>
                                        <p:tav tm="0">
                                          <p:val>
                                            <p:strVal val="#ppt_h"/>
                                          </p:val>
                                        </p:tav>
                                        <p:tav tm="100000">
                                          <p:val>
                                            <p:strVal val="#ppt_h"/>
                                          </p:val>
                                        </p:tav>
                                      </p:tavLst>
                                    </p:anim>
                                    <p:animEffect transition="in" filter="fade">
                                      <p:cBhvr>
                                        <p:cTn id="71"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6" grpId="0"/>
      <p:bldP spid="49" grpId="0"/>
      <p:bldP spid="61" grpId="0"/>
      <p:bldP spid="62" grpId="0"/>
      <p:bldP spid="63" grpId="0"/>
      <p:bldP spid="64" grpId="0"/>
      <p:bldP spid="65" grpId="0"/>
    </p:bldLst>
  </p:timing>
</p:sld>
</file>

<file path=ppt/theme/theme1.xml><?xml version="1.0" encoding="utf-8"?>
<a:theme xmlns:a="http://schemas.openxmlformats.org/drawingml/2006/main" name="51PPT">
  <a:themeElements>
    <a:clrScheme name="自定义 1016">
      <a:dk1>
        <a:sysClr val="windowText" lastClr="000000"/>
      </a:dk1>
      <a:lt1>
        <a:sysClr val="window" lastClr="FFFFFF"/>
      </a:lt1>
      <a:dk2>
        <a:srgbClr val="44546A"/>
      </a:dk2>
      <a:lt2>
        <a:srgbClr val="E7E6E6"/>
      </a:lt2>
      <a:accent1>
        <a:srgbClr val="C00000"/>
      </a:accent1>
      <a:accent2>
        <a:srgbClr val="C00000"/>
      </a:accent2>
      <a:accent3>
        <a:srgbClr val="C00000"/>
      </a:accent3>
      <a:accent4>
        <a:srgbClr val="C00000"/>
      </a:accent4>
      <a:accent5>
        <a:srgbClr val="C00000"/>
      </a:accent5>
      <a:accent6>
        <a:srgbClr val="C00000"/>
      </a:accent6>
      <a:hlink>
        <a:srgbClr val="0563C1"/>
      </a:hlink>
      <a:folHlink>
        <a:srgbClr val="954F72"/>
      </a:folHlink>
    </a:clrScheme>
    <a:fontScheme name="n30zez0a">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6">
    <a:dk1>
      <a:srgbClr val="000000"/>
    </a:dk1>
    <a:lt1>
      <a:srgbClr val="FFFFFF"/>
    </a:lt1>
    <a:dk2>
      <a:srgbClr val="768394"/>
    </a:dk2>
    <a:lt2>
      <a:srgbClr val="F0F0F0"/>
    </a:lt2>
    <a:accent1>
      <a:srgbClr val="5893D9"/>
    </a:accent1>
    <a:accent2>
      <a:srgbClr val="003984"/>
    </a:accent2>
    <a:accent3>
      <a:srgbClr val="3B80D4"/>
    </a:accent3>
    <a:accent4>
      <a:srgbClr val="787C87"/>
    </a:accent4>
    <a:accent5>
      <a:srgbClr val="949AA8"/>
    </a:accent5>
    <a:accent6>
      <a:srgbClr val="ACB3C6"/>
    </a:accent6>
    <a:hlink>
      <a:srgbClr val="4276AA"/>
    </a:hlink>
    <a:folHlink>
      <a:srgbClr val="BFBFBF"/>
    </a:folHlink>
  </a:clrScheme>
  <a:fontScheme name="自定义 1">
    <a:majorFont>
      <a:latin typeface="Franklin Gothic Medium"/>
      <a:ea typeface="微软雅黑"/>
      <a:cs typeface=""/>
    </a:majorFont>
    <a:minorFont>
      <a:latin typeface="Microsoft Sans Serif"/>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TotalTime>
  <Words>2495</Words>
  <Application>Microsoft Office PowerPoint</Application>
  <PresentationFormat>宽屏</PresentationFormat>
  <Paragraphs>260</Paragraphs>
  <Slides>22</Slides>
  <Notes>8</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22</vt:i4>
      </vt:variant>
    </vt:vector>
  </HeadingPairs>
  <TitlesOfParts>
    <vt:vector size="29" baseType="lpstr">
      <vt:lpstr>HarmonyOS Sans SC Black</vt:lpstr>
      <vt:lpstr>等线</vt:lpstr>
      <vt:lpstr>微软雅黑</vt:lpstr>
      <vt:lpstr>Arial</vt:lpstr>
      <vt:lpstr>Calibri</vt:lpstr>
      <vt:lpstr>51PPT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淡雅阴影风红灰简约商务工作汇报ppt模板</dc:title>
  <dc:creator>东方之P</dc:creator>
  <cp:keywords>51PPT模板网</cp:keywords>
  <dc:description>www.51pptmoban.com</dc:description>
  <cp:lastModifiedBy>Win user</cp:lastModifiedBy>
  <cp:revision>3</cp:revision>
  <dcterms:created xsi:type="dcterms:W3CDTF">2022-02-12T01:11:53Z</dcterms:created>
  <dcterms:modified xsi:type="dcterms:W3CDTF">2022-03-09T14:19:03Z</dcterms:modified>
</cp:coreProperties>
</file>