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av" ContentType="audio/x-wav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59" r:id="rId2"/>
    <p:sldId id="261" r:id="rId3"/>
    <p:sldId id="260" r:id="rId4"/>
    <p:sldId id="344" r:id="rId5"/>
    <p:sldId id="343" r:id="rId6"/>
    <p:sldId id="345" r:id="rId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5EDE3"/>
    <a:srgbClr val="060606"/>
    <a:srgbClr val="434849"/>
    <a:srgbClr val="2F3131"/>
    <a:srgbClr val="494F5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6824" autoAdjust="0"/>
  </p:normalViewPr>
  <p:slideViewPr>
    <p:cSldViewPr snapToGrid="0">
      <p:cViewPr>
        <p:scale>
          <a:sx n="33" d="100"/>
          <a:sy n="33" d="100"/>
        </p:scale>
        <p:origin x="1572" y="7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2869A22-913C-49CA-85FE-966863D1D7F2}" type="datetimeFigureOut">
              <a:rPr lang="zh-CN" altLang="en-US" smtClean="0"/>
              <a:t>2022/3/10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A920CC-CC9C-4489-877A-7614DEB1A0D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94155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A920CC-CC9C-4489-877A-7614DEB1A0D0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790355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A920CC-CC9C-4489-877A-7614DEB1A0D0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201424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A920CC-CC9C-4489-877A-7614DEB1A0D0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22458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9B0A704-C45C-4504-9A48-32BDEC0130E3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114622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9B0A704-C45C-4504-9A48-32BDEC0130E3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43695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A7A20D-327A-4C71-92D2-925F97C854A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58C4A4D7-65DB-44B3-A513-2AB24BA943F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A0653-F5AF-4C30-AADB-8A0A4A1CDA0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3B2A52F-66D7-4678-8929-FB01BA8A4396}" type="datetimeFigureOut">
              <a:rPr lang="zh-CN" altLang="en-US" smtClean="0"/>
              <a:t>2022/3/10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93659AC-7DB8-4D1D-94A0-701A223161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E229EAA8-ABE4-48C5-A506-F7462EE943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733D658-79D9-4C34-B0C5-CE0560DA3AB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30240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87CC37D-4948-4F3E-8ADE-FCBB79F5BE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2E131569-A197-4941-8CD0-A5DE4F9DA77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41914F8-5AC6-4542-ABDE-8A6B8D4C9F7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3B2A52F-66D7-4678-8929-FB01BA8A4396}" type="datetimeFigureOut">
              <a:rPr lang="zh-CN" altLang="en-US" smtClean="0"/>
              <a:t>2022/3/10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4DC5F2B7-44CF-4B1E-A81D-F338286B53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0E5022EA-E660-4073-B834-41AFE7AAF8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733D658-79D9-4C34-B0C5-CE0560DA3AB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00338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1_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87CC37D-4948-4F3E-8ADE-FCBB79F5BE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2E131569-A197-4941-8CD0-A5DE4F9DA77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41914F8-5AC6-4542-ABDE-8A6B8D4C9F7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3B2A52F-66D7-4678-8929-FB01BA8A4396}" type="datetimeFigureOut">
              <a:rPr lang="zh-CN" altLang="en-US" smtClean="0"/>
              <a:t>2022/3/10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4DC5F2B7-44CF-4B1E-A81D-F338286B53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0E5022EA-E660-4073-B834-41AFE7AAF8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733D658-79D9-4C34-B0C5-CE0560DA3AB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943244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1CBAEDB3-748D-474C-9AD7-B97619212503}"/>
              </a:ext>
            </a:extLst>
          </p:cNvPr>
          <p:cNvSpPr/>
          <p:nvPr userDrawn="1"/>
        </p:nvSpPr>
        <p:spPr>
          <a:xfrm>
            <a:off x="566057" y="2312380"/>
            <a:ext cx="11059886" cy="22332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公众号：陈西设计之家。微信搜索即可。</a:t>
            </a:r>
            <a:endParaRPr lang="en-US" altLang="zh-CN" sz="32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更多免费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模版教程等都可以在公众号内获取</a:t>
            </a:r>
            <a:endParaRPr lang="en-US" altLang="zh-CN" sz="32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定制，发布会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设计定制微信：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2090298045【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陈西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】</a:t>
            </a:r>
          </a:p>
        </p:txBody>
      </p:sp>
    </p:spTree>
    <p:extLst>
      <p:ext uri="{BB962C8B-B14F-4D97-AF65-F5344CB8AC3E}">
        <p14:creationId xmlns:p14="http://schemas.microsoft.com/office/powerpoint/2010/main" val="8572331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2_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87CC37D-4948-4F3E-8ADE-FCBB79F5BE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2E131569-A197-4941-8CD0-A5DE4F9DA77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41914F8-5AC6-4542-ABDE-8A6B8D4C9F7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3B2A52F-66D7-4678-8929-FB01BA8A4396}" type="datetimeFigureOut">
              <a:rPr lang="zh-CN" altLang="en-US" smtClean="0"/>
              <a:t>2022/3/10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4DC5F2B7-44CF-4B1E-A81D-F338286B53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0E5022EA-E660-4073-B834-41AFE7AAF8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733D658-79D9-4C34-B0C5-CE0560DA3AB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191992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37B8359-6AF3-48B0-9279-A56D98B4B0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31032359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1CBAEDB3-748D-474C-9AD7-B97619212503}"/>
              </a:ext>
            </a:extLst>
          </p:cNvPr>
          <p:cNvSpPr/>
          <p:nvPr userDrawn="1"/>
        </p:nvSpPr>
        <p:spPr>
          <a:xfrm>
            <a:off x="566057" y="2312380"/>
            <a:ext cx="11059886" cy="22332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公众号：陈西设计之家。微信搜索即可。</a:t>
            </a:r>
            <a:endParaRPr lang="en-US" altLang="zh-CN" sz="32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更多免费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模版教程等都可以在公众号内获取</a:t>
            </a:r>
            <a:endParaRPr lang="en-US" altLang="zh-CN" sz="32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定制，发布会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设计定制微信：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2090298045【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陈西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】</a:t>
            </a:r>
          </a:p>
        </p:txBody>
      </p:sp>
    </p:spTree>
    <p:extLst>
      <p:ext uri="{BB962C8B-B14F-4D97-AF65-F5344CB8AC3E}">
        <p14:creationId xmlns:p14="http://schemas.microsoft.com/office/powerpoint/2010/main" val="30213995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D1819489-F0DF-4667-9AAF-F67832386D7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68C2319A-DA91-42D2-813D-D44007E696A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95979EB-0AFE-402C-99FC-46802D1409B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3B2A52F-66D7-4678-8929-FB01BA8A4396}" type="datetimeFigureOut">
              <a:rPr lang="zh-CN" altLang="en-US" smtClean="0"/>
              <a:t>2022/3/10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1CE36E32-DF4B-4FB9-816B-9D30AA1BC2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3CD740F-014A-41F6-93CA-B20CA53C86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733D658-79D9-4C34-B0C5-CE0560DA3AB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810106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586154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426A2FD-584D-4AE7-83F9-12668C7479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BC209F71-DACE-4CF6-957E-4D81E40FD1E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552D156-4E14-4B32-9E31-DE55CBD0DE2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3B2A52F-66D7-4678-8929-FB01BA8A4396}" type="datetimeFigureOut">
              <a:rPr lang="zh-CN" altLang="en-US" smtClean="0"/>
              <a:t>2022/3/10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BB730BA2-A7B0-48DE-A1A2-AD0D368040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B19DBF4-A846-41B4-B012-74C9DF26B7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733D658-79D9-4C34-B0C5-CE0560DA3AB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43781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432D9D8-F2AF-49B8-BE69-8BEC57948A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2CA5894-9238-4B37-B201-F8FC5CE060B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B310626-DA62-427E-9A50-5A419EB35E2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3B2A52F-66D7-4678-8929-FB01BA8A4396}" type="datetimeFigureOut">
              <a:rPr lang="zh-CN" altLang="en-US" smtClean="0"/>
              <a:t>2022/3/10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E6B6A89-58E0-4CD0-8769-27E3D5BC92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B315E410-225C-45FA-99C8-332BC1FC63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733D658-79D9-4C34-B0C5-CE0560DA3AB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00034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3B1125E-699D-4601-91DE-38A541AD63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A9F023BD-CB12-4B20-954E-6A8999FFF10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AC20CCA8-26E4-4820-800A-847C3B7EC00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F155DF72-4F6F-407C-BC1C-32333C631AC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3B2A52F-66D7-4678-8929-FB01BA8A4396}" type="datetimeFigureOut">
              <a:rPr lang="zh-CN" altLang="en-US" smtClean="0"/>
              <a:t>2022/3/10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0BE00C8D-74EB-4B09-B9BB-4208546A3E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4DC47052-FDFE-4648-AAC5-1FB4C75D74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733D658-79D9-4C34-B0C5-CE0560DA3AB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63434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7BA322C-5892-4F9A-8ACC-0E4C650680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9929BF7F-45A7-4613-8ABB-39C01DCC911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C2030416-8468-4290-B894-7957C45590C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67AD8C33-2D24-4C65-8020-D49F29742D0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EA9CD371-1DFF-43BE-8F62-4F7380E11DC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4DB54062-D9BC-4305-846A-474EEAB2632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3B2A52F-66D7-4678-8929-FB01BA8A4396}" type="datetimeFigureOut">
              <a:rPr lang="zh-CN" altLang="en-US" smtClean="0"/>
              <a:t>2022/3/10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030C245D-FCE0-4C67-B3B2-3E4B175259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33F6FAB8-5A86-4226-B1AC-8598BC456D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733D658-79D9-4C34-B0C5-CE0560DA3AB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1022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8F54046-AABF-4D2E-AFB3-094A6D45E6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1E8105B9-1888-4CC6-8C2F-B46E3DE6861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3B2A52F-66D7-4678-8929-FB01BA8A4396}" type="datetimeFigureOut">
              <a:rPr lang="zh-CN" altLang="en-US" smtClean="0"/>
              <a:t>2022/3/10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AE0F2D3-4F11-4784-879F-3BF424A393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3FBF94B1-5EEE-4E2C-BB74-C68A2C0F3C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733D658-79D9-4C34-B0C5-CE0560DA3AB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4818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01E22826-3F44-474C-BF18-E7D2939BB70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3B2A52F-66D7-4678-8929-FB01BA8A4396}" type="datetimeFigureOut">
              <a:rPr lang="zh-CN" altLang="en-US" smtClean="0"/>
              <a:t>2022/3/10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C13D0EA0-B7AB-4E38-9F82-86BD429800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E24D9B6D-8E1E-4200-B459-E645D2540C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733D658-79D9-4C34-B0C5-CE0560DA3AB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48504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7E3A5F2-F5DF-4F7F-911F-6F0123E3FA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6E1A0133-2D8F-4EAD-960C-FE3CC04BB0C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F448AAF9-8BF2-49FF-AB74-51C9F1BD65F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60B405D-E0E3-4B0F-9100-570BF95D19F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3B2A52F-66D7-4678-8929-FB01BA8A4396}" type="datetimeFigureOut">
              <a:rPr lang="zh-CN" altLang="en-US" smtClean="0"/>
              <a:t>2022/3/10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0FE021E7-F9BB-45C3-A826-EA2DA4CCF9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F539BEC9-E551-48F7-8C21-CCCD8E21C6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733D658-79D9-4C34-B0C5-CE0560DA3AB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60180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97A6E8A-C325-4BE5-9D02-37B32D4972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43EB0954-3DBB-401A-9EAF-E17F1C0DF91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016057DE-86C2-4086-8898-5928873FC17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0B9F2AD-7939-43B1-B546-9C06C42AF60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3B2A52F-66D7-4678-8929-FB01BA8A4396}" type="datetimeFigureOut">
              <a:rPr lang="zh-CN" altLang="en-US" smtClean="0"/>
              <a:t>2022/3/10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045686D-A2E9-4C38-8F93-4212B48186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5749A09-C380-484F-9C3F-2D7403240D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733D658-79D9-4C34-B0C5-CE0560DA3AB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05950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extLst>
              <a:ext uri="{FF2B5EF4-FFF2-40B4-BE49-F238E27FC236}">
                <a16:creationId xmlns:a16="http://schemas.microsoft.com/office/drawing/2014/main" id="{EDF065B4-9811-4519-B43B-676A8F533F1C}"/>
              </a:ext>
            </a:extLst>
          </p:cNvPr>
          <p:cNvSpPr/>
          <p:nvPr userDrawn="1"/>
        </p:nvSpPr>
        <p:spPr>
          <a:xfrm>
            <a:off x="13190986" y="0"/>
            <a:ext cx="615553" cy="6858000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 algn="dist"/>
            <a:r>
              <a:rPr lang="zh-CN" altLang="en-US" sz="2800" b="1" dirty="0">
                <a:solidFill>
                  <a:schemeClr val="tx1">
                    <a:alpha val="1000"/>
                  </a:schemeClr>
                </a:solidFill>
              </a:rPr>
              <a:t>公众号 陈西设计之家 微信搜索即可</a:t>
            </a: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6DFCB97B-7700-4B67-BB95-A55E187F557C}"/>
              </a:ext>
            </a:extLst>
          </p:cNvPr>
          <p:cNvSpPr/>
          <p:nvPr userDrawn="1"/>
        </p:nvSpPr>
        <p:spPr>
          <a:xfrm>
            <a:off x="4041591" y="-413266"/>
            <a:ext cx="410881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tx1">
                    <a:alpha val="0"/>
                  </a:schemeClr>
                </a:solidFill>
              </a:rPr>
              <a:t>公众号：陈西设计之家。微信搜索即可</a:t>
            </a: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CBA0CCDD-5789-4E1E-A151-0B9164FFE662}"/>
              </a:ext>
            </a:extLst>
          </p:cNvPr>
          <p:cNvSpPr/>
          <p:nvPr userDrawn="1"/>
        </p:nvSpPr>
        <p:spPr>
          <a:xfrm>
            <a:off x="4041591" y="7757340"/>
            <a:ext cx="410881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tx1">
                    <a:alpha val="0"/>
                  </a:schemeClr>
                </a:solidFill>
              </a:rPr>
              <a:t>公众号：陈西设计之家。微信搜索即可</a:t>
            </a:r>
          </a:p>
        </p:txBody>
      </p:sp>
    </p:spTree>
    <p:extLst>
      <p:ext uri="{BB962C8B-B14F-4D97-AF65-F5344CB8AC3E}">
        <p14:creationId xmlns:p14="http://schemas.microsoft.com/office/powerpoint/2010/main" val="23082505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60" r:id="rId11"/>
    <p:sldLayoutId id="2147483664" r:id="rId12"/>
    <p:sldLayoutId id="2147483661" r:id="rId13"/>
    <p:sldLayoutId id="2147483662" r:id="rId14"/>
    <p:sldLayoutId id="2147483663" r:id="rId15"/>
    <p:sldLayoutId id="2147483659" r:id="rId16"/>
    <p:sldLayoutId id="2147483665" r:id="rId1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hyperlink" Target="http://www.51pptmoban.com/shejishi/chenxisheji/" TargetMode="External"/><Relationship Id="rId1" Type="http://schemas.openxmlformats.org/officeDocument/2006/relationships/slideLayout" Target="../slideLayouts/slideLayout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3484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>
            <a:extLst>
              <a:ext uri="{FF2B5EF4-FFF2-40B4-BE49-F238E27FC236}">
                <a16:creationId xmlns:a16="http://schemas.microsoft.com/office/drawing/2014/main" id="{1B06077E-01EE-486A-A912-3B6359D0D894}"/>
              </a:ext>
            </a:extLst>
          </p:cNvPr>
          <p:cNvGrpSpPr/>
          <p:nvPr/>
        </p:nvGrpSpPr>
        <p:grpSpPr>
          <a:xfrm>
            <a:off x="4713514" y="2057613"/>
            <a:ext cx="2764972" cy="2742774"/>
            <a:chOff x="3468913" y="602340"/>
            <a:chExt cx="5337629" cy="5337629"/>
          </a:xfrm>
        </p:grpSpPr>
        <p:sp>
          <p:nvSpPr>
            <p:cNvPr id="3" name="椭圆 2">
              <a:extLst>
                <a:ext uri="{FF2B5EF4-FFF2-40B4-BE49-F238E27FC236}">
                  <a16:creationId xmlns:a16="http://schemas.microsoft.com/office/drawing/2014/main" id="{C4AF6098-3758-4743-BE4B-5E927719EE7E}"/>
                </a:ext>
              </a:extLst>
            </p:cNvPr>
            <p:cNvSpPr/>
            <p:nvPr/>
          </p:nvSpPr>
          <p:spPr>
            <a:xfrm>
              <a:off x="3468913" y="602340"/>
              <a:ext cx="5337629" cy="5337629"/>
            </a:xfrm>
            <a:prstGeom prst="ellipse">
              <a:avLst/>
            </a:prstGeom>
            <a:gradFill>
              <a:gsLst>
                <a:gs pos="0">
                  <a:srgbClr val="494F50"/>
                </a:gs>
                <a:gs pos="100000">
                  <a:srgbClr val="2F3131"/>
                </a:gs>
              </a:gsLst>
              <a:lin ang="5400000" scaled="1"/>
            </a:gradFill>
            <a:ln>
              <a:noFill/>
            </a:ln>
            <a:effectLst>
              <a:outerShdw blurRad="546100" dist="342900" dir="2700000" algn="tl" rotWithShape="0">
                <a:prstClr val="black">
                  <a:alpha val="38000"/>
                </a:prstClr>
              </a:outerShdw>
              <a:softEdge rad="254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4" name="椭圆 13">
              <a:extLst>
                <a:ext uri="{FF2B5EF4-FFF2-40B4-BE49-F238E27FC236}">
                  <a16:creationId xmlns:a16="http://schemas.microsoft.com/office/drawing/2014/main" id="{C59D7158-B1CF-4956-9F8F-B5CDD66EA06F}"/>
                </a:ext>
              </a:extLst>
            </p:cNvPr>
            <p:cNvSpPr/>
            <p:nvPr/>
          </p:nvSpPr>
          <p:spPr>
            <a:xfrm>
              <a:off x="4180373" y="1341129"/>
              <a:ext cx="3914709" cy="3914709"/>
            </a:xfrm>
            <a:prstGeom prst="ellipse">
              <a:avLst/>
            </a:prstGeom>
            <a:gradFill>
              <a:gsLst>
                <a:gs pos="100000">
                  <a:srgbClr val="494F50"/>
                </a:gs>
                <a:gs pos="0">
                  <a:srgbClr val="2F3131"/>
                </a:gs>
              </a:gsLst>
              <a:lin ang="5400000" scaled="1"/>
            </a:gradFill>
            <a:ln>
              <a:noFill/>
            </a:ln>
            <a:effectLst>
              <a:innerShdw blurRad="914400" dist="863600" dir="16200000">
                <a:prstClr val="black">
                  <a:alpha val="43000"/>
                </a:prstClr>
              </a:innerShdw>
              <a:softEdge rad="254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29" name="矩形 28">
            <a:extLst>
              <a:ext uri="{FF2B5EF4-FFF2-40B4-BE49-F238E27FC236}">
                <a16:creationId xmlns:a16="http://schemas.microsoft.com/office/drawing/2014/main" id="{72A3970C-7904-48D6-8D5C-E5E492FC045C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rgbClr val="434849">
                  <a:alpha val="10000"/>
                </a:srgbClr>
              </a:gs>
              <a:gs pos="100000">
                <a:srgbClr val="060606">
                  <a:alpha val="45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C347A121-7DB9-48D3-B575-F9BB65900F36}"/>
              </a:ext>
            </a:extLst>
          </p:cNvPr>
          <p:cNvSpPr txBox="1"/>
          <p:nvPr/>
        </p:nvSpPr>
        <p:spPr>
          <a:xfrm>
            <a:off x="3895371" y="6369396"/>
            <a:ext cx="440125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spc="600" dirty="0">
                <a:gradFill>
                  <a:gsLst>
                    <a:gs pos="99533">
                      <a:schemeClr val="bg1">
                        <a:alpha val="0"/>
                      </a:schemeClr>
                    </a:gs>
                    <a:gs pos="0">
                      <a:schemeClr val="bg1"/>
                    </a:gs>
                  </a:gsLst>
                  <a:lin ang="5400000" scaled="0"/>
                </a:gradFill>
                <a:latin typeface="尔雅鲲鹏体" panose="00000500000000000000" pitchFamily="2" charset="-122"/>
                <a:ea typeface="尔雅鲲鹏体" panose="00000500000000000000" pitchFamily="2" charset="-122"/>
              </a:rPr>
              <a:t>无限轮回之时间重启</a:t>
            </a:r>
          </a:p>
        </p:txBody>
      </p: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2BEE2854-022E-4D95-9299-DA2F91E04CA9}"/>
              </a:ext>
            </a:extLst>
          </p:cNvPr>
          <p:cNvGrpSpPr/>
          <p:nvPr/>
        </p:nvGrpSpPr>
        <p:grpSpPr>
          <a:xfrm rot="2700000">
            <a:off x="6096001" y="2793377"/>
            <a:ext cx="0" cy="1271244"/>
            <a:chOff x="8365273" y="2581507"/>
            <a:chExt cx="0" cy="1271244"/>
          </a:xfrm>
        </p:grpSpPr>
        <p:cxnSp>
          <p:nvCxnSpPr>
            <p:cNvPr id="18" name="直接连接符 17">
              <a:extLst>
                <a:ext uri="{FF2B5EF4-FFF2-40B4-BE49-F238E27FC236}">
                  <a16:creationId xmlns:a16="http://schemas.microsoft.com/office/drawing/2014/main" id="{D2856B27-4C80-44E7-B981-7872EEAF7310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8365273" y="2581507"/>
              <a:ext cx="0" cy="635622"/>
            </a:xfrm>
            <a:prstGeom prst="line">
              <a:avLst/>
            </a:prstGeom>
            <a:ln w="31750" cap="rnd">
              <a:gradFill>
                <a:gsLst>
                  <a:gs pos="75000">
                    <a:srgbClr val="25EDE3">
                      <a:alpha val="90000"/>
                    </a:srgbClr>
                  </a:gs>
                  <a:gs pos="20000">
                    <a:srgbClr val="25EDE3">
                      <a:alpha val="0"/>
                    </a:srgbClr>
                  </a:gs>
                  <a:gs pos="100000">
                    <a:srgbClr val="25EDE3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>
              <a:extLst>
                <a:ext uri="{FF2B5EF4-FFF2-40B4-BE49-F238E27FC236}">
                  <a16:creationId xmlns:a16="http://schemas.microsoft.com/office/drawing/2014/main" id="{D9B2A00F-1C91-4E9B-893A-872BA7F95E1F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8365273" y="3217129"/>
              <a:ext cx="0" cy="635622"/>
            </a:xfrm>
            <a:prstGeom prst="line">
              <a:avLst/>
            </a:prstGeom>
            <a:ln w="31750" cap="rnd">
              <a:gradFill>
                <a:gsLst>
                  <a:gs pos="3000">
                    <a:srgbClr val="25EDE3">
                      <a:alpha val="0"/>
                    </a:srgbClr>
                  </a:gs>
                  <a:gs pos="100000">
                    <a:srgbClr val="25EDE3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6" name="椭圆 15">
            <a:extLst>
              <a:ext uri="{FF2B5EF4-FFF2-40B4-BE49-F238E27FC236}">
                <a16:creationId xmlns:a16="http://schemas.microsoft.com/office/drawing/2014/main" id="{3F2FA950-8497-4E57-A4BB-506DD3E329A4}"/>
              </a:ext>
            </a:extLst>
          </p:cNvPr>
          <p:cNvSpPr/>
          <p:nvPr/>
        </p:nvSpPr>
        <p:spPr>
          <a:xfrm>
            <a:off x="6008915" y="3341915"/>
            <a:ext cx="174171" cy="17417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3587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repeatCount="indefinite" accel="66667" decel="2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1750" fill="hold"/>
                                        <p:tgtEl>
                                          <p:spTgt spid="15"/>
                                        </p:tgtEl>
                                      </p:cBhvr>
                                      <p:by x="900000" y="90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" dur="1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3484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>
            <a:extLst>
              <a:ext uri="{FF2B5EF4-FFF2-40B4-BE49-F238E27FC236}">
                <a16:creationId xmlns:a16="http://schemas.microsoft.com/office/drawing/2014/main" id="{0C97C69A-8ACF-4ADF-8A38-4F12EB6AA2A9}"/>
              </a:ext>
            </a:extLst>
          </p:cNvPr>
          <p:cNvGrpSpPr/>
          <p:nvPr/>
        </p:nvGrpSpPr>
        <p:grpSpPr>
          <a:xfrm>
            <a:off x="4751614" y="2084614"/>
            <a:ext cx="2688772" cy="2688772"/>
            <a:chOff x="4865914" y="2154463"/>
            <a:chExt cx="2460172" cy="2460172"/>
          </a:xfrm>
        </p:grpSpPr>
        <p:sp>
          <p:nvSpPr>
            <p:cNvPr id="7" name="椭圆 6">
              <a:extLst>
                <a:ext uri="{FF2B5EF4-FFF2-40B4-BE49-F238E27FC236}">
                  <a16:creationId xmlns:a16="http://schemas.microsoft.com/office/drawing/2014/main" id="{B24BED76-B7BC-4767-9450-AF094FD66878}"/>
                </a:ext>
              </a:extLst>
            </p:cNvPr>
            <p:cNvSpPr/>
            <p:nvPr/>
          </p:nvSpPr>
          <p:spPr>
            <a:xfrm>
              <a:off x="4865914" y="2154463"/>
              <a:ext cx="2460172" cy="2460172"/>
            </a:xfrm>
            <a:prstGeom prst="ellipse">
              <a:avLst/>
            </a:prstGeom>
            <a:gradFill>
              <a:gsLst>
                <a:gs pos="0">
                  <a:srgbClr val="494F50"/>
                </a:gs>
                <a:gs pos="100000">
                  <a:srgbClr val="2F3131"/>
                </a:gs>
              </a:gsLst>
              <a:lin ang="5400000" scaled="1"/>
            </a:gradFill>
            <a:ln>
              <a:noFill/>
            </a:ln>
            <a:effectLst>
              <a:outerShdw blurRad="546100" dist="342900" dir="2700000" algn="tl" rotWithShape="0">
                <a:prstClr val="black">
                  <a:alpha val="38000"/>
                </a:prstClr>
              </a:outerShdw>
              <a:softEdge rad="254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" name="椭圆 1">
              <a:extLst>
                <a:ext uri="{FF2B5EF4-FFF2-40B4-BE49-F238E27FC236}">
                  <a16:creationId xmlns:a16="http://schemas.microsoft.com/office/drawing/2014/main" id="{7101AF2A-DCDC-44C3-B18A-DAF4211D61CC}"/>
                </a:ext>
              </a:extLst>
            </p:cNvPr>
            <p:cNvSpPr/>
            <p:nvPr/>
          </p:nvSpPr>
          <p:spPr>
            <a:xfrm>
              <a:off x="5219137" y="2507686"/>
              <a:ext cx="1753726" cy="1753726"/>
            </a:xfrm>
            <a:prstGeom prst="ellipse">
              <a:avLst/>
            </a:prstGeom>
            <a:gradFill>
              <a:gsLst>
                <a:gs pos="0">
                  <a:srgbClr val="2F3131"/>
                </a:gs>
                <a:gs pos="100000">
                  <a:srgbClr val="494F50"/>
                </a:gs>
              </a:gsLst>
              <a:lin ang="5400000" scaled="1"/>
            </a:gradFill>
            <a:ln>
              <a:noFill/>
            </a:ln>
            <a:effectLst>
              <a:innerShdw blurRad="914400" dist="863600" dir="16200000">
                <a:prstClr val="black">
                  <a:alpha val="43000"/>
                </a:prstClr>
              </a:innerShdw>
              <a:softEdge rad="254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" name="矩形 5">
            <a:extLst>
              <a:ext uri="{FF2B5EF4-FFF2-40B4-BE49-F238E27FC236}">
                <a16:creationId xmlns:a16="http://schemas.microsoft.com/office/drawing/2014/main" id="{A00E07E6-6ADF-45B5-B4B1-16536CEF29A3}"/>
              </a:ext>
            </a:extLst>
          </p:cNvPr>
          <p:cNvSpPr/>
          <p:nvPr/>
        </p:nvSpPr>
        <p:spPr>
          <a:xfrm>
            <a:off x="-9752" y="0"/>
            <a:ext cx="12192000" cy="6858000"/>
          </a:xfrm>
          <a:prstGeom prst="rect">
            <a:avLst/>
          </a:prstGeom>
          <a:gradFill>
            <a:gsLst>
              <a:gs pos="0">
                <a:srgbClr val="434849">
                  <a:alpha val="5000"/>
                </a:srgbClr>
              </a:gs>
              <a:gs pos="100000">
                <a:srgbClr val="060606">
                  <a:alpha val="45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id="{2C8BE14F-2C23-46C8-9ED9-E9ACE0CABEA9}"/>
              </a:ext>
            </a:extLst>
          </p:cNvPr>
          <p:cNvSpPr/>
          <p:nvPr/>
        </p:nvSpPr>
        <p:spPr>
          <a:xfrm>
            <a:off x="6023517" y="3356517"/>
            <a:ext cx="144966" cy="14496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4283598E-9BBC-465F-A096-4AAC4E47AD24}"/>
              </a:ext>
            </a:extLst>
          </p:cNvPr>
          <p:cNvSpPr txBox="1"/>
          <p:nvPr/>
        </p:nvSpPr>
        <p:spPr>
          <a:xfrm>
            <a:off x="4300034" y="6327025"/>
            <a:ext cx="35919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spc="600" dirty="0"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0"/>
                </a:gradFill>
                <a:latin typeface="尔雅鲲鹏体" panose="00000500000000000000" pitchFamily="2" charset="-122"/>
                <a:ea typeface="尔雅鲲鹏体" panose="00000500000000000000" pitchFamily="2" charset="-122"/>
              </a:rPr>
              <a:t>无限轮回之时间重启</a:t>
            </a:r>
          </a:p>
        </p:txBody>
      </p: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46CFA97C-6A95-4BA6-89E1-DD05E7E28C5A}"/>
              </a:ext>
            </a:extLst>
          </p:cNvPr>
          <p:cNvGrpSpPr/>
          <p:nvPr/>
        </p:nvGrpSpPr>
        <p:grpSpPr>
          <a:xfrm rot="18900000">
            <a:off x="5446939" y="3429000"/>
            <a:ext cx="1298122" cy="0"/>
            <a:chOff x="5557157" y="3087461"/>
            <a:chExt cx="1298122" cy="0"/>
          </a:xfrm>
        </p:grpSpPr>
        <p:cxnSp>
          <p:nvCxnSpPr>
            <p:cNvPr id="28" name="直接连接符 27">
              <a:extLst>
                <a:ext uri="{FF2B5EF4-FFF2-40B4-BE49-F238E27FC236}">
                  <a16:creationId xmlns:a16="http://schemas.microsoft.com/office/drawing/2014/main" id="{C9041372-29C1-4199-812F-84841572C690}"/>
                </a:ext>
              </a:extLst>
            </p:cNvPr>
            <p:cNvCxnSpPr>
              <a:cxnSpLocks/>
            </p:cNvCxnSpPr>
            <p:nvPr/>
          </p:nvCxnSpPr>
          <p:spPr>
            <a:xfrm>
              <a:off x="6206218" y="3087461"/>
              <a:ext cx="649061" cy="0"/>
            </a:xfrm>
            <a:prstGeom prst="line">
              <a:avLst/>
            </a:prstGeom>
            <a:ln w="31750" cap="rnd">
              <a:gradFill>
                <a:gsLst>
                  <a:gs pos="75000">
                    <a:srgbClr val="25EDE3">
                      <a:alpha val="90000"/>
                    </a:srgbClr>
                  </a:gs>
                  <a:gs pos="16000">
                    <a:srgbClr val="25EDE3">
                      <a:alpha val="0"/>
                    </a:srgbClr>
                  </a:gs>
                  <a:gs pos="100000">
                    <a:srgbClr val="25EDE3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>
              <a:extLst>
                <a:ext uri="{FF2B5EF4-FFF2-40B4-BE49-F238E27FC236}">
                  <a16:creationId xmlns:a16="http://schemas.microsoft.com/office/drawing/2014/main" id="{7B84C403-CC72-4FEE-BE21-F1129E65CCE5}"/>
                </a:ext>
              </a:extLst>
            </p:cNvPr>
            <p:cNvCxnSpPr>
              <a:cxnSpLocks/>
            </p:cNvCxnSpPr>
            <p:nvPr/>
          </p:nvCxnSpPr>
          <p:spPr>
            <a:xfrm>
              <a:off x="5557157" y="3087461"/>
              <a:ext cx="649061" cy="0"/>
            </a:xfrm>
            <a:prstGeom prst="line">
              <a:avLst/>
            </a:prstGeom>
            <a:ln w="31750" cap="rnd">
              <a:gradFill>
                <a:gsLst>
                  <a:gs pos="16000">
                    <a:srgbClr val="25EDE3">
                      <a:alpha val="0"/>
                    </a:srgbClr>
                  </a:gs>
                  <a:gs pos="100000">
                    <a:srgbClr val="25EDE3">
                      <a:alpha val="0"/>
                    </a:srgb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33" name="Future Bass慵懒魅惑音乐（微信搜索：陈西设计之家）">
            <a:hlinkClick r:id="" action="ppaction://media"/>
            <a:extLst>
              <a:ext uri="{FF2B5EF4-FFF2-40B4-BE49-F238E27FC236}">
                <a16:creationId xmlns:a16="http://schemas.microsoft.com/office/drawing/2014/main" id="{D3F69DFA-F57B-44C8-916C-778EE936571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0" y="-1252764"/>
            <a:ext cx="347663" cy="3476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6080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repeatCount="indefinite" accel="68571" decel="2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1750" fill="hold"/>
                                        <p:tgtEl>
                                          <p:spTgt spid="5"/>
                                        </p:tgtEl>
                                      </p:cBhvr>
                                      <p:by x="900000" y="90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" dur="1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40406" fill="hold"/>
                                        <p:tgtEl>
                                          <p:spTgt spid="3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3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>
            <a:extLst>
              <a:ext uri="{FF2B5EF4-FFF2-40B4-BE49-F238E27FC236}">
                <a16:creationId xmlns:a16="http://schemas.microsoft.com/office/drawing/2014/main" id="{77964FB1-EB2A-420B-B8BD-AC1656BFE97A}"/>
              </a:ext>
            </a:extLst>
          </p:cNvPr>
          <p:cNvSpPr txBox="1"/>
          <p:nvPr/>
        </p:nvSpPr>
        <p:spPr>
          <a:xfrm>
            <a:off x="1009650" y="2769332"/>
            <a:ext cx="10172700" cy="13193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8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本次教程素材及</a:t>
            </a:r>
            <a:r>
              <a:rPr lang="en-US" altLang="zh-CN" sz="28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PPT</a:t>
            </a:r>
            <a:r>
              <a:rPr lang="zh-CN" altLang="en-US" sz="28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相关</a:t>
            </a:r>
            <a:endParaRPr lang="en-US" altLang="zh-CN" sz="28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algn="ctr">
              <a:lnSpc>
                <a:spcPct val="150000"/>
              </a:lnSpc>
            </a:pPr>
            <a:r>
              <a:rPr lang="zh-CN" altLang="en-US" sz="28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可在公众号内回复：</a:t>
            </a:r>
            <a:r>
              <a:rPr lang="zh-CN" altLang="en-US" sz="2800" b="1" u="sng" dirty="0">
                <a:solidFill>
                  <a:srgbClr val="0070C0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创意</a:t>
            </a:r>
            <a:r>
              <a:rPr lang="en-US" altLang="zh-CN" sz="28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zh-CN" altLang="en-US" sz="28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下载素材和</a:t>
            </a:r>
            <a:r>
              <a:rPr lang="en-US" altLang="zh-CN" sz="28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PPT</a:t>
            </a:r>
            <a:r>
              <a:rPr lang="zh-CN" altLang="en-US" sz="28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源文件</a:t>
            </a: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3D449C99-5215-42AC-8CD9-15A4B5DB4E6B}"/>
              </a:ext>
            </a:extLst>
          </p:cNvPr>
          <p:cNvSpPr/>
          <p:nvPr/>
        </p:nvSpPr>
        <p:spPr>
          <a:xfrm>
            <a:off x="590550" y="495300"/>
            <a:ext cx="11010900" cy="5867400"/>
          </a:xfrm>
          <a:prstGeom prst="rect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734951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公众号：陈西设计之家。微信搜索即可" descr="图片包含 游戏机, 桌子&#10;&#10;描述已自动生成">
            <a:extLst>
              <a:ext uri="{FF2B5EF4-FFF2-40B4-BE49-F238E27FC236}">
                <a16:creationId xmlns:a16="http://schemas.microsoft.com/office/drawing/2014/main" id="{B618B432-CC89-4D61-8B15-04FD794FE6A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98" y="854503"/>
            <a:ext cx="12188203" cy="5148994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id="{4ED65EDB-8798-4FB0-A2A0-9640899DE464}"/>
              </a:ext>
            </a:extLst>
          </p:cNvPr>
          <p:cNvSpPr/>
          <p:nvPr/>
        </p:nvSpPr>
        <p:spPr>
          <a:xfrm>
            <a:off x="11186667" y="-2662251"/>
            <a:ext cx="410881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>
                <a:solidFill>
                  <a:schemeClr val="tx1">
                    <a:alpha val="0"/>
                  </a:schemeClr>
                </a:solidFill>
              </a:rPr>
              <a:t>公众号：陈西设计之家。微信搜索即可</a:t>
            </a:r>
          </a:p>
        </p:txBody>
      </p:sp>
    </p:spTree>
    <p:extLst>
      <p:ext uri="{BB962C8B-B14F-4D97-AF65-F5344CB8AC3E}">
        <p14:creationId xmlns:p14="http://schemas.microsoft.com/office/powerpoint/2010/main" val="382341568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公众号：陈西设计之家。微信搜索即可">
            <a:extLst>
              <a:ext uri="{FF2B5EF4-FFF2-40B4-BE49-F238E27FC236}">
                <a16:creationId xmlns:a16="http://schemas.microsoft.com/office/drawing/2014/main" id="{6C789A12-FB1B-4559-B0E6-C695D8397F7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004" y="12939"/>
            <a:ext cx="12145992" cy="6832121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5C927B44-2072-4D7B-B199-4E6875D51CAC}"/>
              </a:ext>
            </a:extLst>
          </p:cNvPr>
          <p:cNvSpPr txBox="1"/>
          <p:nvPr/>
        </p:nvSpPr>
        <p:spPr>
          <a:xfrm>
            <a:off x="4038600" y="5524500"/>
            <a:ext cx="4114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 dirty="0">
                <a:solidFill>
                  <a:srgbClr val="004C75"/>
                </a:solidFill>
              </a:rPr>
              <a:t>B</a:t>
            </a:r>
            <a:r>
              <a:rPr lang="zh-CN" altLang="en-US" sz="3200" b="1" dirty="0">
                <a:solidFill>
                  <a:srgbClr val="004C75"/>
                </a:solidFill>
              </a:rPr>
              <a:t>站：陈西设计之家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52A2D68E-BC96-4E6C-B4AF-738F65932D6F}"/>
              </a:ext>
            </a:extLst>
          </p:cNvPr>
          <p:cNvSpPr/>
          <p:nvPr/>
        </p:nvSpPr>
        <p:spPr>
          <a:xfrm>
            <a:off x="11186667" y="-2662251"/>
            <a:ext cx="410881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>
                <a:solidFill>
                  <a:schemeClr val="tx1">
                    <a:alpha val="0"/>
                  </a:schemeClr>
                </a:solidFill>
              </a:rPr>
              <a:t>公众号：陈西设计之家。微信搜索即可</a:t>
            </a:r>
          </a:p>
        </p:txBody>
      </p:sp>
    </p:spTree>
    <p:extLst>
      <p:ext uri="{BB962C8B-B14F-4D97-AF65-F5344CB8AC3E}">
        <p14:creationId xmlns:p14="http://schemas.microsoft.com/office/powerpoint/2010/main" val="374588051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99ED40E3-63B1-4E57-8318-9B66917DC0A9}"/>
              </a:ext>
            </a:extLst>
          </p:cNvPr>
          <p:cNvSpPr txBox="1"/>
          <p:nvPr/>
        </p:nvSpPr>
        <p:spPr>
          <a:xfrm>
            <a:off x="547141" y="4941969"/>
            <a:ext cx="6910464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dirty="0">
                <a:hlinkClick r:id="rId2"/>
              </a:rPr>
              <a:t>陈西设计之家</a:t>
            </a:r>
            <a:r>
              <a:rPr lang="zh-CN" altLang="en-US" dirty="0"/>
              <a:t>   作品</a:t>
            </a:r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>
                <a:hlinkClick r:id="rId3"/>
              </a:rPr>
              <a:t>www.51pptmoban.com</a:t>
            </a:r>
            <a:r>
              <a:rPr lang="en-US" altLang="zh-CN" dirty="0"/>
              <a:t>   </a:t>
            </a:r>
            <a:r>
              <a:rPr lang="zh-CN" altLang="en-US" dirty="0"/>
              <a:t>授权发布</a:t>
            </a:r>
          </a:p>
        </p:txBody>
      </p:sp>
    </p:spTree>
    <p:extLst>
      <p:ext uri="{BB962C8B-B14F-4D97-AF65-F5344CB8AC3E}">
        <p14:creationId xmlns:p14="http://schemas.microsoft.com/office/powerpoint/2010/main" val="351396101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426</TotalTime>
  <Words>289</Words>
  <Application>Microsoft Office PowerPoint</Application>
  <PresentationFormat>宽屏</PresentationFormat>
  <Paragraphs>21</Paragraphs>
  <Slides>6</Slides>
  <Notes>5</Notes>
  <HiddenSlides>0</HiddenSlides>
  <MMClips>1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2" baseType="lpstr">
      <vt:lpstr>等线</vt:lpstr>
      <vt:lpstr>Arial</vt:lpstr>
      <vt:lpstr>思源黑体 CN Medium</vt:lpstr>
      <vt:lpstr>尔雅鲲鹏体</vt:lpstr>
      <vt:lpstr>等线 Light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指针旋转冲击波动效ppt模板</dc:title>
  <dc:creator>陈 西;更多免费PPT模版教程等微信搜索：陈西设计之家</dc:creator>
  <cp:keywords>51PPT模板网</cp:keywords>
  <dc:description>www.51pptmoban.com</dc:description>
  <cp:lastModifiedBy>Win user</cp:lastModifiedBy>
  <cp:revision>35</cp:revision>
  <dcterms:created xsi:type="dcterms:W3CDTF">2020-12-12T08:58:42Z</dcterms:created>
  <dcterms:modified xsi:type="dcterms:W3CDTF">2022-03-10T14:59:57Z</dcterms:modified>
  <cp:category>更多免费PPT模版教程等微信搜索：陈西设计之家</cp:category>
</cp:coreProperties>
</file>