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6" r:id="rId2"/>
    <p:sldId id="280" r:id="rId3"/>
    <p:sldId id="281" r:id="rId4"/>
    <p:sldId id="260" r:id="rId5"/>
    <p:sldId id="261" r:id="rId6"/>
    <p:sldId id="262" r:id="rId7"/>
    <p:sldId id="282" r:id="rId8"/>
    <p:sldId id="264" r:id="rId9"/>
    <p:sldId id="265" r:id="rId10"/>
    <p:sldId id="266" r:id="rId11"/>
    <p:sldId id="283" r:id="rId12"/>
    <p:sldId id="268" r:id="rId13"/>
    <p:sldId id="269" r:id="rId14"/>
    <p:sldId id="270" r:id="rId15"/>
    <p:sldId id="284" r:id="rId16"/>
    <p:sldId id="272" r:id="rId17"/>
    <p:sldId id="273" r:id="rId18"/>
    <p:sldId id="274" r:id="rId19"/>
    <p:sldId id="287" r:id="rId20"/>
    <p:sldId id="28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ADE06A"/>
    <a:srgbClr val="287262"/>
    <a:srgbClr val="C4F292"/>
    <a:srgbClr val="56B4CA"/>
    <a:srgbClr val="5DC7B0"/>
    <a:srgbClr val="5AE8DA"/>
    <a:srgbClr val="90E096"/>
    <a:srgbClr val="79D980"/>
    <a:srgbClr val="59CA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13" autoAdjust="0"/>
    <p:restoredTop sz="96761" autoAdjust="0"/>
  </p:normalViewPr>
  <p:slideViewPr>
    <p:cSldViewPr snapToGrid="0">
      <p:cViewPr>
        <p:scale>
          <a:sx n="66" d="100"/>
          <a:sy n="66" d="100"/>
        </p:scale>
        <p:origin x="2046" y="1452"/>
      </p:cViewPr>
      <p:guideLst/>
    </p:cSldViewPr>
  </p:slideViewPr>
  <p:outlineViewPr>
    <p:cViewPr>
      <p:scale>
        <a:sx n="33" d="100"/>
        <a:sy n="33" d="100"/>
      </p:scale>
      <p:origin x="0" y="-1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20"/>
    </p:cViewPr>
  </p:sorterViewPr>
  <p:notesViewPr>
    <p:cSldViewPr snapToGrid="0">
      <p:cViewPr varScale="1">
        <p:scale>
          <a:sx n="67" d="100"/>
          <a:sy n="67" d="100"/>
        </p:scale>
        <p:origin x="374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13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3B5F0"/>
            </a:solidFill>
            <a:ln w="25385">
              <a:noFill/>
            </a:ln>
            <a:effectLst/>
          </c:spPr>
          <c:dPt>
            <c:idx val="0"/>
            <c:bubble3D val="0"/>
            <c:spPr>
              <a:solidFill>
                <a:srgbClr val="0DB7A3"/>
              </a:solidFill>
              <a:ln w="2538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0F-48B3-B5CD-AAF17AD7F2A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2538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C0F-48B3-B5CD-AAF17AD7F2A4}"/>
              </c:ext>
            </c:extLst>
          </c:dPt>
          <c:dPt>
            <c:idx val="2"/>
            <c:bubble3D val="0"/>
            <c:spPr>
              <a:solidFill>
                <a:srgbClr val="43B5F0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5-BC0F-48B3-B5CD-AAF17AD7F2A4}"/>
              </c:ext>
            </c:extLst>
          </c:dPt>
          <c:dPt>
            <c:idx val="3"/>
            <c:bubble3D val="0"/>
            <c:spPr>
              <a:solidFill>
                <a:srgbClr val="B4B4BA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7-BC0F-48B3-B5CD-AAF17AD7F2A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C0F-48B3-B5CD-AAF17AD7F2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99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3B5F0"/>
            </a:solidFill>
            <a:ln w="25385">
              <a:noFill/>
            </a:ln>
            <a:effectLst/>
          </c:spPr>
          <c:dPt>
            <c:idx val="0"/>
            <c:bubble3D val="0"/>
            <c:spPr>
              <a:solidFill>
                <a:srgbClr val="4FF2DF"/>
              </a:solidFill>
              <a:ln w="2538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E33-400A-9518-00EF19C085FC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2538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E33-400A-9518-00EF19C085FC}"/>
              </c:ext>
            </c:extLst>
          </c:dPt>
          <c:dPt>
            <c:idx val="2"/>
            <c:bubble3D val="0"/>
            <c:spPr>
              <a:solidFill>
                <a:srgbClr val="43B5F0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5-BE33-400A-9518-00EF19C085FC}"/>
              </c:ext>
            </c:extLst>
          </c:dPt>
          <c:dPt>
            <c:idx val="3"/>
            <c:bubble3D val="0"/>
            <c:spPr>
              <a:solidFill>
                <a:srgbClr val="B4B4BA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7-BE33-400A-9518-00EF19C085FC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E33-400A-9518-00EF19C085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99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3B5F0"/>
            </a:solidFill>
            <a:ln w="25385">
              <a:noFill/>
            </a:ln>
            <a:effectLst/>
          </c:spPr>
          <c:dPt>
            <c:idx val="0"/>
            <c:bubble3D val="0"/>
            <c:spPr>
              <a:solidFill>
                <a:srgbClr val="537642"/>
              </a:solidFill>
              <a:ln w="2538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1AB-4076-9AE2-EBB77DAAC8D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2538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1AB-4076-9AE2-EBB77DAAC8DE}"/>
              </c:ext>
            </c:extLst>
          </c:dPt>
          <c:dPt>
            <c:idx val="2"/>
            <c:bubble3D val="0"/>
            <c:spPr>
              <a:solidFill>
                <a:srgbClr val="43B5F0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5-91AB-4076-9AE2-EBB77DAAC8DE}"/>
              </c:ext>
            </c:extLst>
          </c:dPt>
          <c:dPt>
            <c:idx val="3"/>
            <c:bubble3D val="0"/>
            <c:spPr>
              <a:solidFill>
                <a:srgbClr val="B4B4BA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7-91AB-4076-9AE2-EBB77DAAC8D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1AB-4076-9AE2-EBB77DAAC8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99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3B5F0"/>
            </a:solidFill>
            <a:ln w="25385">
              <a:noFill/>
            </a:ln>
            <a:effectLst/>
          </c:spPr>
          <c:dPt>
            <c:idx val="0"/>
            <c:bubble3D val="0"/>
            <c:spPr>
              <a:solidFill>
                <a:srgbClr val="ADE06A"/>
              </a:solidFill>
              <a:ln w="2538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8A2-4FCD-8F9F-184810BA05ED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2538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8A2-4FCD-8F9F-184810BA05ED}"/>
              </c:ext>
            </c:extLst>
          </c:dPt>
          <c:dPt>
            <c:idx val="2"/>
            <c:bubble3D val="0"/>
            <c:spPr>
              <a:solidFill>
                <a:srgbClr val="43B5F0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5-D8A2-4FCD-8F9F-184810BA05ED}"/>
              </c:ext>
            </c:extLst>
          </c:dPt>
          <c:dPt>
            <c:idx val="3"/>
            <c:bubble3D val="0"/>
            <c:spPr>
              <a:solidFill>
                <a:srgbClr val="B4B4BA"/>
              </a:solidFill>
              <a:ln w="12693">
                <a:solidFill>
                  <a:srgbClr val="FFFFFF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7-D8A2-4FCD-8F9F-184810BA05E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81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8A2-4FCD-8F9F-184810BA05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99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CD68F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 月</c:v>
                </c:pt>
                <c:pt idx="1">
                  <c:v>2 月</c:v>
                </c:pt>
                <c:pt idx="2">
                  <c:v>3 月</c:v>
                </c:pt>
                <c:pt idx="3">
                  <c:v>4 月</c:v>
                </c:pt>
                <c:pt idx="4">
                  <c:v>5 月</c:v>
                </c:pt>
                <c:pt idx="5">
                  <c:v>6 月</c:v>
                </c:pt>
                <c:pt idx="6">
                  <c:v>7 月</c:v>
                </c:pt>
                <c:pt idx="7">
                  <c:v>8 月</c:v>
                </c:pt>
                <c:pt idx="8">
                  <c:v>9 月</c:v>
                </c:pt>
                <c:pt idx="9">
                  <c:v>10 月</c:v>
                </c:pt>
                <c:pt idx="10">
                  <c:v>11 月</c:v>
                </c:pt>
                <c:pt idx="11">
                  <c:v>12 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2.5</c:v>
                </c:pt>
                <c:pt idx="2">
                  <c:v>1.9</c:v>
                </c:pt>
                <c:pt idx="3">
                  <c:v>2.6</c:v>
                </c:pt>
                <c:pt idx="4">
                  <c:v>2.8</c:v>
                </c:pt>
                <c:pt idx="5">
                  <c:v>3.5</c:v>
                </c:pt>
                <c:pt idx="6">
                  <c:v>3</c:v>
                </c:pt>
                <c:pt idx="7">
                  <c:v>4.5</c:v>
                </c:pt>
                <c:pt idx="8">
                  <c:v>4.2</c:v>
                </c:pt>
                <c:pt idx="9">
                  <c:v>4.7</c:v>
                </c:pt>
                <c:pt idx="10">
                  <c:v>5.0999999999999996</c:v>
                </c:pt>
                <c:pt idx="11">
                  <c:v>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80D-4C1D-AA54-096A5F972F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3497455"/>
        <c:axId val="2123493295"/>
      </c:lineChart>
      <c:catAx>
        <c:axId val="212349745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  <a:alpha val="12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123493295"/>
        <c:crosses val="autoZero"/>
        <c:auto val="1"/>
        <c:lblAlgn val="ctr"/>
        <c:lblOffset val="100"/>
        <c:noMultiLvlLbl val="0"/>
      </c:catAx>
      <c:valAx>
        <c:axId val="212349329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123497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百分占比</c:v>
                </c:pt>
              </c:strCache>
            </c:strRef>
          </c:tx>
          <c:spPr>
            <a:solidFill>
              <a:srgbClr val="0DB7A3"/>
            </a:solidFill>
            <a:ln w="3175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DE06A"/>
              </a:solidFill>
              <a:ln w="3175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A8-4709-9BAA-C1CF624FFA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0-20(元)</c:v>
                </c:pt>
                <c:pt idx="1">
                  <c:v>20-50(元)</c:v>
                </c:pt>
                <c:pt idx="2">
                  <c:v>50-100(元)</c:v>
                </c:pt>
                <c:pt idx="3">
                  <c:v>100-300(元)</c:v>
                </c:pt>
                <c:pt idx="4">
                  <c:v>300-500(元)</c:v>
                </c:pt>
                <c:pt idx="5">
                  <c:v>500以上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0.08</c:v>
                </c:pt>
                <c:pt idx="1">
                  <c:v>0.5</c:v>
                </c:pt>
                <c:pt idx="2">
                  <c:v>0.1</c:v>
                </c:pt>
                <c:pt idx="3">
                  <c:v>0.25</c:v>
                </c:pt>
                <c:pt idx="4">
                  <c:v>0.05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EA8-4709-9BAA-C1CF624FFAF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overlap val="-100"/>
        <c:axId val="303858960"/>
        <c:axId val="447173952"/>
      </c:barChart>
      <c:catAx>
        <c:axId val="303858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447173952"/>
        <c:crosses val="autoZero"/>
        <c:auto val="1"/>
        <c:lblAlgn val="ctr"/>
        <c:lblOffset val="100"/>
        <c:noMultiLvlLbl val="0"/>
      </c:catAx>
      <c:valAx>
        <c:axId val="447173952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ash"/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crossAx val="30385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0">
          <a:solidFill>
            <a:schemeClr val="tx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lt1"/>
            </a:solidFill>
            <a:ln w="19050">
              <a:solidFill>
                <a:srgbClr val="CBF98B"/>
              </a:solidFill>
            </a:ln>
            <a:effectLst/>
          </c:spPr>
          <c:dPt>
            <c:idx val="0"/>
            <c:bubble3D val="0"/>
            <c:spPr>
              <a:gradFill>
                <a:gsLst>
                  <a:gs pos="0">
                    <a:srgbClr val="ADE06A"/>
                  </a:gs>
                  <a:gs pos="100000">
                    <a:srgbClr val="5DC7B0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0A9-4583-8E25-4A421D917318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ADE06A"/>
                  </a:gs>
                  <a:gs pos="100000">
                    <a:srgbClr val="FFC000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A9-4583-8E25-4A421D917318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ADE06A"/>
                  </a:gs>
                  <a:gs pos="100000">
                    <a:srgbClr val="C4F292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0A9-4583-8E25-4A421D917318}"/>
              </c:ext>
            </c:extLst>
          </c:dPt>
          <c:dPt>
            <c:idx val="3"/>
            <c:bubble3D val="0"/>
            <c:spPr>
              <a:solidFill>
                <a:schemeClr val="lt1"/>
              </a:solidFill>
              <a:ln w="19050">
                <a:solidFill>
                  <a:srgbClr val="CBF98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A9-4583-8E25-4A421D917318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rgbClr val="ADE06A"/>
                  </a:gs>
                  <a:gs pos="45000">
                    <a:srgbClr val="5DC7B0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A9-4583-8E25-4A421D917318}"/>
              </c:ext>
            </c:extLst>
          </c:dPt>
          <c:dLbls>
            <c:dLbl>
              <c:idx val="0"/>
              <c:layout>
                <c:manualLayout>
                  <c:x val="-0.18213854497491541"/>
                  <c:y val="0.15031346153846151"/>
                </c:manualLayout>
              </c:layout>
              <c:tx>
                <c:rich>
                  <a:bodyPr/>
                  <a:lstStyle/>
                  <a:p>
                    <a:fld id="{073A0C36-DFBA-46CF-82B4-470C3216F048}" type="CATEGORYNAME">
                      <a:rPr lang="zh-CN" altLang="en-US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/>
                      <a:t>[类别名称]</a:t>
                    </a:fld>
                    <a:r>
                      <a:rPr lang="en-US" altLang="zh-CN" baseline="0" dirty="0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, </a:t>
                    </a:r>
                    <a:fld id="{D5FA0F77-C920-4F12-AC29-658528AAACA6}" type="VALUE">
                      <a:rPr lang="en-US" altLang="zh-CN" baseline="0" smtClean="0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/>
                      <a:t>[值]</a:t>
                    </a:fld>
                    <a:endParaRPr lang="en-US" altLang="zh-CN" baseline="0" dirty="0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0A9-4583-8E25-4A421D917318}"/>
                </c:ext>
              </c:extLst>
            </c:dLbl>
            <c:dLbl>
              <c:idx val="1"/>
              <c:layout>
                <c:manualLayout>
                  <c:x val="-0.14267625950882842"/>
                  <c:y val="-0.23787606837606837"/>
                </c:manualLayout>
              </c:layout>
              <c:tx>
                <c:rich>
                  <a:bodyPr/>
                  <a:lstStyle/>
                  <a:p>
                    <a:fld id="{DCE99BB7-E261-4769-B802-B55F7D8CC4CA}" type="CATEGORYNAME">
                      <a:rPr lang="zh-CN" altLang="en-US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/>
                      <a:t>[类别名称]</a:t>
                    </a:fld>
                    <a:r>
                      <a:rPr lang="en-US" altLang="zh-CN" baseline="0" dirty="0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, </a:t>
                    </a:r>
                    <a:fld id="{F14E1191-43B2-4FFC-BA2C-71DBF243B828}" type="VALUE">
                      <a:rPr lang="en-US" altLang="zh-CN" baseline="0" smtClean="0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/>
                      <a:t>[值]</a:t>
                    </a:fld>
                    <a:endParaRPr lang="en-US" altLang="zh-CN" baseline="0" dirty="0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0A9-4583-8E25-4A421D917318}"/>
                </c:ext>
              </c:extLst>
            </c:dLbl>
            <c:dLbl>
              <c:idx val="2"/>
              <c:layout>
                <c:manualLayout>
                  <c:x val="0.12718140194699365"/>
                  <c:y val="-5.0305128205128204E-2"/>
                </c:manualLayout>
              </c:layout>
              <c:tx>
                <c:rich>
                  <a:bodyPr/>
                  <a:lstStyle/>
                  <a:p>
                    <a:fld id="{B0A7A956-32D1-4496-882A-847B3812E98B}" type="CATEGORYNAME">
                      <a:rPr lang="zh-CN" altLang="en-US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/>
                      <a:t>[类别名称]</a:t>
                    </a:fld>
                    <a:r>
                      <a:rPr lang="en-US" altLang="zh-CN" baseline="0" dirty="0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, </a:t>
                    </a:r>
                    <a:fld id="{6C97BBF0-900D-470D-9AE7-43694716B7AC}" type="VALUE">
                      <a:rPr lang="en-US" altLang="zh-CN" baseline="0" smtClean="0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/>
                      <a:t>[值]</a:t>
                    </a:fld>
                    <a:endParaRPr lang="en-US" altLang="zh-CN" baseline="0" dirty="0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0A9-4583-8E25-4A421D917318}"/>
                </c:ext>
              </c:extLst>
            </c:dLbl>
            <c:dLbl>
              <c:idx val="3"/>
              <c:layout>
                <c:manualLayout>
                  <c:x val="9.8256831014819621E-2"/>
                  <c:y val="5.9812393162393111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2000" b="1" i="0" u="none" strike="noStrike" kern="1200" baseline="0">
                        <a:solidFill>
                          <a:srgbClr val="ADE06A"/>
                        </a:solidFill>
                        <a:latin typeface="+mn-ea"/>
                        <a:ea typeface="+mn-ea"/>
                        <a:cs typeface="+mn-ea"/>
                        <a:sym typeface="+mn-lt"/>
                      </a:defRPr>
                    </a:pPr>
                    <a:fld id="{F2E15A44-A624-4F96-8187-8993635B9B6D}" type="CATEGORYNAME">
                      <a:rPr lang="zh-CN" altLang="en-US">
                        <a:solidFill>
                          <a:srgbClr val="ADE06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>
                        <a:defRPr sz="2000">
                          <a:solidFill>
                            <a:srgbClr val="ADE06A"/>
                          </a:solidFill>
                          <a:latin typeface="+mn-ea"/>
                        </a:defRPr>
                      </a:pPr>
                      <a:t>[类别名称]</a:t>
                    </a:fld>
                    <a:r>
                      <a:rPr lang="en-US" altLang="zh-CN" baseline="0" dirty="0">
                        <a:solidFill>
                          <a:srgbClr val="ADE06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, </a:t>
                    </a:r>
                    <a:fld id="{2CE57118-7894-4A50-9CCB-305905B1A59F}" type="VALUE">
                      <a:rPr lang="en-US" altLang="zh-CN" baseline="0" smtClean="0">
                        <a:solidFill>
                          <a:srgbClr val="ADE06A"/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>
                        <a:defRPr sz="2000">
                          <a:solidFill>
                            <a:srgbClr val="ADE06A"/>
                          </a:solidFill>
                          <a:latin typeface="+mn-ea"/>
                        </a:defRPr>
                      </a:pPr>
                      <a:t>[值]</a:t>
                    </a:fld>
                    <a:endParaRPr lang="en-US" altLang="zh-CN" baseline="0" dirty="0">
                      <a:solidFill>
                        <a:srgbClr val="ADE06A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rgbClr val="ADE06A"/>
                      </a:solidFill>
                      <a:latin typeface="+mn-ea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0A9-4583-8E25-4A421D917318}"/>
                </c:ext>
              </c:extLst>
            </c:dLbl>
            <c:dLbl>
              <c:idx val="4"/>
              <c:layout>
                <c:manualLayout>
                  <c:x val="0.13751329940904797"/>
                  <c:y val="0.1322568376068376"/>
                </c:manualLayout>
              </c:layout>
              <c:tx>
                <c:rich>
                  <a:bodyPr/>
                  <a:lstStyle/>
                  <a:p>
                    <a:fld id="{DA4C02FA-1298-4356-80B2-BF2CB91449F9}" type="CATEGORYNAME">
                      <a:rPr lang="zh-CN" altLang="en-US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/>
                      <a:t>[类别名称]</a:t>
                    </a:fld>
                    <a:r>
                      <a:rPr lang="en-US" altLang="zh-CN" baseline="0" dirty="0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t>, </a:t>
                    </a:r>
                    <a:fld id="{DCD19F50-D91B-4967-B854-2BF13DDF3756}" type="VALUE">
                      <a:rPr lang="en-US" altLang="zh-CN" baseline="0" smtClean="0">
                        <a:latin typeface="华文细黑" panose="02010600040101010101" pitchFamily="2" charset="-122"/>
                        <a:ea typeface="华文细黑" panose="02010600040101010101" pitchFamily="2" charset="-122"/>
                      </a:rPr>
                      <a:pPr/>
                      <a:t>[值]</a:t>
                    </a:fld>
                    <a:endParaRPr lang="en-US" altLang="zh-CN" baseline="0" dirty="0">
                      <a:latin typeface="华文细黑" panose="02010600040101010101" pitchFamily="2" charset="-122"/>
                      <a:ea typeface="华文细黑" panose="02010600040101010101" pitchFamily="2" charset="-122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0A9-4583-8E25-4A421D9173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数据</c:v>
                </c:pt>
                <c:pt idx="1">
                  <c:v>数据</c:v>
                </c:pt>
                <c:pt idx="2">
                  <c:v>数据</c:v>
                </c:pt>
                <c:pt idx="3">
                  <c:v>数据</c:v>
                </c:pt>
                <c:pt idx="4">
                  <c:v>其它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0.21</c:v>
                </c:pt>
                <c:pt idx="1">
                  <c:v>0.4</c:v>
                </c:pt>
                <c:pt idx="2">
                  <c:v>0.15</c:v>
                </c:pt>
                <c:pt idx="3">
                  <c:v>0.09</c:v>
                </c:pt>
                <c:pt idx="4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A9-4583-8E25-4A421D91731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0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064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>
      <cs:styleClr val="0"/>
    </cs:lnRef>
    <cs:fillRef idx="0"/>
    <cs:effectRef idx="0"/>
    <cs:fontRef idx="minor">
      <cs:styleClr val="0"/>
    </cs:fontRef>
    <cs:defRPr sz="1197" b="1" kern="1200"/>
  </cs:dataLabel>
  <cs:dataLabelCallout>
    <cs:lnRef idx="0">
      <cs:styleClr val="0"/>
    </cs:lnRef>
    <cs:fillRef idx="0"/>
    <cs:effectRef idx="0"/>
    <cs:fontRef idx="minor">
      <cs:styleClr val="0"/>
    </cs:fontRef>
    <cs:spPr>
      <a:solidFill>
        <a:schemeClr val="lt1"/>
      </a:solidFill>
      <a:ln>
        <a:solidFill>
          <a:schemeClr val="phClr"/>
        </a:solidFill>
      </a:ln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0"/>
    </cs:lnRef>
    <cs:fillRef idx="0"/>
    <cs:effectRef idx="0"/>
    <cs:fontRef idx="minor">
      <a:schemeClr val="dk1"/>
    </cs:fontRef>
    <cs:spPr>
      <a:solidFill>
        <a:schemeClr val="lt1"/>
      </a:solidFill>
      <a:ln w="19050"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D6672AD2-4ED0-4EC2-BEB2-241DC05F206E}" type="datetimeFigureOut">
              <a:rPr lang="zh-CN" altLang="en-US" smtClean="0"/>
              <a:pPr/>
              <a:t>2022/3/10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64DEB633-6DC1-4484-908D-D2CE1980DD2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1996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681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077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273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339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1304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7880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0617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7070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904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014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1310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8052C-F017-4FAC-859B-FDBF5F40E39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902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11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322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965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708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93E37-4787-42FB-8CA2-89F7807316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711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182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5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743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0399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609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246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293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3684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无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619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4483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147496" y="2832131"/>
            <a:ext cx="1134000" cy="113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73601" y="4369356"/>
            <a:ext cx="1652400" cy="16524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121801" y="1637183"/>
            <a:ext cx="2491200" cy="249128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>
                <a:latin typeface="华文细黑" panose="02010600040101010101" pitchFamily="2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02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9037 -0.03518 L -2.5E-6 -4.81481E-6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8" y="175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104 0.1206 L 3.54167E-6 -2.59259E-6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60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4258 -0.04652 L 4.58333E-6 -3.7037E-6 " pathEditMode="relative" rAng="0" ptsTypes="AA">
                                      <p:cBhvr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6" grpId="0" animBg="1"/>
      <p:bldP spid="6" grpId="1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778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170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2A65D26-921F-4FBF-8229-6FAF52EC0DCE}"/>
              </a:ext>
            </a:extLst>
          </p:cNvPr>
          <p:cNvGrpSpPr/>
          <p:nvPr userDrawn="1"/>
        </p:nvGrpSpPr>
        <p:grpSpPr>
          <a:xfrm>
            <a:off x="-1138769" y="-3079885"/>
            <a:ext cx="15050079" cy="13796094"/>
            <a:chOff x="-1138769" y="-3079885"/>
            <a:chExt cx="15050079" cy="1379609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726693F-3CE7-48BA-9750-0C6B4F78A4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71721">
              <a:off x="-1138769" y="-3079885"/>
              <a:ext cx="3487915" cy="4981607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441CE0D-ADAB-4359-882C-EB40701804B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482"/>
            <a:stretch/>
          </p:blipFill>
          <p:spPr>
            <a:xfrm>
              <a:off x="8739608" y="4934857"/>
              <a:ext cx="3705635" cy="1923143"/>
            </a:xfrm>
            <a:prstGeom prst="rect">
              <a:avLst/>
            </a:prstGeom>
          </p:spPr>
        </p:pic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69250B30-83E8-45D5-9E8F-D25794E320DD}"/>
                </a:ext>
              </a:extLst>
            </p:cNvPr>
            <p:cNvSpPr/>
            <p:nvPr userDrawn="1"/>
          </p:nvSpPr>
          <p:spPr>
            <a:xfrm rot="9900000">
              <a:off x="7742282" y="-2438312"/>
              <a:ext cx="3834508" cy="3834508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5E13666-35BF-452A-9420-F6427ED89B0A}"/>
                </a:ext>
              </a:extLst>
            </p:cNvPr>
            <p:cNvSpPr/>
            <p:nvPr userDrawn="1"/>
          </p:nvSpPr>
          <p:spPr>
            <a:xfrm rot="17716163">
              <a:off x="-771050" y="6016951"/>
              <a:ext cx="2520250" cy="2520250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9E0CF17-C2FA-4E8C-8E95-A9921C896484}"/>
                </a:ext>
              </a:extLst>
            </p:cNvPr>
            <p:cNvSpPr/>
            <p:nvPr userDrawn="1"/>
          </p:nvSpPr>
          <p:spPr>
            <a:xfrm rot="2292208">
              <a:off x="489073" y="6412299"/>
              <a:ext cx="4303910" cy="43039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45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30E48C3-3FBE-4F30-B2D7-8197D68D5F6B}"/>
                </a:ext>
              </a:extLst>
            </p:cNvPr>
            <p:cNvSpPr/>
            <p:nvPr userDrawn="1"/>
          </p:nvSpPr>
          <p:spPr>
            <a:xfrm>
              <a:off x="-193423" y="5353449"/>
              <a:ext cx="999814" cy="999814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>
                    <a:alpha val="5100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D98C30A-DEC2-43CF-A919-2475A727BF2D}"/>
                </a:ext>
              </a:extLst>
            </p:cNvPr>
            <p:cNvSpPr/>
            <p:nvPr userDrawn="1"/>
          </p:nvSpPr>
          <p:spPr>
            <a:xfrm>
              <a:off x="7583575" y="6512593"/>
              <a:ext cx="1024429" cy="102442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>
                    <a:alpha val="5100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F9EECE5-7AD5-4798-9491-B34952ED8A38}"/>
                </a:ext>
              </a:extLst>
            </p:cNvPr>
            <p:cNvSpPr/>
            <p:nvPr userDrawn="1"/>
          </p:nvSpPr>
          <p:spPr>
            <a:xfrm>
              <a:off x="8929047" y="6290245"/>
              <a:ext cx="1501544" cy="1501544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>
                    <a:alpha val="5100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3E1F04C-89A4-4F74-A1D2-2BCF68C6F411}"/>
                </a:ext>
              </a:extLst>
            </p:cNvPr>
            <p:cNvGrpSpPr/>
            <p:nvPr userDrawn="1"/>
          </p:nvGrpSpPr>
          <p:grpSpPr>
            <a:xfrm>
              <a:off x="10012543" y="5055770"/>
              <a:ext cx="3898767" cy="3898767"/>
              <a:chOff x="9456639" y="4024564"/>
              <a:chExt cx="5806498" cy="5806498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02ADC24-4ADA-4E17-8D2E-2F52FA916238}"/>
                  </a:ext>
                </a:extLst>
              </p:cNvPr>
              <p:cNvSpPr/>
              <p:nvPr/>
            </p:nvSpPr>
            <p:spPr>
              <a:xfrm rot="2954083">
                <a:off x="9456639" y="4024564"/>
                <a:ext cx="5806498" cy="5806498"/>
              </a:xfrm>
              <a:prstGeom prst="ellipse">
                <a:avLst/>
              </a:prstGeom>
              <a:gradFill>
                <a:gsLst>
                  <a:gs pos="0">
                    <a:srgbClr val="ADE06A">
                      <a:alpha val="0"/>
                    </a:srgbClr>
                  </a:gs>
                  <a:gs pos="100000">
                    <a:srgbClr val="5DC7B0">
                      <a:alpha val="34000"/>
                    </a:srgbClr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B7649E3C-8B5B-4B6B-98E2-74D7D8D63943}"/>
                  </a:ext>
                </a:extLst>
              </p:cNvPr>
              <p:cNvSpPr/>
              <p:nvPr/>
            </p:nvSpPr>
            <p:spPr>
              <a:xfrm rot="2954083">
                <a:off x="10442634" y="5010559"/>
                <a:ext cx="3834508" cy="3834508"/>
              </a:xfrm>
              <a:prstGeom prst="ellipse">
                <a:avLst/>
              </a:prstGeom>
              <a:gradFill>
                <a:gsLst>
                  <a:gs pos="0">
                    <a:srgbClr val="ADE06A">
                      <a:alpha val="0"/>
                    </a:srgbClr>
                  </a:gs>
                  <a:gs pos="100000">
                    <a:srgbClr val="5DC7B0"/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BD6029A-3138-42CC-BE99-CD95614FDA16}"/>
                </a:ext>
              </a:extLst>
            </p:cNvPr>
            <p:cNvSpPr/>
            <p:nvPr userDrawn="1"/>
          </p:nvSpPr>
          <p:spPr>
            <a:xfrm>
              <a:off x="11046573" y="-589081"/>
              <a:ext cx="1830709" cy="183070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15ACD87-28BE-4AA6-B567-BE631F4AF93A}"/>
                </a:ext>
              </a:extLst>
            </p:cNvPr>
            <p:cNvGrpSpPr/>
            <p:nvPr userDrawn="1"/>
          </p:nvGrpSpPr>
          <p:grpSpPr>
            <a:xfrm>
              <a:off x="372011" y="195648"/>
              <a:ext cx="870476" cy="838510"/>
              <a:chOff x="3583344" y="1891440"/>
              <a:chExt cx="935302" cy="90095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9A3BC0D3-9744-4AAE-8B39-282358909B40}"/>
                  </a:ext>
                </a:extLst>
              </p:cNvPr>
              <p:cNvSpPr/>
              <p:nvPr/>
            </p:nvSpPr>
            <p:spPr>
              <a:xfrm>
                <a:off x="3583344" y="1891440"/>
                <a:ext cx="798110" cy="798110"/>
              </a:xfrm>
              <a:prstGeom prst="ellipse">
                <a:avLst/>
              </a:prstGeom>
              <a:gradFill>
                <a:gsLst>
                  <a:gs pos="0">
                    <a:srgbClr val="ADE06A"/>
                  </a:gs>
                  <a:gs pos="100000">
                    <a:srgbClr val="5DC7B0"/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E331924E-E904-47C3-ADD5-ACF66905B3D4}"/>
                  </a:ext>
                </a:extLst>
              </p:cNvPr>
              <p:cNvSpPr/>
              <p:nvPr/>
            </p:nvSpPr>
            <p:spPr>
              <a:xfrm>
                <a:off x="4174507" y="2448257"/>
                <a:ext cx="344139" cy="344139"/>
              </a:xfrm>
              <a:prstGeom prst="ellipse">
                <a:avLst/>
              </a:prstGeom>
              <a:gradFill>
                <a:gsLst>
                  <a:gs pos="0">
                    <a:srgbClr val="ADE06A">
                      <a:alpha val="0"/>
                    </a:srgbClr>
                  </a:gs>
                  <a:gs pos="100000">
                    <a:srgbClr val="5DC7B0"/>
                  </a:gs>
                </a:gsLst>
                <a:lin ang="54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28F94B0-F6BB-42E2-BB21-88A034187A33}"/>
                </a:ext>
              </a:extLst>
            </p:cNvPr>
            <p:cNvSpPr/>
            <p:nvPr userDrawn="1"/>
          </p:nvSpPr>
          <p:spPr>
            <a:xfrm>
              <a:off x="11669551" y="4568782"/>
              <a:ext cx="732149" cy="73214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>
                    <a:alpha val="5100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463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5BC6291B-E028-416C-9F4F-ED7BA1136177}"/>
              </a:ext>
            </a:extLst>
          </p:cNvPr>
          <p:cNvSpPr/>
          <p:nvPr/>
        </p:nvSpPr>
        <p:spPr>
          <a:xfrm>
            <a:off x="2012369" y="1632793"/>
            <a:ext cx="84036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spc="3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工作汇报计划</a:t>
            </a: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4FA51EC1-C1A9-4C69-B4A9-7DC84EEDB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/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>
            <a:extLst>
              <a:ext uri="{FF2B5EF4-FFF2-40B4-BE49-F238E27FC236}">
                <a16:creationId xmlns:a16="http://schemas.microsoft.com/office/drawing/2014/main" id="{C91C48C0-1D61-47D7-A6AC-023713D75744}"/>
              </a:ext>
            </a:extLst>
          </p:cNvPr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116588-0C49-403B-BE5B-60CED25EECDD}"/>
              </a:ext>
            </a:extLst>
          </p:cNvPr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D14B0E0D-C3DC-4E08-A7D4-3CACC7CA1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D120792-8343-4F67-A9D7-C66A7C684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2E141667-C760-495C-B125-F0EF427C0F6D}"/>
              </a:ext>
            </a:extLst>
          </p:cNvPr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8240976-6897-4E26-84B8-1738304A00F6}"/>
              </a:ext>
            </a:extLst>
          </p:cNvPr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24262F0-1968-484B-B681-1F09F243F151}"/>
              </a:ext>
            </a:extLst>
          </p:cNvPr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51490DA-1D09-4E11-BD04-16895ED2988C}"/>
              </a:ext>
            </a:extLst>
          </p:cNvPr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FF4C9A-E9F3-4A47-93B3-0AD53EEFFCB3}"/>
              </a:ext>
            </a:extLst>
          </p:cNvPr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E39CD37-A9A2-41E3-A956-C7D2D110EA1E}"/>
              </a:ext>
            </a:extLst>
          </p:cNvPr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882B2B6-8873-4AEB-AE8A-5C26B303F752}"/>
              </a:ext>
            </a:extLst>
          </p:cNvPr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94370B6-78D6-4F41-A204-3341666ECBC3}"/>
              </a:ext>
            </a:extLst>
          </p:cNvPr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2FF428D-B285-4B13-AF32-E43F63BDFAD8}"/>
              </a:ext>
            </a:extLst>
          </p:cNvPr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3F76EC4-CEFE-4F3C-8EEC-BE00EB5F5E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8A7F4F76-A723-4449-8430-6583F9E2F589}"/>
              </a:ext>
            </a:extLst>
          </p:cNvPr>
          <p:cNvSpPr txBox="1"/>
          <p:nvPr/>
        </p:nvSpPr>
        <p:spPr>
          <a:xfrm>
            <a:off x="2448633" y="3866961"/>
            <a:ext cx="7531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E56EE90-CB43-44FB-AEDA-DDDD988DE075}"/>
              </a:ext>
            </a:extLst>
          </p:cNvPr>
          <p:cNvGrpSpPr/>
          <p:nvPr/>
        </p:nvGrpSpPr>
        <p:grpSpPr>
          <a:xfrm>
            <a:off x="2785183" y="3257234"/>
            <a:ext cx="6858000" cy="414985"/>
            <a:chOff x="2667000" y="3105186"/>
            <a:chExt cx="6858000" cy="414985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A20F3F4C-9BCB-46CE-A285-35C8EEB4EB3D}"/>
                </a:ext>
              </a:extLst>
            </p:cNvPr>
            <p:cNvSpPr/>
            <p:nvPr/>
          </p:nvSpPr>
          <p:spPr>
            <a:xfrm>
              <a:off x="2667000" y="3105186"/>
              <a:ext cx="6858000" cy="41498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2700000" scaled="1"/>
              <a:tileRect/>
            </a:gra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800962"/>
                        <a:gd name="connsiteY0" fmla="*/ 69166 h 414985"/>
                        <a:gd name="connsiteX1" fmla="*/ 69166 w 4800962"/>
                        <a:gd name="connsiteY1" fmla="*/ 0 h 414985"/>
                        <a:gd name="connsiteX2" fmla="*/ 4731796 w 4800962"/>
                        <a:gd name="connsiteY2" fmla="*/ 0 h 414985"/>
                        <a:gd name="connsiteX3" fmla="*/ 4800962 w 4800962"/>
                        <a:gd name="connsiteY3" fmla="*/ 69166 h 414985"/>
                        <a:gd name="connsiteX4" fmla="*/ 4800962 w 4800962"/>
                        <a:gd name="connsiteY4" fmla="*/ 345819 h 414985"/>
                        <a:gd name="connsiteX5" fmla="*/ 4731796 w 4800962"/>
                        <a:gd name="connsiteY5" fmla="*/ 414985 h 414985"/>
                        <a:gd name="connsiteX6" fmla="*/ 69166 w 4800962"/>
                        <a:gd name="connsiteY6" fmla="*/ 414985 h 414985"/>
                        <a:gd name="connsiteX7" fmla="*/ 0 w 4800962"/>
                        <a:gd name="connsiteY7" fmla="*/ 345819 h 414985"/>
                        <a:gd name="connsiteX8" fmla="*/ 0 w 4800962"/>
                        <a:gd name="connsiteY8" fmla="*/ 69166 h 414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800962" h="414985" fill="none" extrusionOk="0">
                          <a:moveTo>
                            <a:pt x="0" y="69166"/>
                          </a:moveTo>
                          <a:cubicBezTo>
                            <a:pt x="-3246" y="30442"/>
                            <a:pt x="34185" y="2632"/>
                            <a:pt x="69166" y="0"/>
                          </a:cubicBezTo>
                          <a:cubicBezTo>
                            <a:pt x="2177019" y="130954"/>
                            <a:pt x="2899164" y="43574"/>
                            <a:pt x="4731796" y="0"/>
                          </a:cubicBezTo>
                          <a:cubicBezTo>
                            <a:pt x="4771842" y="2845"/>
                            <a:pt x="4804735" y="35589"/>
                            <a:pt x="4800962" y="69166"/>
                          </a:cubicBezTo>
                          <a:cubicBezTo>
                            <a:pt x="4821778" y="153773"/>
                            <a:pt x="4784700" y="228277"/>
                            <a:pt x="4800962" y="345819"/>
                          </a:cubicBezTo>
                          <a:cubicBezTo>
                            <a:pt x="4794658" y="385053"/>
                            <a:pt x="4766669" y="412690"/>
                            <a:pt x="4731796" y="414985"/>
                          </a:cubicBezTo>
                          <a:cubicBezTo>
                            <a:pt x="3260631" y="570182"/>
                            <a:pt x="2276036" y="578005"/>
                            <a:pt x="69166" y="414985"/>
                          </a:cubicBezTo>
                          <a:cubicBezTo>
                            <a:pt x="31175" y="412165"/>
                            <a:pt x="-2144" y="385270"/>
                            <a:pt x="0" y="345819"/>
                          </a:cubicBezTo>
                          <a:cubicBezTo>
                            <a:pt x="-3381" y="309212"/>
                            <a:pt x="12711" y="178276"/>
                            <a:pt x="0" y="69166"/>
                          </a:cubicBezTo>
                          <a:close/>
                        </a:path>
                        <a:path w="4800962" h="414985" stroke="0" extrusionOk="0">
                          <a:moveTo>
                            <a:pt x="0" y="69166"/>
                          </a:moveTo>
                          <a:cubicBezTo>
                            <a:pt x="-1145" y="30261"/>
                            <a:pt x="29262" y="640"/>
                            <a:pt x="69166" y="0"/>
                          </a:cubicBezTo>
                          <a:cubicBezTo>
                            <a:pt x="2248199" y="132882"/>
                            <a:pt x="2833076" y="-84951"/>
                            <a:pt x="4731796" y="0"/>
                          </a:cubicBezTo>
                          <a:cubicBezTo>
                            <a:pt x="4769097" y="877"/>
                            <a:pt x="4799763" y="37595"/>
                            <a:pt x="4800962" y="69166"/>
                          </a:cubicBezTo>
                          <a:cubicBezTo>
                            <a:pt x="4792721" y="159112"/>
                            <a:pt x="4795886" y="312846"/>
                            <a:pt x="4800962" y="345819"/>
                          </a:cubicBezTo>
                          <a:cubicBezTo>
                            <a:pt x="4802339" y="384181"/>
                            <a:pt x="4772665" y="409490"/>
                            <a:pt x="4731796" y="414985"/>
                          </a:cubicBezTo>
                          <a:cubicBezTo>
                            <a:pt x="2531500" y="502624"/>
                            <a:pt x="916415" y="342306"/>
                            <a:pt x="69166" y="414985"/>
                          </a:cubicBezTo>
                          <a:cubicBezTo>
                            <a:pt x="30502" y="410552"/>
                            <a:pt x="-3483" y="388858"/>
                            <a:pt x="0" y="345819"/>
                          </a:cubicBezTo>
                          <a:cubicBezTo>
                            <a:pt x="-10508" y="216046"/>
                            <a:pt x="-5405" y="148685"/>
                            <a:pt x="0" y="6916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1E862CE9-EA49-493A-BF81-86A7B52E4DD3}"/>
                </a:ext>
              </a:extLst>
            </p:cNvPr>
            <p:cNvSpPr/>
            <p:nvPr/>
          </p:nvSpPr>
          <p:spPr>
            <a:xfrm>
              <a:off x="3704387" y="3129225"/>
              <a:ext cx="47920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春季工作计划</a:t>
              </a:r>
              <a:r>
                <a:rPr lang="en-US" altLang="zh-CN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PPT</a:t>
              </a:r>
              <a:r>
                <a:rPr lang="zh-CN" altLang="en-US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模板</a:t>
              </a:r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A4938C7C-8993-4176-8F12-27C5A4DD2752}"/>
              </a:ext>
            </a:extLst>
          </p:cNvPr>
          <p:cNvSpPr/>
          <p:nvPr/>
        </p:nvSpPr>
        <p:spPr>
          <a:xfrm>
            <a:off x="4844609" y="4761120"/>
            <a:ext cx="2895600" cy="41498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895600"/>
                      <a:gd name="connsiteY0" fmla="*/ 207493 h 414985"/>
                      <a:gd name="connsiteX1" fmla="*/ 207493 w 2895600"/>
                      <a:gd name="connsiteY1" fmla="*/ 0 h 414985"/>
                      <a:gd name="connsiteX2" fmla="*/ 2688108 w 2895600"/>
                      <a:gd name="connsiteY2" fmla="*/ 0 h 414985"/>
                      <a:gd name="connsiteX3" fmla="*/ 2895601 w 2895600"/>
                      <a:gd name="connsiteY3" fmla="*/ 207493 h 414985"/>
                      <a:gd name="connsiteX4" fmla="*/ 2895600 w 2895600"/>
                      <a:gd name="connsiteY4" fmla="*/ 207493 h 414985"/>
                      <a:gd name="connsiteX5" fmla="*/ 2688107 w 2895600"/>
                      <a:gd name="connsiteY5" fmla="*/ 414986 h 414985"/>
                      <a:gd name="connsiteX6" fmla="*/ 207493 w 2895600"/>
                      <a:gd name="connsiteY6" fmla="*/ 414985 h 414985"/>
                      <a:gd name="connsiteX7" fmla="*/ 0 w 2895600"/>
                      <a:gd name="connsiteY7" fmla="*/ 207492 h 414985"/>
                      <a:gd name="connsiteX8" fmla="*/ 0 w 2895600"/>
                      <a:gd name="connsiteY8" fmla="*/ 207493 h 414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95600" h="414985" extrusionOk="0">
                        <a:moveTo>
                          <a:pt x="0" y="207493"/>
                        </a:moveTo>
                        <a:cubicBezTo>
                          <a:pt x="-8100" y="87902"/>
                          <a:pt x="79842" y="4900"/>
                          <a:pt x="207493" y="0"/>
                        </a:cubicBezTo>
                        <a:cubicBezTo>
                          <a:pt x="1161373" y="132882"/>
                          <a:pt x="2314769" y="-84951"/>
                          <a:pt x="2688108" y="0"/>
                        </a:cubicBezTo>
                        <a:cubicBezTo>
                          <a:pt x="2796738" y="5825"/>
                          <a:pt x="2892327" y="110996"/>
                          <a:pt x="2895601" y="207493"/>
                        </a:cubicBezTo>
                        <a:lnTo>
                          <a:pt x="2895600" y="207493"/>
                        </a:lnTo>
                        <a:cubicBezTo>
                          <a:pt x="2892496" y="320390"/>
                          <a:pt x="2816220" y="421445"/>
                          <a:pt x="2688107" y="414986"/>
                        </a:cubicBezTo>
                        <a:cubicBezTo>
                          <a:pt x="1521475" y="464519"/>
                          <a:pt x="742370" y="429794"/>
                          <a:pt x="207493" y="414985"/>
                        </a:cubicBezTo>
                        <a:cubicBezTo>
                          <a:pt x="78719" y="412814"/>
                          <a:pt x="-10375" y="331855"/>
                          <a:pt x="0" y="207492"/>
                        </a:cubicBezTo>
                        <a:lnTo>
                          <a:pt x="0" y="207493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汇报人：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51PPT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428326172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1978227"/>
            <a:ext cx="12192000" cy="308074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203B1B-8DA6-4A27-8F63-C4F45D07E942}"/>
              </a:ext>
            </a:extLst>
          </p:cNvPr>
          <p:cNvGrpSpPr/>
          <p:nvPr/>
        </p:nvGrpSpPr>
        <p:grpSpPr>
          <a:xfrm>
            <a:off x="6800090" y="2411611"/>
            <a:ext cx="4569227" cy="2140041"/>
            <a:chOff x="6800090" y="2921094"/>
            <a:chExt cx="4569227" cy="2140041"/>
          </a:xfrm>
        </p:grpSpPr>
        <p:sp>
          <p:nvSpPr>
            <p:cNvPr id="3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/>
            <p:nvPr/>
          </p:nvSpPr>
          <p:spPr>
            <a:xfrm>
              <a:off x="7589756" y="2921094"/>
              <a:ext cx="377956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/>
            <p:nvPr/>
          </p:nvSpPr>
          <p:spPr>
            <a:xfrm>
              <a:off x="7589756" y="4137805"/>
              <a:ext cx="377956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800090" y="3048972"/>
              <a:ext cx="553998" cy="553998"/>
              <a:chOff x="7508157" y="3316046"/>
              <a:chExt cx="553998" cy="553998"/>
            </a:xfrm>
          </p:grpSpPr>
          <p:sp>
            <p:nvSpPr>
              <p:cNvPr id="47" name="椭圆 46"/>
              <p:cNvSpPr/>
              <p:nvPr/>
            </p:nvSpPr>
            <p:spPr>
              <a:xfrm rot="2700000">
                <a:off x="7508157" y="3316046"/>
                <a:ext cx="553998" cy="553998"/>
              </a:xfrm>
              <a:prstGeom prst="ellipse">
                <a:avLst/>
              </a:prstGeom>
              <a:solidFill>
                <a:srgbClr val="CBF98B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48" name="Group 52"/>
              <p:cNvGrpSpPr/>
              <p:nvPr/>
            </p:nvGrpSpPr>
            <p:grpSpPr>
              <a:xfrm>
                <a:off x="7637178" y="3451664"/>
                <a:ext cx="296463" cy="296970"/>
                <a:chOff x="9110957" y="4435475"/>
                <a:chExt cx="464344" cy="465138"/>
              </a:xfrm>
              <a:solidFill>
                <a:schemeClr val="bg1"/>
              </a:solidFill>
            </p:grpSpPr>
            <p:sp>
              <p:nvSpPr>
                <p:cNvPr id="49" name="AutoShape 7"/>
                <p:cNvSpPr>
                  <a:spLocks/>
                </p:cNvSpPr>
                <p:nvPr/>
              </p:nvSpPr>
              <p:spPr bwMode="auto">
                <a:xfrm>
                  <a:off x="9110957" y="4435475"/>
                  <a:ext cx="464344" cy="465138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AutoShape 9"/>
                <p:cNvSpPr>
                  <a:spLocks/>
                </p:cNvSpPr>
                <p:nvPr/>
              </p:nvSpPr>
              <p:spPr bwMode="auto">
                <a:xfrm>
                  <a:off x="9255419" y="4580732"/>
                  <a:ext cx="174625" cy="174625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AutoShape 10"/>
                <p:cNvSpPr>
                  <a:spLocks/>
                </p:cNvSpPr>
                <p:nvPr/>
              </p:nvSpPr>
              <p:spPr bwMode="auto">
                <a:xfrm>
                  <a:off x="9372101" y="4696619"/>
                  <a:ext cx="72231" cy="74613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AutoShape 11"/>
                <p:cNvSpPr>
                  <a:spLocks/>
                </p:cNvSpPr>
                <p:nvPr/>
              </p:nvSpPr>
              <p:spPr bwMode="auto">
                <a:xfrm>
                  <a:off x="9400674" y="4725988"/>
                  <a:ext cx="103981" cy="106363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AutoShape 12"/>
                <p:cNvSpPr>
                  <a:spLocks/>
                </p:cNvSpPr>
                <p:nvPr/>
              </p:nvSpPr>
              <p:spPr bwMode="auto">
                <a:xfrm>
                  <a:off x="9386389" y="4711700"/>
                  <a:ext cx="88106" cy="89694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AutoShape 13"/>
                <p:cNvSpPr>
                  <a:spLocks/>
                </p:cNvSpPr>
                <p:nvPr/>
              </p:nvSpPr>
              <p:spPr bwMode="auto">
                <a:xfrm>
                  <a:off x="9241131" y="4566444"/>
                  <a:ext cx="73025" cy="73819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AutoShape 14"/>
                <p:cNvSpPr>
                  <a:spLocks/>
                </p:cNvSpPr>
                <p:nvPr/>
              </p:nvSpPr>
              <p:spPr bwMode="auto">
                <a:xfrm>
                  <a:off x="9183188" y="4508500"/>
                  <a:ext cx="103981" cy="105569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AutoShape 15"/>
                <p:cNvSpPr>
                  <a:spLocks/>
                </p:cNvSpPr>
                <p:nvPr/>
              </p:nvSpPr>
              <p:spPr bwMode="auto">
                <a:xfrm>
                  <a:off x="9212555" y="4537075"/>
                  <a:ext cx="88107" cy="90488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6804867" y="4295815"/>
              <a:ext cx="553998" cy="553998"/>
              <a:chOff x="6200107" y="4099518"/>
              <a:chExt cx="553998" cy="553998"/>
            </a:xfrm>
          </p:grpSpPr>
          <p:sp>
            <p:nvSpPr>
              <p:cNvPr id="58" name="椭圆 57"/>
              <p:cNvSpPr/>
              <p:nvPr/>
            </p:nvSpPr>
            <p:spPr>
              <a:xfrm rot="2700000">
                <a:off x="6200107" y="4099518"/>
                <a:ext cx="553998" cy="553998"/>
              </a:xfrm>
              <a:prstGeom prst="ellipse">
                <a:avLst/>
              </a:prstGeom>
              <a:solidFill>
                <a:srgbClr val="4FF2DF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59" name="Group 68"/>
              <p:cNvGrpSpPr/>
              <p:nvPr/>
            </p:nvGrpSpPr>
            <p:grpSpPr>
              <a:xfrm>
                <a:off x="6360281" y="4248669"/>
                <a:ext cx="224097" cy="296970"/>
                <a:chOff x="3582988" y="3510757"/>
                <a:chExt cx="319088" cy="465138"/>
              </a:xfrm>
              <a:solidFill>
                <a:schemeClr val="bg1"/>
              </a:solidFill>
            </p:grpSpPr>
            <p:sp>
              <p:nvSpPr>
                <p:cNvPr id="60" name="AutoShape 113"/>
                <p:cNvSpPr>
                  <a:spLocks/>
                </p:cNvSpPr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AutoShape 114"/>
                <p:cNvSpPr>
                  <a:spLocks/>
                </p:cNvSpPr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1440514" y="1752238"/>
            <a:ext cx="3637443" cy="3717494"/>
            <a:chOff x="1133602" y="2108809"/>
            <a:chExt cx="3637443" cy="3717494"/>
          </a:xfrm>
        </p:grpSpPr>
        <p:grpSp>
          <p:nvGrpSpPr>
            <p:cNvPr id="43" name="Group 213"/>
            <p:cNvGrpSpPr>
              <a:grpSpLocks noChangeAspect="1"/>
            </p:cNvGrpSpPr>
            <p:nvPr/>
          </p:nvGrpSpPr>
          <p:grpSpPr>
            <a:xfrm>
              <a:off x="1133602" y="2108809"/>
              <a:ext cx="2617984" cy="3717494"/>
              <a:chOff x="8099434" y="2121218"/>
              <a:chExt cx="1322388" cy="1878013"/>
            </a:xfrm>
            <a:effectLst>
              <a:reflection blurRad="6350" stA="52000" endA="300" endPos="2000" dir="5400000" sy="-100000" algn="bl" rotWithShape="0"/>
            </a:effectLst>
          </p:grpSpPr>
          <p:sp>
            <p:nvSpPr>
              <p:cNvPr id="44" name="Freeform 33"/>
              <p:cNvSpPr>
                <a:spLocks/>
              </p:cNvSpPr>
              <p:nvPr/>
            </p:nvSpPr>
            <p:spPr bwMode="auto">
              <a:xfrm>
                <a:off x="8099434" y="2121218"/>
                <a:ext cx="1322388" cy="1878013"/>
              </a:xfrm>
              <a:custGeom>
                <a:avLst/>
                <a:gdLst>
                  <a:gd name="T0" fmla="*/ 834 w 834"/>
                  <a:gd name="T1" fmla="*/ 1133 h 1183"/>
                  <a:gd name="T2" fmla="*/ 785 w 834"/>
                  <a:gd name="T3" fmla="*/ 1183 h 1183"/>
                  <a:gd name="T4" fmla="*/ 50 w 834"/>
                  <a:gd name="T5" fmla="*/ 1183 h 1183"/>
                  <a:gd name="T6" fmla="*/ 0 w 834"/>
                  <a:gd name="T7" fmla="*/ 1133 h 1183"/>
                  <a:gd name="T8" fmla="*/ 0 w 834"/>
                  <a:gd name="T9" fmla="*/ 49 h 1183"/>
                  <a:gd name="T10" fmla="*/ 50 w 834"/>
                  <a:gd name="T11" fmla="*/ 0 h 1183"/>
                  <a:gd name="T12" fmla="*/ 785 w 834"/>
                  <a:gd name="T13" fmla="*/ 0 h 1183"/>
                  <a:gd name="T14" fmla="*/ 834 w 834"/>
                  <a:gd name="T15" fmla="*/ 49 h 1183"/>
                  <a:gd name="T16" fmla="*/ 834 w 834"/>
                  <a:gd name="T17" fmla="*/ 1133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4" h="1183">
                    <a:moveTo>
                      <a:pt x="834" y="1133"/>
                    </a:moveTo>
                    <a:cubicBezTo>
                      <a:pt x="834" y="1160"/>
                      <a:pt x="812" y="1183"/>
                      <a:pt x="785" y="1183"/>
                    </a:cubicBezTo>
                    <a:cubicBezTo>
                      <a:pt x="50" y="1183"/>
                      <a:pt x="50" y="1183"/>
                      <a:pt x="50" y="1183"/>
                    </a:cubicBezTo>
                    <a:cubicBezTo>
                      <a:pt x="22" y="1183"/>
                      <a:pt x="0" y="1160"/>
                      <a:pt x="0" y="113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785" y="0"/>
                      <a:pt x="785" y="0"/>
                      <a:pt x="785" y="0"/>
                    </a:cubicBezTo>
                    <a:cubicBezTo>
                      <a:pt x="812" y="0"/>
                      <a:pt x="834" y="22"/>
                      <a:pt x="834" y="49"/>
                    </a:cubicBezTo>
                    <a:cubicBezTo>
                      <a:pt x="834" y="1133"/>
                      <a:pt x="834" y="1133"/>
                      <a:pt x="834" y="1133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45" name="Freeform 34"/>
              <p:cNvSpPr>
                <a:spLocks/>
              </p:cNvSpPr>
              <p:nvPr/>
            </p:nvSpPr>
            <p:spPr bwMode="auto">
              <a:xfrm>
                <a:off x="8107372" y="2127569"/>
                <a:ext cx="1308100" cy="1863725"/>
              </a:xfrm>
              <a:custGeom>
                <a:avLst/>
                <a:gdLst>
                  <a:gd name="T0" fmla="*/ 45 w 825"/>
                  <a:gd name="T1" fmla="*/ 1174 h 1174"/>
                  <a:gd name="T2" fmla="*/ 0 w 825"/>
                  <a:gd name="T3" fmla="*/ 1129 h 1174"/>
                  <a:gd name="T4" fmla="*/ 0 w 825"/>
                  <a:gd name="T5" fmla="*/ 45 h 1174"/>
                  <a:gd name="T6" fmla="*/ 45 w 825"/>
                  <a:gd name="T7" fmla="*/ 0 h 1174"/>
                  <a:gd name="T8" fmla="*/ 780 w 825"/>
                  <a:gd name="T9" fmla="*/ 0 h 1174"/>
                  <a:gd name="T10" fmla="*/ 825 w 825"/>
                  <a:gd name="T11" fmla="*/ 45 h 1174"/>
                  <a:gd name="T12" fmla="*/ 825 w 825"/>
                  <a:gd name="T13" fmla="*/ 1129 h 1174"/>
                  <a:gd name="T14" fmla="*/ 780 w 825"/>
                  <a:gd name="T15" fmla="*/ 1174 h 1174"/>
                  <a:gd name="T16" fmla="*/ 45 w 825"/>
                  <a:gd name="T17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5" h="1174">
                    <a:moveTo>
                      <a:pt x="45" y="1174"/>
                    </a:moveTo>
                    <a:cubicBezTo>
                      <a:pt x="20" y="1174"/>
                      <a:pt x="0" y="1154"/>
                      <a:pt x="0" y="112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1"/>
                      <a:pt x="20" y="0"/>
                      <a:pt x="45" y="0"/>
                    </a:cubicBezTo>
                    <a:cubicBezTo>
                      <a:pt x="780" y="0"/>
                      <a:pt x="780" y="0"/>
                      <a:pt x="780" y="0"/>
                    </a:cubicBezTo>
                    <a:cubicBezTo>
                      <a:pt x="805" y="0"/>
                      <a:pt x="825" y="21"/>
                      <a:pt x="825" y="45"/>
                    </a:cubicBezTo>
                    <a:cubicBezTo>
                      <a:pt x="825" y="1129"/>
                      <a:pt x="825" y="1129"/>
                      <a:pt x="825" y="1129"/>
                    </a:cubicBezTo>
                    <a:cubicBezTo>
                      <a:pt x="825" y="1154"/>
                      <a:pt x="805" y="1174"/>
                      <a:pt x="780" y="1174"/>
                    </a:cubicBezTo>
                    <a:cubicBezTo>
                      <a:pt x="45" y="1174"/>
                      <a:pt x="45" y="1174"/>
                      <a:pt x="45" y="1174"/>
                    </a:cubicBezTo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66" name="Oval 35"/>
              <p:cNvSpPr>
                <a:spLocks noChangeArrowheads="1"/>
              </p:cNvSpPr>
              <p:nvPr/>
            </p:nvSpPr>
            <p:spPr bwMode="auto">
              <a:xfrm>
                <a:off x="8748722" y="219741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1" name="Oval 36"/>
              <p:cNvSpPr>
                <a:spLocks noChangeArrowheads="1"/>
              </p:cNvSpPr>
              <p:nvPr/>
            </p:nvSpPr>
            <p:spPr bwMode="auto">
              <a:xfrm>
                <a:off x="8748722" y="2195831"/>
                <a:ext cx="23813" cy="23813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2" name="Oval 37"/>
              <p:cNvSpPr>
                <a:spLocks noChangeArrowheads="1"/>
              </p:cNvSpPr>
              <p:nvPr/>
            </p:nvSpPr>
            <p:spPr bwMode="auto">
              <a:xfrm>
                <a:off x="8753484" y="2200593"/>
                <a:ext cx="14288" cy="142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5" name="Oval 38"/>
              <p:cNvSpPr>
                <a:spLocks noChangeArrowheads="1"/>
              </p:cNvSpPr>
              <p:nvPr/>
            </p:nvSpPr>
            <p:spPr bwMode="auto">
              <a:xfrm>
                <a:off x="8756659" y="220376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6" name="Freeform 39"/>
              <p:cNvSpPr>
                <a:spLocks/>
              </p:cNvSpPr>
              <p:nvPr/>
            </p:nvSpPr>
            <p:spPr bwMode="auto">
              <a:xfrm>
                <a:off x="8759834" y="220694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7" name="Rectangle 40"/>
              <p:cNvSpPr>
                <a:spLocks noChangeArrowheads="1"/>
              </p:cNvSpPr>
              <p:nvPr/>
            </p:nvSpPr>
            <p:spPr bwMode="auto">
              <a:xfrm>
                <a:off x="8723322" y="2203768"/>
                <a:ext cx="11113" cy="11113"/>
              </a:xfrm>
              <a:prstGeom prst="rect">
                <a:avLst/>
              </a:prstGeom>
              <a:solidFill>
                <a:srgbClr val="464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8" name="Rectangle 41"/>
              <p:cNvSpPr>
                <a:spLocks noChangeArrowheads="1"/>
              </p:cNvSpPr>
              <p:nvPr/>
            </p:nvSpPr>
            <p:spPr bwMode="auto">
              <a:xfrm>
                <a:off x="8178809" y="2278381"/>
                <a:ext cx="1165225" cy="1554163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79" name="Rectangle 42"/>
              <p:cNvSpPr>
                <a:spLocks noChangeArrowheads="1"/>
              </p:cNvSpPr>
              <p:nvPr/>
            </p:nvSpPr>
            <p:spPr bwMode="auto">
              <a:xfrm>
                <a:off x="8185159" y="2284731"/>
                <a:ext cx="1152525" cy="1541463"/>
              </a:xfrm>
              <a:prstGeom prst="rect">
                <a:avLst/>
              </a:prstGeom>
              <a:solidFill>
                <a:srgbClr val="7E7E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80" name="Oval 43"/>
              <p:cNvSpPr>
                <a:spLocks noChangeArrowheads="1"/>
              </p:cNvSpPr>
              <p:nvPr/>
            </p:nvSpPr>
            <p:spPr bwMode="auto">
              <a:xfrm>
                <a:off x="8712209" y="3865881"/>
                <a:ext cx="98425" cy="10001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81" name="Freeform 44"/>
              <p:cNvSpPr>
                <a:spLocks/>
              </p:cNvSpPr>
              <p:nvPr/>
            </p:nvSpPr>
            <p:spPr bwMode="auto">
              <a:xfrm>
                <a:off x="8736022" y="3889693"/>
                <a:ext cx="50800" cy="50800"/>
              </a:xfrm>
              <a:custGeom>
                <a:avLst/>
                <a:gdLst>
                  <a:gd name="T0" fmla="*/ 30 w 32"/>
                  <a:gd name="T1" fmla="*/ 21 h 32"/>
                  <a:gd name="T2" fmla="*/ 28 w 32"/>
                  <a:gd name="T3" fmla="*/ 21 h 32"/>
                  <a:gd name="T4" fmla="*/ 21 w 32"/>
                  <a:gd name="T5" fmla="*/ 28 h 32"/>
                  <a:gd name="T6" fmla="*/ 11 w 32"/>
                  <a:gd name="T7" fmla="*/ 28 h 32"/>
                  <a:gd name="T8" fmla="*/ 4 w 32"/>
                  <a:gd name="T9" fmla="*/ 21 h 32"/>
                  <a:gd name="T10" fmla="*/ 4 w 32"/>
                  <a:gd name="T11" fmla="*/ 11 h 32"/>
                  <a:gd name="T12" fmla="*/ 11 w 32"/>
                  <a:gd name="T13" fmla="*/ 4 h 32"/>
                  <a:gd name="T14" fmla="*/ 21 w 32"/>
                  <a:gd name="T15" fmla="*/ 4 h 32"/>
                  <a:gd name="T16" fmla="*/ 28 w 32"/>
                  <a:gd name="T17" fmla="*/ 11 h 32"/>
                  <a:gd name="T18" fmla="*/ 28 w 32"/>
                  <a:gd name="T19" fmla="*/ 21 h 32"/>
                  <a:gd name="T20" fmla="*/ 30 w 32"/>
                  <a:gd name="T21" fmla="*/ 21 h 32"/>
                  <a:gd name="T22" fmla="*/ 32 w 32"/>
                  <a:gd name="T23" fmla="*/ 21 h 32"/>
                  <a:gd name="T24" fmla="*/ 32 w 32"/>
                  <a:gd name="T25" fmla="*/ 11 h 32"/>
                  <a:gd name="T26" fmla="*/ 21 w 32"/>
                  <a:gd name="T27" fmla="*/ 0 h 32"/>
                  <a:gd name="T28" fmla="*/ 11 w 32"/>
                  <a:gd name="T29" fmla="*/ 0 h 32"/>
                  <a:gd name="T30" fmla="*/ 0 w 32"/>
                  <a:gd name="T31" fmla="*/ 11 h 32"/>
                  <a:gd name="T32" fmla="*/ 0 w 32"/>
                  <a:gd name="T33" fmla="*/ 21 h 32"/>
                  <a:gd name="T34" fmla="*/ 11 w 32"/>
                  <a:gd name="T35" fmla="*/ 32 h 32"/>
                  <a:gd name="T36" fmla="*/ 21 w 32"/>
                  <a:gd name="T37" fmla="*/ 32 h 32"/>
                  <a:gd name="T38" fmla="*/ 32 w 32"/>
                  <a:gd name="T39" fmla="*/ 21 h 32"/>
                  <a:gd name="T40" fmla="*/ 30 w 32"/>
                  <a:gd name="T41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30" y="21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5"/>
                      <a:pt x="25" y="28"/>
                      <a:pt x="2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7" y="28"/>
                      <a:pt x="4" y="25"/>
                      <a:pt x="4" y="2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5" y="4"/>
                      <a:pt x="28" y="7"/>
                      <a:pt x="28" y="1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5"/>
                      <a:pt x="28" y="0"/>
                      <a:pt x="2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8"/>
                      <a:pt x="5" y="32"/>
                      <a:pt x="1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8" y="32"/>
                      <a:pt x="32" y="28"/>
                      <a:pt x="32" y="21"/>
                    </a:cubicBezTo>
                    <a:lnTo>
                      <a:pt x="30" y="21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2" tIns="22851" rIns="45702" bIns="22851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67405" y="2379324"/>
              <a:ext cx="2330182" cy="3132733"/>
            </a:xfrm>
            <a:prstGeom prst="rect">
              <a:avLst/>
            </a:prstGeom>
          </p:spPr>
        </p:pic>
        <p:pic>
          <p:nvPicPr>
            <p:cNvPr id="62" name="Picture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4198" y="4176970"/>
              <a:ext cx="1286847" cy="1432096"/>
            </a:xfrm>
            <a:prstGeom prst="rect">
              <a:avLst/>
            </a:prstGeom>
            <a:effectLst>
              <a:reflection blurRad="6350" stA="52000" endA="300" endPos="5000" dir="5400000" sy="-100000" algn="bl" rotWithShape="0"/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20925" y="4378456"/>
              <a:ext cx="943672" cy="1037082"/>
            </a:xfrm>
            <a:prstGeom prst="rect">
              <a:avLst/>
            </a:prstGeom>
          </p:spPr>
        </p:pic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id="{1F8014D4-379F-4031-AEB8-AEC90C56B0B9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02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006A2616-C9E3-41A5-A547-83EEDDEA8DB0}"/>
              </a:ext>
            </a:extLst>
          </p:cNvPr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阶段工作回顾</a:t>
            </a:r>
          </a:p>
        </p:txBody>
      </p:sp>
    </p:spTree>
    <p:extLst>
      <p:ext uri="{BB962C8B-B14F-4D97-AF65-F5344CB8AC3E}">
        <p14:creationId xmlns:p14="http://schemas.microsoft.com/office/powerpoint/2010/main" val="28549639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4FA51EC1-C1A9-4C69-B4A9-7DC84EEDB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/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>
            <a:extLst>
              <a:ext uri="{FF2B5EF4-FFF2-40B4-BE49-F238E27FC236}">
                <a16:creationId xmlns:a16="http://schemas.microsoft.com/office/drawing/2014/main" id="{C91C48C0-1D61-47D7-A6AC-023713D75744}"/>
              </a:ext>
            </a:extLst>
          </p:cNvPr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116588-0C49-403B-BE5B-60CED25EECDD}"/>
              </a:ext>
            </a:extLst>
          </p:cNvPr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D14B0E0D-C3DC-4E08-A7D4-3CACC7CA1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D120792-8343-4F67-A9D7-C66A7C684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2E141667-C760-495C-B125-F0EF427C0F6D}"/>
              </a:ext>
            </a:extLst>
          </p:cNvPr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8240976-6897-4E26-84B8-1738304A00F6}"/>
              </a:ext>
            </a:extLst>
          </p:cNvPr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24262F0-1968-484B-B681-1F09F243F151}"/>
              </a:ext>
            </a:extLst>
          </p:cNvPr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51490DA-1D09-4E11-BD04-16895ED2988C}"/>
              </a:ext>
            </a:extLst>
          </p:cNvPr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FF4C9A-E9F3-4A47-93B3-0AD53EEFFCB3}"/>
              </a:ext>
            </a:extLst>
          </p:cNvPr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E39CD37-A9A2-41E3-A956-C7D2D110EA1E}"/>
              </a:ext>
            </a:extLst>
          </p:cNvPr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882B2B6-8873-4AEB-AE8A-5C26B303F752}"/>
              </a:ext>
            </a:extLst>
          </p:cNvPr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94370B6-78D6-4F41-A204-3341666ECBC3}"/>
              </a:ext>
            </a:extLst>
          </p:cNvPr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2FF428D-B285-4B13-AF32-E43F63BDFAD8}"/>
              </a:ext>
            </a:extLst>
          </p:cNvPr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3F76EC4-CEFE-4F3C-8EEC-BE00EB5F5E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0008B8DB-0832-4F5D-AFE4-0E4C999EFDDE}"/>
              </a:ext>
            </a:extLst>
          </p:cNvPr>
          <p:cNvSpPr/>
          <p:nvPr/>
        </p:nvSpPr>
        <p:spPr>
          <a:xfrm>
            <a:off x="3864911" y="3187207"/>
            <a:ext cx="5231130" cy="5286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DE06A"/>
              </a:gs>
              <a:gs pos="100000">
                <a:srgbClr val="5DC7B0"/>
              </a:gs>
            </a:gsLst>
            <a:lin ang="0" scaled="1"/>
            <a:tileRect/>
          </a:gra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800962"/>
                      <a:gd name="connsiteY0" fmla="*/ 69166 h 414985"/>
                      <a:gd name="connsiteX1" fmla="*/ 69166 w 4800962"/>
                      <a:gd name="connsiteY1" fmla="*/ 0 h 414985"/>
                      <a:gd name="connsiteX2" fmla="*/ 4731796 w 4800962"/>
                      <a:gd name="connsiteY2" fmla="*/ 0 h 414985"/>
                      <a:gd name="connsiteX3" fmla="*/ 4800962 w 4800962"/>
                      <a:gd name="connsiteY3" fmla="*/ 69166 h 414985"/>
                      <a:gd name="connsiteX4" fmla="*/ 4800962 w 4800962"/>
                      <a:gd name="connsiteY4" fmla="*/ 345819 h 414985"/>
                      <a:gd name="connsiteX5" fmla="*/ 4731796 w 4800962"/>
                      <a:gd name="connsiteY5" fmla="*/ 414985 h 414985"/>
                      <a:gd name="connsiteX6" fmla="*/ 69166 w 4800962"/>
                      <a:gd name="connsiteY6" fmla="*/ 414985 h 414985"/>
                      <a:gd name="connsiteX7" fmla="*/ 0 w 4800962"/>
                      <a:gd name="connsiteY7" fmla="*/ 345819 h 414985"/>
                      <a:gd name="connsiteX8" fmla="*/ 0 w 4800962"/>
                      <a:gd name="connsiteY8" fmla="*/ 69166 h 414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800962" h="414985" fill="none" extrusionOk="0">
                        <a:moveTo>
                          <a:pt x="0" y="69166"/>
                        </a:moveTo>
                        <a:cubicBezTo>
                          <a:pt x="-3246" y="30442"/>
                          <a:pt x="34185" y="2632"/>
                          <a:pt x="69166" y="0"/>
                        </a:cubicBezTo>
                        <a:cubicBezTo>
                          <a:pt x="2177019" y="130954"/>
                          <a:pt x="2899164" y="43574"/>
                          <a:pt x="4731796" y="0"/>
                        </a:cubicBezTo>
                        <a:cubicBezTo>
                          <a:pt x="4771842" y="2845"/>
                          <a:pt x="4804735" y="35589"/>
                          <a:pt x="4800962" y="69166"/>
                        </a:cubicBezTo>
                        <a:cubicBezTo>
                          <a:pt x="4821778" y="153773"/>
                          <a:pt x="4784700" y="228277"/>
                          <a:pt x="4800962" y="345819"/>
                        </a:cubicBezTo>
                        <a:cubicBezTo>
                          <a:pt x="4794658" y="385053"/>
                          <a:pt x="4766669" y="412690"/>
                          <a:pt x="4731796" y="414985"/>
                        </a:cubicBezTo>
                        <a:cubicBezTo>
                          <a:pt x="3260631" y="570182"/>
                          <a:pt x="2276036" y="578005"/>
                          <a:pt x="69166" y="414985"/>
                        </a:cubicBezTo>
                        <a:cubicBezTo>
                          <a:pt x="31175" y="412165"/>
                          <a:pt x="-2144" y="385270"/>
                          <a:pt x="0" y="345819"/>
                        </a:cubicBezTo>
                        <a:cubicBezTo>
                          <a:pt x="-3381" y="309212"/>
                          <a:pt x="12711" y="178276"/>
                          <a:pt x="0" y="69166"/>
                        </a:cubicBezTo>
                        <a:close/>
                      </a:path>
                      <a:path w="4800962" h="414985" stroke="0" extrusionOk="0">
                        <a:moveTo>
                          <a:pt x="0" y="69166"/>
                        </a:moveTo>
                        <a:cubicBezTo>
                          <a:pt x="-1145" y="30261"/>
                          <a:pt x="29262" y="640"/>
                          <a:pt x="69166" y="0"/>
                        </a:cubicBezTo>
                        <a:cubicBezTo>
                          <a:pt x="2248199" y="132882"/>
                          <a:pt x="2833076" y="-84951"/>
                          <a:pt x="4731796" y="0"/>
                        </a:cubicBezTo>
                        <a:cubicBezTo>
                          <a:pt x="4769097" y="877"/>
                          <a:pt x="4799763" y="37595"/>
                          <a:pt x="4800962" y="69166"/>
                        </a:cubicBezTo>
                        <a:cubicBezTo>
                          <a:pt x="4792721" y="159112"/>
                          <a:pt x="4795886" y="312846"/>
                          <a:pt x="4800962" y="345819"/>
                        </a:cubicBezTo>
                        <a:cubicBezTo>
                          <a:pt x="4802339" y="384181"/>
                          <a:pt x="4772665" y="409490"/>
                          <a:pt x="4731796" y="414985"/>
                        </a:cubicBezTo>
                        <a:cubicBezTo>
                          <a:pt x="2531500" y="502624"/>
                          <a:pt x="916415" y="342306"/>
                          <a:pt x="69166" y="414985"/>
                        </a:cubicBezTo>
                        <a:cubicBezTo>
                          <a:pt x="30502" y="410552"/>
                          <a:pt x="-3483" y="388858"/>
                          <a:pt x="0" y="345819"/>
                        </a:cubicBezTo>
                        <a:cubicBezTo>
                          <a:pt x="-10508" y="216046"/>
                          <a:pt x="-5405" y="148685"/>
                          <a:pt x="0" y="6916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FD3CE9D-9D91-4E86-8FEF-5B473C9C9D74}"/>
              </a:ext>
            </a:extLst>
          </p:cNvPr>
          <p:cNvSpPr/>
          <p:nvPr/>
        </p:nvSpPr>
        <p:spPr>
          <a:xfrm>
            <a:off x="4871612" y="3274086"/>
            <a:ext cx="3193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阶段成绩展示及分析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264782-5C6E-4535-AE7E-79CF4FF19EE2}"/>
              </a:ext>
            </a:extLst>
          </p:cNvPr>
          <p:cNvGrpSpPr/>
          <p:nvPr/>
        </p:nvGrpSpPr>
        <p:grpSpPr>
          <a:xfrm>
            <a:off x="5421522" y="957742"/>
            <a:ext cx="2117908" cy="2036128"/>
            <a:chOff x="3581504" y="1891440"/>
            <a:chExt cx="937142" cy="900956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FE9BB95-3E65-43F6-B316-507DC3197640}"/>
                </a:ext>
              </a:extLst>
            </p:cNvPr>
            <p:cNvSpPr/>
            <p:nvPr/>
          </p:nvSpPr>
          <p:spPr>
            <a:xfrm>
              <a:off x="3583344" y="1891440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E73C75B-9ABB-40A0-A391-8E24FC8D2286}"/>
                </a:ext>
              </a:extLst>
            </p:cNvPr>
            <p:cNvSpPr/>
            <p:nvPr/>
          </p:nvSpPr>
          <p:spPr>
            <a:xfrm>
              <a:off x="4174507" y="2448257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CA28553-FC9C-4CB7-B50D-8C23F41D39FD}"/>
                </a:ext>
              </a:extLst>
            </p:cNvPr>
            <p:cNvSpPr/>
            <p:nvPr/>
          </p:nvSpPr>
          <p:spPr>
            <a:xfrm>
              <a:off x="3581504" y="1908735"/>
              <a:ext cx="798110" cy="640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8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03</a:t>
              </a:r>
              <a:endParaRPr lang="zh-CN" altLang="en-US" sz="88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40717FD2-CAC6-470D-BB1A-55CF07A4C2D9}"/>
              </a:ext>
            </a:extLst>
          </p:cNvPr>
          <p:cNvSpPr txBox="1"/>
          <p:nvPr/>
        </p:nvSpPr>
        <p:spPr>
          <a:xfrm>
            <a:off x="3471124" y="3995613"/>
            <a:ext cx="6018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14618360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0798" y="1846399"/>
            <a:ext cx="1920550" cy="1823192"/>
            <a:chOff x="1541721" y="1926500"/>
            <a:chExt cx="2061690" cy="1957177"/>
          </a:xfrm>
        </p:grpSpPr>
        <p:graphicFrame>
          <p:nvGraphicFramePr>
            <p:cNvPr id="5" name="Chart 142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GraphicFramePr>
              <a:graphicFrameLocks/>
            </p:cNvGraphicFramePr>
            <p:nvPr/>
          </p:nvGraphicFramePr>
          <p:xfrm>
            <a:off x="1541721" y="1926500"/>
            <a:ext cx="2061690" cy="19571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" name="TextBox 144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 txBox="1">
              <a:spLocks noChangeArrowheads="1"/>
            </p:cNvSpPr>
            <p:nvPr/>
          </p:nvSpPr>
          <p:spPr bwMode="auto">
            <a:xfrm>
              <a:off x="2127998" y="2648823"/>
              <a:ext cx="947151" cy="528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89" tIns="91445" rIns="182889" bIns="91445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75682" y="1846399"/>
            <a:ext cx="1920550" cy="1823192"/>
            <a:chOff x="3849364" y="1926500"/>
            <a:chExt cx="2061690" cy="1957177"/>
          </a:xfrm>
        </p:grpSpPr>
        <p:graphicFrame>
          <p:nvGraphicFramePr>
            <p:cNvPr id="7" name="Chart 14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GraphicFramePr>
              <a:graphicFrameLocks/>
            </p:cNvGraphicFramePr>
            <p:nvPr/>
          </p:nvGraphicFramePr>
          <p:xfrm>
            <a:off x="3849364" y="1926500"/>
            <a:ext cx="2061690" cy="19571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" name="TextBox 151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 txBox="1">
              <a:spLocks noChangeArrowheads="1"/>
            </p:cNvSpPr>
            <p:nvPr/>
          </p:nvSpPr>
          <p:spPr bwMode="auto">
            <a:xfrm>
              <a:off x="4425718" y="2648823"/>
              <a:ext cx="947151" cy="528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89" tIns="91445" rIns="182889" bIns="91445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70285" y="1482887"/>
            <a:ext cx="2603659" cy="2471673"/>
            <a:chOff x="6156311" y="1926500"/>
            <a:chExt cx="2061689" cy="1957177"/>
          </a:xfrm>
        </p:grpSpPr>
        <p:graphicFrame>
          <p:nvGraphicFramePr>
            <p:cNvPr id="11" name="Chart 156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GraphicFramePr>
              <a:graphicFrameLocks/>
            </p:cNvGraphicFramePr>
            <p:nvPr/>
          </p:nvGraphicFramePr>
          <p:xfrm>
            <a:off x="6156311" y="1926500"/>
            <a:ext cx="2061689" cy="19571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2" name="TextBox 158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 txBox="1">
              <a:spLocks noChangeArrowheads="1"/>
            </p:cNvSpPr>
            <p:nvPr/>
          </p:nvSpPr>
          <p:spPr bwMode="auto">
            <a:xfrm>
              <a:off x="6847689" y="2648823"/>
              <a:ext cx="698652" cy="389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89" tIns="91445" rIns="182889" bIns="91445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25%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83817" y="1846399"/>
            <a:ext cx="1920549" cy="1823192"/>
            <a:chOff x="8463955" y="1926500"/>
            <a:chExt cx="2061689" cy="1957177"/>
          </a:xfrm>
        </p:grpSpPr>
        <p:graphicFrame>
          <p:nvGraphicFramePr>
            <p:cNvPr id="13" name="Chart 240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995439585"/>
                </p:ext>
              </p:extLst>
            </p:nvPr>
          </p:nvGraphicFramePr>
          <p:xfrm>
            <a:off x="8463955" y="1926500"/>
            <a:ext cx="2061689" cy="19571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4" name="TextBox 302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  <p:cNvSpPr txBox="1">
              <a:spLocks noChangeArrowheads="1"/>
            </p:cNvSpPr>
            <p:nvPr/>
          </p:nvSpPr>
          <p:spPr bwMode="auto">
            <a:xfrm>
              <a:off x="9021160" y="2648823"/>
              <a:ext cx="947152" cy="528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89" tIns="91445" rIns="182889" bIns="91445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81%</a:t>
              </a:r>
            </a:p>
          </p:txBody>
        </p:sp>
      </p:grpSp>
      <p:sp>
        <p:nvSpPr>
          <p:cNvPr id="15" name="Rectangle 89"/>
          <p:cNvSpPr/>
          <p:nvPr/>
        </p:nvSpPr>
        <p:spPr>
          <a:xfrm>
            <a:off x="1197648" y="4050342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89"/>
          <p:cNvSpPr/>
          <p:nvPr/>
        </p:nvSpPr>
        <p:spPr>
          <a:xfrm>
            <a:off x="3867034" y="4050342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89"/>
          <p:cNvSpPr/>
          <p:nvPr/>
        </p:nvSpPr>
        <p:spPr>
          <a:xfrm>
            <a:off x="6328079" y="4050342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89"/>
          <p:cNvSpPr/>
          <p:nvPr/>
        </p:nvSpPr>
        <p:spPr>
          <a:xfrm>
            <a:off x="8904867" y="4050342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89E4C82-B596-433D-AD82-3DB80441B2F1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03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2A4C5D06-D0C9-4BFD-A748-38F65A78F834}"/>
              </a:ext>
            </a:extLst>
          </p:cNvPr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阶段成绩展示及分析</a:t>
            </a:r>
          </a:p>
        </p:txBody>
      </p:sp>
    </p:spTree>
    <p:extLst>
      <p:ext uri="{BB962C8B-B14F-4D97-AF65-F5344CB8AC3E}">
        <p14:creationId xmlns:p14="http://schemas.microsoft.com/office/powerpoint/2010/main" val="15508332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91 -0.07106 L 3.75E-6 -3.33333E-6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5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91 -0.07107 L 2.5E-6 3.7037E-6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54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0.06922 L -4.58333E-6 -3.33333E-6 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75E-6 0.06922 L -1.875E-6 -3.33333E-6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571265767"/>
              </p:ext>
            </p:extLst>
          </p:nvPr>
        </p:nvGraphicFramePr>
        <p:xfrm>
          <a:off x="1507903" y="2530596"/>
          <a:ext cx="9176193" cy="2844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7189085" y="2660542"/>
            <a:ext cx="1404070" cy="479222"/>
            <a:chOff x="5630359" y="3371322"/>
            <a:chExt cx="1616749" cy="551811"/>
          </a:xfrm>
        </p:grpSpPr>
        <p:grpSp>
          <p:nvGrpSpPr>
            <p:cNvPr id="11" name="组合 10"/>
            <p:cNvGrpSpPr/>
            <p:nvPr/>
          </p:nvGrpSpPr>
          <p:grpSpPr>
            <a:xfrm>
              <a:off x="5630359" y="3371322"/>
              <a:ext cx="1594339" cy="551811"/>
              <a:chOff x="5654743" y="3194538"/>
              <a:chExt cx="1594339" cy="551811"/>
            </a:xfrm>
            <a:solidFill>
              <a:schemeClr val="tx1"/>
            </a:solidFill>
            <a:effectLst>
              <a:outerShdw blurRad="63500" dist="254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14" name="圆角矩形 13"/>
              <p:cNvSpPr/>
              <p:nvPr/>
            </p:nvSpPr>
            <p:spPr>
              <a:xfrm>
                <a:off x="5654743" y="3194538"/>
                <a:ext cx="1594339" cy="468923"/>
              </a:xfrm>
              <a:prstGeom prst="roundRect">
                <a:avLst>
                  <a:gd name="adj" fmla="val 62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6403975" y="3662045"/>
                <a:ext cx="86360" cy="843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824708" y="3392438"/>
              <a:ext cx="1422400" cy="425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888.888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688662" y="3413436"/>
              <a:ext cx="402674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700" dirty="0">
                  <a:solidFill>
                    <a:schemeClr val="bg1"/>
                  </a:solidFill>
                  <a:cs typeface="+mn-ea"/>
                  <a:sym typeface="+mn-lt"/>
                </a:rPr>
                <a:t>￥</a:t>
              </a:r>
              <a:endParaRPr lang="zh-CN" altLang="en-US" sz="1700" dirty="0">
                <a:cs typeface="+mn-ea"/>
                <a:sym typeface="+mn-lt"/>
              </a:endParaRPr>
            </a:p>
          </p:txBody>
        </p:sp>
      </p:grpSp>
      <p:sp>
        <p:nvSpPr>
          <p:cNvPr id="3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507903" y="2084329"/>
            <a:ext cx="68079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CD3053D-88BB-48B3-BA9C-9B754EE6D86C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03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F353CC4-78A3-4734-AA0D-F42ACCD9FDFC}"/>
              </a:ext>
            </a:extLst>
          </p:cNvPr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阶段成绩展示及分析</a:t>
            </a:r>
          </a:p>
        </p:txBody>
      </p:sp>
      <p:grpSp>
        <p:nvGrpSpPr>
          <p:cNvPr id="35" name="组合 12">
            <a:extLst>
              <a:ext uri="{FF2B5EF4-FFF2-40B4-BE49-F238E27FC236}">
                <a16:creationId xmlns:a16="http://schemas.microsoft.com/office/drawing/2014/main" id="{20277BE6-32B3-4778-8CD7-10ED4B5BCEB2}"/>
              </a:ext>
            </a:extLst>
          </p:cNvPr>
          <p:cNvGrpSpPr>
            <a:grpSpLocks/>
          </p:cNvGrpSpPr>
          <p:nvPr/>
        </p:nvGrpSpPr>
        <p:grpSpPr bwMode="auto">
          <a:xfrm>
            <a:off x="1507903" y="1257089"/>
            <a:ext cx="4152669" cy="827240"/>
            <a:chOff x="5013324" y="1344421"/>
            <a:chExt cx="4152669" cy="82497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489BDD0-5B89-4AB5-9D75-F6CC90637D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44421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b="1" dirty="0">
                  <a:gradFill>
                    <a:gsLst>
                      <a:gs pos="0">
                        <a:srgbClr val="C4F292"/>
                      </a:gs>
                      <a:gs pos="100000">
                        <a:srgbClr val="287262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5B51C6B-669F-493A-8B8B-3417D617D7C2}"/>
                </a:ext>
              </a:extLst>
            </p:cNvPr>
            <p:cNvSpPr txBox="1"/>
            <p:nvPr/>
          </p:nvSpPr>
          <p:spPr>
            <a:xfrm>
              <a:off x="5013325" y="1801074"/>
              <a:ext cx="3741078" cy="3683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374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053720680"/>
              </p:ext>
            </p:extLst>
          </p:nvPr>
        </p:nvGraphicFramePr>
        <p:xfrm>
          <a:off x="1357304" y="1992191"/>
          <a:ext cx="5301205" cy="3284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矩形 18">
            <a:extLst>
              <a:ext uri="{FF2B5EF4-FFF2-40B4-BE49-F238E27FC236}">
                <a16:creationId xmlns:a16="http://schemas.microsoft.com/office/drawing/2014/main" id="{8BD92FF0-C1EE-4916-A368-6255BFA76C89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03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F858A96-8D94-44E2-840B-D2BD936482B9}"/>
              </a:ext>
            </a:extLst>
          </p:cNvPr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阶段成绩展示及分析</a:t>
            </a: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1503D63C-DEFD-4BD6-A660-CCA7F76D14F8}"/>
              </a:ext>
            </a:extLst>
          </p:cNvPr>
          <p:cNvSpPr/>
          <p:nvPr/>
        </p:nvSpPr>
        <p:spPr>
          <a:xfrm>
            <a:off x="6776588" y="2898855"/>
            <a:ext cx="479129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12">
            <a:extLst>
              <a:ext uri="{FF2B5EF4-FFF2-40B4-BE49-F238E27FC236}">
                <a16:creationId xmlns:a16="http://schemas.microsoft.com/office/drawing/2014/main" id="{CE3C86F4-0323-4D50-99CD-889A2FEDF510}"/>
              </a:ext>
            </a:extLst>
          </p:cNvPr>
          <p:cNvGrpSpPr>
            <a:grpSpLocks/>
          </p:cNvGrpSpPr>
          <p:nvPr/>
        </p:nvGrpSpPr>
        <p:grpSpPr bwMode="auto">
          <a:xfrm>
            <a:off x="6965273" y="1992191"/>
            <a:ext cx="4152669" cy="827240"/>
            <a:chOff x="5013324" y="1344421"/>
            <a:chExt cx="4152669" cy="82497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63E1C71-3F4A-4B99-870C-6B7E9CEFE6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44421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b="1" dirty="0">
                  <a:gradFill>
                    <a:gsLst>
                      <a:gs pos="0">
                        <a:srgbClr val="C4F292"/>
                      </a:gs>
                      <a:gs pos="100000">
                        <a:srgbClr val="287262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37614AD-B6BD-48F8-9B59-F140152942DB}"/>
                </a:ext>
              </a:extLst>
            </p:cNvPr>
            <p:cNvSpPr txBox="1"/>
            <p:nvPr/>
          </p:nvSpPr>
          <p:spPr>
            <a:xfrm>
              <a:off x="5013325" y="1801074"/>
              <a:ext cx="3741078" cy="3683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3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0A8ECEF1-A85F-4812-9ED5-056299842A4D}"/>
              </a:ext>
            </a:extLst>
          </p:cNvPr>
          <p:cNvSpPr/>
          <p:nvPr/>
        </p:nvSpPr>
        <p:spPr>
          <a:xfrm>
            <a:off x="6776588" y="3677361"/>
            <a:ext cx="479129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2651D75F-153D-4396-A007-6EBD62602B45}"/>
              </a:ext>
            </a:extLst>
          </p:cNvPr>
          <p:cNvSpPr/>
          <p:nvPr/>
        </p:nvSpPr>
        <p:spPr>
          <a:xfrm>
            <a:off x="6776588" y="4455867"/>
            <a:ext cx="479129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21648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  <p:bldP spid="29" grpId="0"/>
      <p:bldP spid="33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4FA51EC1-C1A9-4C69-B4A9-7DC84EEDB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/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>
            <a:extLst>
              <a:ext uri="{FF2B5EF4-FFF2-40B4-BE49-F238E27FC236}">
                <a16:creationId xmlns:a16="http://schemas.microsoft.com/office/drawing/2014/main" id="{C91C48C0-1D61-47D7-A6AC-023713D75744}"/>
              </a:ext>
            </a:extLst>
          </p:cNvPr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116588-0C49-403B-BE5B-60CED25EECDD}"/>
              </a:ext>
            </a:extLst>
          </p:cNvPr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D14B0E0D-C3DC-4E08-A7D4-3CACC7CA1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D120792-8343-4F67-A9D7-C66A7C684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2E141667-C760-495C-B125-F0EF427C0F6D}"/>
              </a:ext>
            </a:extLst>
          </p:cNvPr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8240976-6897-4E26-84B8-1738304A00F6}"/>
              </a:ext>
            </a:extLst>
          </p:cNvPr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24262F0-1968-484B-B681-1F09F243F151}"/>
              </a:ext>
            </a:extLst>
          </p:cNvPr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51490DA-1D09-4E11-BD04-16895ED2988C}"/>
              </a:ext>
            </a:extLst>
          </p:cNvPr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FF4C9A-E9F3-4A47-93B3-0AD53EEFFCB3}"/>
              </a:ext>
            </a:extLst>
          </p:cNvPr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E39CD37-A9A2-41E3-A956-C7D2D110EA1E}"/>
              </a:ext>
            </a:extLst>
          </p:cNvPr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882B2B6-8873-4AEB-AE8A-5C26B303F752}"/>
              </a:ext>
            </a:extLst>
          </p:cNvPr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94370B6-78D6-4F41-A204-3341666ECBC3}"/>
              </a:ext>
            </a:extLst>
          </p:cNvPr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2FF428D-B285-4B13-AF32-E43F63BDFAD8}"/>
              </a:ext>
            </a:extLst>
          </p:cNvPr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3F76EC4-CEFE-4F3C-8EEC-BE00EB5F5E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0008B8DB-0832-4F5D-AFE4-0E4C999EFDDE}"/>
              </a:ext>
            </a:extLst>
          </p:cNvPr>
          <p:cNvSpPr/>
          <p:nvPr/>
        </p:nvSpPr>
        <p:spPr>
          <a:xfrm>
            <a:off x="3864911" y="3187207"/>
            <a:ext cx="5231130" cy="5286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DE06A"/>
              </a:gs>
              <a:gs pos="100000">
                <a:srgbClr val="5DC7B0"/>
              </a:gs>
            </a:gsLst>
            <a:lin ang="0" scaled="1"/>
            <a:tileRect/>
          </a:gra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800962"/>
                      <a:gd name="connsiteY0" fmla="*/ 69166 h 414985"/>
                      <a:gd name="connsiteX1" fmla="*/ 69166 w 4800962"/>
                      <a:gd name="connsiteY1" fmla="*/ 0 h 414985"/>
                      <a:gd name="connsiteX2" fmla="*/ 4731796 w 4800962"/>
                      <a:gd name="connsiteY2" fmla="*/ 0 h 414985"/>
                      <a:gd name="connsiteX3" fmla="*/ 4800962 w 4800962"/>
                      <a:gd name="connsiteY3" fmla="*/ 69166 h 414985"/>
                      <a:gd name="connsiteX4" fmla="*/ 4800962 w 4800962"/>
                      <a:gd name="connsiteY4" fmla="*/ 345819 h 414985"/>
                      <a:gd name="connsiteX5" fmla="*/ 4731796 w 4800962"/>
                      <a:gd name="connsiteY5" fmla="*/ 414985 h 414985"/>
                      <a:gd name="connsiteX6" fmla="*/ 69166 w 4800962"/>
                      <a:gd name="connsiteY6" fmla="*/ 414985 h 414985"/>
                      <a:gd name="connsiteX7" fmla="*/ 0 w 4800962"/>
                      <a:gd name="connsiteY7" fmla="*/ 345819 h 414985"/>
                      <a:gd name="connsiteX8" fmla="*/ 0 w 4800962"/>
                      <a:gd name="connsiteY8" fmla="*/ 69166 h 414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800962" h="414985" fill="none" extrusionOk="0">
                        <a:moveTo>
                          <a:pt x="0" y="69166"/>
                        </a:moveTo>
                        <a:cubicBezTo>
                          <a:pt x="-3246" y="30442"/>
                          <a:pt x="34185" y="2632"/>
                          <a:pt x="69166" y="0"/>
                        </a:cubicBezTo>
                        <a:cubicBezTo>
                          <a:pt x="2177019" y="130954"/>
                          <a:pt x="2899164" y="43574"/>
                          <a:pt x="4731796" y="0"/>
                        </a:cubicBezTo>
                        <a:cubicBezTo>
                          <a:pt x="4771842" y="2845"/>
                          <a:pt x="4804735" y="35589"/>
                          <a:pt x="4800962" y="69166"/>
                        </a:cubicBezTo>
                        <a:cubicBezTo>
                          <a:pt x="4821778" y="153773"/>
                          <a:pt x="4784700" y="228277"/>
                          <a:pt x="4800962" y="345819"/>
                        </a:cubicBezTo>
                        <a:cubicBezTo>
                          <a:pt x="4794658" y="385053"/>
                          <a:pt x="4766669" y="412690"/>
                          <a:pt x="4731796" y="414985"/>
                        </a:cubicBezTo>
                        <a:cubicBezTo>
                          <a:pt x="3260631" y="570182"/>
                          <a:pt x="2276036" y="578005"/>
                          <a:pt x="69166" y="414985"/>
                        </a:cubicBezTo>
                        <a:cubicBezTo>
                          <a:pt x="31175" y="412165"/>
                          <a:pt x="-2144" y="385270"/>
                          <a:pt x="0" y="345819"/>
                        </a:cubicBezTo>
                        <a:cubicBezTo>
                          <a:pt x="-3381" y="309212"/>
                          <a:pt x="12711" y="178276"/>
                          <a:pt x="0" y="69166"/>
                        </a:cubicBezTo>
                        <a:close/>
                      </a:path>
                      <a:path w="4800962" h="414985" stroke="0" extrusionOk="0">
                        <a:moveTo>
                          <a:pt x="0" y="69166"/>
                        </a:moveTo>
                        <a:cubicBezTo>
                          <a:pt x="-1145" y="30261"/>
                          <a:pt x="29262" y="640"/>
                          <a:pt x="69166" y="0"/>
                        </a:cubicBezTo>
                        <a:cubicBezTo>
                          <a:pt x="2248199" y="132882"/>
                          <a:pt x="2833076" y="-84951"/>
                          <a:pt x="4731796" y="0"/>
                        </a:cubicBezTo>
                        <a:cubicBezTo>
                          <a:pt x="4769097" y="877"/>
                          <a:pt x="4799763" y="37595"/>
                          <a:pt x="4800962" y="69166"/>
                        </a:cubicBezTo>
                        <a:cubicBezTo>
                          <a:pt x="4792721" y="159112"/>
                          <a:pt x="4795886" y="312846"/>
                          <a:pt x="4800962" y="345819"/>
                        </a:cubicBezTo>
                        <a:cubicBezTo>
                          <a:pt x="4802339" y="384181"/>
                          <a:pt x="4772665" y="409490"/>
                          <a:pt x="4731796" y="414985"/>
                        </a:cubicBezTo>
                        <a:cubicBezTo>
                          <a:pt x="2531500" y="502624"/>
                          <a:pt x="916415" y="342306"/>
                          <a:pt x="69166" y="414985"/>
                        </a:cubicBezTo>
                        <a:cubicBezTo>
                          <a:pt x="30502" y="410552"/>
                          <a:pt x="-3483" y="388858"/>
                          <a:pt x="0" y="345819"/>
                        </a:cubicBezTo>
                        <a:cubicBezTo>
                          <a:pt x="-10508" y="216046"/>
                          <a:pt x="-5405" y="148685"/>
                          <a:pt x="0" y="6916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FD3CE9D-9D91-4E86-8FEF-5B473C9C9D74}"/>
              </a:ext>
            </a:extLst>
          </p:cNvPr>
          <p:cNvSpPr/>
          <p:nvPr/>
        </p:nvSpPr>
        <p:spPr>
          <a:xfrm>
            <a:off x="4871612" y="3274086"/>
            <a:ext cx="3193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下一阶段计划与安排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264782-5C6E-4535-AE7E-79CF4FF19EE2}"/>
              </a:ext>
            </a:extLst>
          </p:cNvPr>
          <p:cNvGrpSpPr/>
          <p:nvPr/>
        </p:nvGrpSpPr>
        <p:grpSpPr>
          <a:xfrm>
            <a:off x="5421522" y="957742"/>
            <a:ext cx="2117908" cy="2036128"/>
            <a:chOff x="3581504" y="1891440"/>
            <a:chExt cx="937142" cy="900956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FE9BB95-3E65-43F6-B316-507DC3197640}"/>
                </a:ext>
              </a:extLst>
            </p:cNvPr>
            <p:cNvSpPr/>
            <p:nvPr/>
          </p:nvSpPr>
          <p:spPr>
            <a:xfrm>
              <a:off x="3583344" y="1891440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E73C75B-9ABB-40A0-A391-8E24FC8D2286}"/>
                </a:ext>
              </a:extLst>
            </p:cNvPr>
            <p:cNvSpPr/>
            <p:nvPr/>
          </p:nvSpPr>
          <p:spPr>
            <a:xfrm>
              <a:off x="4174507" y="2448257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CA28553-FC9C-4CB7-B50D-8C23F41D39FD}"/>
                </a:ext>
              </a:extLst>
            </p:cNvPr>
            <p:cNvSpPr/>
            <p:nvPr/>
          </p:nvSpPr>
          <p:spPr>
            <a:xfrm>
              <a:off x="3581504" y="1908735"/>
              <a:ext cx="798110" cy="640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8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04</a:t>
              </a:r>
              <a:endParaRPr lang="zh-CN" altLang="en-US" sz="88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40717FD2-CAC6-470D-BB1A-55CF07A4C2D9}"/>
              </a:ext>
            </a:extLst>
          </p:cNvPr>
          <p:cNvSpPr txBox="1"/>
          <p:nvPr/>
        </p:nvSpPr>
        <p:spPr>
          <a:xfrm>
            <a:off x="3471124" y="3995613"/>
            <a:ext cx="6018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7400813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761150489"/>
              </p:ext>
            </p:extLst>
          </p:nvPr>
        </p:nvGraphicFramePr>
        <p:xfrm>
          <a:off x="3659479" y="1542220"/>
          <a:ext cx="4678782" cy="4678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596575" y="2526147"/>
            <a:ext cx="2441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596575" y="4576863"/>
            <a:ext cx="2441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693203" y="2536306"/>
            <a:ext cx="2444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693203" y="4587023"/>
            <a:ext cx="2444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79399" y="2769219"/>
            <a:ext cx="515777" cy="515777"/>
            <a:chOff x="3682599" y="2484739"/>
            <a:chExt cx="515777" cy="515777"/>
          </a:xfrm>
        </p:grpSpPr>
        <p:sp>
          <p:nvSpPr>
            <p:cNvPr id="20" name="椭圆 19"/>
            <p:cNvSpPr/>
            <p:nvPr/>
          </p:nvSpPr>
          <p:spPr>
            <a:xfrm>
              <a:off x="3682599" y="2484739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3819520" y="2618584"/>
              <a:ext cx="246008" cy="244970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41560" y="2759060"/>
            <a:ext cx="515777" cy="515777"/>
            <a:chOff x="7768840" y="2484740"/>
            <a:chExt cx="515777" cy="515777"/>
          </a:xfrm>
        </p:grpSpPr>
        <p:sp>
          <p:nvSpPr>
            <p:cNvPr id="23" name="椭圆 22"/>
            <p:cNvSpPr/>
            <p:nvPr/>
          </p:nvSpPr>
          <p:spPr>
            <a:xfrm>
              <a:off x="7768840" y="2484740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11"/>
            <p:cNvGrpSpPr>
              <a:grpSpLocks/>
            </p:cNvGrpSpPr>
            <p:nvPr/>
          </p:nvGrpSpPr>
          <p:grpSpPr bwMode="auto">
            <a:xfrm>
              <a:off x="7919203" y="2640463"/>
              <a:ext cx="244970" cy="215905"/>
              <a:chOff x="0" y="0"/>
              <a:chExt cx="236" cy="20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6" name="Freeform 1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479399" y="4819936"/>
            <a:ext cx="515777" cy="515777"/>
            <a:chOff x="3682599" y="4535456"/>
            <a:chExt cx="515777" cy="515777"/>
          </a:xfrm>
        </p:grpSpPr>
        <p:sp>
          <p:nvSpPr>
            <p:cNvPr id="29" name="椭圆 28"/>
            <p:cNvSpPr/>
            <p:nvPr/>
          </p:nvSpPr>
          <p:spPr>
            <a:xfrm>
              <a:off x="3682599" y="4535456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Group 14"/>
            <p:cNvGrpSpPr>
              <a:grpSpLocks/>
            </p:cNvGrpSpPr>
            <p:nvPr/>
          </p:nvGrpSpPr>
          <p:grpSpPr bwMode="auto">
            <a:xfrm>
              <a:off x="3818421" y="4659096"/>
              <a:ext cx="248083" cy="246007"/>
              <a:chOff x="0" y="0"/>
              <a:chExt cx="239" cy="2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941560" y="4809776"/>
            <a:ext cx="515777" cy="515777"/>
            <a:chOff x="7768840" y="4535456"/>
            <a:chExt cx="515777" cy="515777"/>
          </a:xfrm>
        </p:grpSpPr>
        <p:sp>
          <p:nvSpPr>
            <p:cNvPr id="36" name="椭圆 35"/>
            <p:cNvSpPr/>
            <p:nvPr/>
          </p:nvSpPr>
          <p:spPr>
            <a:xfrm>
              <a:off x="7768840" y="4535456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Group 19"/>
            <p:cNvGrpSpPr>
              <a:grpSpLocks/>
            </p:cNvGrpSpPr>
            <p:nvPr/>
          </p:nvGrpSpPr>
          <p:grpSpPr bwMode="auto">
            <a:xfrm>
              <a:off x="7906977" y="4671398"/>
              <a:ext cx="244969" cy="246007"/>
              <a:chOff x="0" y="0"/>
              <a:chExt cx="236" cy="2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8" name="Freeform 2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241DFDD3-B38B-4541-A4A3-127054E8A445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04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704218E9-2957-4FC2-893D-B9F957C6C613}"/>
              </a:ext>
            </a:extLst>
          </p:cNvPr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下一阶段计划与安排</a:t>
            </a:r>
          </a:p>
        </p:txBody>
      </p:sp>
    </p:spTree>
    <p:extLst>
      <p:ext uri="{BB962C8B-B14F-4D97-AF65-F5344CB8AC3E}">
        <p14:creationId xmlns:p14="http://schemas.microsoft.com/office/powerpoint/2010/main" val="286300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319357" y="1883481"/>
            <a:ext cx="2975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374196" y="1590735"/>
            <a:ext cx="30678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975896" y="3372551"/>
            <a:ext cx="2975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949988" y="4581440"/>
            <a:ext cx="30678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398466" y="3009841"/>
            <a:ext cx="30678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1366903" y="4714922"/>
            <a:ext cx="2975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93757" y="4123094"/>
            <a:ext cx="914353" cy="914353"/>
            <a:chOff x="4493757" y="4257258"/>
            <a:chExt cx="914353" cy="914353"/>
          </a:xfrm>
        </p:grpSpPr>
        <p:sp>
          <p:nvSpPr>
            <p:cNvPr id="37" name="Oval 3"/>
            <p:cNvSpPr/>
            <p:nvPr/>
          </p:nvSpPr>
          <p:spPr>
            <a:xfrm>
              <a:off x="4493757" y="4257258"/>
              <a:ext cx="914353" cy="914353"/>
            </a:xfrm>
            <a:prstGeom prst="ellipse">
              <a:avLst/>
            </a:prstGeom>
            <a:solidFill>
              <a:srgbClr val="CBF98B">
                <a:alpha val="73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2" name="Freeform 44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4720857" y="4520966"/>
              <a:ext cx="416312" cy="412708"/>
            </a:xfrm>
            <a:custGeom>
              <a:avLst/>
              <a:gdLst/>
              <a:ahLst/>
              <a:cxnLst/>
              <a:rect l="l" t="t" r="r" b="b"/>
              <a:pathLst>
                <a:path w="206276" h="204490">
                  <a:moveTo>
                    <a:pt x="97334" y="133052"/>
                  </a:moveTo>
                  <a:lnTo>
                    <a:pt x="119212" y="133052"/>
                  </a:lnTo>
                  <a:cubicBezTo>
                    <a:pt x="121593" y="133052"/>
                    <a:pt x="122783" y="134094"/>
                    <a:pt x="122783" y="136178"/>
                  </a:cubicBezTo>
                  <a:cubicBezTo>
                    <a:pt x="122783" y="138559"/>
                    <a:pt x="121593" y="139750"/>
                    <a:pt x="119212" y="139750"/>
                  </a:cubicBezTo>
                  <a:lnTo>
                    <a:pt x="97334" y="139750"/>
                  </a:lnTo>
                  <a:cubicBezTo>
                    <a:pt x="95250" y="139750"/>
                    <a:pt x="94208" y="138559"/>
                    <a:pt x="94208" y="136178"/>
                  </a:cubicBezTo>
                  <a:cubicBezTo>
                    <a:pt x="94208" y="134094"/>
                    <a:pt x="95250" y="133052"/>
                    <a:pt x="97334" y="133052"/>
                  </a:cubicBezTo>
                  <a:close/>
                  <a:moveTo>
                    <a:pt x="71884" y="133052"/>
                  </a:moveTo>
                  <a:lnTo>
                    <a:pt x="84386" y="133052"/>
                  </a:lnTo>
                  <a:cubicBezTo>
                    <a:pt x="86469" y="133052"/>
                    <a:pt x="87511" y="134094"/>
                    <a:pt x="87511" y="136178"/>
                  </a:cubicBezTo>
                  <a:cubicBezTo>
                    <a:pt x="87511" y="138559"/>
                    <a:pt x="86469" y="139750"/>
                    <a:pt x="84386" y="139750"/>
                  </a:cubicBezTo>
                  <a:lnTo>
                    <a:pt x="71884" y="139750"/>
                  </a:lnTo>
                  <a:cubicBezTo>
                    <a:pt x="69801" y="139750"/>
                    <a:pt x="68759" y="138559"/>
                    <a:pt x="68759" y="136178"/>
                  </a:cubicBezTo>
                  <a:cubicBezTo>
                    <a:pt x="68759" y="134094"/>
                    <a:pt x="69801" y="133052"/>
                    <a:pt x="71884" y="133052"/>
                  </a:cubicBezTo>
                  <a:close/>
                  <a:moveTo>
                    <a:pt x="160735" y="117426"/>
                  </a:moveTo>
                  <a:lnTo>
                    <a:pt x="166985" y="117426"/>
                  </a:lnTo>
                  <a:cubicBezTo>
                    <a:pt x="169069" y="117426"/>
                    <a:pt x="170111" y="118467"/>
                    <a:pt x="170111" y="120551"/>
                  </a:cubicBezTo>
                  <a:cubicBezTo>
                    <a:pt x="170111" y="122634"/>
                    <a:pt x="169069" y="123676"/>
                    <a:pt x="166985" y="123676"/>
                  </a:cubicBezTo>
                  <a:lnTo>
                    <a:pt x="160735" y="123676"/>
                  </a:lnTo>
                  <a:cubicBezTo>
                    <a:pt x="158651" y="123676"/>
                    <a:pt x="157609" y="122634"/>
                    <a:pt x="157609" y="120551"/>
                  </a:cubicBezTo>
                  <a:cubicBezTo>
                    <a:pt x="157609" y="118467"/>
                    <a:pt x="158651" y="117426"/>
                    <a:pt x="160735" y="117426"/>
                  </a:cubicBezTo>
                  <a:close/>
                  <a:moveTo>
                    <a:pt x="116086" y="117426"/>
                  </a:moveTo>
                  <a:lnTo>
                    <a:pt x="147787" y="117426"/>
                  </a:lnTo>
                  <a:cubicBezTo>
                    <a:pt x="150168" y="117426"/>
                    <a:pt x="151358" y="118467"/>
                    <a:pt x="151358" y="120551"/>
                  </a:cubicBezTo>
                  <a:cubicBezTo>
                    <a:pt x="151358" y="122634"/>
                    <a:pt x="150168" y="123676"/>
                    <a:pt x="147787" y="123676"/>
                  </a:cubicBezTo>
                  <a:lnTo>
                    <a:pt x="116086" y="123676"/>
                  </a:lnTo>
                  <a:cubicBezTo>
                    <a:pt x="114003" y="123676"/>
                    <a:pt x="112961" y="122634"/>
                    <a:pt x="112961" y="120551"/>
                  </a:cubicBezTo>
                  <a:cubicBezTo>
                    <a:pt x="112961" y="118467"/>
                    <a:pt x="114003" y="117426"/>
                    <a:pt x="116086" y="117426"/>
                  </a:cubicBezTo>
                  <a:close/>
                  <a:moveTo>
                    <a:pt x="71884" y="117426"/>
                  </a:moveTo>
                  <a:lnTo>
                    <a:pt x="103585" y="117426"/>
                  </a:lnTo>
                  <a:cubicBezTo>
                    <a:pt x="105668" y="117426"/>
                    <a:pt x="106710" y="118467"/>
                    <a:pt x="106710" y="120551"/>
                  </a:cubicBezTo>
                  <a:cubicBezTo>
                    <a:pt x="106710" y="122634"/>
                    <a:pt x="105668" y="123676"/>
                    <a:pt x="103585" y="123676"/>
                  </a:cubicBezTo>
                  <a:lnTo>
                    <a:pt x="71884" y="123676"/>
                  </a:lnTo>
                  <a:cubicBezTo>
                    <a:pt x="69801" y="123676"/>
                    <a:pt x="68759" y="122634"/>
                    <a:pt x="68759" y="120551"/>
                  </a:cubicBezTo>
                  <a:cubicBezTo>
                    <a:pt x="68759" y="118467"/>
                    <a:pt x="69801" y="117426"/>
                    <a:pt x="71884" y="117426"/>
                  </a:cubicBezTo>
                  <a:close/>
                  <a:moveTo>
                    <a:pt x="135285" y="98227"/>
                  </a:moveTo>
                  <a:lnTo>
                    <a:pt x="166985" y="98227"/>
                  </a:lnTo>
                  <a:cubicBezTo>
                    <a:pt x="169069" y="98227"/>
                    <a:pt x="170111" y="99268"/>
                    <a:pt x="170111" y="101352"/>
                  </a:cubicBezTo>
                  <a:cubicBezTo>
                    <a:pt x="170111" y="103436"/>
                    <a:pt x="169069" y="104477"/>
                    <a:pt x="166985" y="104477"/>
                  </a:cubicBezTo>
                  <a:lnTo>
                    <a:pt x="135285" y="104477"/>
                  </a:lnTo>
                  <a:cubicBezTo>
                    <a:pt x="133201" y="104477"/>
                    <a:pt x="132160" y="103436"/>
                    <a:pt x="132160" y="101352"/>
                  </a:cubicBezTo>
                  <a:cubicBezTo>
                    <a:pt x="132160" y="99268"/>
                    <a:pt x="133201" y="98227"/>
                    <a:pt x="135285" y="98227"/>
                  </a:cubicBezTo>
                  <a:close/>
                  <a:moveTo>
                    <a:pt x="97334" y="98227"/>
                  </a:moveTo>
                  <a:lnTo>
                    <a:pt x="122783" y="98227"/>
                  </a:lnTo>
                  <a:cubicBezTo>
                    <a:pt x="124867" y="98227"/>
                    <a:pt x="125909" y="99268"/>
                    <a:pt x="125909" y="101352"/>
                  </a:cubicBezTo>
                  <a:cubicBezTo>
                    <a:pt x="125909" y="103436"/>
                    <a:pt x="124867" y="104477"/>
                    <a:pt x="122783" y="104477"/>
                  </a:cubicBezTo>
                  <a:lnTo>
                    <a:pt x="97334" y="104477"/>
                  </a:lnTo>
                  <a:cubicBezTo>
                    <a:pt x="95250" y="104477"/>
                    <a:pt x="94208" y="103436"/>
                    <a:pt x="94208" y="101352"/>
                  </a:cubicBezTo>
                  <a:cubicBezTo>
                    <a:pt x="94208" y="99268"/>
                    <a:pt x="95250" y="98227"/>
                    <a:pt x="97334" y="98227"/>
                  </a:cubicBezTo>
                  <a:close/>
                  <a:moveTo>
                    <a:pt x="71884" y="98227"/>
                  </a:moveTo>
                  <a:lnTo>
                    <a:pt x="84386" y="98227"/>
                  </a:lnTo>
                  <a:cubicBezTo>
                    <a:pt x="86469" y="98227"/>
                    <a:pt x="87511" y="99268"/>
                    <a:pt x="87511" y="101352"/>
                  </a:cubicBezTo>
                  <a:cubicBezTo>
                    <a:pt x="87511" y="103436"/>
                    <a:pt x="86469" y="104477"/>
                    <a:pt x="84386" y="104477"/>
                  </a:cubicBezTo>
                  <a:lnTo>
                    <a:pt x="71884" y="104477"/>
                  </a:lnTo>
                  <a:cubicBezTo>
                    <a:pt x="69801" y="104477"/>
                    <a:pt x="68759" y="103436"/>
                    <a:pt x="68759" y="101352"/>
                  </a:cubicBezTo>
                  <a:cubicBezTo>
                    <a:pt x="68759" y="99268"/>
                    <a:pt x="69801" y="98227"/>
                    <a:pt x="71884" y="98227"/>
                  </a:cubicBezTo>
                  <a:close/>
                  <a:moveTo>
                    <a:pt x="154484" y="82600"/>
                  </a:moveTo>
                  <a:lnTo>
                    <a:pt x="166985" y="82600"/>
                  </a:lnTo>
                  <a:cubicBezTo>
                    <a:pt x="169069" y="82600"/>
                    <a:pt x="170111" y="83642"/>
                    <a:pt x="170111" y="85725"/>
                  </a:cubicBezTo>
                  <a:cubicBezTo>
                    <a:pt x="170111" y="87809"/>
                    <a:pt x="169069" y="88851"/>
                    <a:pt x="166985" y="88851"/>
                  </a:cubicBezTo>
                  <a:lnTo>
                    <a:pt x="154484" y="88851"/>
                  </a:lnTo>
                  <a:cubicBezTo>
                    <a:pt x="152400" y="88851"/>
                    <a:pt x="151358" y="87809"/>
                    <a:pt x="151358" y="85725"/>
                  </a:cubicBezTo>
                  <a:cubicBezTo>
                    <a:pt x="151358" y="83642"/>
                    <a:pt x="152400" y="82600"/>
                    <a:pt x="154484" y="82600"/>
                  </a:cubicBezTo>
                  <a:close/>
                  <a:moveTo>
                    <a:pt x="109835" y="82600"/>
                  </a:moveTo>
                  <a:lnTo>
                    <a:pt x="141536" y="82600"/>
                  </a:lnTo>
                  <a:cubicBezTo>
                    <a:pt x="143619" y="82600"/>
                    <a:pt x="144661" y="83642"/>
                    <a:pt x="144661" y="85725"/>
                  </a:cubicBezTo>
                  <a:cubicBezTo>
                    <a:pt x="144661" y="87809"/>
                    <a:pt x="143619" y="88851"/>
                    <a:pt x="141536" y="88851"/>
                  </a:cubicBezTo>
                  <a:lnTo>
                    <a:pt x="109835" y="88851"/>
                  </a:lnTo>
                  <a:cubicBezTo>
                    <a:pt x="107752" y="88851"/>
                    <a:pt x="106710" y="87809"/>
                    <a:pt x="106710" y="85725"/>
                  </a:cubicBezTo>
                  <a:cubicBezTo>
                    <a:pt x="106710" y="83642"/>
                    <a:pt x="107752" y="82600"/>
                    <a:pt x="109835" y="82600"/>
                  </a:cubicBezTo>
                  <a:close/>
                  <a:moveTo>
                    <a:pt x="71884" y="82600"/>
                  </a:moveTo>
                  <a:lnTo>
                    <a:pt x="97334" y="82600"/>
                  </a:lnTo>
                  <a:cubicBezTo>
                    <a:pt x="99417" y="82600"/>
                    <a:pt x="100459" y="83642"/>
                    <a:pt x="100459" y="85725"/>
                  </a:cubicBezTo>
                  <a:cubicBezTo>
                    <a:pt x="100459" y="87809"/>
                    <a:pt x="99417" y="88851"/>
                    <a:pt x="97334" y="88851"/>
                  </a:cubicBezTo>
                  <a:lnTo>
                    <a:pt x="71884" y="88851"/>
                  </a:lnTo>
                  <a:cubicBezTo>
                    <a:pt x="69801" y="88851"/>
                    <a:pt x="68759" y="87809"/>
                    <a:pt x="68759" y="85725"/>
                  </a:cubicBezTo>
                  <a:cubicBezTo>
                    <a:pt x="68759" y="83642"/>
                    <a:pt x="69801" y="82600"/>
                    <a:pt x="71884" y="82600"/>
                  </a:cubicBezTo>
                  <a:close/>
                  <a:moveTo>
                    <a:pt x="55811" y="60276"/>
                  </a:moveTo>
                  <a:cubicBezTo>
                    <a:pt x="50453" y="60276"/>
                    <a:pt x="47774" y="63252"/>
                    <a:pt x="47774" y="69205"/>
                  </a:cubicBezTo>
                  <a:lnTo>
                    <a:pt x="47774" y="152251"/>
                  </a:lnTo>
                  <a:cubicBezTo>
                    <a:pt x="47774" y="158502"/>
                    <a:pt x="50453" y="161627"/>
                    <a:pt x="55811" y="161627"/>
                  </a:cubicBezTo>
                  <a:lnTo>
                    <a:pt x="78135" y="161627"/>
                  </a:lnTo>
                  <a:cubicBezTo>
                    <a:pt x="79623" y="161627"/>
                    <a:pt x="81112" y="162372"/>
                    <a:pt x="82600" y="163860"/>
                  </a:cubicBezTo>
                  <a:cubicBezTo>
                    <a:pt x="83790" y="164753"/>
                    <a:pt x="84386" y="166241"/>
                    <a:pt x="84386" y="168325"/>
                  </a:cubicBezTo>
                  <a:lnTo>
                    <a:pt x="83939" y="185738"/>
                  </a:lnTo>
                  <a:lnTo>
                    <a:pt x="115640" y="162967"/>
                  </a:lnTo>
                  <a:cubicBezTo>
                    <a:pt x="116830" y="162074"/>
                    <a:pt x="118021" y="161627"/>
                    <a:pt x="119212" y="161627"/>
                  </a:cubicBezTo>
                  <a:lnTo>
                    <a:pt x="183059" y="161627"/>
                  </a:lnTo>
                  <a:cubicBezTo>
                    <a:pt x="185738" y="161627"/>
                    <a:pt x="188193" y="160734"/>
                    <a:pt x="190426" y="158949"/>
                  </a:cubicBezTo>
                  <a:cubicBezTo>
                    <a:pt x="192658" y="157163"/>
                    <a:pt x="193774" y="154930"/>
                    <a:pt x="193774" y="152251"/>
                  </a:cubicBezTo>
                  <a:lnTo>
                    <a:pt x="193774" y="69205"/>
                  </a:lnTo>
                  <a:cubicBezTo>
                    <a:pt x="193774" y="66824"/>
                    <a:pt x="192658" y="64740"/>
                    <a:pt x="190426" y="62954"/>
                  </a:cubicBezTo>
                  <a:cubicBezTo>
                    <a:pt x="188193" y="61168"/>
                    <a:pt x="185738" y="60276"/>
                    <a:pt x="183059" y="60276"/>
                  </a:cubicBezTo>
                  <a:close/>
                  <a:moveTo>
                    <a:pt x="55811" y="47327"/>
                  </a:moveTo>
                  <a:lnTo>
                    <a:pt x="183059" y="47327"/>
                  </a:lnTo>
                  <a:cubicBezTo>
                    <a:pt x="189310" y="47327"/>
                    <a:pt x="194742" y="49485"/>
                    <a:pt x="199355" y="53801"/>
                  </a:cubicBezTo>
                  <a:cubicBezTo>
                    <a:pt x="203969" y="58117"/>
                    <a:pt x="206276" y="63252"/>
                    <a:pt x="206276" y="69205"/>
                  </a:cubicBezTo>
                  <a:lnTo>
                    <a:pt x="206276" y="152251"/>
                  </a:lnTo>
                  <a:cubicBezTo>
                    <a:pt x="206276" y="158204"/>
                    <a:pt x="203895" y="163413"/>
                    <a:pt x="199132" y="167878"/>
                  </a:cubicBezTo>
                  <a:cubicBezTo>
                    <a:pt x="194370" y="172343"/>
                    <a:pt x="189012" y="174576"/>
                    <a:pt x="183059" y="174576"/>
                  </a:cubicBezTo>
                  <a:lnTo>
                    <a:pt x="121444" y="174576"/>
                  </a:lnTo>
                  <a:lnTo>
                    <a:pt x="80814" y="203597"/>
                  </a:lnTo>
                  <a:cubicBezTo>
                    <a:pt x="79623" y="204192"/>
                    <a:pt x="78433" y="204490"/>
                    <a:pt x="77242" y="204490"/>
                  </a:cubicBezTo>
                  <a:cubicBezTo>
                    <a:pt x="76051" y="204490"/>
                    <a:pt x="75158" y="204341"/>
                    <a:pt x="74563" y="204044"/>
                  </a:cubicBezTo>
                  <a:cubicBezTo>
                    <a:pt x="72182" y="202555"/>
                    <a:pt x="70991" y="200620"/>
                    <a:pt x="70991" y="198239"/>
                  </a:cubicBezTo>
                  <a:lnTo>
                    <a:pt x="71438" y="174576"/>
                  </a:lnTo>
                  <a:lnTo>
                    <a:pt x="55811" y="174576"/>
                  </a:lnTo>
                  <a:cubicBezTo>
                    <a:pt x="49858" y="174576"/>
                    <a:pt x="44872" y="172418"/>
                    <a:pt x="40854" y="168102"/>
                  </a:cubicBezTo>
                  <a:cubicBezTo>
                    <a:pt x="36835" y="163785"/>
                    <a:pt x="34826" y="158502"/>
                    <a:pt x="34826" y="152251"/>
                  </a:cubicBezTo>
                  <a:lnTo>
                    <a:pt x="34826" y="69205"/>
                  </a:lnTo>
                  <a:cubicBezTo>
                    <a:pt x="34826" y="63252"/>
                    <a:pt x="36835" y="58117"/>
                    <a:pt x="40854" y="53801"/>
                  </a:cubicBezTo>
                  <a:cubicBezTo>
                    <a:pt x="44872" y="49485"/>
                    <a:pt x="49858" y="47327"/>
                    <a:pt x="55811" y="47327"/>
                  </a:cubicBezTo>
                  <a:close/>
                  <a:moveTo>
                    <a:pt x="20538" y="0"/>
                  </a:moveTo>
                  <a:lnTo>
                    <a:pt x="148233" y="0"/>
                  </a:lnTo>
                  <a:cubicBezTo>
                    <a:pt x="154484" y="0"/>
                    <a:pt x="159916" y="2084"/>
                    <a:pt x="164530" y="6251"/>
                  </a:cubicBezTo>
                  <a:cubicBezTo>
                    <a:pt x="169143" y="10418"/>
                    <a:pt x="171450" y="15478"/>
                    <a:pt x="171450" y="21431"/>
                  </a:cubicBezTo>
                  <a:lnTo>
                    <a:pt x="171450" y="25450"/>
                  </a:lnTo>
                  <a:cubicBezTo>
                    <a:pt x="171450" y="26938"/>
                    <a:pt x="170855" y="28352"/>
                    <a:pt x="169664" y="29691"/>
                  </a:cubicBezTo>
                  <a:cubicBezTo>
                    <a:pt x="168474" y="31031"/>
                    <a:pt x="166985" y="31701"/>
                    <a:pt x="165199" y="31701"/>
                  </a:cubicBezTo>
                  <a:cubicBezTo>
                    <a:pt x="163413" y="31701"/>
                    <a:pt x="161851" y="31031"/>
                    <a:pt x="160511" y="29691"/>
                  </a:cubicBezTo>
                  <a:cubicBezTo>
                    <a:pt x="159172" y="28352"/>
                    <a:pt x="158502" y="26938"/>
                    <a:pt x="158502" y="25450"/>
                  </a:cubicBezTo>
                  <a:lnTo>
                    <a:pt x="158502" y="21431"/>
                  </a:lnTo>
                  <a:cubicBezTo>
                    <a:pt x="158502" y="19050"/>
                    <a:pt x="157460" y="16967"/>
                    <a:pt x="155377" y="15181"/>
                  </a:cubicBezTo>
                  <a:cubicBezTo>
                    <a:pt x="153293" y="13395"/>
                    <a:pt x="150912" y="12502"/>
                    <a:pt x="148233" y="12502"/>
                  </a:cubicBezTo>
                  <a:lnTo>
                    <a:pt x="20538" y="12502"/>
                  </a:lnTo>
                  <a:cubicBezTo>
                    <a:pt x="15181" y="12502"/>
                    <a:pt x="12502" y="15478"/>
                    <a:pt x="12502" y="21431"/>
                  </a:cubicBezTo>
                  <a:lnTo>
                    <a:pt x="12502" y="104477"/>
                  </a:lnTo>
                  <a:cubicBezTo>
                    <a:pt x="12502" y="107156"/>
                    <a:pt x="13246" y="109240"/>
                    <a:pt x="14734" y="110728"/>
                  </a:cubicBezTo>
                  <a:cubicBezTo>
                    <a:pt x="17711" y="113407"/>
                    <a:pt x="17860" y="116384"/>
                    <a:pt x="15181" y="119658"/>
                  </a:cubicBezTo>
                  <a:cubicBezTo>
                    <a:pt x="13692" y="121146"/>
                    <a:pt x="12055" y="121890"/>
                    <a:pt x="10269" y="121890"/>
                  </a:cubicBezTo>
                  <a:cubicBezTo>
                    <a:pt x="8781" y="121890"/>
                    <a:pt x="7442" y="121295"/>
                    <a:pt x="6251" y="120104"/>
                  </a:cubicBezTo>
                  <a:cubicBezTo>
                    <a:pt x="2084" y="116235"/>
                    <a:pt x="0" y="111026"/>
                    <a:pt x="0" y="104477"/>
                  </a:cubicBezTo>
                  <a:lnTo>
                    <a:pt x="0" y="21431"/>
                  </a:lnTo>
                  <a:cubicBezTo>
                    <a:pt x="0" y="15478"/>
                    <a:pt x="1935" y="10418"/>
                    <a:pt x="5804" y="6251"/>
                  </a:cubicBezTo>
                  <a:cubicBezTo>
                    <a:pt x="9674" y="2084"/>
                    <a:pt x="14585" y="0"/>
                    <a:pt x="20538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06272" y="3033003"/>
            <a:ext cx="1217004" cy="1217004"/>
            <a:chOff x="6906272" y="3167167"/>
            <a:chExt cx="1217004" cy="1217004"/>
          </a:xfrm>
        </p:grpSpPr>
        <p:sp>
          <p:nvSpPr>
            <p:cNvPr id="6" name="Oval 7"/>
            <p:cNvSpPr/>
            <p:nvPr/>
          </p:nvSpPr>
          <p:spPr>
            <a:xfrm>
              <a:off x="6906272" y="3167167"/>
              <a:ext cx="1217004" cy="1217004"/>
            </a:xfrm>
            <a:prstGeom prst="ellipse">
              <a:avLst/>
            </a:prstGeom>
            <a:solidFill>
              <a:srgbClr val="1B4402">
                <a:alpha val="73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3" name="Freeform 46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7286208" y="3594767"/>
              <a:ext cx="413874" cy="413874"/>
            </a:xfrm>
            <a:custGeom>
              <a:avLst/>
              <a:gdLst/>
              <a:ahLst/>
              <a:cxnLst/>
              <a:rect l="l" t="t" r="r" b="b"/>
              <a:pathLst>
                <a:path w="203597" h="203597">
                  <a:moveTo>
                    <a:pt x="30249" y="120104"/>
                  </a:moveTo>
                  <a:cubicBezTo>
                    <a:pt x="30919" y="120402"/>
                    <a:pt x="31402" y="121146"/>
                    <a:pt x="31700" y="122336"/>
                  </a:cubicBezTo>
                  <a:cubicBezTo>
                    <a:pt x="36165" y="136029"/>
                    <a:pt x="44202" y="147339"/>
                    <a:pt x="55810" y="156269"/>
                  </a:cubicBezTo>
                  <a:cubicBezTo>
                    <a:pt x="57596" y="157460"/>
                    <a:pt x="57894" y="158948"/>
                    <a:pt x="56703" y="160734"/>
                  </a:cubicBezTo>
                  <a:cubicBezTo>
                    <a:pt x="55810" y="161627"/>
                    <a:pt x="54917" y="162073"/>
                    <a:pt x="54024" y="162073"/>
                  </a:cubicBezTo>
                  <a:cubicBezTo>
                    <a:pt x="53429" y="162073"/>
                    <a:pt x="52834" y="161776"/>
                    <a:pt x="52238" y="161180"/>
                  </a:cubicBezTo>
                  <a:cubicBezTo>
                    <a:pt x="39141" y="151358"/>
                    <a:pt x="30361" y="139005"/>
                    <a:pt x="25896" y="124122"/>
                  </a:cubicBezTo>
                  <a:cubicBezTo>
                    <a:pt x="24705" y="122336"/>
                    <a:pt x="25300" y="121146"/>
                    <a:pt x="27682" y="120550"/>
                  </a:cubicBezTo>
                  <a:cubicBezTo>
                    <a:pt x="28724" y="119955"/>
                    <a:pt x="29579" y="119806"/>
                    <a:pt x="30249" y="120104"/>
                  </a:cubicBezTo>
                  <a:close/>
                  <a:moveTo>
                    <a:pt x="25449" y="98673"/>
                  </a:moveTo>
                  <a:cubicBezTo>
                    <a:pt x="27533" y="98673"/>
                    <a:pt x="28575" y="99714"/>
                    <a:pt x="28575" y="101798"/>
                  </a:cubicBezTo>
                  <a:cubicBezTo>
                    <a:pt x="28575" y="104179"/>
                    <a:pt x="28724" y="106114"/>
                    <a:pt x="29021" y="107602"/>
                  </a:cubicBezTo>
                  <a:cubicBezTo>
                    <a:pt x="29021" y="109686"/>
                    <a:pt x="27979" y="110728"/>
                    <a:pt x="25896" y="110728"/>
                  </a:cubicBezTo>
                  <a:lnTo>
                    <a:pt x="25449" y="110728"/>
                  </a:lnTo>
                  <a:cubicBezTo>
                    <a:pt x="23961" y="110728"/>
                    <a:pt x="22919" y="109835"/>
                    <a:pt x="22324" y="108049"/>
                  </a:cubicBezTo>
                  <a:lnTo>
                    <a:pt x="22324" y="101798"/>
                  </a:lnTo>
                  <a:cubicBezTo>
                    <a:pt x="22324" y="99714"/>
                    <a:pt x="23366" y="98673"/>
                    <a:pt x="25449" y="98673"/>
                  </a:cubicBezTo>
                  <a:close/>
                  <a:moveTo>
                    <a:pt x="36611" y="41076"/>
                  </a:moveTo>
                  <a:cubicBezTo>
                    <a:pt x="20538" y="58043"/>
                    <a:pt x="12501" y="78283"/>
                    <a:pt x="12501" y="101798"/>
                  </a:cubicBezTo>
                  <a:cubicBezTo>
                    <a:pt x="12501" y="126206"/>
                    <a:pt x="21282" y="147191"/>
                    <a:pt x="38844" y="164752"/>
                  </a:cubicBezTo>
                  <a:cubicBezTo>
                    <a:pt x="56406" y="182314"/>
                    <a:pt x="77390" y="191095"/>
                    <a:pt x="101798" y="191095"/>
                  </a:cubicBezTo>
                  <a:cubicBezTo>
                    <a:pt x="125313" y="191095"/>
                    <a:pt x="145628" y="183058"/>
                    <a:pt x="162743" y="166985"/>
                  </a:cubicBezTo>
                  <a:cubicBezTo>
                    <a:pt x="179858" y="150911"/>
                    <a:pt x="189160" y="131117"/>
                    <a:pt x="190649" y="107602"/>
                  </a:cubicBezTo>
                  <a:cubicBezTo>
                    <a:pt x="190946" y="106709"/>
                    <a:pt x="191095" y="104923"/>
                    <a:pt x="191095" y="102245"/>
                  </a:cubicBezTo>
                  <a:lnTo>
                    <a:pt x="101798" y="104923"/>
                  </a:lnTo>
                  <a:lnTo>
                    <a:pt x="100459" y="104923"/>
                  </a:lnTo>
                  <a:lnTo>
                    <a:pt x="100459" y="104477"/>
                  </a:lnTo>
                  <a:cubicBezTo>
                    <a:pt x="100161" y="104477"/>
                    <a:pt x="99863" y="104328"/>
                    <a:pt x="99566" y="104030"/>
                  </a:cubicBezTo>
                  <a:close/>
                  <a:moveTo>
                    <a:pt x="165199" y="39290"/>
                  </a:moveTo>
                  <a:lnTo>
                    <a:pt x="109388" y="98226"/>
                  </a:lnTo>
                  <a:lnTo>
                    <a:pt x="190649" y="95994"/>
                  </a:lnTo>
                  <a:cubicBezTo>
                    <a:pt x="189160" y="73670"/>
                    <a:pt x="180677" y="54768"/>
                    <a:pt x="165199" y="39290"/>
                  </a:cubicBezTo>
                  <a:close/>
                  <a:moveTo>
                    <a:pt x="101798" y="12501"/>
                  </a:moveTo>
                  <a:cubicBezTo>
                    <a:pt x="78283" y="12501"/>
                    <a:pt x="58043" y="20538"/>
                    <a:pt x="41076" y="36611"/>
                  </a:cubicBezTo>
                  <a:lnTo>
                    <a:pt x="101798" y="97333"/>
                  </a:lnTo>
                  <a:lnTo>
                    <a:pt x="160734" y="34825"/>
                  </a:lnTo>
                  <a:cubicBezTo>
                    <a:pt x="156567" y="31551"/>
                    <a:pt x="153590" y="29319"/>
                    <a:pt x="151804" y="28128"/>
                  </a:cubicBezTo>
                  <a:cubicBezTo>
                    <a:pt x="136922" y="17710"/>
                    <a:pt x="120253" y="12501"/>
                    <a:pt x="101798" y="12501"/>
                  </a:cubicBezTo>
                  <a:close/>
                  <a:moveTo>
                    <a:pt x="101798" y="0"/>
                  </a:moveTo>
                  <a:cubicBezTo>
                    <a:pt x="122932" y="0"/>
                    <a:pt x="141982" y="5804"/>
                    <a:pt x="158948" y="17412"/>
                  </a:cubicBezTo>
                  <a:cubicBezTo>
                    <a:pt x="172938" y="26937"/>
                    <a:pt x="183877" y="39141"/>
                    <a:pt x="191765" y="54024"/>
                  </a:cubicBezTo>
                  <a:cubicBezTo>
                    <a:pt x="199653" y="68907"/>
                    <a:pt x="203597" y="84832"/>
                    <a:pt x="203597" y="101798"/>
                  </a:cubicBezTo>
                  <a:lnTo>
                    <a:pt x="203597" y="108942"/>
                  </a:lnTo>
                  <a:cubicBezTo>
                    <a:pt x="201811" y="135433"/>
                    <a:pt x="191095" y="157832"/>
                    <a:pt x="171450" y="176138"/>
                  </a:cubicBezTo>
                  <a:cubicBezTo>
                    <a:pt x="151804" y="194444"/>
                    <a:pt x="128587" y="203597"/>
                    <a:pt x="101798" y="203597"/>
                  </a:cubicBezTo>
                  <a:cubicBezTo>
                    <a:pt x="73818" y="203597"/>
                    <a:pt x="49857" y="193625"/>
                    <a:pt x="29914" y="173682"/>
                  </a:cubicBezTo>
                  <a:cubicBezTo>
                    <a:pt x="9971" y="153739"/>
                    <a:pt x="0" y="129778"/>
                    <a:pt x="0" y="101798"/>
                  </a:cubicBezTo>
                  <a:cubicBezTo>
                    <a:pt x="0" y="73818"/>
                    <a:pt x="9971" y="49857"/>
                    <a:pt x="29914" y="29914"/>
                  </a:cubicBezTo>
                  <a:cubicBezTo>
                    <a:pt x="49857" y="9971"/>
                    <a:pt x="73818" y="0"/>
                    <a:pt x="1017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57192" y="2309155"/>
            <a:ext cx="1217004" cy="1217004"/>
            <a:chOff x="6157192" y="2443319"/>
            <a:chExt cx="1217004" cy="1217004"/>
          </a:xfrm>
        </p:grpSpPr>
        <p:sp>
          <p:nvSpPr>
            <p:cNvPr id="17" name="Oval 6"/>
            <p:cNvSpPr/>
            <p:nvPr/>
          </p:nvSpPr>
          <p:spPr>
            <a:xfrm>
              <a:off x="6157192" y="2443319"/>
              <a:ext cx="1217004" cy="1217004"/>
            </a:xfrm>
            <a:prstGeom prst="ellipse">
              <a:avLst/>
            </a:prstGeom>
            <a:solidFill>
              <a:srgbClr val="ADE06A">
                <a:alpha val="9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4" name="Freeform 48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6555286" y="2864553"/>
              <a:ext cx="412314" cy="413874"/>
            </a:xfrm>
            <a:custGeom>
              <a:avLst/>
              <a:gdLst/>
              <a:ahLst/>
              <a:cxnLst/>
              <a:rect l="l" t="t" r="r" b="b"/>
              <a:pathLst>
                <a:path w="204608" h="205382">
                  <a:moveTo>
                    <a:pt x="46881" y="32147"/>
                  </a:moveTo>
                  <a:cubicBezTo>
                    <a:pt x="48667" y="31254"/>
                    <a:pt x="50155" y="31551"/>
                    <a:pt x="51346" y="33039"/>
                  </a:cubicBezTo>
                  <a:cubicBezTo>
                    <a:pt x="52536" y="34825"/>
                    <a:pt x="52239" y="36314"/>
                    <a:pt x="50453" y="37504"/>
                  </a:cubicBezTo>
                  <a:cubicBezTo>
                    <a:pt x="37356" y="45541"/>
                    <a:pt x="30807" y="57298"/>
                    <a:pt x="30807" y="72777"/>
                  </a:cubicBezTo>
                  <a:cubicBezTo>
                    <a:pt x="30807" y="74860"/>
                    <a:pt x="29766" y="75902"/>
                    <a:pt x="27682" y="75902"/>
                  </a:cubicBezTo>
                  <a:cubicBezTo>
                    <a:pt x="25599" y="75902"/>
                    <a:pt x="24557" y="74860"/>
                    <a:pt x="24557" y="72777"/>
                  </a:cubicBezTo>
                  <a:cubicBezTo>
                    <a:pt x="24557" y="54917"/>
                    <a:pt x="31998" y="41374"/>
                    <a:pt x="46881" y="32147"/>
                  </a:cubicBezTo>
                  <a:close/>
                  <a:moveTo>
                    <a:pt x="61168" y="25896"/>
                  </a:moveTo>
                  <a:cubicBezTo>
                    <a:pt x="63252" y="25300"/>
                    <a:pt x="64591" y="26045"/>
                    <a:pt x="65187" y="28128"/>
                  </a:cubicBezTo>
                  <a:cubicBezTo>
                    <a:pt x="65782" y="30212"/>
                    <a:pt x="65038" y="31551"/>
                    <a:pt x="62954" y="32147"/>
                  </a:cubicBezTo>
                  <a:cubicBezTo>
                    <a:pt x="62657" y="32147"/>
                    <a:pt x="62136" y="32221"/>
                    <a:pt x="61392" y="32370"/>
                  </a:cubicBezTo>
                  <a:cubicBezTo>
                    <a:pt x="60648" y="32519"/>
                    <a:pt x="60127" y="32742"/>
                    <a:pt x="59829" y="33039"/>
                  </a:cubicBezTo>
                  <a:lnTo>
                    <a:pt x="58936" y="33039"/>
                  </a:lnTo>
                  <a:cubicBezTo>
                    <a:pt x="57448" y="33039"/>
                    <a:pt x="56406" y="32295"/>
                    <a:pt x="55811" y="30807"/>
                  </a:cubicBezTo>
                  <a:cubicBezTo>
                    <a:pt x="55215" y="29319"/>
                    <a:pt x="55811" y="27979"/>
                    <a:pt x="57597" y="26789"/>
                  </a:cubicBezTo>
                  <a:cubicBezTo>
                    <a:pt x="58787" y="26789"/>
                    <a:pt x="59978" y="26491"/>
                    <a:pt x="61168" y="25896"/>
                  </a:cubicBezTo>
                  <a:close/>
                  <a:moveTo>
                    <a:pt x="72331" y="12948"/>
                  </a:moveTo>
                  <a:cubicBezTo>
                    <a:pt x="55959" y="12948"/>
                    <a:pt x="41895" y="18752"/>
                    <a:pt x="30138" y="30361"/>
                  </a:cubicBezTo>
                  <a:cubicBezTo>
                    <a:pt x="18380" y="41969"/>
                    <a:pt x="12502" y="55959"/>
                    <a:pt x="12502" y="72330"/>
                  </a:cubicBezTo>
                  <a:cubicBezTo>
                    <a:pt x="12502" y="88999"/>
                    <a:pt x="18380" y="103138"/>
                    <a:pt x="30138" y="114746"/>
                  </a:cubicBezTo>
                  <a:cubicBezTo>
                    <a:pt x="41895" y="126355"/>
                    <a:pt x="55959" y="132159"/>
                    <a:pt x="72331" y="132159"/>
                  </a:cubicBezTo>
                  <a:cubicBezTo>
                    <a:pt x="82451" y="132159"/>
                    <a:pt x="91678" y="129778"/>
                    <a:pt x="100013" y="125015"/>
                  </a:cubicBezTo>
                  <a:cubicBezTo>
                    <a:pt x="102691" y="123527"/>
                    <a:pt x="105222" y="123973"/>
                    <a:pt x="107603" y="126355"/>
                  </a:cubicBezTo>
                  <a:lnTo>
                    <a:pt x="132606" y="151358"/>
                  </a:lnTo>
                  <a:lnTo>
                    <a:pt x="134838" y="149572"/>
                  </a:lnTo>
                  <a:cubicBezTo>
                    <a:pt x="137517" y="148084"/>
                    <a:pt x="140047" y="148232"/>
                    <a:pt x="142429" y="150018"/>
                  </a:cubicBezTo>
                  <a:lnTo>
                    <a:pt x="150912" y="157162"/>
                  </a:lnTo>
                  <a:cubicBezTo>
                    <a:pt x="153293" y="159543"/>
                    <a:pt x="153740" y="161925"/>
                    <a:pt x="152251" y="164306"/>
                  </a:cubicBezTo>
                  <a:lnTo>
                    <a:pt x="150465" y="169217"/>
                  </a:lnTo>
                  <a:lnTo>
                    <a:pt x="157609" y="176361"/>
                  </a:lnTo>
                  <a:lnTo>
                    <a:pt x="167878" y="177254"/>
                  </a:lnTo>
                  <a:cubicBezTo>
                    <a:pt x="170259" y="177254"/>
                    <a:pt x="172045" y="178593"/>
                    <a:pt x="173236" y="181272"/>
                  </a:cubicBezTo>
                  <a:lnTo>
                    <a:pt x="176808" y="191541"/>
                  </a:lnTo>
                  <a:lnTo>
                    <a:pt x="191542" y="187970"/>
                  </a:lnTo>
                  <a:lnTo>
                    <a:pt x="189309" y="169217"/>
                  </a:lnTo>
                  <a:lnTo>
                    <a:pt x="126802" y="106263"/>
                  </a:lnTo>
                  <a:cubicBezTo>
                    <a:pt x="124420" y="103882"/>
                    <a:pt x="123974" y="101500"/>
                    <a:pt x="125462" y="99119"/>
                  </a:cubicBezTo>
                  <a:cubicBezTo>
                    <a:pt x="129629" y="91082"/>
                    <a:pt x="131713" y="82153"/>
                    <a:pt x="131713" y="72330"/>
                  </a:cubicBezTo>
                  <a:cubicBezTo>
                    <a:pt x="131713" y="55959"/>
                    <a:pt x="125909" y="41969"/>
                    <a:pt x="114300" y="30361"/>
                  </a:cubicBezTo>
                  <a:cubicBezTo>
                    <a:pt x="102691" y="18752"/>
                    <a:pt x="88702" y="12948"/>
                    <a:pt x="72331" y="12948"/>
                  </a:cubicBezTo>
                  <a:close/>
                  <a:moveTo>
                    <a:pt x="72331" y="0"/>
                  </a:moveTo>
                  <a:cubicBezTo>
                    <a:pt x="92274" y="0"/>
                    <a:pt x="109314" y="7069"/>
                    <a:pt x="123453" y="21208"/>
                  </a:cubicBezTo>
                  <a:cubicBezTo>
                    <a:pt x="137592" y="35346"/>
                    <a:pt x="144661" y="52387"/>
                    <a:pt x="144661" y="72330"/>
                  </a:cubicBezTo>
                  <a:cubicBezTo>
                    <a:pt x="144661" y="81260"/>
                    <a:pt x="142726" y="90636"/>
                    <a:pt x="138857" y="100459"/>
                  </a:cubicBezTo>
                  <a:lnTo>
                    <a:pt x="200025" y="161627"/>
                  </a:lnTo>
                  <a:cubicBezTo>
                    <a:pt x="201216" y="162818"/>
                    <a:pt x="201811" y="164157"/>
                    <a:pt x="201811" y="165645"/>
                  </a:cubicBezTo>
                  <a:lnTo>
                    <a:pt x="204490" y="192434"/>
                  </a:lnTo>
                  <a:cubicBezTo>
                    <a:pt x="205085" y="196304"/>
                    <a:pt x="203448" y="198536"/>
                    <a:pt x="199579" y="199132"/>
                  </a:cubicBezTo>
                  <a:lnTo>
                    <a:pt x="174129" y="204936"/>
                  </a:lnTo>
                  <a:cubicBezTo>
                    <a:pt x="173831" y="205234"/>
                    <a:pt x="173385" y="205382"/>
                    <a:pt x="172790" y="205382"/>
                  </a:cubicBezTo>
                  <a:cubicBezTo>
                    <a:pt x="169515" y="205382"/>
                    <a:pt x="167432" y="203894"/>
                    <a:pt x="166539" y="200918"/>
                  </a:cubicBezTo>
                  <a:lnTo>
                    <a:pt x="162967" y="189309"/>
                  </a:lnTo>
                  <a:lnTo>
                    <a:pt x="154484" y="188863"/>
                  </a:lnTo>
                  <a:cubicBezTo>
                    <a:pt x="152698" y="188863"/>
                    <a:pt x="151358" y="188267"/>
                    <a:pt x="150465" y="187077"/>
                  </a:cubicBezTo>
                  <a:lnTo>
                    <a:pt x="138410" y="175022"/>
                  </a:lnTo>
                  <a:cubicBezTo>
                    <a:pt x="136624" y="173236"/>
                    <a:pt x="136178" y="170854"/>
                    <a:pt x="137071" y="167878"/>
                  </a:cubicBezTo>
                  <a:lnTo>
                    <a:pt x="138857" y="163859"/>
                  </a:lnTo>
                  <a:lnTo>
                    <a:pt x="137964" y="162966"/>
                  </a:lnTo>
                  <a:lnTo>
                    <a:pt x="135731" y="164752"/>
                  </a:lnTo>
                  <a:cubicBezTo>
                    <a:pt x="132755" y="166538"/>
                    <a:pt x="129927" y="166390"/>
                    <a:pt x="127248" y="164306"/>
                  </a:cubicBezTo>
                  <a:lnTo>
                    <a:pt x="101799" y="138410"/>
                  </a:lnTo>
                  <a:cubicBezTo>
                    <a:pt x="91976" y="142577"/>
                    <a:pt x="82153" y="144661"/>
                    <a:pt x="72331" y="144661"/>
                  </a:cubicBezTo>
                  <a:cubicBezTo>
                    <a:pt x="52388" y="144661"/>
                    <a:pt x="35347" y="137666"/>
                    <a:pt x="21208" y="123676"/>
                  </a:cubicBezTo>
                  <a:cubicBezTo>
                    <a:pt x="7069" y="109686"/>
                    <a:pt x="0" y="92571"/>
                    <a:pt x="0" y="72330"/>
                  </a:cubicBezTo>
                  <a:cubicBezTo>
                    <a:pt x="0" y="52387"/>
                    <a:pt x="7069" y="35346"/>
                    <a:pt x="21208" y="21208"/>
                  </a:cubicBezTo>
                  <a:cubicBezTo>
                    <a:pt x="35347" y="7069"/>
                    <a:pt x="52388" y="0"/>
                    <a:pt x="7233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91108" y="3009841"/>
            <a:ext cx="1217004" cy="1217004"/>
            <a:chOff x="4191108" y="3144005"/>
            <a:chExt cx="1217004" cy="1217004"/>
          </a:xfrm>
        </p:grpSpPr>
        <p:sp>
          <p:nvSpPr>
            <p:cNvPr id="31" name="Oval 4"/>
            <p:cNvSpPr/>
            <p:nvPr/>
          </p:nvSpPr>
          <p:spPr>
            <a:xfrm>
              <a:off x="4191108" y="3144005"/>
              <a:ext cx="1217004" cy="1217004"/>
            </a:xfrm>
            <a:prstGeom prst="ellipse">
              <a:avLst/>
            </a:prstGeom>
            <a:solidFill>
              <a:srgbClr val="0DB7A3">
                <a:alpha val="9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55" name="Freeform 50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4598555" y="3519027"/>
              <a:ext cx="411197" cy="405854"/>
            </a:xfrm>
            <a:custGeom>
              <a:avLst/>
              <a:gdLst/>
              <a:ahLst/>
              <a:cxnLst/>
              <a:rect l="l" t="t" r="r" b="b"/>
              <a:pathLst>
                <a:path w="206276" h="203596">
                  <a:moveTo>
                    <a:pt x="95548" y="108049"/>
                  </a:moveTo>
                  <a:cubicBezTo>
                    <a:pt x="93762" y="108049"/>
                    <a:pt x="92199" y="108719"/>
                    <a:pt x="90860" y="110058"/>
                  </a:cubicBezTo>
                  <a:cubicBezTo>
                    <a:pt x="89520" y="111397"/>
                    <a:pt x="88850" y="112960"/>
                    <a:pt x="88850" y="114746"/>
                  </a:cubicBezTo>
                  <a:lnTo>
                    <a:pt x="88850" y="129927"/>
                  </a:lnTo>
                  <a:cubicBezTo>
                    <a:pt x="88850" y="134391"/>
                    <a:pt x="91083" y="136624"/>
                    <a:pt x="95548" y="136624"/>
                  </a:cubicBezTo>
                  <a:lnTo>
                    <a:pt x="110728" y="136624"/>
                  </a:lnTo>
                  <a:cubicBezTo>
                    <a:pt x="115193" y="136624"/>
                    <a:pt x="117426" y="134391"/>
                    <a:pt x="117426" y="129927"/>
                  </a:cubicBezTo>
                  <a:lnTo>
                    <a:pt x="117426" y="114746"/>
                  </a:lnTo>
                  <a:cubicBezTo>
                    <a:pt x="117426" y="112960"/>
                    <a:pt x="116756" y="111397"/>
                    <a:pt x="115416" y="110058"/>
                  </a:cubicBezTo>
                  <a:cubicBezTo>
                    <a:pt x="114077" y="108719"/>
                    <a:pt x="112514" y="108049"/>
                    <a:pt x="110728" y="108049"/>
                  </a:cubicBezTo>
                  <a:close/>
                  <a:moveTo>
                    <a:pt x="21878" y="54024"/>
                  </a:moveTo>
                  <a:cubicBezTo>
                    <a:pt x="19497" y="54024"/>
                    <a:pt x="17339" y="54992"/>
                    <a:pt x="15404" y="56926"/>
                  </a:cubicBezTo>
                  <a:cubicBezTo>
                    <a:pt x="13469" y="58861"/>
                    <a:pt x="12502" y="61019"/>
                    <a:pt x="12502" y="63400"/>
                  </a:cubicBezTo>
                  <a:lnTo>
                    <a:pt x="12502" y="117871"/>
                  </a:lnTo>
                  <a:lnTo>
                    <a:pt x="22771" y="117871"/>
                  </a:lnTo>
                  <a:cubicBezTo>
                    <a:pt x="24854" y="117871"/>
                    <a:pt x="25896" y="118913"/>
                    <a:pt x="25896" y="120997"/>
                  </a:cubicBezTo>
                  <a:cubicBezTo>
                    <a:pt x="25896" y="123080"/>
                    <a:pt x="24854" y="124122"/>
                    <a:pt x="22771" y="124122"/>
                  </a:cubicBezTo>
                  <a:lnTo>
                    <a:pt x="12502" y="124122"/>
                  </a:lnTo>
                  <a:lnTo>
                    <a:pt x="12502" y="181272"/>
                  </a:lnTo>
                  <a:cubicBezTo>
                    <a:pt x="12502" y="183951"/>
                    <a:pt x="13469" y="186184"/>
                    <a:pt x="15404" y="187970"/>
                  </a:cubicBezTo>
                  <a:cubicBezTo>
                    <a:pt x="17339" y="189755"/>
                    <a:pt x="19497" y="190648"/>
                    <a:pt x="21878" y="190648"/>
                  </a:cubicBezTo>
                  <a:lnTo>
                    <a:pt x="184398" y="190648"/>
                  </a:lnTo>
                  <a:cubicBezTo>
                    <a:pt x="186779" y="190648"/>
                    <a:pt x="188937" y="189755"/>
                    <a:pt x="190872" y="187970"/>
                  </a:cubicBezTo>
                  <a:cubicBezTo>
                    <a:pt x="192807" y="186184"/>
                    <a:pt x="193774" y="183951"/>
                    <a:pt x="193774" y="181272"/>
                  </a:cubicBezTo>
                  <a:lnTo>
                    <a:pt x="193774" y="124122"/>
                  </a:lnTo>
                  <a:lnTo>
                    <a:pt x="123676" y="124122"/>
                  </a:lnTo>
                  <a:lnTo>
                    <a:pt x="123676" y="130373"/>
                  </a:lnTo>
                  <a:cubicBezTo>
                    <a:pt x="123676" y="133647"/>
                    <a:pt x="122411" y="136549"/>
                    <a:pt x="119881" y="139079"/>
                  </a:cubicBezTo>
                  <a:cubicBezTo>
                    <a:pt x="117351" y="141610"/>
                    <a:pt x="114300" y="142875"/>
                    <a:pt x="110728" y="142875"/>
                  </a:cubicBezTo>
                  <a:lnTo>
                    <a:pt x="95548" y="142875"/>
                  </a:lnTo>
                  <a:cubicBezTo>
                    <a:pt x="91976" y="142875"/>
                    <a:pt x="88925" y="141610"/>
                    <a:pt x="86395" y="139079"/>
                  </a:cubicBezTo>
                  <a:cubicBezTo>
                    <a:pt x="83865" y="136549"/>
                    <a:pt x="82600" y="133647"/>
                    <a:pt x="82600" y="130373"/>
                  </a:cubicBezTo>
                  <a:lnTo>
                    <a:pt x="82600" y="124122"/>
                  </a:lnTo>
                  <a:lnTo>
                    <a:pt x="41523" y="124122"/>
                  </a:lnTo>
                  <a:cubicBezTo>
                    <a:pt x="39440" y="124122"/>
                    <a:pt x="38398" y="123080"/>
                    <a:pt x="38398" y="120997"/>
                  </a:cubicBezTo>
                  <a:cubicBezTo>
                    <a:pt x="38398" y="118913"/>
                    <a:pt x="39440" y="117871"/>
                    <a:pt x="41523" y="117871"/>
                  </a:cubicBezTo>
                  <a:lnTo>
                    <a:pt x="82600" y="117871"/>
                  </a:lnTo>
                  <a:lnTo>
                    <a:pt x="82600" y="114746"/>
                  </a:lnTo>
                  <a:cubicBezTo>
                    <a:pt x="82600" y="111174"/>
                    <a:pt x="83865" y="108123"/>
                    <a:pt x="86395" y="105593"/>
                  </a:cubicBezTo>
                  <a:cubicBezTo>
                    <a:pt x="88925" y="103063"/>
                    <a:pt x="91976" y="101798"/>
                    <a:pt x="95548" y="101798"/>
                  </a:cubicBezTo>
                  <a:lnTo>
                    <a:pt x="110728" y="101798"/>
                  </a:lnTo>
                  <a:cubicBezTo>
                    <a:pt x="114300" y="101798"/>
                    <a:pt x="117351" y="103063"/>
                    <a:pt x="119881" y="105593"/>
                  </a:cubicBezTo>
                  <a:cubicBezTo>
                    <a:pt x="122411" y="108123"/>
                    <a:pt x="123676" y="111174"/>
                    <a:pt x="123676" y="114746"/>
                  </a:cubicBezTo>
                  <a:lnTo>
                    <a:pt x="123676" y="117871"/>
                  </a:lnTo>
                  <a:lnTo>
                    <a:pt x="193774" y="117871"/>
                  </a:lnTo>
                  <a:lnTo>
                    <a:pt x="193774" y="63400"/>
                  </a:lnTo>
                  <a:cubicBezTo>
                    <a:pt x="193774" y="61019"/>
                    <a:pt x="192807" y="58861"/>
                    <a:pt x="190872" y="56926"/>
                  </a:cubicBezTo>
                  <a:cubicBezTo>
                    <a:pt x="188937" y="54992"/>
                    <a:pt x="186779" y="54024"/>
                    <a:pt x="184398" y="54024"/>
                  </a:cubicBezTo>
                  <a:close/>
                  <a:moveTo>
                    <a:pt x="89743" y="12948"/>
                  </a:moveTo>
                  <a:cubicBezTo>
                    <a:pt x="84981" y="12948"/>
                    <a:pt x="82600" y="15329"/>
                    <a:pt x="82600" y="20091"/>
                  </a:cubicBezTo>
                  <a:lnTo>
                    <a:pt x="82600" y="41523"/>
                  </a:lnTo>
                  <a:lnTo>
                    <a:pt x="123676" y="41523"/>
                  </a:lnTo>
                  <a:lnTo>
                    <a:pt x="123676" y="20091"/>
                  </a:lnTo>
                  <a:cubicBezTo>
                    <a:pt x="123676" y="15329"/>
                    <a:pt x="119807" y="12948"/>
                    <a:pt x="112068" y="12948"/>
                  </a:cubicBezTo>
                  <a:close/>
                  <a:moveTo>
                    <a:pt x="89743" y="0"/>
                  </a:moveTo>
                  <a:lnTo>
                    <a:pt x="115193" y="0"/>
                  </a:lnTo>
                  <a:cubicBezTo>
                    <a:pt x="121742" y="0"/>
                    <a:pt x="126950" y="1860"/>
                    <a:pt x="130820" y="5581"/>
                  </a:cubicBezTo>
                  <a:cubicBezTo>
                    <a:pt x="134690" y="9301"/>
                    <a:pt x="136624" y="14138"/>
                    <a:pt x="136624" y="20091"/>
                  </a:cubicBezTo>
                  <a:lnTo>
                    <a:pt x="136624" y="41523"/>
                  </a:lnTo>
                  <a:lnTo>
                    <a:pt x="184398" y="41523"/>
                  </a:lnTo>
                  <a:cubicBezTo>
                    <a:pt x="190351" y="41523"/>
                    <a:pt x="195486" y="43681"/>
                    <a:pt x="199802" y="47997"/>
                  </a:cubicBezTo>
                  <a:cubicBezTo>
                    <a:pt x="204118" y="52313"/>
                    <a:pt x="206276" y="57447"/>
                    <a:pt x="206276" y="63400"/>
                  </a:cubicBezTo>
                  <a:lnTo>
                    <a:pt x="206276" y="181272"/>
                  </a:lnTo>
                  <a:cubicBezTo>
                    <a:pt x="206276" y="187225"/>
                    <a:pt x="204118" y="192434"/>
                    <a:pt x="199802" y="196899"/>
                  </a:cubicBezTo>
                  <a:cubicBezTo>
                    <a:pt x="195486" y="201364"/>
                    <a:pt x="190351" y="203596"/>
                    <a:pt x="184398" y="203596"/>
                  </a:cubicBezTo>
                  <a:lnTo>
                    <a:pt x="21878" y="203596"/>
                  </a:lnTo>
                  <a:cubicBezTo>
                    <a:pt x="15925" y="203596"/>
                    <a:pt x="10790" y="201364"/>
                    <a:pt x="6474" y="196899"/>
                  </a:cubicBezTo>
                  <a:cubicBezTo>
                    <a:pt x="2158" y="192434"/>
                    <a:pt x="0" y="187225"/>
                    <a:pt x="0" y="181272"/>
                  </a:cubicBezTo>
                  <a:lnTo>
                    <a:pt x="0" y="63400"/>
                  </a:lnTo>
                  <a:cubicBezTo>
                    <a:pt x="0" y="57447"/>
                    <a:pt x="2158" y="52313"/>
                    <a:pt x="6474" y="47997"/>
                  </a:cubicBezTo>
                  <a:cubicBezTo>
                    <a:pt x="10790" y="43681"/>
                    <a:pt x="15925" y="41523"/>
                    <a:pt x="21878" y="41523"/>
                  </a:cubicBezTo>
                  <a:lnTo>
                    <a:pt x="69652" y="41523"/>
                  </a:lnTo>
                  <a:lnTo>
                    <a:pt x="69652" y="20091"/>
                  </a:lnTo>
                  <a:cubicBezTo>
                    <a:pt x="69652" y="14138"/>
                    <a:pt x="71363" y="9301"/>
                    <a:pt x="74786" y="5581"/>
                  </a:cubicBezTo>
                  <a:cubicBezTo>
                    <a:pt x="78209" y="1860"/>
                    <a:pt x="83195" y="0"/>
                    <a:pt x="897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57192" y="3975877"/>
            <a:ext cx="1619832" cy="1619832"/>
            <a:chOff x="6157192" y="4110041"/>
            <a:chExt cx="1619832" cy="1619832"/>
          </a:xfrm>
        </p:grpSpPr>
        <p:sp>
          <p:nvSpPr>
            <p:cNvPr id="26" name="Oval 8"/>
            <p:cNvSpPr/>
            <p:nvPr/>
          </p:nvSpPr>
          <p:spPr>
            <a:xfrm>
              <a:off x="6157192" y="4110041"/>
              <a:ext cx="1619832" cy="1619832"/>
            </a:xfrm>
            <a:prstGeom prst="ellipse">
              <a:avLst/>
            </a:prstGeom>
            <a:solidFill>
              <a:srgbClr val="0DB7A3">
                <a:alpha val="9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687454" y="4698176"/>
              <a:ext cx="515380" cy="513519"/>
              <a:chOff x="5287964" y="2994026"/>
              <a:chExt cx="879475" cy="876300"/>
            </a:xfrm>
            <a:solidFill>
              <a:schemeClr val="bg1"/>
            </a:solidFill>
          </p:grpSpPr>
          <p:sp>
            <p:nvSpPr>
              <p:cNvPr id="57" name="Freeform 75"/>
              <p:cNvSpPr>
                <a:spLocks noEditPoints="1"/>
              </p:cNvSpPr>
              <p:nvPr/>
            </p:nvSpPr>
            <p:spPr bwMode="auto">
              <a:xfrm>
                <a:off x="5287964" y="3076576"/>
                <a:ext cx="796925" cy="793750"/>
              </a:xfrm>
              <a:custGeom>
                <a:avLst/>
                <a:gdLst>
                  <a:gd name="T0" fmla="*/ 105 w 211"/>
                  <a:gd name="T1" fmla="*/ 211 h 211"/>
                  <a:gd name="T2" fmla="*/ 211 w 211"/>
                  <a:gd name="T3" fmla="*/ 106 h 211"/>
                  <a:gd name="T4" fmla="*/ 198 w 211"/>
                  <a:gd name="T5" fmla="*/ 56 h 211"/>
                  <a:gd name="T6" fmla="*/ 196 w 211"/>
                  <a:gd name="T7" fmla="*/ 56 h 211"/>
                  <a:gd name="T8" fmla="*/ 194 w 211"/>
                  <a:gd name="T9" fmla="*/ 56 h 211"/>
                  <a:gd name="T10" fmla="*/ 181 w 211"/>
                  <a:gd name="T11" fmla="*/ 55 h 211"/>
                  <a:gd name="T12" fmla="*/ 171 w 211"/>
                  <a:gd name="T13" fmla="*/ 65 h 211"/>
                  <a:gd name="T14" fmla="*/ 183 w 211"/>
                  <a:gd name="T15" fmla="*/ 106 h 211"/>
                  <a:gd name="T16" fmla="*/ 105 w 211"/>
                  <a:gd name="T17" fmla="*/ 183 h 211"/>
                  <a:gd name="T18" fmla="*/ 28 w 211"/>
                  <a:gd name="T19" fmla="*/ 106 h 211"/>
                  <a:gd name="T20" fmla="*/ 105 w 211"/>
                  <a:gd name="T21" fmla="*/ 28 h 211"/>
                  <a:gd name="T22" fmla="*/ 146 w 211"/>
                  <a:gd name="T23" fmla="*/ 40 h 211"/>
                  <a:gd name="T24" fmla="*/ 155 w 211"/>
                  <a:gd name="T25" fmla="*/ 31 h 211"/>
                  <a:gd name="T26" fmla="*/ 154 w 211"/>
                  <a:gd name="T27" fmla="*/ 16 h 211"/>
                  <a:gd name="T28" fmla="*/ 154 w 211"/>
                  <a:gd name="T29" fmla="*/ 12 h 211"/>
                  <a:gd name="T30" fmla="*/ 105 w 211"/>
                  <a:gd name="T31" fmla="*/ 0 h 211"/>
                  <a:gd name="T32" fmla="*/ 0 w 211"/>
                  <a:gd name="T33" fmla="*/ 106 h 211"/>
                  <a:gd name="T34" fmla="*/ 105 w 211"/>
                  <a:gd name="T35" fmla="*/ 211 h 211"/>
                  <a:gd name="T36" fmla="*/ 105 w 211"/>
                  <a:gd name="T37" fmla="*/ 211 h 211"/>
                  <a:gd name="T38" fmla="*/ 105 w 211"/>
                  <a:gd name="T3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1" h="211">
                    <a:moveTo>
                      <a:pt x="105" y="211"/>
                    </a:move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88"/>
                      <a:pt x="206" y="71"/>
                      <a:pt x="198" y="56"/>
                    </a:cubicBezTo>
                    <a:cubicBezTo>
                      <a:pt x="198" y="56"/>
                      <a:pt x="197" y="56"/>
                      <a:pt x="196" y="56"/>
                    </a:cubicBezTo>
                    <a:cubicBezTo>
                      <a:pt x="195" y="56"/>
                      <a:pt x="195" y="56"/>
                      <a:pt x="194" y="56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9" y="77"/>
                      <a:pt x="183" y="91"/>
                      <a:pt x="183" y="106"/>
                    </a:cubicBezTo>
                    <a:cubicBezTo>
                      <a:pt x="183" y="149"/>
                      <a:pt x="148" y="183"/>
                      <a:pt x="105" y="183"/>
                    </a:cubicBezTo>
                    <a:cubicBezTo>
                      <a:pt x="62" y="183"/>
                      <a:pt x="28" y="149"/>
                      <a:pt x="28" y="106"/>
                    </a:cubicBezTo>
                    <a:cubicBezTo>
                      <a:pt x="28" y="63"/>
                      <a:pt x="62" y="28"/>
                      <a:pt x="105" y="28"/>
                    </a:cubicBezTo>
                    <a:cubicBezTo>
                      <a:pt x="120" y="28"/>
                      <a:pt x="134" y="32"/>
                      <a:pt x="146" y="4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4"/>
                      <a:pt x="154" y="13"/>
                      <a:pt x="154" y="12"/>
                    </a:cubicBezTo>
                    <a:cubicBezTo>
                      <a:pt x="139" y="5"/>
                      <a:pt x="123" y="0"/>
                      <a:pt x="105" y="0"/>
                    </a:cubicBezTo>
                    <a:cubicBezTo>
                      <a:pt x="47" y="0"/>
                      <a:pt x="0" y="48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lose/>
                    <a:moveTo>
                      <a:pt x="105" y="211"/>
                    </a:moveTo>
                    <a:cubicBezTo>
                      <a:pt x="105" y="211"/>
                      <a:pt x="105" y="211"/>
                      <a:pt x="105" y="2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76"/>
              <p:cNvSpPr>
                <a:spLocks noEditPoints="1"/>
              </p:cNvSpPr>
              <p:nvPr/>
            </p:nvSpPr>
            <p:spPr bwMode="auto">
              <a:xfrm>
                <a:off x="5487989" y="3279776"/>
                <a:ext cx="392113" cy="392113"/>
              </a:xfrm>
              <a:custGeom>
                <a:avLst/>
                <a:gdLst>
                  <a:gd name="T0" fmla="*/ 52 w 104"/>
                  <a:gd name="T1" fmla="*/ 25 h 104"/>
                  <a:gd name="T2" fmla="*/ 54 w 104"/>
                  <a:gd name="T3" fmla="*/ 25 h 104"/>
                  <a:gd name="T4" fmla="*/ 74 w 104"/>
                  <a:gd name="T5" fmla="*/ 5 h 104"/>
                  <a:gd name="T6" fmla="*/ 74 w 104"/>
                  <a:gd name="T7" fmla="*/ 5 h 104"/>
                  <a:gd name="T8" fmla="*/ 52 w 104"/>
                  <a:gd name="T9" fmla="*/ 0 h 104"/>
                  <a:gd name="T10" fmla="*/ 0 w 104"/>
                  <a:gd name="T11" fmla="*/ 52 h 104"/>
                  <a:gd name="T12" fmla="*/ 52 w 104"/>
                  <a:gd name="T13" fmla="*/ 104 h 104"/>
                  <a:gd name="T14" fmla="*/ 104 w 104"/>
                  <a:gd name="T15" fmla="*/ 52 h 104"/>
                  <a:gd name="T16" fmla="*/ 99 w 104"/>
                  <a:gd name="T17" fmla="*/ 30 h 104"/>
                  <a:gd name="T18" fmla="*/ 99 w 104"/>
                  <a:gd name="T19" fmla="*/ 30 h 104"/>
                  <a:gd name="T20" fmla="*/ 79 w 104"/>
                  <a:gd name="T21" fmla="*/ 50 h 104"/>
                  <a:gd name="T22" fmla="*/ 79 w 104"/>
                  <a:gd name="T23" fmla="*/ 52 h 104"/>
                  <a:gd name="T24" fmla="*/ 52 w 104"/>
                  <a:gd name="T25" fmla="*/ 79 h 104"/>
                  <a:gd name="T26" fmla="*/ 25 w 104"/>
                  <a:gd name="T27" fmla="*/ 52 h 104"/>
                  <a:gd name="T28" fmla="*/ 52 w 104"/>
                  <a:gd name="T29" fmla="*/ 25 h 104"/>
                  <a:gd name="T30" fmla="*/ 52 w 104"/>
                  <a:gd name="T31" fmla="*/ 25 h 104"/>
                  <a:gd name="T32" fmla="*/ 52 w 104"/>
                  <a:gd name="T3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4">
                    <a:moveTo>
                      <a:pt x="52" y="25"/>
                    </a:moveTo>
                    <a:cubicBezTo>
                      <a:pt x="53" y="25"/>
                      <a:pt x="54" y="25"/>
                      <a:pt x="54" y="2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8" y="2"/>
                      <a:pt x="60" y="0"/>
                      <a:pt x="52" y="0"/>
                    </a:cubicBezTo>
                    <a:cubicBezTo>
                      <a:pt x="24" y="0"/>
                      <a:pt x="0" y="23"/>
                      <a:pt x="0" y="52"/>
                    </a:cubicBezTo>
                    <a:cubicBezTo>
                      <a:pt x="0" y="81"/>
                      <a:pt x="24" y="104"/>
                      <a:pt x="52" y="104"/>
                    </a:cubicBez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44"/>
                      <a:pt x="102" y="37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1"/>
                      <a:pt x="79" y="52"/>
                    </a:cubicBezTo>
                    <a:cubicBezTo>
                      <a:pt x="79" y="67"/>
                      <a:pt x="67" y="79"/>
                      <a:pt x="52" y="79"/>
                    </a:cubicBezTo>
                    <a:cubicBezTo>
                      <a:pt x="37" y="79"/>
                      <a:pt x="25" y="67"/>
                      <a:pt x="25" y="52"/>
                    </a:cubicBezTo>
                    <a:cubicBezTo>
                      <a:pt x="25" y="37"/>
                      <a:pt x="37" y="25"/>
                      <a:pt x="52" y="25"/>
                    </a:cubicBezTo>
                    <a:close/>
                    <a:moveTo>
                      <a:pt x="52" y="25"/>
                    </a:move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77"/>
              <p:cNvSpPr>
                <a:spLocks noEditPoints="1"/>
              </p:cNvSpPr>
              <p:nvPr/>
            </p:nvSpPr>
            <p:spPr bwMode="auto">
              <a:xfrm>
                <a:off x="5722939" y="2994026"/>
                <a:ext cx="444500" cy="441325"/>
              </a:xfrm>
              <a:custGeom>
                <a:avLst/>
                <a:gdLst>
                  <a:gd name="T0" fmla="*/ 99 w 118"/>
                  <a:gd name="T1" fmla="*/ 32 h 117"/>
                  <a:gd name="T2" fmla="*/ 105 w 118"/>
                  <a:gd name="T3" fmla="*/ 26 h 117"/>
                  <a:gd name="T4" fmla="*/ 105 w 118"/>
                  <a:gd name="T5" fmla="*/ 17 h 117"/>
                  <a:gd name="T6" fmla="*/ 101 w 118"/>
                  <a:gd name="T7" fmla="*/ 13 h 117"/>
                  <a:gd name="T8" fmla="*/ 96 w 118"/>
                  <a:gd name="T9" fmla="*/ 11 h 117"/>
                  <a:gd name="T10" fmla="*/ 92 w 118"/>
                  <a:gd name="T11" fmla="*/ 13 h 117"/>
                  <a:gd name="T12" fmla="*/ 85 w 118"/>
                  <a:gd name="T13" fmla="*/ 19 h 117"/>
                  <a:gd name="T14" fmla="*/ 84 w 118"/>
                  <a:gd name="T15" fmla="*/ 2 h 117"/>
                  <a:gd name="T16" fmla="*/ 82 w 118"/>
                  <a:gd name="T17" fmla="*/ 0 h 117"/>
                  <a:gd name="T18" fmla="*/ 80 w 118"/>
                  <a:gd name="T19" fmla="*/ 1 h 117"/>
                  <a:gd name="T20" fmla="*/ 54 w 118"/>
                  <a:gd name="T21" fmla="*/ 26 h 117"/>
                  <a:gd name="T22" fmla="*/ 51 w 118"/>
                  <a:gd name="T23" fmla="*/ 35 h 117"/>
                  <a:gd name="T24" fmla="*/ 51 w 118"/>
                  <a:gd name="T25" fmla="*/ 36 h 117"/>
                  <a:gd name="T26" fmla="*/ 52 w 118"/>
                  <a:gd name="T27" fmla="*/ 52 h 117"/>
                  <a:gd name="T28" fmla="*/ 43 w 118"/>
                  <a:gd name="T29" fmla="*/ 62 h 117"/>
                  <a:gd name="T30" fmla="*/ 26 w 118"/>
                  <a:gd name="T31" fmla="*/ 78 h 117"/>
                  <a:gd name="T32" fmla="*/ 26 w 118"/>
                  <a:gd name="T33" fmla="*/ 79 h 117"/>
                  <a:gd name="T34" fmla="*/ 10 w 118"/>
                  <a:gd name="T35" fmla="*/ 95 h 117"/>
                  <a:gd name="T36" fmla="*/ 2 w 118"/>
                  <a:gd name="T37" fmla="*/ 102 h 117"/>
                  <a:gd name="T38" fmla="*/ 1 w 118"/>
                  <a:gd name="T39" fmla="*/ 106 h 117"/>
                  <a:gd name="T40" fmla="*/ 0 w 118"/>
                  <a:gd name="T41" fmla="*/ 111 h 117"/>
                  <a:gd name="T42" fmla="*/ 6 w 118"/>
                  <a:gd name="T43" fmla="*/ 117 h 117"/>
                  <a:gd name="T44" fmla="*/ 6 w 118"/>
                  <a:gd name="T45" fmla="*/ 117 h 117"/>
                  <a:gd name="T46" fmla="*/ 12 w 118"/>
                  <a:gd name="T47" fmla="*/ 117 h 117"/>
                  <a:gd name="T48" fmla="*/ 16 w 118"/>
                  <a:gd name="T49" fmla="*/ 115 h 117"/>
                  <a:gd name="T50" fmla="*/ 66 w 118"/>
                  <a:gd name="T51" fmla="*/ 65 h 117"/>
                  <a:gd name="T52" fmla="*/ 81 w 118"/>
                  <a:gd name="T53" fmla="*/ 66 h 117"/>
                  <a:gd name="T54" fmla="*/ 82 w 118"/>
                  <a:gd name="T55" fmla="*/ 66 h 117"/>
                  <a:gd name="T56" fmla="*/ 83 w 118"/>
                  <a:gd name="T57" fmla="*/ 66 h 117"/>
                  <a:gd name="T58" fmla="*/ 91 w 118"/>
                  <a:gd name="T59" fmla="*/ 63 h 117"/>
                  <a:gd name="T60" fmla="*/ 116 w 118"/>
                  <a:gd name="T61" fmla="*/ 37 h 117"/>
                  <a:gd name="T62" fmla="*/ 115 w 118"/>
                  <a:gd name="T63" fmla="*/ 33 h 117"/>
                  <a:gd name="T64" fmla="*/ 99 w 118"/>
                  <a:gd name="T65" fmla="*/ 32 h 117"/>
                  <a:gd name="T66" fmla="*/ 99 w 118"/>
                  <a:gd name="T67" fmla="*/ 32 h 117"/>
                  <a:gd name="T68" fmla="*/ 99 w 118"/>
                  <a:gd name="T69" fmla="*/ 3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" h="117">
                    <a:moveTo>
                      <a:pt x="99" y="32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08" y="24"/>
                      <a:pt x="108" y="20"/>
                      <a:pt x="105" y="17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0" y="12"/>
                      <a:pt x="98" y="11"/>
                      <a:pt x="96" y="11"/>
                    </a:cubicBezTo>
                    <a:cubicBezTo>
                      <a:pt x="95" y="11"/>
                      <a:pt x="93" y="12"/>
                      <a:pt x="92" y="13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4" y="1"/>
                      <a:pt x="83" y="0"/>
                      <a:pt x="82" y="0"/>
                    </a:cubicBezTo>
                    <a:cubicBezTo>
                      <a:pt x="81" y="0"/>
                      <a:pt x="80" y="0"/>
                      <a:pt x="80" y="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2" y="29"/>
                      <a:pt x="51" y="32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1" y="103"/>
                      <a:pt x="1" y="104"/>
                      <a:pt x="1" y="10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3" y="117"/>
                      <a:pt x="6" y="117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4" y="117"/>
                      <a:pt x="15" y="116"/>
                      <a:pt x="16" y="11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3" y="66"/>
                    </a:cubicBezTo>
                    <a:cubicBezTo>
                      <a:pt x="86" y="66"/>
                      <a:pt x="89" y="65"/>
                      <a:pt x="91" y="63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8" y="36"/>
                      <a:pt x="117" y="33"/>
                      <a:pt x="115" y="33"/>
                    </a:cubicBezTo>
                    <a:lnTo>
                      <a:pt x="99" y="32"/>
                    </a:ln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581048" y="1590735"/>
            <a:ext cx="1781816" cy="1781816"/>
            <a:chOff x="4581048" y="1724899"/>
            <a:chExt cx="1781816" cy="1781816"/>
          </a:xfrm>
        </p:grpSpPr>
        <p:sp>
          <p:nvSpPr>
            <p:cNvPr id="23" name="Oval 5"/>
            <p:cNvSpPr/>
            <p:nvPr/>
          </p:nvSpPr>
          <p:spPr>
            <a:xfrm>
              <a:off x="4581048" y="1724899"/>
              <a:ext cx="1781816" cy="1781816"/>
            </a:xfrm>
            <a:prstGeom prst="ellipse">
              <a:avLst/>
            </a:prstGeom>
            <a:solidFill>
              <a:srgbClr val="4FF2DF">
                <a:alpha val="73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149242" y="2264735"/>
              <a:ext cx="596052" cy="567047"/>
              <a:chOff x="6323014" y="4870451"/>
              <a:chExt cx="652463" cy="620713"/>
            </a:xfrm>
            <a:solidFill>
              <a:schemeClr val="bg1"/>
            </a:solidFill>
          </p:grpSpPr>
          <p:sp>
            <p:nvSpPr>
              <p:cNvPr id="61" name="Freeform 81"/>
              <p:cNvSpPr>
                <a:spLocks/>
              </p:cNvSpPr>
              <p:nvPr/>
            </p:nvSpPr>
            <p:spPr bwMode="auto">
              <a:xfrm>
                <a:off x="6789739" y="4870451"/>
                <a:ext cx="185738" cy="185738"/>
              </a:xfrm>
              <a:custGeom>
                <a:avLst/>
                <a:gdLst>
                  <a:gd name="T0" fmla="*/ 38 w 49"/>
                  <a:gd name="T1" fmla="*/ 11 h 49"/>
                  <a:gd name="T2" fmla="*/ 3 w 49"/>
                  <a:gd name="T3" fmla="*/ 7 h 49"/>
                  <a:gd name="T4" fmla="*/ 2 w 49"/>
                  <a:gd name="T5" fmla="*/ 15 h 49"/>
                  <a:gd name="T6" fmla="*/ 34 w 49"/>
                  <a:gd name="T7" fmla="*/ 47 h 49"/>
                  <a:gd name="T8" fmla="*/ 42 w 49"/>
                  <a:gd name="T9" fmla="*/ 46 h 49"/>
                  <a:gd name="T10" fmla="*/ 38 w 49"/>
                  <a:gd name="T11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9">
                    <a:moveTo>
                      <a:pt x="38" y="11"/>
                    </a:moveTo>
                    <a:cubicBezTo>
                      <a:pt x="28" y="2"/>
                      <a:pt x="14" y="0"/>
                      <a:pt x="3" y="7"/>
                    </a:cubicBezTo>
                    <a:cubicBezTo>
                      <a:pt x="0" y="9"/>
                      <a:pt x="0" y="13"/>
                      <a:pt x="2" y="15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6" y="49"/>
                      <a:pt x="40" y="49"/>
                      <a:pt x="42" y="46"/>
                    </a:cubicBezTo>
                    <a:cubicBezTo>
                      <a:pt x="49" y="35"/>
                      <a:pt x="47" y="21"/>
                      <a:pt x="3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82"/>
              <p:cNvSpPr>
                <a:spLocks noEditPoints="1"/>
              </p:cNvSpPr>
              <p:nvPr/>
            </p:nvSpPr>
            <p:spPr bwMode="auto">
              <a:xfrm>
                <a:off x="6364289" y="4924426"/>
                <a:ext cx="554038" cy="566738"/>
              </a:xfrm>
              <a:custGeom>
                <a:avLst/>
                <a:gdLst>
                  <a:gd name="T0" fmla="*/ 134 w 147"/>
                  <a:gd name="T1" fmla="*/ 115 h 151"/>
                  <a:gd name="T2" fmla="*/ 147 w 147"/>
                  <a:gd name="T3" fmla="*/ 72 h 151"/>
                  <a:gd name="T4" fmla="*/ 75 w 147"/>
                  <a:gd name="T5" fmla="*/ 0 h 151"/>
                  <a:gd name="T6" fmla="*/ 74 w 147"/>
                  <a:gd name="T7" fmla="*/ 0 h 151"/>
                  <a:gd name="T8" fmla="*/ 3 w 147"/>
                  <a:gd name="T9" fmla="*/ 72 h 151"/>
                  <a:gd name="T10" fmla="*/ 15 w 147"/>
                  <a:gd name="T11" fmla="*/ 112 h 151"/>
                  <a:gd name="T12" fmla="*/ 2 w 147"/>
                  <a:gd name="T13" fmla="*/ 137 h 151"/>
                  <a:gd name="T14" fmla="*/ 6 w 147"/>
                  <a:gd name="T15" fmla="*/ 150 h 151"/>
                  <a:gd name="T16" fmla="*/ 11 w 147"/>
                  <a:gd name="T17" fmla="*/ 151 h 151"/>
                  <a:gd name="T18" fmla="*/ 20 w 147"/>
                  <a:gd name="T19" fmla="*/ 146 h 151"/>
                  <a:gd name="T20" fmla="*/ 29 w 147"/>
                  <a:gd name="T21" fmla="*/ 128 h 151"/>
                  <a:gd name="T22" fmla="*/ 74 w 147"/>
                  <a:gd name="T23" fmla="*/ 145 h 151"/>
                  <a:gd name="T24" fmla="*/ 75 w 147"/>
                  <a:gd name="T25" fmla="*/ 145 h 151"/>
                  <a:gd name="T26" fmla="*/ 119 w 147"/>
                  <a:gd name="T27" fmla="*/ 129 h 151"/>
                  <a:gd name="T28" fmla="*/ 127 w 147"/>
                  <a:gd name="T29" fmla="*/ 146 h 151"/>
                  <a:gd name="T30" fmla="*/ 136 w 147"/>
                  <a:gd name="T31" fmla="*/ 151 h 151"/>
                  <a:gd name="T32" fmla="*/ 141 w 147"/>
                  <a:gd name="T33" fmla="*/ 150 h 151"/>
                  <a:gd name="T34" fmla="*/ 145 w 147"/>
                  <a:gd name="T35" fmla="*/ 137 h 151"/>
                  <a:gd name="T36" fmla="*/ 134 w 147"/>
                  <a:gd name="T37" fmla="*/ 115 h 151"/>
                  <a:gd name="T38" fmla="*/ 75 w 147"/>
                  <a:gd name="T39" fmla="*/ 125 h 151"/>
                  <a:gd name="T40" fmla="*/ 74 w 147"/>
                  <a:gd name="T41" fmla="*/ 125 h 151"/>
                  <a:gd name="T42" fmla="*/ 22 w 147"/>
                  <a:gd name="T43" fmla="*/ 72 h 151"/>
                  <a:gd name="T44" fmla="*/ 74 w 147"/>
                  <a:gd name="T45" fmla="*/ 20 h 151"/>
                  <a:gd name="T46" fmla="*/ 75 w 147"/>
                  <a:gd name="T47" fmla="*/ 19 h 151"/>
                  <a:gd name="T48" fmla="*/ 128 w 147"/>
                  <a:gd name="T49" fmla="*/ 72 h 151"/>
                  <a:gd name="T50" fmla="*/ 75 w 147"/>
                  <a:gd name="T51" fmla="*/ 12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7" h="151">
                    <a:moveTo>
                      <a:pt x="134" y="115"/>
                    </a:moveTo>
                    <a:cubicBezTo>
                      <a:pt x="142" y="103"/>
                      <a:pt x="147" y="88"/>
                      <a:pt x="147" y="72"/>
                    </a:cubicBezTo>
                    <a:cubicBezTo>
                      <a:pt x="147" y="32"/>
                      <a:pt x="115" y="0"/>
                      <a:pt x="75" y="0"/>
                    </a:cubicBezTo>
                    <a:cubicBezTo>
                      <a:pt x="75" y="0"/>
                      <a:pt x="74" y="0"/>
                      <a:pt x="74" y="0"/>
                    </a:cubicBezTo>
                    <a:cubicBezTo>
                      <a:pt x="35" y="0"/>
                      <a:pt x="3" y="33"/>
                      <a:pt x="3" y="72"/>
                    </a:cubicBezTo>
                    <a:cubicBezTo>
                      <a:pt x="3" y="87"/>
                      <a:pt x="7" y="101"/>
                      <a:pt x="15" y="11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0" y="142"/>
                      <a:pt x="2" y="148"/>
                      <a:pt x="6" y="150"/>
                    </a:cubicBezTo>
                    <a:cubicBezTo>
                      <a:pt x="8" y="151"/>
                      <a:pt x="9" y="151"/>
                      <a:pt x="11" y="151"/>
                    </a:cubicBezTo>
                    <a:cubicBezTo>
                      <a:pt x="14" y="151"/>
                      <a:pt x="18" y="149"/>
                      <a:pt x="20" y="146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1" y="138"/>
                      <a:pt x="57" y="145"/>
                      <a:pt x="74" y="145"/>
                    </a:cubicBezTo>
                    <a:cubicBezTo>
                      <a:pt x="74" y="145"/>
                      <a:pt x="75" y="145"/>
                      <a:pt x="75" y="145"/>
                    </a:cubicBezTo>
                    <a:cubicBezTo>
                      <a:pt x="92" y="145"/>
                      <a:pt x="107" y="139"/>
                      <a:pt x="119" y="129"/>
                    </a:cubicBezTo>
                    <a:cubicBezTo>
                      <a:pt x="127" y="146"/>
                      <a:pt x="127" y="146"/>
                      <a:pt x="127" y="146"/>
                    </a:cubicBezTo>
                    <a:cubicBezTo>
                      <a:pt x="129" y="149"/>
                      <a:pt x="133" y="151"/>
                      <a:pt x="136" y="151"/>
                    </a:cubicBezTo>
                    <a:cubicBezTo>
                      <a:pt x="138" y="151"/>
                      <a:pt x="139" y="151"/>
                      <a:pt x="141" y="150"/>
                    </a:cubicBezTo>
                    <a:cubicBezTo>
                      <a:pt x="145" y="148"/>
                      <a:pt x="147" y="142"/>
                      <a:pt x="145" y="137"/>
                    </a:cubicBezTo>
                    <a:lnTo>
                      <a:pt x="134" y="115"/>
                    </a:lnTo>
                    <a:close/>
                    <a:moveTo>
                      <a:pt x="75" y="125"/>
                    </a:moveTo>
                    <a:cubicBezTo>
                      <a:pt x="75" y="125"/>
                      <a:pt x="74" y="125"/>
                      <a:pt x="74" y="125"/>
                    </a:cubicBezTo>
                    <a:cubicBezTo>
                      <a:pt x="45" y="125"/>
                      <a:pt x="22" y="101"/>
                      <a:pt x="22" y="72"/>
                    </a:cubicBezTo>
                    <a:cubicBezTo>
                      <a:pt x="22" y="43"/>
                      <a:pt x="45" y="20"/>
                      <a:pt x="74" y="20"/>
                    </a:cubicBezTo>
                    <a:cubicBezTo>
                      <a:pt x="74" y="20"/>
                      <a:pt x="75" y="19"/>
                      <a:pt x="75" y="19"/>
                    </a:cubicBezTo>
                    <a:cubicBezTo>
                      <a:pt x="104" y="19"/>
                      <a:pt x="128" y="43"/>
                      <a:pt x="128" y="72"/>
                    </a:cubicBezTo>
                    <a:cubicBezTo>
                      <a:pt x="128" y="102"/>
                      <a:pt x="104" y="125"/>
                      <a:pt x="75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83"/>
              <p:cNvSpPr>
                <a:spLocks/>
              </p:cNvSpPr>
              <p:nvPr/>
            </p:nvSpPr>
            <p:spPr bwMode="auto">
              <a:xfrm>
                <a:off x="6534151" y="5092701"/>
                <a:ext cx="131763" cy="236538"/>
              </a:xfrm>
              <a:custGeom>
                <a:avLst/>
                <a:gdLst>
                  <a:gd name="T0" fmla="*/ 30 w 35"/>
                  <a:gd name="T1" fmla="*/ 0 h 63"/>
                  <a:gd name="T2" fmla="*/ 29 w 35"/>
                  <a:gd name="T3" fmla="*/ 0 h 63"/>
                  <a:gd name="T4" fmla="*/ 24 w 35"/>
                  <a:gd name="T5" fmla="*/ 6 h 63"/>
                  <a:gd name="T6" fmla="*/ 24 w 35"/>
                  <a:gd name="T7" fmla="*/ 27 h 63"/>
                  <a:gd name="T8" fmla="*/ 2 w 35"/>
                  <a:gd name="T9" fmla="*/ 54 h 63"/>
                  <a:gd name="T10" fmla="*/ 3 w 35"/>
                  <a:gd name="T11" fmla="*/ 61 h 63"/>
                  <a:gd name="T12" fmla="*/ 6 w 35"/>
                  <a:gd name="T13" fmla="*/ 63 h 63"/>
                  <a:gd name="T14" fmla="*/ 10 w 35"/>
                  <a:gd name="T15" fmla="*/ 61 h 63"/>
                  <a:gd name="T16" fmla="*/ 29 w 35"/>
                  <a:gd name="T17" fmla="*/ 39 h 63"/>
                  <a:gd name="T18" fmla="*/ 33 w 35"/>
                  <a:gd name="T19" fmla="*/ 34 h 63"/>
                  <a:gd name="T20" fmla="*/ 35 w 35"/>
                  <a:gd name="T21" fmla="*/ 29 h 63"/>
                  <a:gd name="T22" fmla="*/ 35 w 35"/>
                  <a:gd name="T23" fmla="*/ 6 h 63"/>
                  <a:gd name="T24" fmla="*/ 30 w 3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63">
                    <a:moveTo>
                      <a:pt x="30" y="0"/>
                    </a:moveTo>
                    <a:cubicBezTo>
                      <a:pt x="30" y="0"/>
                      <a:pt x="29" y="0"/>
                      <a:pt x="29" y="0"/>
                    </a:cubicBezTo>
                    <a:cubicBezTo>
                      <a:pt x="26" y="1"/>
                      <a:pt x="24" y="3"/>
                      <a:pt x="24" y="6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0" y="56"/>
                      <a:pt x="0" y="59"/>
                      <a:pt x="3" y="61"/>
                    </a:cubicBezTo>
                    <a:cubicBezTo>
                      <a:pt x="4" y="62"/>
                      <a:pt x="5" y="63"/>
                      <a:pt x="6" y="63"/>
                    </a:cubicBezTo>
                    <a:cubicBezTo>
                      <a:pt x="8" y="63"/>
                      <a:pt x="9" y="62"/>
                      <a:pt x="10" y="61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3"/>
                      <a:pt x="35" y="31"/>
                      <a:pt x="35" y="29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3"/>
                      <a:pt x="33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84"/>
              <p:cNvSpPr>
                <a:spLocks/>
              </p:cNvSpPr>
              <p:nvPr/>
            </p:nvSpPr>
            <p:spPr bwMode="auto">
              <a:xfrm>
                <a:off x="6323014" y="4870451"/>
                <a:ext cx="184150" cy="185738"/>
              </a:xfrm>
              <a:custGeom>
                <a:avLst/>
                <a:gdLst>
                  <a:gd name="T0" fmla="*/ 11 w 49"/>
                  <a:gd name="T1" fmla="*/ 11 h 49"/>
                  <a:gd name="T2" fmla="*/ 7 w 49"/>
                  <a:gd name="T3" fmla="*/ 46 h 49"/>
                  <a:gd name="T4" fmla="*/ 14 w 49"/>
                  <a:gd name="T5" fmla="*/ 47 h 49"/>
                  <a:gd name="T6" fmla="*/ 46 w 49"/>
                  <a:gd name="T7" fmla="*/ 15 h 49"/>
                  <a:gd name="T8" fmla="*/ 45 w 49"/>
                  <a:gd name="T9" fmla="*/ 7 h 49"/>
                  <a:gd name="T10" fmla="*/ 11 w 49"/>
                  <a:gd name="T11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9">
                    <a:moveTo>
                      <a:pt x="11" y="11"/>
                    </a:moveTo>
                    <a:cubicBezTo>
                      <a:pt x="1" y="21"/>
                      <a:pt x="0" y="35"/>
                      <a:pt x="7" y="46"/>
                    </a:cubicBezTo>
                    <a:cubicBezTo>
                      <a:pt x="9" y="49"/>
                      <a:pt x="12" y="49"/>
                      <a:pt x="14" y="47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9" y="13"/>
                      <a:pt x="48" y="9"/>
                      <a:pt x="45" y="7"/>
                    </a:cubicBezTo>
                    <a:cubicBezTo>
                      <a:pt x="35" y="0"/>
                      <a:pt x="20" y="2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2247EAF5-70CB-4BD9-B529-A853A29EA235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04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82F82AA1-DFFF-42D2-B273-804562088ADB}"/>
              </a:ext>
            </a:extLst>
          </p:cNvPr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下一阶段计划与安排</a:t>
            </a:r>
          </a:p>
        </p:txBody>
      </p:sp>
    </p:spTree>
    <p:extLst>
      <p:ext uri="{BB962C8B-B14F-4D97-AF65-F5344CB8AC3E}">
        <p14:creationId xmlns:p14="http://schemas.microsoft.com/office/powerpoint/2010/main" val="17455513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258 -0.04653 L 1.875E-6 4.44444E-6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231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4127 -0.06435 L 2.08333E-6 -2.96296E-6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321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88 0.00301 L 3.95833E-6 1.48148E-6 " pathEditMode="relative" rAng="0" ptsTypes="AA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16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5886 0.08472 L -4.375E-6 4.81481E-6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-42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523 0.11065 L 2.08333E-7 -4.07407E-6 " pathEditMode="relative" rAng="0" ptsTypes="AA">
                                      <p:cBhvr>
                                        <p:cTn id="2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-5532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953 0.03912 L 2.08333E-7 3.7037E-6 " pathEditMode="relative" rAng="0" ptsTypes="AA">
                                      <p:cBhvr>
                                        <p:cTn id="3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7" y="-19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500711" y="2112747"/>
            <a:ext cx="2632505" cy="2632505"/>
          </a:xfrm>
          <a:prstGeom prst="ellipse">
            <a:avLst/>
          </a:prstGeom>
          <a:noFill/>
          <a:ln>
            <a:solidFill>
              <a:srgbClr val="ADE06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Rectangle 89"/>
          <p:cNvSpPr/>
          <p:nvPr/>
        </p:nvSpPr>
        <p:spPr>
          <a:xfrm>
            <a:off x="7895655" y="1511572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89"/>
          <p:cNvSpPr/>
          <p:nvPr/>
        </p:nvSpPr>
        <p:spPr>
          <a:xfrm>
            <a:off x="7895655" y="4354785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89"/>
          <p:cNvSpPr/>
          <p:nvPr/>
        </p:nvSpPr>
        <p:spPr>
          <a:xfrm>
            <a:off x="1059308" y="1511572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89"/>
          <p:cNvSpPr/>
          <p:nvPr/>
        </p:nvSpPr>
        <p:spPr>
          <a:xfrm>
            <a:off x="1059308" y="4354785"/>
            <a:ext cx="303575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62376" y="2901053"/>
            <a:ext cx="1033279" cy="1033278"/>
            <a:chOff x="6862376" y="3234944"/>
            <a:chExt cx="1033279" cy="1033278"/>
          </a:xfrm>
        </p:grpSpPr>
        <p:sp>
          <p:nvSpPr>
            <p:cNvPr id="12" name="Freeform 179"/>
            <p:cNvSpPr/>
            <p:nvPr/>
          </p:nvSpPr>
          <p:spPr>
            <a:xfrm>
              <a:off x="6862376" y="3234944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4FF2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7209419" y="3543242"/>
              <a:ext cx="338347" cy="336919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96742" y="1335421"/>
            <a:ext cx="1033279" cy="1033278"/>
            <a:chOff x="5296742" y="1669312"/>
            <a:chExt cx="1033279" cy="1033278"/>
          </a:xfrm>
        </p:grpSpPr>
        <p:sp>
          <p:nvSpPr>
            <p:cNvPr id="11" name="Freeform 178"/>
            <p:cNvSpPr/>
            <p:nvPr/>
          </p:nvSpPr>
          <p:spPr>
            <a:xfrm>
              <a:off x="5296742" y="1669312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ADE0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5649631" y="2072601"/>
              <a:ext cx="336920" cy="296946"/>
              <a:chOff x="0" y="0"/>
              <a:chExt cx="236" cy="208"/>
            </a:xfrm>
            <a:solidFill>
              <a:schemeClr val="bg1"/>
            </a:solidFill>
          </p:grpSpPr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296742" y="4466685"/>
            <a:ext cx="1033279" cy="1033278"/>
            <a:chOff x="5296742" y="4800576"/>
            <a:chExt cx="1033279" cy="1033278"/>
          </a:xfrm>
        </p:grpSpPr>
        <p:sp>
          <p:nvSpPr>
            <p:cNvPr id="13" name="Freeform 180"/>
            <p:cNvSpPr/>
            <p:nvPr/>
          </p:nvSpPr>
          <p:spPr>
            <a:xfrm>
              <a:off x="5296742" y="4800576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ADE0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Group 14"/>
            <p:cNvGrpSpPr>
              <a:grpSpLocks/>
            </p:cNvGrpSpPr>
            <p:nvPr/>
          </p:nvGrpSpPr>
          <p:grpSpPr bwMode="auto">
            <a:xfrm>
              <a:off x="5644555" y="5156234"/>
              <a:ext cx="341201" cy="338346"/>
              <a:chOff x="0" y="0"/>
              <a:chExt cx="239" cy="237"/>
            </a:xfrm>
            <a:solidFill>
              <a:schemeClr val="bg1"/>
            </a:solidFill>
          </p:grpSpPr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731108" y="2901053"/>
            <a:ext cx="1033279" cy="1033278"/>
            <a:chOff x="3731108" y="3234944"/>
            <a:chExt cx="1033279" cy="1033278"/>
          </a:xfrm>
        </p:grpSpPr>
        <p:sp>
          <p:nvSpPr>
            <p:cNvPr id="14" name="Freeform 181"/>
            <p:cNvSpPr/>
            <p:nvPr/>
          </p:nvSpPr>
          <p:spPr>
            <a:xfrm>
              <a:off x="3731108" y="3234944"/>
              <a:ext cx="1033279" cy="1033278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rgbClr val="4FF2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19"/>
            <p:cNvGrpSpPr>
              <a:grpSpLocks/>
            </p:cNvGrpSpPr>
            <p:nvPr/>
          </p:nvGrpSpPr>
          <p:grpSpPr bwMode="auto">
            <a:xfrm>
              <a:off x="4042521" y="3590676"/>
              <a:ext cx="336919" cy="338347"/>
              <a:chOff x="0" y="0"/>
              <a:chExt cx="236" cy="237"/>
            </a:xfrm>
            <a:solidFill>
              <a:schemeClr val="bg1"/>
            </a:solidFill>
          </p:grpSpPr>
          <p:sp>
            <p:nvSpPr>
              <p:cNvPr id="29" name="Freeform 2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8D30F698-61EE-4CAA-9A76-10976C4C5C98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04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369A0B72-5779-45A2-9F71-B172D0DAAD3C}"/>
              </a:ext>
            </a:extLst>
          </p:cNvPr>
          <p:cNvSpPr/>
          <p:nvPr/>
        </p:nvSpPr>
        <p:spPr>
          <a:xfrm>
            <a:off x="1357304" y="260516"/>
            <a:ext cx="4129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下一阶段计划与安排</a:t>
            </a:r>
          </a:p>
        </p:txBody>
      </p:sp>
      <p:sp>
        <p:nvSpPr>
          <p:cNvPr id="49" name="grass_1534">
            <a:extLst>
              <a:ext uri="{FF2B5EF4-FFF2-40B4-BE49-F238E27FC236}">
                <a16:creationId xmlns:a16="http://schemas.microsoft.com/office/drawing/2014/main" id="{575D4ED3-FB27-433D-81F1-741414A8CBA5}"/>
              </a:ext>
            </a:extLst>
          </p:cNvPr>
          <p:cNvSpPr/>
          <p:nvPr/>
        </p:nvSpPr>
        <p:spPr>
          <a:xfrm>
            <a:off x="5192377" y="2783282"/>
            <a:ext cx="1314243" cy="1092670"/>
          </a:xfrm>
          <a:custGeom>
            <a:avLst/>
            <a:gdLst>
              <a:gd name="connsiteX0" fmla="*/ 566579 w 566579"/>
              <a:gd name="connsiteY0" fmla="*/ 88280 h 471058"/>
              <a:gd name="connsiteX1" fmla="*/ 480368 w 566579"/>
              <a:gd name="connsiteY1" fmla="*/ 471058 h 471058"/>
              <a:gd name="connsiteX2" fmla="*/ 379070 w 566579"/>
              <a:gd name="connsiteY2" fmla="*/ 471058 h 471058"/>
              <a:gd name="connsiteX3" fmla="*/ 566579 w 566579"/>
              <a:gd name="connsiteY3" fmla="*/ 88280 h 471058"/>
              <a:gd name="connsiteX4" fmla="*/ 0 w 566579"/>
              <a:gd name="connsiteY4" fmla="*/ 75521 h 471058"/>
              <a:gd name="connsiteX5" fmla="*/ 187509 w 566579"/>
              <a:gd name="connsiteY5" fmla="*/ 458299 h 471058"/>
              <a:gd name="connsiteX6" fmla="*/ 84056 w 566579"/>
              <a:gd name="connsiteY6" fmla="*/ 458299 h 471058"/>
              <a:gd name="connsiteX7" fmla="*/ 0 w 566579"/>
              <a:gd name="connsiteY7" fmla="*/ 75521 h 471058"/>
              <a:gd name="connsiteX8" fmla="*/ 566579 w 566579"/>
              <a:gd name="connsiteY8" fmla="*/ 27932 h 471058"/>
              <a:gd name="connsiteX9" fmla="*/ 346816 w 566579"/>
              <a:gd name="connsiteY9" fmla="*/ 348638 h 471058"/>
              <a:gd name="connsiteX10" fmla="*/ 314498 w 566579"/>
              <a:gd name="connsiteY10" fmla="*/ 208733 h 471058"/>
              <a:gd name="connsiteX11" fmla="*/ 566579 w 566579"/>
              <a:gd name="connsiteY11" fmla="*/ 27932 h 471058"/>
              <a:gd name="connsiteX12" fmla="*/ 96901 w 566579"/>
              <a:gd name="connsiteY12" fmla="*/ 0 h 471058"/>
              <a:gd name="connsiteX13" fmla="*/ 325232 w 566579"/>
              <a:gd name="connsiteY13" fmla="*/ 466920 h 471058"/>
              <a:gd name="connsiteX14" fmla="*/ 200296 w 566579"/>
              <a:gd name="connsiteY14" fmla="*/ 466920 h 471058"/>
              <a:gd name="connsiteX15" fmla="*/ 96901 w 566579"/>
              <a:gd name="connsiteY15" fmla="*/ 0 h 47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6579" h="471058">
                <a:moveTo>
                  <a:pt x="566579" y="88280"/>
                </a:moveTo>
                <a:cubicBezTo>
                  <a:pt x="566579" y="88280"/>
                  <a:pt x="428641" y="333430"/>
                  <a:pt x="480368" y="471058"/>
                </a:cubicBezTo>
                <a:lnTo>
                  <a:pt x="379070" y="471058"/>
                </a:lnTo>
                <a:cubicBezTo>
                  <a:pt x="379070" y="471058"/>
                  <a:pt x="316567" y="249563"/>
                  <a:pt x="566579" y="88280"/>
                </a:cubicBezTo>
                <a:close/>
                <a:moveTo>
                  <a:pt x="0" y="75521"/>
                </a:moveTo>
                <a:cubicBezTo>
                  <a:pt x="250012" y="236804"/>
                  <a:pt x="187509" y="458299"/>
                  <a:pt x="187509" y="458299"/>
                </a:cubicBezTo>
                <a:lnTo>
                  <a:pt x="84056" y="458299"/>
                </a:lnTo>
                <a:cubicBezTo>
                  <a:pt x="137938" y="320671"/>
                  <a:pt x="0" y="75521"/>
                  <a:pt x="0" y="75521"/>
                </a:cubicBezTo>
                <a:close/>
                <a:moveTo>
                  <a:pt x="566579" y="27932"/>
                </a:moveTo>
                <a:cubicBezTo>
                  <a:pt x="566579" y="27932"/>
                  <a:pt x="402834" y="126942"/>
                  <a:pt x="346816" y="348638"/>
                </a:cubicBezTo>
                <a:cubicBezTo>
                  <a:pt x="361898" y="307743"/>
                  <a:pt x="314498" y="208733"/>
                  <a:pt x="314498" y="208733"/>
                </a:cubicBezTo>
                <a:cubicBezTo>
                  <a:pt x="314498" y="208733"/>
                  <a:pt x="359743" y="103266"/>
                  <a:pt x="566579" y="27932"/>
                </a:cubicBezTo>
                <a:close/>
                <a:moveTo>
                  <a:pt x="96901" y="0"/>
                </a:moveTo>
                <a:cubicBezTo>
                  <a:pt x="402778" y="195805"/>
                  <a:pt x="325232" y="466920"/>
                  <a:pt x="325232" y="466920"/>
                </a:cubicBezTo>
                <a:lnTo>
                  <a:pt x="200296" y="466920"/>
                </a:lnTo>
                <a:cubicBezTo>
                  <a:pt x="267072" y="299087"/>
                  <a:pt x="96901" y="0"/>
                  <a:pt x="96901" y="0"/>
                </a:cubicBezTo>
                <a:close/>
              </a:path>
            </a:pathLst>
          </a:custGeom>
          <a:gradFill>
            <a:gsLst>
              <a:gs pos="0">
                <a:srgbClr val="ADE06A"/>
              </a:gs>
              <a:gs pos="100000">
                <a:srgbClr val="28726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93243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91 -0.07107 L -2.91667E-6 2.59259E-6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5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4036 -0.00093 L 1.66667E-6 1.85185E-6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8" y="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0.06921 L -2.91667E-6 -3.7037E-7 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3933 0.0037 L 2.70833E-6 1.85185E-6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6" y="-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B0525EB8-49CB-426A-A7B8-8AA50B041534}"/>
              </a:ext>
            </a:extLst>
          </p:cNvPr>
          <p:cNvSpPr/>
          <p:nvPr/>
        </p:nvSpPr>
        <p:spPr>
          <a:xfrm>
            <a:off x="2090595" y="1632793"/>
            <a:ext cx="84036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spc="3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感谢您的观看</a:t>
            </a: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4FA51EC1-C1A9-4C69-B4A9-7DC84EEDB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/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>
            <a:extLst>
              <a:ext uri="{FF2B5EF4-FFF2-40B4-BE49-F238E27FC236}">
                <a16:creationId xmlns:a16="http://schemas.microsoft.com/office/drawing/2014/main" id="{C91C48C0-1D61-47D7-A6AC-023713D75744}"/>
              </a:ext>
            </a:extLst>
          </p:cNvPr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116588-0C49-403B-BE5B-60CED25EECDD}"/>
              </a:ext>
            </a:extLst>
          </p:cNvPr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D14B0E0D-C3DC-4E08-A7D4-3CACC7CA1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D120792-8343-4F67-A9D7-C66A7C684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2E141667-C760-495C-B125-F0EF427C0F6D}"/>
              </a:ext>
            </a:extLst>
          </p:cNvPr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8240976-6897-4E26-84B8-1738304A00F6}"/>
              </a:ext>
            </a:extLst>
          </p:cNvPr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24262F0-1968-484B-B681-1F09F243F151}"/>
              </a:ext>
            </a:extLst>
          </p:cNvPr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51490DA-1D09-4E11-BD04-16895ED2988C}"/>
              </a:ext>
            </a:extLst>
          </p:cNvPr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FF4C9A-E9F3-4A47-93B3-0AD53EEFFCB3}"/>
              </a:ext>
            </a:extLst>
          </p:cNvPr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E39CD37-A9A2-41E3-A956-C7D2D110EA1E}"/>
              </a:ext>
            </a:extLst>
          </p:cNvPr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882B2B6-8873-4AEB-AE8A-5C26B303F752}"/>
              </a:ext>
            </a:extLst>
          </p:cNvPr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94370B6-78D6-4F41-A204-3341666ECBC3}"/>
              </a:ext>
            </a:extLst>
          </p:cNvPr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2FF428D-B285-4B13-AF32-E43F63BDFAD8}"/>
              </a:ext>
            </a:extLst>
          </p:cNvPr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3F76EC4-CEFE-4F3C-8EEC-BE00EB5F5E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id="{828E6C7C-7EC7-4CC8-BA19-49B83C54DE6B}"/>
              </a:ext>
            </a:extLst>
          </p:cNvPr>
          <p:cNvSpPr txBox="1"/>
          <p:nvPr/>
        </p:nvSpPr>
        <p:spPr>
          <a:xfrm>
            <a:off x="2448633" y="3866961"/>
            <a:ext cx="7531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A7BE5B7-8332-4424-A35F-41758DA99598}"/>
              </a:ext>
            </a:extLst>
          </p:cNvPr>
          <p:cNvGrpSpPr/>
          <p:nvPr/>
        </p:nvGrpSpPr>
        <p:grpSpPr>
          <a:xfrm>
            <a:off x="2785183" y="3257234"/>
            <a:ext cx="6858000" cy="414985"/>
            <a:chOff x="2667000" y="3105186"/>
            <a:chExt cx="6858000" cy="414985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0008B8DB-0832-4F5D-AFE4-0E4C999EFDDE}"/>
                </a:ext>
              </a:extLst>
            </p:cNvPr>
            <p:cNvSpPr/>
            <p:nvPr/>
          </p:nvSpPr>
          <p:spPr>
            <a:xfrm>
              <a:off x="2667000" y="3105186"/>
              <a:ext cx="6858000" cy="41498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2700000" scaled="1"/>
              <a:tileRect/>
            </a:gra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800962"/>
                        <a:gd name="connsiteY0" fmla="*/ 69166 h 414985"/>
                        <a:gd name="connsiteX1" fmla="*/ 69166 w 4800962"/>
                        <a:gd name="connsiteY1" fmla="*/ 0 h 414985"/>
                        <a:gd name="connsiteX2" fmla="*/ 4731796 w 4800962"/>
                        <a:gd name="connsiteY2" fmla="*/ 0 h 414985"/>
                        <a:gd name="connsiteX3" fmla="*/ 4800962 w 4800962"/>
                        <a:gd name="connsiteY3" fmla="*/ 69166 h 414985"/>
                        <a:gd name="connsiteX4" fmla="*/ 4800962 w 4800962"/>
                        <a:gd name="connsiteY4" fmla="*/ 345819 h 414985"/>
                        <a:gd name="connsiteX5" fmla="*/ 4731796 w 4800962"/>
                        <a:gd name="connsiteY5" fmla="*/ 414985 h 414985"/>
                        <a:gd name="connsiteX6" fmla="*/ 69166 w 4800962"/>
                        <a:gd name="connsiteY6" fmla="*/ 414985 h 414985"/>
                        <a:gd name="connsiteX7" fmla="*/ 0 w 4800962"/>
                        <a:gd name="connsiteY7" fmla="*/ 345819 h 414985"/>
                        <a:gd name="connsiteX8" fmla="*/ 0 w 4800962"/>
                        <a:gd name="connsiteY8" fmla="*/ 69166 h 414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800962" h="414985" fill="none" extrusionOk="0">
                          <a:moveTo>
                            <a:pt x="0" y="69166"/>
                          </a:moveTo>
                          <a:cubicBezTo>
                            <a:pt x="-3246" y="30442"/>
                            <a:pt x="34185" y="2632"/>
                            <a:pt x="69166" y="0"/>
                          </a:cubicBezTo>
                          <a:cubicBezTo>
                            <a:pt x="2177019" y="130954"/>
                            <a:pt x="2899164" y="43574"/>
                            <a:pt x="4731796" y="0"/>
                          </a:cubicBezTo>
                          <a:cubicBezTo>
                            <a:pt x="4771842" y="2845"/>
                            <a:pt x="4804735" y="35589"/>
                            <a:pt x="4800962" y="69166"/>
                          </a:cubicBezTo>
                          <a:cubicBezTo>
                            <a:pt x="4821778" y="153773"/>
                            <a:pt x="4784700" y="228277"/>
                            <a:pt x="4800962" y="345819"/>
                          </a:cubicBezTo>
                          <a:cubicBezTo>
                            <a:pt x="4794658" y="385053"/>
                            <a:pt x="4766669" y="412690"/>
                            <a:pt x="4731796" y="414985"/>
                          </a:cubicBezTo>
                          <a:cubicBezTo>
                            <a:pt x="3260631" y="570182"/>
                            <a:pt x="2276036" y="578005"/>
                            <a:pt x="69166" y="414985"/>
                          </a:cubicBezTo>
                          <a:cubicBezTo>
                            <a:pt x="31175" y="412165"/>
                            <a:pt x="-2144" y="385270"/>
                            <a:pt x="0" y="345819"/>
                          </a:cubicBezTo>
                          <a:cubicBezTo>
                            <a:pt x="-3381" y="309212"/>
                            <a:pt x="12711" y="178276"/>
                            <a:pt x="0" y="69166"/>
                          </a:cubicBezTo>
                          <a:close/>
                        </a:path>
                        <a:path w="4800962" h="414985" stroke="0" extrusionOk="0">
                          <a:moveTo>
                            <a:pt x="0" y="69166"/>
                          </a:moveTo>
                          <a:cubicBezTo>
                            <a:pt x="-1145" y="30261"/>
                            <a:pt x="29262" y="640"/>
                            <a:pt x="69166" y="0"/>
                          </a:cubicBezTo>
                          <a:cubicBezTo>
                            <a:pt x="2248199" y="132882"/>
                            <a:pt x="2833076" y="-84951"/>
                            <a:pt x="4731796" y="0"/>
                          </a:cubicBezTo>
                          <a:cubicBezTo>
                            <a:pt x="4769097" y="877"/>
                            <a:pt x="4799763" y="37595"/>
                            <a:pt x="4800962" y="69166"/>
                          </a:cubicBezTo>
                          <a:cubicBezTo>
                            <a:pt x="4792721" y="159112"/>
                            <a:pt x="4795886" y="312846"/>
                            <a:pt x="4800962" y="345819"/>
                          </a:cubicBezTo>
                          <a:cubicBezTo>
                            <a:pt x="4802339" y="384181"/>
                            <a:pt x="4772665" y="409490"/>
                            <a:pt x="4731796" y="414985"/>
                          </a:cubicBezTo>
                          <a:cubicBezTo>
                            <a:pt x="2531500" y="502624"/>
                            <a:pt x="916415" y="342306"/>
                            <a:pt x="69166" y="414985"/>
                          </a:cubicBezTo>
                          <a:cubicBezTo>
                            <a:pt x="30502" y="410552"/>
                            <a:pt x="-3483" y="388858"/>
                            <a:pt x="0" y="345819"/>
                          </a:cubicBezTo>
                          <a:cubicBezTo>
                            <a:pt x="-10508" y="216046"/>
                            <a:pt x="-5405" y="148685"/>
                            <a:pt x="0" y="6916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EFD3CE9D-9D91-4E86-8FEF-5B473C9C9D74}"/>
                </a:ext>
              </a:extLst>
            </p:cNvPr>
            <p:cNvSpPr/>
            <p:nvPr/>
          </p:nvSpPr>
          <p:spPr>
            <a:xfrm>
              <a:off x="3704387" y="3129225"/>
              <a:ext cx="47920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春季工作计划</a:t>
              </a:r>
              <a:r>
                <a:rPr lang="en-US" altLang="zh-CN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PPT</a:t>
              </a:r>
              <a:r>
                <a:rPr lang="zh-CN" altLang="en-US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模板</a:t>
              </a:r>
            </a:p>
          </p:txBody>
        </p:sp>
      </p:grp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FCA1558C-6E90-4571-B45F-3403B85FA6D3}"/>
              </a:ext>
            </a:extLst>
          </p:cNvPr>
          <p:cNvSpPr/>
          <p:nvPr/>
        </p:nvSpPr>
        <p:spPr>
          <a:xfrm>
            <a:off x="4844609" y="4761120"/>
            <a:ext cx="2895600" cy="41498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895600"/>
                      <a:gd name="connsiteY0" fmla="*/ 207493 h 414985"/>
                      <a:gd name="connsiteX1" fmla="*/ 207493 w 2895600"/>
                      <a:gd name="connsiteY1" fmla="*/ 0 h 414985"/>
                      <a:gd name="connsiteX2" fmla="*/ 2688108 w 2895600"/>
                      <a:gd name="connsiteY2" fmla="*/ 0 h 414985"/>
                      <a:gd name="connsiteX3" fmla="*/ 2895601 w 2895600"/>
                      <a:gd name="connsiteY3" fmla="*/ 207493 h 414985"/>
                      <a:gd name="connsiteX4" fmla="*/ 2895600 w 2895600"/>
                      <a:gd name="connsiteY4" fmla="*/ 207493 h 414985"/>
                      <a:gd name="connsiteX5" fmla="*/ 2688107 w 2895600"/>
                      <a:gd name="connsiteY5" fmla="*/ 414986 h 414985"/>
                      <a:gd name="connsiteX6" fmla="*/ 207493 w 2895600"/>
                      <a:gd name="connsiteY6" fmla="*/ 414985 h 414985"/>
                      <a:gd name="connsiteX7" fmla="*/ 0 w 2895600"/>
                      <a:gd name="connsiteY7" fmla="*/ 207492 h 414985"/>
                      <a:gd name="connsiteX8" fmla="*/ 0 w 2895600"/>
                      <a:gd name="connsiteY8" fmla="*/ 207493 h 414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95600" h="414985" extrusionOk="0">
                        <a:moveTo>
                          <a:pt x="0" y="207493"/>
                        </a:moveTo>
                        <a:cubicBezTo>
                          <a:pt x="-8100" y="87902"/>
                          <a:pt x="79842" y="4900"/>
                          <a:pt x="207493" y="0"/>
                        </a:cubicBezTo>
                        <a:cubicBezTo>
                          <a:pt x="1161373" y="132882"/>
                          <a:pt x="2314769" y="-84951"/>
                          <a:pt x="2688108" y="0"/>
                        </a:cubicBezTo>
                        <a:cubicBezTo>
                          <a:pt x="2796738" y="5825"/>
                          <a:pt x="2892327" y="110996"/>
                          <a:pt x="2895601" y="207493"/>
                        </a:cubicBezTo>
                        <a:lnTo>
                          <a:pt x="2895600" y="207493"/>
                        </a:lnTo>
                        <a:cubicBezTo>
                          <a:pt x="2892496" y="320390"/>
                          <a:pt x="2816220" y="421445"/>
                          <a:pt x="2688107" y="414986"/>
                        </a:cubicBezTo>
                        <a:cubicBezTo>
                          <a:pt x="1521475" y="464519"/>
                          <a:pt x="742370" y="429794"/>
                          <a:pt x="207493" y="414985"/>
                        </a:cubicBezTo>
                        <a:cubicBezTo>
                          <a:pt x="78719" y="412814"/>
                          <a:pt x="-10375" y="331855"/>
                          <a:pt x="0" y="207492"/>
                        </a:cubicBezTo>
                        <a:lnTo>
                          <a:pt x="0" y="207493"/>
                        </a:ln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汇报人：</a:t>
            </a:r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51PPT</a:t>
            </a:r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41497081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4FA51EC1-C1A9-4C69-B4A9-7DC84EEDB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/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>
            <a:extLst>
              <a:ext uri="{FF2B5EF4-FFF2-40B4-BE49-F238E27FC236}">
                <a16:creationId xmlns:a16="http://schemas.microsoft.com/office/drawing/2014/main" id="{C91C48C0-1D61-47D7-A6AC-023713D75744}"/>
              </a:ext>
            </a:extLst>
          </p:cNvPr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116588-0C49-403B-BE5B-60CED25EECDD}"/>
              </a:ext>
            </a:extLst>
          </p:cNvPr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D14B0E0D-C3DC-4E08-A7D4-3CACC7CA1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D120792-8343-4F67-A9D7-C66A7C684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2E141667-C760-495C-B125-F0EF427C0F6D}"/>
              </a:ext>
            </a:extLst>
          </p:cNvPr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8240976-6897-4E26-84B8-1738304A00F6}"/>
              </a:ext>
            </a:extLst>
          </p:cNvPr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24262F0-1968-484B-B681-1F09F243F151}"/>
              </a:ext>
            </a:extLst>
          </p:cNvPr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51490DA-1D09-4E11-BD04-16895ED2988C}"/>
              </a:ext>
            </a:extLst>
          </p:cNvPr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FF4C9A-E9F3-4A47-93B3-0AD53EEFFCB3}"/>
              </a:ext>
            </a:extLst>
          </p:cNvPr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E39CD37-A9A2-41E3-A956-C7D2D110EA1E}"/>
              </a:ext>
            </a:extLst>
          </p:cNvPr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882B2B6-8873-4AEB-AE8A-5C26B303F752}"/>
              </a:ext>
            </a:extLst>
          </p:cNvPr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94370B6-78D6-4F41-A204-3341666ECBC3}"/>
              </a:ext>
            </a:extLst>
          </p:cNvPr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2FF428D-B285-4B13-AF32-E43F63BDFAD8}"/>
              </a:ext>
            </a:extLst>
          </p:cNvPr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3F76EC4-CEFE-4F3C-8EEC-BE00EB5F5E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1E7AA99-3C0D-4E55-8715-0F46C0C89037}"/>
              </a:ext>
            </a:extLst>
          </p:cNvPr>
          <p:cNvGrpSpPr/>
          <p:nvPr/>
        </p:nvGrpSpPr>
        <p:grpSpPr>
          <a:xfrm>
            <a:off x="3581504" y="1527516"/>
            <a:ext cx="5514537" cy="900956"/>
            <a:chOff x="3581504" y="1543809"/>
            <a:chExt cx="5514537" cy="900956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0008B8DB-0832-4F5D-AFE4-0E4C999EFDDE}"/>
                </a:ext>
              </a:extLst>
            </p:cNvPr>
            <p:cNvSpPr/>
            <p:nvPr/>
          </p:nvSpPr>
          <p:spPr>
            <a:xfrm>
              <a:off x="3864911" y="1729606"/>
              <a:ext cx="5231130" cy="528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DE06A">
                    <a:alpha val="0"/>
                  </a:srgbClr>
                </a:gs>
                <a:gs pos="52000">
                  <a:srgbClr val="5DC7B0"/>
                </a:gs>
              </a:gsLst>
              <a:lin ang="0" scaled="1"/>
              <a:tileRect/>
            </a:gra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800962"/>
                        <a:gd name="connsiteY0" fmla="*/ 69166 h 414985"/>
                        <a:gd name="connsiteX1" fmla="*/ 69166 w 4800962"/>
                        <a:gd name="connsiteY1" fmla="*/ 0 h 414985"/>
                        <a:gd name="connsiteX2" fmla="*/ 4731796 w 4800962"/>
                        <a:gd name="connsiteY2" fmla="*/ 0 h 414985"/>
                        <a:gd name="connsiteX3" fmla="*/ 4800962 w 4800962"/>
                        <a:gd name="connsiteY3" fmla="*/ 69166 h 414985"/>
                        <a:gd name="connsiteX4" fmla="*/ 4800962 w 4800962"/>
                        <a:gd name="connsiteY4" fmla="*/ 345819 h 414985"/>
                        <a:gd name="connsiteX5" fmla="*/ 4731796 w 4800962"/>
                        <a:gd name="connsiteY5" fmla="*/ 414985 h 414985"/>
                        <a:gd name="connsiteX6" fmla="*/ 69166 w 4800962"/>
                        <a:gd name="connsiteY6" fmla="*/ 414985 h 414985"/>
                        <a:gd name="connsiteX7" fmla="*/ 0 w 4800962"/>
                        <a:gd name="connsiteY7" fmla="*/ 345819 h 414985"/>
                        <a:gd name="connsiteX8" fmla="*/ 0 w 4800962"/>
                        <a:gd name="connsiteY8" fmla="*/ 69166 h 414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800962" h="414985" fill="none" extrusionOk="0">
                          <a:moveTo>
                            <a:pt x="0" y="69166"/>
                          </a:moveTo>
                          <a:cubicBezTo>
                            <a:pt x="-3246" y="30442"/>
                            <a:pt x="34185" y="2632"/>
                            <a:pt x="69166" y="0"/>
                          </a:cubicBezTo>
                          <a:cubicBezTo>
                            <a:pt x="2177019" y="130954"/>
                            <a:pt x="2899164" y="43574"/>
                            <a:pt x="4731796" y="0"/>
                          </a:cubicBezTo>
                          <a:cubicBezTo>
                            <a:pt x="4771842" y="2845"/>
                            <a:pt x="4804735" y="35589"/>
                            <a:pt x="4800962" y="69166"/>
                          </a:cubicBezTo>
                          <a:cubicBezTo>
                            <a:pt x="4821778" y="153773"/>
                            <a:pt x="4784700" y="228277"/>
                            <a:pt x="4800962" y="345819"/>
                          </a:cubicBezTo>
                          <a:cubicBezTo>
                            <a:pt x="4794658" y="385053"/>
                            <a:pt x="4766669" y="412690"/>
                            <a:pt x="4731796" y="414985"/>
                          </a:cubicBezTo>
                          <a:cubicBezTo>
                            <a:pt x="3260631" y="570182"/>
                            <a:pt x="2276036" y="578005"/>
                            <a:pt x="69166" y="414985"/>
                          </a:cubicBezTo>
                          <a:cubicBezTo>
                            <a:pt x="31175" y="412165"/>
                            <a:pt x="-2144" y="385270"/>
                            <a:pt x="0" y="345819"/>
                          </a:cubicBezTo>
                          <a:cubicBezTo>
                            <a:pt x="-3381" y="309212"/>
                            <a:pt x="12711" y="178276"/>
                            <a:pt x="0" y="69166"/>
                          </a:cubicBezTo>
                          <a:close/>
                        </a:path>
                        <a:path w="4800962" h="414985" stroke="0" extrusionOk="0">
                          <a:moveTo>
                            <a:pt x="0" y="69166"/>
                          </a:moveTo>
                          <a:cubicBezTo>
                            <a:pt x="-1145" y="30261"/>
                            <a:pt x="29262" y="640"/>
                            <a:pt x="69166" y="0"/>
                          </a:cubicBezTo>
                          <a:cubicBezTo>
                            <a:pt x="2248199" y="132882"/>
                            <a:pt x="2833076" y="-84951"/>
                            <a:pt x="4731796" y="0"/>
                          </a:cubicBezTo>
                          <a:cubicBezTo>
                            <a:pt x="4769097" y="877"/>
                            <a:pt x="4799763" y="37595"/>
                            <a:pt x="4800962" y="69166"/>
                          </a:cubicBezTo>
                          <a:cubicBezTo>
                            <a:pt x="4792721" y="159112"/>
                            <a:pt x="4795886" y="312846"/>
                            <a:pt x="4800962" y="345819"/>
                          </a:cubicBezTo>
                          <a:cubicBezTo>
                            <a:pt x="4802339" y="384181"/>
                            <a:pt x="4772665" y="409490"/>
                            <a:pt x="4731796" y="414985"/>
                          </a:cubicBezTo>
                          <a:cubicBezTo>
                            <a:pt x="2531500" y="502624"/>
                            <a:pt x="916415" y="342306"/>
                            <a:pt x="69166" y="414985"/>
                          </a:cubicBezTo>
                          <a:cubicBezTo>
                            <a:pt x="30502" y="410552"/>
                            <a:pt x="-3483" y="388858"/>
                            <a:pt x="0" y="345819"/>
                          </a:cubicBezTo>
                          <a:cubicBezTo>
                            <a:pt x="-10508" y="216046"/>
                            <a:pt x="-5405" y="148685"/>
                            <a:pt x="0" y="6916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EFD3CE9D-9D91-4E86-8FEF-5B473C9C9D74}"/>
                </a:ext>
              </a:extLst>
            </p:cNvPr>
            <p:cNvSpPr/>
            <p:nvPr/>
          </p:nvSpPr>
          <p:spPr>
            <a:xfrm>
              <a:off x="4997633" y="1816485"/>
              <a:ext cx="3193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工作报告概述</a:t>
              </a: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FE9BB95-3E65-43F6-B316-507DC3197640}"/>
                </a:ext>
              </a:extLst>
            </p:cNvPr>
            <p:cNvSpPr/>
            <p:nvPr/>
          </p:nvSpPr>
          <p:spPr>
            <a:xfrm>
              <a:off x="3583344" y="1543809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E73C75B-9ABB-40A0-A391-8E24FC8D2286}"/>
                </a:ext>
              </a:extLst>
            </p:cNvPr>
            <p:cNvSpPr/>
            <p:nvPr/>
          </p:nvSpPr>
          <p:spPr>
            <a:xfrm>
              <a:off x="4174507" y="2100626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CA28553-FC9C-4CB7-B50D-8C23F41D39FD}"/>
                </a:ext>
              </a:extLst>
            </p:cNvPr>
            <p:cNvSpPr/>
            <p:nvPr/>
          </p:nvSpPr>
          <p:spPr>
            <a:xfrm>
              <a:off x="3581504" y="1561104"/>
              <a:ext cx="7981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01</a:t>
              </a:r>
              <a:endParaRPr lang="zh-CN" altLang="en-US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5C40BF9-8051-448D-BBBB-BE47A374BC6F}"/>
              </a:ext>
            </a:extLst>
          </p:cNvPr>
          <p:cNvGrpSpPr/>
          <p:nvPr/>
        </p:nvGrpSpPr>
        <p:grpSpPr>
          <a:xfrm>
            <a:off x="3581504" y="2511751"/>
            <a:ext cx="5514537" cy="900956"/>
            <a:chOff x="3581504" y="1543809"/>
            <a:chExt cx="5514537" cy="900956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1AEF5EA5-4682-4B08-9F01-3408D8294192}"/>
                </a:ext>
              </a:extLst>
            </p:cNvPr>
            <p:cNvSpPr/>
            <p:nvPr/>
          </p:nvSpPr>
          <p:spPr>
            <a:xfrm>
              <a:off x="3864911" y="1729606"/>
              <a:ext cx="5231130" cy="528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DE06A">
                    <a:alpha val="0"/>
                  </a:srgbClr>
                </a:gs>
                <a:gs pos="38000">
                  <a:srgbClr val="5DC7B0"/>
                </a:gs>
              </a:gsLst>
              <a:lin ang="0" scaled="1"/>
              <a:tileRect/>
            </a:gra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800962"/>
                        <a:gd name="connsiteY0" fmla="*/ 69166 h 414985"/>
                        <a:gd name="connsiteX1" fmla="*/ 69166 w 4800962"/>
                        <a:gd name="connsiteY1" fmla="*/ 0 h 414985"/>
                        <a:gd name="connsiteX2" fmla="*/ 4731796 w 4800962"/>
                        <a:gd name="connsiteY2" fmla="*/ 0 h 414985"/>
                        <a:gd name="connsiteX3" fmla="*/ 4800962 w 4800962"/>
                        <a:gd name="connsiteY3" fmla="*/ 69166 h 414985"/>
                        <a:gd name="connsiteX4" fmla="*/ 4800962 w 4800962"/>
                        <a:gd name="connsiteY4" fmla="*/ 345819 h 414985"/>
                        <a:gd name="connsiteX5" fmla="*/ 4731796 w 4800962"/>
                        <a:gd name="connsiteY5" fmla="*/ 414985 h 414985"/>
                        <a:gd name="connsiteX6" fmla="*/ 69166 w 4800962"/>
                        <a:gd name="connsiteY6" fmla="*/ 414985 h 414985"/>
                        <a:gd name="connsiteX7" fmla="*/ 0 w 4800962"/>
                        <a:gd name="connsiteY7" fmla="*/ 345819 h 414985"/>
                        <a:gd name="connsiteX8" fmla="*/ 0 w 4800962"/>
                        <a:gd name="connsiteY8" fmla="*/ 69166 h 414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800962" h="414985" fill="none" extrusionOk="0">
                          <a:moveTo>
                            <a:pt x="0" y="69166"/>
                          </a:moveTo>
                          <a:cubicBezTo>
                            <a:pt x="-3246" y="30442"/>
                            <a:pt x="34185" y="2632"/>
                            <a:pt x="69166" y="0"/>
                          </a:cubicBezTo>
                          <a:cubicBezTo>
                            <a:pt x="2177019" y="130954"/>
                            <a:pt x="2899164" y="43574"/>
                            <a:pt x="4731796" y="0"/>
                          </a:cubicBezTo>
                          <a:cubicBezTo>
                            <a:pt x="4771842" y="2845"/>
                            <a:pt x="4804735" y="35589"/>
                            <a:pt x="4800962" y="69166"/>
                          </a:cubicBezTo>
                          <a:cubicBezTo>
                            <a:pt x="4821778" y="153773"/>
                            <a:pt x="4784700" y="228277"/>
                            <a:pt x="4800962" y="345819"/>
                          </a:cubicBezTo>
                          <a:cubicBezTo>
                            <a:pt x="4794658" y="385053"/>
                            <a:pt x="4766669" y="412690"/>
                            <a:pt x="4731796" y="414985"/>
                          </a:cubicBezTo>
                          <a:cubicBezTo>
                            <a:pt x="3260631" y="570182"/>
                            <a:pt x="2276036" y="578005"/>
                            <a:pt x="69166" y="414985"/>
                          </a:cubicBezTo>
                          <a:cubicBezTo>
                            <a:pt x="31175" y="412165"/>
                            <a:pt x="-2144" y="385270"/>
                            <a:pt x="0" y="345819"/>
                          </a:cubicBezTo>
                          <a:cubicBezTo>
                            <a:pt x="-3381" y="309212"/>
                            <a:pt x="12711" y="178276"/>
                            <a:pt x="0" y="69166"/>
                          </a:cubicBezTo>
                          <a:close/>
                        </a:path>
                        <a:path w="4800962" h="414985" stroke="0" extrusionOk="0">
                          <a:moveTo>
                            <a:pt x="0" y="69166"/>
                          </a:moveTo>
                          <a:cubicBezTo>
                            <a:pt x="-1145" y="30261"/>
                            <a:pt x="29262" y="640"/>
                            <a:pt x="69166" y="0"/>
                          </a:cubicBezTo>
                          <a:cubicBezTo>
                            <a:pt x="2248199" y="132882"/>
                            <a:pt x="2833076" y="-84951"/>
                            <a:pt x="4731796" y="0"/>
                          </a:cubicBezTo>
                          <a:cubicBezTo>
                            <a:pt x="4769097" y="877"/>
                            <a:pt x="4799763" y="37595"/>
                            <a:pt x="4800962" y="69166"/>
                          </a:cubicBezTo>
                          <a:cubicBezTo>
                            <a:pt x="4792721" y="159112"/>
                            <a:pt x="4795886" y="312846"/>
                            <a:pt x="4800962" y="345819"/>
                          </a:cubicBezTo>
                          <a:cubicBezTo>
                            <a:pt x="4802339" y="384181"/>
                            <a:pt x="4772665" y="409490"/>
                            <a:pt x="4731796" y="414985"/>
                          </a:cubicBezTo>
                          <a:cubicBezTo>
                            <a:pt x="2531500" y="502624"/>
                            <a:pt x="916415" y="342306"/>
                            <a:pt x="69166" y="414985"/>
                          </a:cubicBezTo>
                          <a:cubicBezTo>
                            <a:pt x="30502" y="410552"/>
                            <a:pt x="-3483" y="388858"/>
                            <a:pt x="0" y="345819"/>
                          </a:cubicBezTo>
                          <a:cubicBezTo>
                            <a:pt x="-10508" y="216046"/>
                            <a:pt x="-5405" y="148685"/>
                            <a:pt x="0" y="6916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251BFAF-8D21-440D-90CA-A863F54AD8E8}"/>
                </a:ext>
              </a:extLst>
            </p:cNvPr>
            <p:cNvSpPr/>
            <p:nvPr/>
          </p:nvSpPr>
          <p:spPr>
            <a:xfrm>
              <a:off x="4997633" y="1816485"/>
              <a:ext cx="3193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阶段工作回顾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072F7992-0B4A-40BB-978B-D4DCB30FCED8}"/>
                </a:ext>
              </a:extLst>
            </p:cNvPr>
            <p:cNvSpPr/>
            <p:nvPr/>
          </p:nvSpPr>
          <p:spPr>
            <a:xfrm>
              <a:off x="3583344" y="1543809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55A83E8-FA65-4C3E-8F94-5B6FE9F02A60}"/>
                </a:ext>
              </a:extLst>
            </p:cNvPr>
            <p:cNvSpPr/>
            <p:nvPr/>
          </p:nvSpPr>
          <p:spPr>
            <a:xfrm>
              <a:off x="4174507" y="2100626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1DAC08C-B479-44E3-A4A4-5C1F073EA4C3}"/>
                </a:ext>
              </a:extLst>
            </p:cNvPr>
            <p:cNvSpPr/>
            <p:nvPr/>
          </p:nvSpPr>
          <p:spPr>
            <a:xfrm>
              <a:off x="3581504" y="1561104"/>
              <a:ext cx="7981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02</a:t>
              </a:r>
              <a:endParaRPr lang="zh-CN" altLang="en-US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8FF15AC-7DF0-47B6-92BF-A8594828EEAC}"/>
              </a:ext>
            </a:extLst>
          </p:cNvPr>
          <p:cNvGrpSpPr/>
          <p:nvPr/>
        </p:nvGrpSpPr>
        <p:grpSpPr>
          <a:xfrm>
            <a:off x="3581504" y="3495986"/>
            <a:ext cx="5514537" cy="900956"/>
            <a:chOff x="3581504" y="1543809"/>
            <a:chExt cx="5514537" cy="900956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17716803-7FE7-4C03-89DC-88B86E222386}"/>
                </a:ext>
              </a:extLst>
            </p:cNvPr>
            <p:cNvSpPr/>
            <p:nvPr/>
          </p:nvSpPr>
          <p:spPr>
            <a:xfrm>
              <a:off x="3864911" y="1729606"/>
              <a:ext cx="5231130" cy="528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DE06A">
                    <a:alpha val="0"/>
                  </a:srgbClr>
                </a:gs>
                <a:gs pos="46000">
                  <a:srgbClr val="5DC7B0"/>
                </a:gs>
              </a:gsLst>
              <a:lin ang="0" scaled="1"/>
              <a:tileRect/>
            </a:gra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800962"/>
                        <a:gd name="connsiteY0" fmla="*/ 69166 h 414985"/>
                        <a:gd name="connsiteX1" fmla="*/ 69166 w 4800962"/>
                        <a:gd name="connsiteY1" fmla="*/ 0 h 414985"/>
                        <a:gd name="connsiteX2" fmla="*/ 4731796 w 4800962"/>
                        <a:gd name="connsiteY2" fmla="*/ 0 h 414985"/>
                        <a:gd name="connsiteX3" fmla="*/ 4800962 w 4800962"/>
                        <a:gd name="connsiteY3" fmla="*/ 69166 h 414985"/>
                        <a:gd name="connsiteX4" fmla="*/ 4800962 w 4800962"/>
                        <a:gd name="connsiteY4" fmla="*/ 345819 h 414985"/>
                        <a:gd name="connsiteX5" fmla="*/ 4731796 w 4800962"/>
                        <a:gd name="connsiteY5" fmla="*/ 414985 h 414985"/>
                        <a:gd name="connsiteX6" fmla="*/ 69166 w 4800962"/>
                        <a:gd name="connsiteY6" fmla="*/ 414985 h 414985"/>
                        <a:gd name="connsiteX7" fmla="*/ 0 w 4800962"/>
                        <a:gd name="connsiteY7" fmla="*/ 345819 h 414985"/>
                        <a:gd name="connsiteX8" fmla="*/ 0 w 4800962"/>
                        <a:gd name="connsiteY8" fmla="*/ 69166 h 414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800962" h="414985" fill="none" extrusionOk="0">
                          <a:moveTo>
                            <a:pt x="0" y="69166"/>
                          </a:moveTo>
                          <a:cubicBezTo>
                            <a:pt x="-3246" y="30442"/>
                            <a:pt x="34185" y="2632"/>
                            <a:pt x="69166" y="0"/>
                          </a:cubicBezTo>
                          <a:cubicBezTo>
                            <a:pt x="2177019" y="130954"/>
                            <a:pt x="2899164" y="43574"/>
                            <a:pt x="4731796" y="0"/>
                          </a:cubicBezTo>
                          <a:cubicBezTo>
                            <a:pt x="4771842" y="2845"/>
                            <a:pt x="4804735" y="35589"/>
                            <a:pt x="4800962" y="69166"/>
                          </a:cubicBezTo>
                          <a:cubicBezTo>
                            <a:pt x="4821778" y="153773"/>
                            <a:pt x="4784700" y="228277"/>
                            <a:pt x="4800962" y="345819"/>
                          </a:cubicBezTo>
                          <a:cubicBezTo>
                            <a:pt x="4794658" y="385053"/>
                            <a:pt x="4766669" y="412690"/>
                            <a:pt x="4731796" y="414985"/>
                          </a:cubicBezTo>
                          <a:cubicBezTo>
                            <a:pt x="3260631" y="570182"/>
                            <a:pt x="2276036" y="578005"/>
                            <a:pt x="69166" y="414985"/>
                          </a:cubicBezTo>
                          <a:cubicBezTo>
                            <a:pt x="31175" y="412165"/>
                            <a:pt x="-2144" y="385270"/>
                            <a:pt x="0" y="345819"/>
                          </a:cubicBezTo>
                          <a:cubicBezTo>
                            <a:pt x="-3381" y="309212"/>
                            <a:pt x="12711" y="178276"/>
                            <a:pt x="0" y="69166"/>
                          </a:cubicBezTo>
                          <a:close/>
                        </a:path>
                        <a:path w="4800962" h="414985" stroke="0" extrusionOk="0">
                          <a:moveTo>
                            <a:pt x="0" y="69166"/>
                          </a:moveTo>
                          <a:cubicBezTo>
                            <a:pt x="-1145" y="30261"/>
                            <a:pt x="29262" y="640"/>
                            <a:pt x="69166" y="0"/>
                          </a:cubicBezTo>
                          <a:cubicBezTo>
                            <a:pt x="2248199" y="132882"/>
                            <a:pt x="2833076" y="-84951"/>
                            <a:pt x="4731796" y="0"/>
                          </a:cubicBezTo>
                          <a:cubicBezTo>
                            <a:pt x="4769097" y="877"/>
                            <a:pt x="4799763" y="37595"/>
                            <a:pt x="4800962" y="69166"/>
                          </a:cubicBezTo>
                          <a:cubicBezTo>
                            <a:pt x="4792721" y="159112"/>
                            <a:pt x="4795886" y="312846"/>
                            <a:pt x="4800962" y="345819"/>
                          </a:cubicBezTo>
                          <a:cubicBezTo>
                            <a:pt x="4802339" y="384181"/>
                            <a:pt x="4772665" y="409490"/>
                            <a:pt x="4731796" y="414985"/>
                          </a:cubicBezTo>
                          <a:cubicBezTo>
                            <a:pt x="2531500" y="502624"/>
                            <a:pt x="916415" y="342306"/>
                            <a:pt x="69166" y="414985"/>
                          </a:cubicBezTo>
                          <a:cubicBezTo>
                            <a:pt x="30502" y="410552"/>
                            <a:pt x="-3483" y="388858"/>
                            <a:pt x="0" y="345819"/>
                          </a:cubicBezTo>
                          <a:cubicBezTo>
                            <a:pt x="-10508" y="216046"/>
                            <a:pt x="-5405" y="148685"/>
                            <a:pt x="0" y="6916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1399B49-4CE9-4EEC-9AFC-5A627251E787}"/>
                </a:ext>
              </a:extLst>
            </p:cNvPr>
            <p:cNvSpPr/>
            <p:nvPr/>
          </p:nvSpPr>
          <p:spPr>
            <a:xfrm>
              <a:off x="4997633" y="1816485"/>
              <a:ext cx="3193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阶段成绩展示及分析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8811A30-ED15-4BC8-8F76-B9ABCBF48CC3}"/>
                </a:ext>
              </a:extLst>
            </p:cNvPr>
            <p:cNvSpPr/>
            <p:nvPr/>
          </p:nvSpPr>
          <p:spPr>
            <a:xfrm>
              <a:off x="3583344" y="1543809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2D812C6-032C-49F6-9700-406A1EED573A}"/>
                </a:ext>
              </a:extLst>
            </p:cNvPr>
            <p:cNvSpPr/>
            <p:nvPr/>
          </p:nvSpPr>
          <p:spPr>
            <a:xfrm>
              <a:off x="4174507" y="2100626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CAFE9CB2-2272-456D-A45A-8F3FBAC3A3B6}"/>
                </a:ext>
              </a:extLst>
            </p:cNvPr>
            <p:cNvSpPr/>
            <p:nvPr/>
          </p:nvSpPr>
          <p:spPr>
            <a:xfrm>
              <a:off x="3581504" y="1561104"/>
              <a:ext cx="7981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03</a:t>
              </a:r>
              <a:endParaRPr lang="zh-CN" altLang="en-US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109EF91B-D207-44A0-B2B1-0BD8EC06EFE8}"/>
              </a:ext>
            </a:extLst>
          </p:cNvPr>
          <p:cNvSpPr txBox="1"/>
          <p:nvPr/>
        </p:nvSpPr>
        <p:spPr>
          <a:xfrm>
            <a:off x="3695520" y="884651"/>
            <a:ext cx="49167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24000">
                      <a:srgbClr val="ADE06A">
                        <a:alpha val="0"/>
                      </a:srgbClr>
                    </a:gs>
                    <a:gs pos="100000">
                      <a:srgbClr val="5DC7B0"/>
                    </a:gs>
                  </a:gsLst>
                  <a:lin ang="5400000" scaled="1"/>
                </a:gradFill>
              </a:rPr>
              <a:t>CONTENTS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B0525EB8-49CB-426A-A7B8-8AA50B041534}"/>
              </a:ext>
            </a:extLst>
          </p:cNvPr>
          <p:cNvSpPr/>
          <p:nvPr/>
        </p:nvSpPr>
        <p:spPr>
          <a:xfrm>
            <a:off x="4880612" y="387830"/>
            <a:ext cx="2430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spc="300" dirty="0">
                <a:gradFill>
                  <a:gsLst>
                    <a:gs pos="0">
                      <a:srgbClr val="ADE06A"/>
                    </a:gs>
                    <a:gs pos="100000">
                      <a:srgbClr val="5DC7B0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E97B6DF-3FEB-47AC-9D42-3D9C1D7CBC5B}"/>
              </a:ext>
            </a:extLst>
          </p:cNvPr>
          <p:cNvGrpSpPr/>
          <p:nvPr/>
        </p:nvGrpSpPr>
        <p:grpSpPr>
          <a:xfrm>
            <a:off x="3456986" y="4553809"/>
            <a:ext cx="5639055" cy="900956"/>
            <a:chOff x="3456986" y="1543809"/>
            <a:chExt cx="5639055" cy="900956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5D08C3A8-A6F1-4AEE-AE4B-0E1BE54BF01C}"/>
                </a:ext>
              </a:extLst>
            </p:cNvPr>
            <p:cNvSpPr/>
            <p:nvPr/>
          </p:nvSpPr>
          <p:spPr>
            <a:xfrm>
              <a:off x="3864911" y="1729606"/>
              <a:ext cx="5231130" cy="52869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DE06A">
                    <a:alpha val="0"/>
                  </a:srgbClr>
                </a:gs>
                <a:gs pos="46000">
                  <a:srgbClr val="5DC7B0"/>
                </a:gs>
              </a:gsLst>
              <a:lin ang="0" scaled="1"/>
              <a:tileRect/>
            </a:gra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800962"/>
                        <a:gd name="connsiteY0" fmla="*/ 69166 h 414985"/>
                        <a:gd name="connsiteX1" fmla="*/ 69166 w 4800962"/>
                        <a:gd name="connsiteY1" fmla="*/ 0 h 414985"/>
                        <a:gd name="connsiteX2" fmla="*/ 4731796 w 4800962"/>
                        <a:gd name="connsiteY2" fmla="*/ 0 h 414985"/>
                        <a:gd name="connsiteX3" fmla="*/ 4800962 w 4800962"/>
                        <a:gd name="connsiteY3" fmla="*/ 69166 h 414985"/>
                        <a:gd name="connsiteX4" fmla="*/ 4800962 w 4800962"/>
                        <a:gd name="connsiteY4" fmla="*/ 345819 h 414985"/>
                        <a:gd name="connsiteX5" fmla="*/ 4731796 w 4800962"/>
                        <a:gd name="connsiteY5" fmla="*/ 414985 h 414985"/>
                        <a:gd name="connsiteX6" fmla="*/ 69166 w 4800962"/>
                        <a:gd name="connsiteY6" fmla="*/ 414985 h 414985"/>
                        <a:gd name="connsiteX7" fmla="*/ 0 w 4800962"/>
                        <a:gd name="connsiteY7" fmla="*/ 345819 h 414985"/>
                        <a:gd name="connsiteX8" fmla="*/ 0 w 4800962"/>
                        <a:gd name="connsiteY8" fmla="*/ 69166 h 414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800962" h="414985" fill="none" extrusionOk="0">
                          <a:moveTo>
                            <a:pt x="0" y="69166"/>
                          </a:moveTo>
                          <a:cubicBezTo>
                            <a:pt x="-3246" y="30442"/>
                            <a:pt x="34185" y="2632"/>
                            <a:pt x="69166" y="0"/>
                          </a:cubicBezTo>
                          <a:cubicBezTo>
                            <a:pt x="2177019" y="130954"/>
                            <a:pt x="2899164" y="43574"/>
                            <a:pt x="4731796" y="0"/>
                          </a:cubicBezTo>
                          <a:cubicBezTo>
                            <a:pt x="4771842" y="2845"/>
                            <a:pt x="4804735" y="35589"/>
                            <a:pt x="4800962" y="69166"/>
                          </a:cubicBezTo>
                          <a:cubicBezTo>
                            <a:pt x="4821778" y="153773"/>
                            <a:pt x="4784700" y="228277"/>
                            <a:pt x="4800962" y="345819"/>
                          </a:cubicBezTo>
                          <a:cubicBezTo>
                            <a:pt x="4794658" y="385053"/>
                            <a:pt x="4766669" y="412690"/>
                            <a:pt x="4731796" y="414985"/>
                          </a:cubicBezTo>
                          <a:cubicBezTo>
                            <a:pt x="3260631" y="570182"/>
                            <a:pt x="2276036" y="578005"/>
                            <a:pt x="69166" y="414985"/>
                          </a:cubicBezTo>
                          <a:cubicBezTo>
                            <a:pt x="31175" y="412165"/>
                            <a:pt x="-2144" y="385270"/>
                            <a:pt x="0" y="345819"/>
                          </a:cubicBezTo>
                          <a:cubicBezTo>
                            <a:pt x="-3381" y="309212"/>
                            <a:pt x="12711" y="178276"/>
                            <a:pt x="0" y="69166"/>
                          </a:cubicBezTo>
                          <a:close/>
                        </a:path>
                        <a:path w="4800962" h="414985" stroke="0" extrusionOk="0">
                          <a:moveTo>
                            <a:pt x="0" y="69166"/>
                          </a:moveTo>
                          <a:cubicBezTo>
                            <a:pt x="-1145" y="30261"/>
                            <a:pt x="29262" y="640"/>
                            <a:pt x="69166" y="0"/>
                          </a:cubicBezTo>
                          <a:cubicBezTo>
                            <a:pt x="2248199" y="132882"/>
                            <a:pt x="2833076" y="-84951"/>
                            <a:pt x="4731796" y="0"/>
                          </a:cubicBezTo>
                          <a:cubicBezTo>
                            <a:pt x="4769097" y="877"/>
                            <a:pt x="4799763" y="37595"/>
                            <a:pt x="4800962" y="69166"/>
                          </a:cubicBezTo>
                          <a:cubicBezTo>
                            <a:pt x="4792721" y="159112"/>
                            <a:pt x="4795886" y="312846"/>
                            <a:pt x="4800962" y="345819"/>
                          </a:cubicBezTo>
                          <a:cubicBezTo>
                            <a:pt x="4802339" y="384181"/>
                            <a:pt x="4772665" y="409490"/>
                            <a:pt x="4731796" y="414985"/>
                          </a:cubicBezTo>
                          <a:cubicBezTo>
                            <a:pt x="2531500" y="502624"/>
                            <a:pt x="916415" y="342306"/>
                            <a:pt x="69166" y="414985"/>
                          </a:cubicBezTo>
                          <a:cubicBezTo>
                            <a:pt x="30502" y="410552"/>
                            <a:pt x="-3483" y="388858"/>
                            <a:pt x="0" y="345819"/>
                          </a:cubicBezTo>
                          <a:cubicBezTo>
                            <a:pt x="-10508" y="216046"/>
                            <a:pt x="-5405" y="148685"/>
                            <a:pt x="0" y="6916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50E61F5-AF21-47A6-A13E-10946574DB94}"/>
                </a:ext>
              </a:extLst>
            </p:cNvPr>
            <p:cNvSpPr/>
            <p:nvPr/>
          </p:nvSpPr>
          <p:spPr>
            <a:xfrm>
              <a:off x="4997633" y="1816485"/>
              <a:ext cx="3193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下一阶段计划与安排</a:t>
              </a: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7D9AF67-AC59-403E-9D71-CA7FA416FB53}"/>
                </a:ext>
              </a:extLst>
            </p:cNvPr>
            <p:cNvSpPr/>
            <p:nvPr/>
          </p:nvSpPr>
          <p:spPr>
            <a:xfrm>
              <a:off x="3583344" y="1543809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6C7AA1D7-9442-4916-A580-FBBF472EFC4B}"/>
                </a:ext>
              </a:extLst>
            </p:cNvPr>
            <p:cNvSpPr/>
            <p:nvPr/>
          </p:nvSpPr>
          <p:spPr>
            <a:xfrm>
              <a:off x="4174507" y="2100626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E446EE1-6715-45A6-9648-9441657422F0}"/>
                </a:ext>
              </a:extLst>
            </p:cNvPr>
            <p:cNvSpPr/>
            <p:nvPr/>
          </p:nvSpPr>
          <p:spPr>
            <a:xfrm>
              <a:off x="3456986" y="1590132"/>
              <a:ext cx="10761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04</a:t>
              </a:r>
              <a:endParaRPr lang="zh-CN" altLang="en-US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86AAB6D-8720-4AAF-B2A0-1F7427F1E72C}"/>
              </a:ext>
            </a:extLst>
          </p:cNvPr>
          <p:cNvSpPr txBox="1"/>
          <p:nvPr/>
        </p:nvSpPr>
        <p:spPr>
          <a:xfrm>
            <a:off x="-3524126" y="-38857980"/>
            <a:ext cx="8026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10978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011C005-3315-4C5F-9D53-DFB5297D3627}"/>
              </a:ext>
            </a:extLst>
          </p:cNvPr>
          <p:cNvSpPr txBox="1"/>
          <p:nvPr/>
        </p:nvSpPr>
        <p:spPr>
          <a:xfrm>
            <a:off x="2776151" y="1886465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264626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4FA51EC1-C1A9-4C69-B4A9-7DC84EEDB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/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>
            <a:extLst>
              <a:ext uri="{FF2B5EF4-FFF2-40B4-BE49-F238E27FC236}">
                <a16:creationId xmlns:a16="http://schemas.microsoft.com/office/drawing/2014/main" id="{C91C48C0-1D61-47D7-A6AC-023713D75744}"/>
              </a:ext>
            </a:extLst>
          </p:cNvPr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116588-0C49-403B-BE5B-60CED25EECDD}"/>
              </a:ext>
            </a:extLst>
          </p:cNvPr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D14B0E0D-C3DC-4E08-A7D4-3CACC7CA1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D120792-8343-4F67-A9D7-C66A7C684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2E141667-C760-495C-B125-F0EF427C0F6D}"/>
              </a:ext>
            </a:extLst>
          </p:cNvPr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8240976-6897-4E26-84B8-1738304A00F6}"/>
              </a:ext>
            </a:extLst>
          </p:cNvPr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24262F0-1968-484B-B681-1F09F243F151}"/>
              </a:ext>
            </a:extLst>
          </p:cNvPr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51490DA-1D09-4E11-BD04-16895ED2988C}"/>
              </a:ext>
            </a:extLst>
          </p:cNvPr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FF4C9A-E9F3-4A47-93B3-0AD53EEFFCB3}"/>
              </a:ext>
            </a:extLst>
          </p:cNvPr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E39CD37-A9A2-41E3-A956-C7D2D110EA1E}"/>
              </a:ext>
            </a:extLst>
          </p:cNvPr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882B2B6-8873-4AEB-AE8A-5C26B303F752}"/>
              </a:ext>
            </a:extLst>
          </p:cNvPr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94370B6-78D6-4F41-A204-3341666ECBC3}"/>
              </a:ext>
            </a:extLst>
          </p:cNvPr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2FF428D-B285-4B13-AF32-E43F63BDFAD8}"/>
              </a:ext>
            </a:extLst>
          </p:cNvPr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3F76EC4-CEFE-4F3C-8EEC-BE00EB5F5E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0008B8DB-0832-4F5D-AFE4-0E4C999EFDDE}"/>
              </a:ext>
            </a:extLst>
          </p:cNvPr>
          <p:cNvSpPr/>
          <p:nvPr/>
        </p:nvSpPr>
        <p:spPr>
          <a:xfrm>
            <a:off x="3864911" y="3187207"/>
            <a:ext cx="5231130" cy="5286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DE06A"/>
              </a:gs>
              <a:gs pos="100000">
                <a:srgbClr val="5DC7B0"/>
              </a:gs>
            </a:gsLst>
            <a:lin ang="0" scaled="1"/>
            <a:tileRect/>
          </a:gra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800962"/>
                      <a:gd name="connsiteY0" fmla="*/ 69166 h 414985"/>
                      <a:gd name="connsiteX1" fmla="*/ 69166 w 4800962"/>
                      <a:gd name="connsiteY1" fmla="*/ 0 h 414985"/>
                      <a:gd name="connsiteX2" fmla="*/ 4731796 w 4800962"/>
                      <a:gd name="connsiteY2" fmla="*/ 0 h 414985"/>
                      <a:gd name="connsiteX3" fmla="*/ 4800962 w 4800962"/>
                      <a:gd name="connsiteY3" fmla="*/ 69166 h 414985"/>
                      <a:gd name="connsiteX4" fmla="*/ 4800962 w 4800962"/>
                      <a:gd name="connsiteY4" fmla="*/ 345819 h 414985"/>
                      <a:gd name="connsiteX5" fmla="*/ 4731796 w 4800962"/>
                      <a:gd name="connsiteY5" fmla="*/ 414985 h 414985"/>
                      <a:gd name="connsiteX6" fmla="*/ 69166 w 4800962"/>
                      <a:gd name="connsiteY6" fmla="*/ 414985 h 414985"/>
                      <a:gd name="connsiteX7" fmla="*/ 0 w 4800962"/>
                      <a:gd name="connsiteY7" fmla="*/ 345819 h 414985"/>
                      <a:gd name="connsiteX8" fmla="*/ 0 w 4800962"/>
                      <a:gd name="connsiteY8" fmla="*/ 69166 h 414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800962" h="414985" fill="none" extrusionOk="0">
                        <a:moveTo>
                          <a:pt x="0" y="69166"/>
                        </a:moveTo>
                        <a:cubicBezTo>
                          <a:pt x="-3246" y="30442"/>
                          <a:pt x="34185" y="2632"/>
                          <a:pt x="69166" y="0"/>
                        </a:cubicBezTo>
                        <a:cubicBezTo>
                          <a:pt x="2177019" y="130954"/>
                          <a:pt x="2899164" y="43574"/>
                          <a:pt x="4731796" y="0"/>
                        </a:cubicBezTo>
                        <a:cubicBezTo>
                          <a:pt x="4771842" y="2845"/>
                          <a:pt x="4804735" y="35589"/>
                          <a:pt x="4800962" y="69166"/>
                        </a:cubicBezTo>
                        <a:cubicBezTo>
                          <a:pt x="4821778" y="153773"/>
                          <a:pt x="4784700" y="228277"/>
                          <a:pt x="4800962" y="345819"/>
                        </a:cubicBezTo>
                        <a:cubicBezTo>
                          <a:pt x="4794658" y="385053"/>
                          <a:pt x="4766669" y="412690"/>
                          <a:pt x="4731796" y="414985"/>
                        </a:cubicBezTo>
                        <a:cubicBezTo>
                          <a:pt x="3260631" y="570182"/>
                          <a:pt x="2276036" y="578005"/>
                          <a:pt x="69166" y="414985"/>
                        </a:cubicBezTo>
                        <a:cubicBezTo>
                          <a:pt x="31175" y="412165"/>
                          <a:pt x="-2144" y="385270"/>
                          <a:pt x="0" y="345819"/>
                        </a:cubicBezTo>
                        <a:cubicBezTo>
                          <a:pt x="-3381" y="309212"/>
                          <a:pt x="12711" y="178276"/>
                          <a:pt x="0" y="69166"/>
                        </a:cubicBezTo>
                        <a:close/>
                      </a:path>
                      <a:path w="4800962" h="414985" stroke="0" extrusionOk="0">
                        <a:moveTo>
                          <a:pt x="0" y="69166"/>
                        </a:moveTo>
                        <a:cubicBezTo>
                          <a:pt x="-1145" y="30261"/>
                          <a:pt x="29262" y="640"/>
                          <a:pt x="69166" y="0"/>
                        </a:cubicBezTo>
                        <a:cubicBezTo>
                          <a:pt x="2248199" y="132882"/>
                          <a:pt x="2833076" y="-84951"/>
                          <a:pt x="4731796" y="0"/>
                        </a:cubicBezTo>
                        <a:cubicBezTo>
                          <a:pt x="4769097" y="877"/>
                          <a:pt x="4799763" y="37595"/>
                          <a:pt x="4800962" y="69166"/>
                        </a:cubicBezTo>
                        <a:cubicBezTo>
                          <a:pt x="4792721" y="159112"/>
                          <a:pt x="4795886" y="312846"/>
                          <a:pt x="4800962" y="345819"/>
                        </a:cubicBezTo>
                        <a:cubicBezTo>
                          <a:pt x="4802339" y="384181"/>
                          <a:pt x="4772665" y="409490"/>
                          <a:pt x="4731796" y="414985"/>
                        </a:cubicBezTo>
                        <a:cubicBezTo>
                          <a:pt x="2531500" y="502624"/>
                          <a:pt x="916415" y="342306"/>
                          <a:pt x="69166" y="414985"/>
                        </a:cubicBezTo>
                        <a:cubicBezTo>
                          <a:pt x="30502" y="410552"/>
                          <a:pt x="-3483" y="388858"/>
                          <a:pt x="0" y="345819"/>
                        </a:cubicBezTo>
                        <a:cubicBezTo>
                          <a:pt x="-10508" y="216046"/>
                          <a:pt x="-5405" y="148685"/>
                          <a:pt x="0" y="6916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FD3CE9D-9D91-4E86-8FEF-5B473C9C9D74}"/>
              </a:ext>
            </a:extLst>
          </p:cNvPr>
          <p:cNvSpPr/>
          <p:nvPr/>
        </p:nvSpPr>
        <p:spPr>
          <a:xfrm>
            <a:off x="4871612" y="3274086"/>
            <a:ext cx="3193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工作报告概述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264782-5C6E-4535-AE7E-79CF4FF19EE2}"/>
              </a:ext>
            </a:extLst>
          </p:cNvPr>
          <p:cNvGrpSpPr/>
          <p:nvPr/>
        </p:nvGrpSpPr>
        <p:grpSpPr>
          <a:xfrm>
            <a:off x="5421522" y="957742"/>
            <a:ext cx="2117908" cy="2036128"/>
            <a:chOff x="3581504" y="1891440"/>
            <a:chExt cx="937142" cy="900956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FE9BB95-3E65-43F6-B316-507DC3197640}"/>
                </a:ext>
              </a:extLst>
            </p:cNvPr>
            <p:cNvSpPr/>
            <p:nvPr/>
          </p:nvSpPr>
          <p:spPr>
            <a:xfrm>
              <a:off x="3583344" y="1891440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E73C75B-9ABB-40A0-A391-8E24FC8D2286}"/>
                </a:ext>
              </a:extLst>
            </p:cNvPr>
            <p:cNvSpPr/>
            <p:nvPr/>
          </p:nvSpPr>
          <p:spPr>
            <a:xfrm>
              <a:off x="4174507" y="2448257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CA28553-FC9C-4CB7-B50D-8C23F41D39FD}"/>
                </a:ext>
              </a:extLst>
            </p:cNvPr>
            <p:cNvSpPr/>
            <p:nvPr/>
          </p:nvSpPr>
          <p:spPr>
            <a:xfrm>
              <a:off x="3581504" y="1908735"/>
              <a:ext cx="798110" cy="640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8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01</a:t>
              </a:r>
              <a:endParaRPr lang="zh-CN" altLang="en-US" sz="88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40717FD2-CAC6-470D-BB1A-55CF07A4C2D9}"/>
              </a:ext>
            </a:extLst>
          </p:cNvPr>
          <p:cNvSpPr txBox="1"/>
          <p:nvPr/>
        </p:nvSpPr>
        <p:spPr>
          <a:xfrm>
            <a:off x="3471124" y="3995613"/>
            <a:ext cx="6018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86059074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6466952" y="2125980"/>
            <a:ext cx="0" cy="473202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52"/>
          <p:cNvSpPr>
            <a:spLocks noChangeArrowheads="1"/>
          </p:cNvSpPr>
          <p:nvPr/>
        </p:nvSpPr>
        <p:spPr bwMode="auto">
          <a:xfrm>
            <a:off x="6349705" y="1928732"/>
            <a:ext cx="236582" cy="237990"/>
          </a:xfrm>
          <a:prstGeom prst="ellipse">
            <a:avLst/>
          </a:prstGeom>
          <a:solidFill>
            <a:srgbClr val="CBF98B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Rectangle 89"/>
          <p:cNvSpPr/>
          <p:nvPr/>
        </p:nvSpPr>
        <p:spPr>
          <a:xfrm>
            <a:off x="6690601" y="1753581"/>
            <a:ext cx="40026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sz="1050" dirty="0">
              <a:cs typeface="+mn-ea"/>
              <a:sym typeface="+mn-lt"/>
            </a:endParaRPr>
          </a:p>
          <a:p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  <a:endParaRPr lang="en-US" sz="1050" dirty="0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551681" y="1887686"/>
            <a:ext cx="75770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2023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Oval 52"/>
          <p:cNvSpPr>
            <a:spLocks noChangeArrowheads="1"/>
          </p:cNvSpPr>
          <p:nvPr/>
        </p:nvSpPr>
        <p:spPr bwMode="auto">
          <a:xfrm>
            <a:off x="6351610" y="3244738"/>
            <a:ext cx="236582" cy="237990"/>
          </a:xfrm>
          <a:prstGeom prst="ellipse">
            <a:avLst/>
          </a:prstGeom>
          <a:solidFill>
            <a:srgbClr val="0DB7A3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3" name="Rectangle 89"/>
          <p:cNvSpPr/>
          <p:nvPr/>
        </p:nvSpPr>
        <p:spPr>
          <a:xfrm>
            <a:off x="6692506" y="3069587"/>
            <a:ext cx="40026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sz="1050" dirty="0">
              <a:cs typeface="+mn-ea"/>
              <a:sym typeface="+mn-lt"/>
            </a:endParaRPr>
          </a:p>
          <a:p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  <a:endParaRPr lang="en-US" sz="1050" dirty="0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553586" y="3203692"/>
            <a:ext cx="75770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2022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Oval 52"/>
          <p:cNvSpPr>
            <a:spLocks noChangeArrowheads="1"/>
          </p:cNvSpPr>
          <p:nvPr/>
        </p:nvSpPr>
        <p:spPr bwMode="auto">
          <a:xfrm>
            <a:off x="6349265" y="4656859"/>
            <a:ext cx="236582" cy="237990"/>
          </a:xfrm>
          <a:prstGeom prst="ellipse">
            <a:avLst/>
          </a:prstGeom>
          <a:solidFill>
            <a:srgbClr val="1B4402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6" name="Rectangle 89"/>
          <p:cNvSpPr/>
          <p:nvPr/>
        </p:nvSpPr>
        <p:spPr>
          <a:xfrm>
            <a:off x="6690161" y="4481708"/>
            <a:ext cx="40026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sz="1050" dirty="0">
              <a:cs typeface="+mn-ea"/>
              <a:sym typeface="+mn-lt"/>
            </a:endParaRPr>
          </a:p>
          <a:p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  <a:endParaRPr lang="en-US" sz="1050" dirty="0"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551241" y="4615813"/>
            <a:ext cx="75770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2021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00A74BF-45E3-4844-9621-531597D9B49C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01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F8A7631-EC7D-4A0F-8012-FA22EE0C8B7F}"/>
              </a:ext>
            </a:extLst>
          </p:cNvPr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工作报告概述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BFC969CC-3571-4027-B229-D84819EE15C5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9857" y="1176236"/>
            <a:ext cx="3604792" cy="473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77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/>
      <p:bldP spid="46" grpId="0" build="p"/>
      <p:bldP spid="52" grpId="0" animBg="1"/>
      <p:bldP spid="53" grpId="0"/>
      <p:bldP spid="54" grpId="0" build="p"/>
      <p:bldP spid="55" grpId="0" animBg="1"/>
      <p:bldP spid="56" grpId="0"/>
      <p:bldP spid="5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08537" y="2975179"/>
            <a:ext cx="2096814" cy="283779"/>
          </a:xfrm>
          <a:prstGeom prst="roundRect">
            <a:avLst>
              <a:gd name="adj" fmla="val 33218"/>
            </a:avLst>
          </a:prstGeom>
          <a:solidFill>
            <a:srgbClr val="ADE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A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904592" y="4105041"/>
            <a:ext cx="2096814" cy="283779"/>
          </a:xfrm>
          <a:prstGeom prst="roundRect">
            <a:avLst>
              <a:gd name="adj" fmla="val 31435"/>
            </a:avLst>
          </a:prstGeom>
          <a:solidFill>
            <a:srgbClr val="4FF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B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127530" y="2975179"/>
            <a:ext cx="2096814" cy="283779"/>
          </a:xfrm>
          <a:prstGeom prst="roundRect">
            <a:avLst>
              <a:gd name="adj" fmla="val 31883"/>
            </a:avLst>
          </a:prstGeom>
          <a:solidFill>
            <a:srgbClr val="0DB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C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723585" y="4105041"/>
            <a:ext cx="2096814" cy="283779"/>
          </a:xfrm>
          <a:prstGeom prst="roundRect">
            <a:avLst>
              <a:gd name="adj" fmla="val 34792"/>
            </a:avLst>
          </a:prstGeom>
          <a:solidFill>
            <a:srgbClr val="ADE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D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Rectangle 89"/>
          <p:cNvSpPr/>
          <p:nvPr/>
        </p:nvSpPr>
        <p:spPr>
          <a:xfrm>
            <a:off x="1308537" y="4567877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89"/>
          <p:cNvSpPr/>
          <p:nvPr/>
        </p:nvSpPr>
        <p:spPr>
          <a:xfrm>
            <a:off x="3904592" y="1503586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89"/>
          <p:cNvSpPr/>
          <p:nvPr/>
        </p:nvSpPr>
        <p:spPr>
          <a:xfrm>
            <a:off x="6263565" y="4567877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89"/>
          <p:cNvSpPr/>
          <p:nvPr/>
        </p:nvSpPr>
        <p:spPr>
          <a:xfrm>
            <a:off x="8723585" y="1503586"/>
            <a:ext cx="198243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356944" y="3262691"/>
            <a:ext cx="0" cy="1040524"/>
          </a:xfrm>
          <a:custGeom>
            <a:avLst/>
            <a:gdLst>
              <a:gd name="connsiteX0" fmla="*/ 0 w 0"/>
              <a:gd name="connsiteY0" fmla="*/ 0 h 1040524"/>
              <a:gd name="connsiteX1" fmla="*/ 0 w 0"/>
              <a:gd name="connsiteY1" fmla="*/ 1040524 h 104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40524">
                <a:moveTo>
                  <a:pt x="0" y="0"/>
                </a:moveTo>
                <a:lnTo>
                  <a:pt x="0" y="1040524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  <a:alpha val="50000"/>
              </a:schemeClr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 flipV="1">
            <a:off x="4939880" y="2973657"/>
            <a:ext cx="45719" cy="1127935"/>
          </a:xfrm>
          <a:custGeom>
            <a:avLst/>
            <a:gdLst>
              <a:gd name="connsiteX0" fmla="*/ 0 w 0"/>
              <a:gd name="connsiteY0" fmla="*/ 0 h 1040524"/>
              <a:gd name="connsiteX1" fmla="*/ 0 w 0"/>
              <a:gd name="connsiteY1" fmla="*/ 1040524 h 104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40524">
                <a:moveTo>
                  <a:pt x="0" y="0"/>
                </a:moveTo>
                <a:lnTo>
                  <a:pt x="0" y="1040524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  <a:alpha val="50000"/>
              </a:schemeClr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7152289" y="3258958"/>
            <a:ext cx="45719" cy="1213945"/>
          </a:xfrm>
          <a:custGeom>
            <a:avLst/>
            <a:gdLst>
              <a:gd name="connsiteX0" fmla="*/ 0 w 0"/>
              <a:gd name="connsiteY0" fmla="*/ 0 h 1040524"/>
              <a:gd name="connsiteX1" fmla="*/ 0 w 0"/>
              <a:gd name="connsiteY1" fmla="*/ 1040524 h 104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40524">
                <a:moveTo>
                  <a:pt x="0" y="0"/>
                </a:moveTo>
                <a:lnTo>
                  <a:pt x="0" y="1040524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  <a:alpha val="50000"/>
              </a:schemeClr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 flipV="1">
            <a:off x="9734698" y="3066425"/>
            <a:ext cx="0" cy="1040524"/>
          </a:xfrm>
          <a:custGeom>
            <a:avLst/>
            <a:gdLst>
              <a:gd name="connsiteX0" fmla="*/ 0 w 0"/>
              <a:gd name="connsiteY0" fmla="*/ 0 h 1040524"/>
              <a:gd name="connsiteX1" fmla="*/ 0 w 0"/>
              <a:gd name="connsiteY1" fmla="*/ 1040524 h 104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040524">
                <a:moveTo>
                  <a:pt x="0" y="0"/>
                </a:moveTo>
                <a:lnTo>
                  <a:pt x="0" y="1040524"/>
                </a:lnTo>
              </a:path>
            </a:pathLst>
          </a:custGeom>
          <a:noFill/>
          <a:ln w="6350">
            <a:solidFill>
              <a:schemeClr val="tx1">
                <a:lumMod val="65000"/>
                <a:lumOff val="35000"/>
                <a:alpha val="50000"/>
              </a:schemeClr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4025E09-3FF7-4E32-B2F4-C446F7507A17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01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C7573A9-4D9F-4323-9912-1BF64B9C357A}"/>
              </a:ext>
            </a:extLst>
          </p:cNvPr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工作报告概述</a:t>
            </a:r>
          </a:p>
        </p:txBody>
      </p:sp>
    </p:spTree>
    <p:extLst>
      <p:ext uri="{BB962C8B-B14F-4D97-AF65-F5344CB8AC3E}">
        <p14:creationId xmlns:p14="http://schemas.microsoft.com/office/powerpoint/2010/main" val="8319380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5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3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9"/>
          <p:cNvSpPr/>
          <p:nvPr/>
        </p:nvSpPr>
        <p:spPr>
          <a:xfrm>
            <a:off x="1685156" y="3972451"/>
            <a:ext cx="17108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89"/>
          <p:cNvSpPr/>
          <p:nvPr/>
        </p:nvSpPr>
        <p:spPr>
          <a:xfrm>
            <a:off x="4049128" y="3972451"/>
            <a:ext cx="17108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58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 txBox="1">
            <a:spLocks noChangeArrowheads="1"/>
          </p:cNvSpPr>
          <p:nvPr/>
        </p:nvSpPr>
        <p:spPr bwMode="auto">
          <a:xfrm>
            <a:off x="4267806" y="3479998"/>
            <a:ext cx="824840" cy="80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9" tIns="91445" rIns="182889" bIns="91445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id-ID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</a:p>
        </p:txBody>
      </p:sp>
      <p:sp>
        <p:nvSpPr>
          <p:cNvPr id="15" name="TextBox 302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 txBox="1">
            <a:spLocks noChangeArrowheads="1"/>
          </p:cNvSpPr>
          <p:nvPr/>
        </p:nvSpPr>
        <p:spPr bwMode="auto">
          <a:xfrm>
            <a:off x="1903834" y="3479998"/>
            <a:ext cx="824840" cy="80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9" tIns="91445" rIns="182889" bIns="91445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r>
              <a:rPr lang="id-ID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600668" y="1903675"/>
            <a:ext cx="5901070" cy="1324670"/>
          </a:xfrm>
          <a:prstGeom prst="roundRect">
            <a:avLst>
              <a:gd name="adj" fmla="val 50000"/>
            </a:avLst>
          </a:prstGeom>
          <a:solidFill>
            <a:srgbClr val="5DC7B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Rectangle 89"/>
          <p:cNvSpPr/>
          <p:nvPr/>
        </p:nvSpPr>
        <p:spPr>
          <a:xfrm>
            <a:off x="3165510" y="2063016"/>
            <a:ext cx="40026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sz="1050" dirty="0">
              <a:cs typeface="+mn-ea"/>
              <a:sym typeface="+mn-lt"/>
            </a:endParaRPr>
          </a:p>
          <a:p>
            <a:r>
              <a:rPr lang="zh-CN" altLang="en-US" sz="105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cs typeface="+mn-ea"/>
                <a:sym typeface="+mn-lt"/>
              </a:rPr>
              <a:t>... ...</a:t>
            </a:r>
            <a:endParaRPr lang="en-US" sz="1050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56838" y="2155328"/>
            <a:ext cx="747290" cy="744313"/>
            <a:chOff x="5287964" y="3076576"/>
            <a:chExt cx="796925" cy="793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37FB4C54-5E49-49E1-921A-81C8EFA80D58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01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C557840-23A7-42DE-9B19-4426E457FC52}"/>
              </a:ext>
            </a:extLst>
          </p:cNvPr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工作报告概述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209DAC6-520C-4812-AF8C-92FCBB2E57E0}"/>
              </a:ext>
            </a:extLst>
          </p:cNvPr>
          <p:cNvSpPr/>
          <p:nvPr/>
        </p:nvSpPr>
        <p:spPr>
          <a:xfrm>
            <a:off x="4789716" y="0"/>
            <a:ext cx="7402285" cy="6858000"/>
          </a:xfrm>
          <a:custGeom>
            <a:avLst/>
            <a:gdLst>
              <a:gd name="connsiteX0" fmla="*/ 3080945 w 7402285"/>
              <a:gd name="connsiteY0" fmla="*/ 0 h 6858000"/>
              <a:gd name="connsiteX1" fmla="*/ 7402285 w 7402285"/>
              <a:gd name="connsiteY1" fmla="*/ 0 h 6858000"/>
              <a:gd name="connsiteX2" fmla="*/ 7402285 w 7402285"/>
              <a:gd name="connsiteY2" fmla="*/ 6858000 h 6858000"/>
              <a:gd name="connsiteX3" fmla="*/ 29027 w 7402285"/>
              <a:gd name="connsiteY3" fmla="*/ 6858000 h 6858000"/>
              <a:gd name="connsiteX4" fmla="*/ 0 w 7402285"/>
              <a:gd name="connsiteY4" fmla="*/ 6850743 h 6858000"/>
              <a:gd name="connsiteX5" fmla="*/ 1799771 w 7402285"/>
              <a:gd name="connsiteY5" fmla="*/ 5123543 h 6858000"/>
              <a:gd name="connsiteX6" fmla="*/ 1930399 w 7402285"/>
              <a:gd name="connsiteY6" fmla="*/ 3788229 h 6858000"/>
              <a:gd name="connsiteX7" fmla="*/ 4180114 w 7402285"/>
              <a:gd name="connsiteY7" fmla="*/ 2569029 h 6858000"/>
              <a:gd name="connsiteX8" fmla="*/ 3183263 w 7402285"/>
              <a:gd name="connsiteY8" fmla="*/ 1543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02285" h="6858000">
                <a:moveTo>
                  <a:pt x="3080945" y="0"/>
                </a:moveTo>
                <a:lnTo>
                  <a:pt x="7402285" y="0"/>
                </a:lnTo>
                <a:lnTo>
                  <a:pt x="7402285" y="6858000"/>
                </a:lnTo>
                <a:lnTo>
                  <a:pt x="29027" y="6858000"/>
                </a:lnTo>
                <a:lnTo>
                  <a:pt x="0" y="6850743"/>
                </a:lnTo>
                <a:cubicBezTo>
                  <a:pt x="739019" y="6242352"/>
                  <a:pt x="1478038" y="5633962"/>
                  <a:pt x="1799771" y="5123543"/>
                </a:cubicBezTo>
                <a:cubicBezTo>
                  <a:pt x="2121504" y="4613124"/>
                  <a:pt x="1533676" y="4213981"/>
                  <a:pt x="1930399" y="3788229"/>
                </a:cubicBezTo>
                <a:cubicBezTo>
                  <a:pt x="2327123" y="3362477"/>
                  <a:pt x="4015619" y="3241524"/>
                  <a:pt x="4180114" y="2569029"/>
                </a:cubicBezTo>
                <a:cubicBezTo>
                  <a:pt x="4324047" y="1980596"/>
                  <a:pt x="3795674" y="1086568"/>
                  <a:pt x="3183263" y="154342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0226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3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4FA51EC1-C1A9-4C69-B4A9-7DC84EEDB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82"/>
          <a:stretch/>
        </p:blipFill>
        <p:spPr>
          <a:xfrm>
            <a:off x="6293710" y="3665489"/>
            <a:ext cx="6151534" cy="3192511"/>
          </a:xfrm>
          <a:prstGeom prst="rect">
            <a:avLst/>
          </a:prstGeom>
        </p:spPr>
      </p:pic>
      <p:sp>
        <p:nvSpPr>
          <p:cNvPr id="63" name="椭圆 62">
            <a:extLst>
              <a:ext uri="{FF2B5EF4-FFF2-40B4-BE49-F238E27FC236}">
                <a16:creationId xmlns:a16="http://schemas.microsoft.com/office/drawing/2014/main" id="{C91C48C0-1D61-47D7-A6AC-023713D75744}"/>
              </a:ext>
            </a:extLst>
          </p:cNvPr>
          <p:cNvSpPr/>
          <p:nvPr/>
        </p:nvSpPr>
        <p:spPr>
          <a:xfrm rot="2954083">
            <a:off x="9456639" y="4024564"/>
            <a:ext cx="5806498" cy="580649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34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116588-0C49-403B-BE5B-60CED25EECDD}"/>
              </a:ext>
            </a:extLst>
          </p:cNvPr>
          <p:cNvGrpSpPr/>
          <p:nvPr/>
        </p:nvGrpSpPr>
        <p:grpSpPr>
          <a:xfrm>
            <a:off x="207605" y="-1087083"/>
            <a:ext cx="3487915" cy="4981607"/>
            <a:chOff x="207605" y="-1"/>
            <a:chExt cx="3487915" cy="4981607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D14B0E0D-C3DC-4E08-A7D4-3CACC7CA1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05" y="-1"/>
              <a:ext cx="3487915" cy="498160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D120792-8343-4F67-A9D7-C66A7C684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7" y="0"/>
              <a:ext cx="2400844" cy="3429000"/>
            </a:xfrm>
            <a:prstGeom prst="rect">
              <a:avLst/>
            </a:prstGeom>
          </p:spPr>
        </p:pic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2E141667-C760-495C-B125-F0EF427C0F6D}"/>
              </a:ext>
            </a:extLst>
          </p:cNvPr>
          <p:cNvSpPr/>
          <p:nvPr/>
        </p:nvSpPr>
        <p:spPr>
          <a:xfrm rot="9900000">
            <a:off x="7742282" y="-2438312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88240976-6897-4E26-84B8-1738304A00F6}"/>
              </a:ext>
            </a:extLst>
          </p:cNvPr>
          <p:cNvSpPr/>
          <p:nvPr/>
        </p:nvSpPr>
        <p:spPr>
          <a:xfrm rot="17716163">
            <a:off x="-771051" y="4882680"/>
            <a:ext cx="2520250" cy="2520250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24262F0-1968-484B-B681-1F09F243F151}"/>
              </a:ext>
            </a:extLst>
          </p:cNvPr>
          <p:cNvSpPr/>
          <p:nvPr/>
        </p:nvSpPr>
        <p:spPr>
          <a:xfrm rot="2292208">
            <a:off x="489074" y="4980863"/>
            <a:ext cx="4303910" cy="4303910"/>
          </a:xfrm>
          <a:prstGeom prst="ellipse">
            <a:avLst/>
          </a:prstGeom>
          <a:gradFill>
            <a:gsLst>
              <a:gs pos="0">
                <a:srgbClr val="ADE06A"/>
              </a:gs>
              <a:gs pos="45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51490DA-1D09-4E11-BD04-16895ED2988C}"/>
              </a:ext>
            </a:extLst>
          </p:cNvPr>
          <p:cNvSpPr/>
          <p:nvPr/>
        </p:nvSpPr>
        <p:spPr>
          <a:xfrm>
            <a:off x="-193424" y="4219178"/>
            <a:ext cx="999814" cy="99981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FF4C9A-E9F3-4A47-93B3-0AD53EEFFCB3}"/>
              </a:ext>
            </a:extLst>
          </p:cNvPr>
          <p:cNvSpPr/>
          <p:nvPr/>
        </p:nvSpPr>
        <p:spPr>
          <a:xfrm>
            <a:off x="6634995" y="6530622"/>
            <a:ext cx="1024429" cy="102442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E39CD37-A9A2-41E3-A956-C7D2D110EA1E}"/>
              </a:ext>
            </a:extLst>
          </p:cNvPr>
          <p:cNvSpPr/>
          <p:nvPr/>
        </p:nvSpPr>
        <p:spPr>
          <a:xfrm>
            <a:off x="8360006" y="5684896"/>
            <a:ext cx="1501544" cy="1501544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882B2B6-8873-4AEB-AE8A-5C26B303F752}"/>
              </a:ext>
            </a:extLst>
          </p:cNvPr>
          <p:cNvSpPr/>
          <p:nvPr/>
        </p:nvSpPr>
        <p:spPr>
          <a:xfrm>
            <a:off x="11118894" y="3867308"/>
            <a:ext cx="478906" cy="478906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>
                  <a:alpha val="5100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94370B6-78D6-4F41-A204-3341666ECBC3}"/>
              </a:ext>
            </a:extLst>
          </p:cNvPr>
          <p:cNvSpPr/>
          <p:nvPr/>
        </p:nvSpPr>
        <p:spPr>
          <a:xfrm rot="2954083">
            <a:off x="10442634" y="5010559"/>
            <a:ext cx="3834508" cy="3834508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52FF428D-B285-4B13-AF32-E43F63BDFAD8}"/>
              </a:ext>
            </a:extLst>
          </p:cNvPr>
          <p:cNvSpPr/>
          <p:nvPr/>
        </p:nvSpPr>
        <p:spPr>
          <a:xfrm>
            <a:off x="11046573" y="-589081"/>
            <a:ext cx="1830709" cy="1830709"/>
          </a:xfrm>
          <a:prstGeom prst="ellipse">
            <a:avLst/>
          </a:prstGeom>
          <a:gradFill>
            <a:gsLst>
              <a:gs pos="0">
                <a:srgbClr val="ADE06A">
                  <a:alpha val="0"/>
                </a:srgbClr>
              </a:gs>
              <a:gs pos="100000">
                <a:srgbClr val="5DC7B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3F76EC4-CEFE-4F3C-8EEC-BE00EB5F5E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28" y="318716"/>
            <a:ext cx="1167791" cy="933464"/>
          </a:xfrm>
          <a:prstGeom prst="rect">
            <a:avLst/>
          </a:prstGeom>
        </p:spPr>
      </p:pic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0008B8DB-0832-4F5D-AFE4-0E4C999EFDDE}"/>
              </a:ext>
            </a:extLst>
          </p:cNvPr>
          <p:cNvSpPr/>
          <p:nvPr/>
        </p:nvSpPr>
        <p:spPr>
          <a:xfrm>
            <a:off x="3864911" y="3187207"/>
            <a:ext cx="5231130" cy="5286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DE06A"/>
              </a:gs>
              <a:gs pos="100000">
                <a:srgbClr val="5DC7B0"/>
              </a:gs>
            </a:gsLst>
            <a:lin ang="0" scaled="1"/>
            <a:tileRect/>
          </a:gra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800962"/>
                      <a:gd name="connsiteY0" fmla="*/ 69166 h 414985"/>
                      <a:gd name="connsiteX1" fmla="*/ 69166 w 4800962"/>
                      <a:gd name="connsiteY1" fmla="*/ 0 h 414985"/>
                      <a:gd name="connsiteX2" fmla="*/ 4731796 w 4800962"/>
                      <a:gd name="connsiteY2" fmla="*/ 0 h 414985"/>
                      <a:gd name="connsiteX3" fmla="*/ 4800962 w 4800962"/>
                      <a:gd name="connsiteY3" fmla="*/ 69166 h 414985"/>
                      <a:gd name="connsiteX4" fmla="*/ 4800962 w 4800962"/>
                      <a:gd name="connsiteY4" fmla="*/ 345819 h 414985"/>
                      <a:gd name="connsiteX5" fmla="*/ 4731796 w 4800962"/>
                      <a:gd name="connsiteY5" fmla="*/ 414985 h 414985"/>
                      <a:gd name="connsiteX6" fmla="*/ 69166 w 4800962"/>
                      <a:gd name="connsiteY6" fmla="*/ 414985 h 414985"/>
                      <a:gd name="connsiteX7" fmla="*/ 0 w 4800962"/>
                      <a:gd name="connsiteY7" fmla="*/ 345819 h 414985"/>
                      <a:gd name="connsiteX8" fmla="*/ 0 w 4800962"/>
                      <a:gd name="connsiteY8" fmla="*/ 69166 h 414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800962" h="414985" fill="none" extrusionOk="0">
                        <a:moveTo>
                          <a:pt x="0" y="69166"/>
                        </a:moveTo>
                        <a:cubicBezTo>
                          <a:pt x="-3246" y="30442"/>
                          <a:pt x="34185" y="2632"/>
                          <a:pt x="69166" y="0"/>
                        </a:cubicBezTo>
                        <a:cubicBezTo>
                          <a:pt x="2177019" y="130954"/>
                          <a:pt x="2899164" y="43574"/>
                          <a:pt x="4731796" y="0"/>
                        </a:cubicBezTo>
                        <a:cubicBezTo>
                          <a:pt x="4771842" y="2845"/>
                          <a:pt x="4804735" y="35589"/>
                          <a:pt x="4800962" y="69166"/>
                        </a:cubicBezTo>
                        <a:cubicBezTo>
                          <a:pt x="4821778" y="153773"/>
                          <a:pt x="4784700" y="228277"/>
                          <a:pt x="4800962" y="345819"/>
                        </a:cubicBezTo>
                        <a:cubicBezTo>
                          <a:pt x="4794658" y="385053"/>
                          <a:pt x="4766669" y="412690"/>
                          <a:pt x="4731796" y="414985"/>
                        </a:cubicBezTo>
                        <a:cubicBezTo>
                          <a:pt x="3260631" y="570182"/>
                          <a:pt x="2276036" y="578005"/>
                          <a:pt x="69166" y="414985"/>
                        </a:cubicBezTo>
                        <a:cubicBezTo>
                          <a:pt x="31175" y="412165"/>
                          <a:pt x="-2144" y="385270"/>
                          <a:pt x="0" y="345819"/>
                        </a:cubicBezTo>
                        <a:cubicBezTo>
                          <a:pt x="-3381" y="309212"/>
                          <a:pt x="12711" y="178276"/>
                          <a:pt x="0" y="69166"/>
                        </a:cubicBezTo>
                        <a:close/>
                      </a:path>
                      <a:path w="4800962" h="414985" stroke="0" extrusionOk="0">
                        <a:moveTo>
                          <a:pt x="0" y="69166"/>
                        </a:moveTo>
                        <a:cubicBezTo>
                          <a:pt x="-1145" y="30261"/>
                          <a:pt x="29262" y="640"/>
                          <a:pt x="69166" y="0"/>
                        </a:cubicBezTo>
                        <a:cubicBezTo>
                          <a:pt x="2248199" y="132882"/>
                          <a:pt x="2833076" y="-84951"/>
                          <a:pt x="4731796" y="0"/>
                        </a:cubicBezTo>
                        <a:cubicBezTo>
                          <a:pt x="4769097" y="877"/>
                          <a:pt x="4799763" y="37595"/>
                          <a:pt x="4800962" y="69166"/>
                        </a:cubicBezTo>
                        <a:cubicBezTo>
                          <a:pt x="4792721" y="159112"/>
                          <a:pt x="4795886" y="312846"/>
                          <a:pt x="4800962" y="345819"/>
                        </a:cubicBezTo>
                        <a:cubicBezTo>
                          <a:pt x="4802339" y="384181"/>
                          <a:pt x="4772665" y="409490"/>
                          <a:pt x="4731796" y="414985"/>
                        </a:cubicBezTo>
                        <a:cubicBezTo>
                          <a:pt x="2531500" y="502624"/>
                          <a:pt x="916415" y="342306"/>
                          <a:pt x="69166" y="414985"/>
                        </a:cubicBezTo>
                        <a:cubicBezTo>
                          <a:pt x="30502" y="410552"/>
                          <a:pt x="-3483" y="388858"/>
                          <a:pt x="0" y="345819"/>
                        </a:cubicBezTo>
                        <a:cubicBezTo>
                          <a:pt x="-10508" y="216046"/>
                          <a:pt x="-5405" y="148685"/>
                          <a:pt x="0" y="6916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FD3CE9D-9D91-4E86-8FEF-5B473C9C9D74}"/>
              </a:ext>
            </a:extLst>
          </p:cNvPr>
          <p:cNvSpPr/>
          <p:nvPr/>
        </p:nvSpPr>
        <p:spPr>
          <a:xfrm>
            <a:off x="4871612" y="3274086"/>
            <a:ext cx="3193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spc="3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阶段工作回顾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264782-5C6E-4535-AE7E-79CF4FF19EE2}"/>
              </a:ext>
            </a:extLst>
          </p:cNvPr>
          <p:cNvGrpSpPr/>
          <p:nvPr/>
        </p:nvGrpSpPr>
        <p:grpSpPr>
          <a:xfrm>
            <a:off x="5421522" y="957742"/>
            <a:ext cx="2117908" cy="2036128"/>
            <a:chOff x="3581504" y="1891440"/>
            <a:chExt cx="937142" cy="900956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FE9BB95-3E65-43F6-B316-507DC3197640}"/>
                </a:ext>
              </a:extLst>
            </p:cNvPr>
            <p:cNvSpPr/>
            <p:nvPr/>
          </p:nvSpPr>
          <p:spPr>
            <a:xfrm>
              <a:off x="3583344" y="1891440"/>
              <a:ext cx="798110" cy="798110"/>
            </a:xfrm>
            <a:prstGeom prst="ellipse">
              <a:avLst/>
            </a:prstGeom>
            <a:gradFill>
              <a:gsLst>
                <a:gs pos="0">
                  <a:srgbClr val="ADE06A"/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E73C75B-9ABB-40A0-A391-8E24FC8D2286}"/>
                </a:ext>
              </a:extLst>
            </p:cNvPr>
            <p:cNvSpPr/>
            <p:nvPr/>
          </p:nvSpPr>
          <p:spPr>
            <a:xfrm>
              <a:off x="4174507" y="2448257"/>
              <a:ext cx="344139" cy="344139"/>
            </a:xfrm>
            <a:prstGeom prst="ellipse">
              <a:avLst/>
            </a:prstGeom>
            <a:gradFill>
              <a:gsLst>
                <a:gs pos="0">
                  <a:srgbClr val="ADE06A">
                    <a:alpha val="0"/>
                  </a:srgbClr>
                </a:gs>
                <a:gs pos="100000">
                  <a:srgbClr val="5DC7B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CA28553-FC9C-4CB7-B50D-8C23F41D39FD}"/>
                </a:ext>
              </a:extLst>
            </p:cNvPr>
            <p:cNvSpPr/>
            <p:nvPr/>
          </p:nvSpPr>
          <p:spPr>
            <a:xfrm>
              <a:off x="3581504" y="1908735"/>
              <a:ext cx="798110" cy="640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800" spc="300" dirty="0">
                  <a:solidFill>
                    <a:schemeClr val="bg1"/>
                  </a:solidFill>
                  <a:latin typeface="Berlin Sans FB Demi" panose="020E0802020502020306" pitchFamily="34" charset="0"/>
                  <a:ea typeface="851tegakizatsu" panose="02000600000000000000" pitchFamily="2" charset="-128"/>
                  <a:cs typeface="851tegakizatsu" panose="02000600000000000000" pitchFamily="2" charset="-128"/>
                  <a:sym typeface="+mn-lt"/>
                </a:rPr>
                <a:t>02</a:t>
              </a:r>
              <a:endParaRPr lang="zh-CN" altLang="en-US" sz="88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40717FD2-CAC6-470D-BB1A-55CF07A4C2D9}"/>
              </a:ext>
            </a:extLst>
          </p:cNvPr>
          <p:cNvSpPr txBox="1"/>
          <p:nvPr/>
        </p:nvSpPr>
        <p:spPr>
          <a:xfrm>
            <a:off x="3471124" y="3995613"/>
            <a:ext cx="6018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3674932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Oval 7"/>
          <p:cNvSpPr>
            <a:spLocks noChangeArrowheads="1"/>
          </p:cNvSpPr>
          <p:nvPr/>
        </p:nvSpPr>
        <p:spPr bwMode="auto">
          <a:xfrm>
            <a:off x="5519429" y="4182334"/>
            <a:ext cx="506961" cy="5083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8" name="Oval 8"/>
          <p:cNvSpPr>
            <a:spLocks noChangeArrowheads="1"/>
          </p:cNvSpPr>
          <p:nvPr/>
        </p:nvSpPr>
        <p:spPr bwMode="auto">
          <a:xfrm>
            <a:off x="5026550" y="3662699"/>
            <a:ext cx="718195" cy="716787"/>
          </a:xfrm>
          <a:prstGeom prst="ellipse">
            <a:avLst/>
          </a:prstGeom>
          <a:solidFill>
            <a:srgbClr val="ADE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2" name="Oval 12"/>
          <p:cNvSpPr>
            <a:spLocks noChangeArrowheads="1"/>
          </p:cNvSpPr>
          <p:nvPr/>
        </p:nvSpPr>
        <p:spPr bwMode="auto">
          <a:xfrm>
            <a:off x="6726278" y="3038855"/>
            <a:ext cx="557657" cy="55765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7" name="Oval 27"/>
          <p:cNvSpPr>
            <a:spLocks noChangeArrowheads="1"/>
          </p:cNvSpPr>
          <p:nvPr/>
        </p:nvSpPr>
        <p:spPr bwMode="auto">
          <a:xfrm>
            <a:off x="6767116" y="2574141"/>
            <a:ext cx="412610" cy="4126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9" name="Oval 29"/>
          <p:cNvSpPr>
            <a:spLocks noChangeArrowheads="1"/>
          </p:cNvSpPr>
          <p:nvPr/>
        </p:nvSpPr>
        <p:spPr bwMode="auto">
          <a:xfrm>
            <a:off x="6255931" y="4045736"/>
            <a:ext cx="446408" cy="44499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1" name="Oval 31"/>
          <p:cNvSpPr>
            <a:spLocks noChangeArrowheads="1"/>
          </p:cNvSpPr>
          <p:nvPr/>
        </p:nvSpPr>
        <p:spPr bwMode="auto">
          <a:xfrm>
            <a:off x="4826582" y="3152922"/>
            <a:ext cx="615395" cy="61398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4" name="Oval 34"/>
          <p:cNvSpPr>
            <a:spLocks noChangeArrowheads="1"/>
          </p:cNvSpPr>
          <p:nvPr/>
        </p:nvSpPr>
        <p:spPr bwMode="auto">
          <a:xfrm>
            <a:off x="5953162" y="4358363"/>
            <a:ext cx="271789" cy="270355"/>
          </a:xfrm>
          <a:prstGeom prst="ellipse">
            <a:avLst/>
          </a:prstGeom>
          <a:solidFill>
            <a:srgbClr val="CBF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1" name="Oval 41"/>
          <p:cNvSpPr>
            <a:spLocks noChangeArrowheads="1"/>
          </p:cNvSpPr>
          <p:nvPr/>
        </p:nvSpPr>
        <p:spPr bwMode="auto">
          <a:xfrm>
            <a:off x="6671357" y="3613411"/>
            <a:ext cx="594271" cy="592863"/>
          </a:xfrm>
          <a:prstGeom prst="ellipse">
            <a:avLst/>
          </a:prstGeom>
          <a:solidFill>
            <a:srgbClr val="2865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3" name="Oval 43"/>
          <p:cNvSpPr>
            <a:spLocks noChangeArrowheads="1"/>
          </p:cNvSpPr>
          <p:nvPr/>
        </p:nvSpPr>
        <p:spPr bwMode="auto">
          <a:xfrm>
            <a:off x="5932039" y="1999585"/>
            <a:ext cx="570332" cy="56751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0" name="Oval 50"/>
          <p:cNvSpPr>
            <a:spLocks noChangeArrowheads="1"/>
          </p:cNvSpPr>
          <p:nvPr/>
        </p:nvSpPr>
        <p:spPr bwMode="auto">
          <a:xfrm>
            <a:off x="6074269" y="2450217"/>
            <a:ext cx="781565" cy="780157"/>
          </a:xfrm>
          <a:prstGeom prst="ellipse">
            <a:avLst/>
          </a:prstGeom>
          <a:solidFill>
            <a:srgbClr val="ADE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2" name="Oval 52"/>
          <p:cNvSpPr>
            <a:spLocks noChangeArrowheads="1"/>
          </p:cNvSpPr>
          <p:nvPr/>
        </p:nvSpPr>
        <p:spPr bwMode="auto">
          <a:xfrm>
            <a:off x="5019509" y="2821988"/>
            <a:ext cx="236582" cy="237990"/>
          </a:xfrm>
          <a:prstGeom prst="ellipse">
            <a:avLst/>
          </a:prstGeom>
          <a:solidFill>
            <a:srgbClr val="CBF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3" name="Oval 53"/>
          <p:cNvSpPr>
            <a:spLocks noChangeArrowheads="1"/>
          </p:cNvSpPr>
          <p:nvPr/>
        </p:nvSpPr>
        <p:spPr bwMode="auto">
          <a:xfrm>
            <a:off x="5708131" y="2598081"/>
            <a:ext cx="421060" cy="42106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6" name="Oval 56"/>
          <p:cNvSpPr>
            <a:spLocks noChangeArrowheads="1"/>
          </p:cNvSpPr>
          <p:nvPr/>
        </p:nvSpPr>
        <p:spPr bwMode="auto">
          <a:xfrm>
            <a:off x="5143433" y="2254474"/>
            <a:ext cx="575964" cy="57455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7" name="Oval 67"/>
          <p:cNvSpPr>
            <a:spLocks noChangeArrowheads="1"/>
          </p:cNvSpPr>
          <p:nvPr/>
        </p:nvSpPr>
        <p:spPr bwMode="auto">
          <a:xfrm>
            <a:off x="5220885" y="2844520"/>
            <a:ext cx="718195" cy="719603"/>
          </a:xfrm>
          <a:prstGeom prst="ellipse">
            <a:avLst/>
          </a:prstGeom>
          <a:solidFill>
            <a:srgbClr val="0DB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2" name="Oval 72"/>
          <p:cNvSpPr>
            <a:spLocks noChangeArrowheads="1"/>
          </p:cNvSpPr>
          <p:nvPr/>
        </p:nvSpPr>
        <p:spPr bwMode="auto">
          <a:xfrm>
            <a:off x="6717829" y="2338968"/>
            <a:ext cx="150681" cy="150681"/>
          </a:xfrm>
          <a:prstGeom prst="ellipse">
            <a:avLst/>
          </a:prstGeom>
          <a:solidFill>
            <a:srgbClr val="0DB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3" name="Oval 73"/>
          <p:cNvSpPr>
            <a:spLocks noChangeArrowheads="1"/>
          </p:cNvSpPr>
          <p:nvPr/>
        </p:nvSpPr>
        <p:spPr bwMode="auto">
          <a:xfrm>
            <a:off x="6733319" y="4230213"/>
            <a:ext cx="161946" cy="1619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5" name="Oval 75"/>
          <p:cNvSpPr>
            <a:spLocks noChangeArrowheads="1"/>
          </p:cNvSpPr>
          <p:nvPr/>
        </p:nvSpPr>
        <p:spPr bwMode="auto">
          <a:xfrm>
            <a:off x="5784175" y="2323477"/>
            <a:ext cx="221092" cy="222500"/>
          </a:xfrm>
          <a:prstGeom prst="ellipse">
            <a:avLst/>
          </a:prstGeom>
          <a:solidFill>
            <a:srgbClr val="4FF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6" name="Oval 76"/>
          <p:cNvSpPr>
            <a:spLocks noChangeArrowheads="1"/>
          </p:cNvSpPr>
          <p:nvPr/>
        </p:nvSpPr>
        <p:spPr bwMode="auto">
          <a:xfrm>
            <a:off x="5863036" y="4131638"/>
            <a:ext cx="187294" cy="187294"/>
          </a:xfrm>
          <a:prstGeom prst="ellipse">
            <a:avLst/>
          </a:prstGeom>
          <a:solidFill>
            <a:srgbClr val="11ED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423855" y="1845790"/>
            <a:ext cx="2441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423855" y="3896506"/>
            <a:ext cx="2441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96403" y="1845789"/>
            <a:ext cx="2444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896403" y="3896506"/>
            <a:ext cx="2444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82599" y="2078702"/>
            <a:ext cx="515777" cy="515777"/>
            <a:chOff x="3682599" y="2484739"/>
            <a:chExt cx="515777" cy="515777"/>
          </a:xfrm>
        </p:grpSpPr>
        <p:sp>
          <p:nvSpPr>
            <p:cNvPr id="196" name="椭圆 195"/>
            <p:cNvSpPr/>
            <p:nvPr/>
          </p:nvSpPr>
          <p:spPr>
            <a:xfrm>
              <a:off x="3682599" y="2484739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9" name="Freeform 10"/>
            <p:cNvSpPr>
              <a:spLocks noEditPoints="1"/>
            </p:cNvSpPr>
            <p:nvPr/>
          </p:nvSpPr>
          <p:spPr bwMode="auto">
            <a:xfrm>
              <a:off x="3819520" y="2618584"/>
              <a:ext cx="246008" cy="244970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68840" y="2078703"/>
            <a:ext cx="515777" cy="515777"/>
            <a:chOff x="7768840" y="2484740"/>
            <a:chExt cx="515777" cy="515777"/>
          </a:xfrm>
        </p:grpSpPr>
        <p:sp>
          <p:nvSpPr>
            <p:cNvPr id="192" name="椭圆 191"/>
            <p:cNvSpPr/>
            <p:nvPr/>
          </p:nvSpPr>
          <p:spPr>
            <a:xfrm>
              <a:off x="7768840" y="2484740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0" name="Group 11"/>
            <p:cNvGrpSpPr>
              <a:grpSpLocks/>
            </p:cNvGrpSpPr>
            <p:nvPr/>
          </p:nvGrpSpPr>
          <p:grpSpPr bwMode="auto">
            <a:xfrm>
              <a:off x="7919203" y="2640463"/>
              <a:ext cx="244970" cy="215905"/>
              <a:chOff x="0" y="0"/>
              <a:chExt cx="236" cy="20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1" name="Freeform 1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2" name="Freeform 13"/>
              <p:cNvSpPr>
                <a:spLocks/>
              </p:cNvSpPr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82599" y="4129419"/>
            <a:ext cx="515777" cy="515777"/>
            <a:chOff x="3682599" y="4535456"/>
            <a:chExt cx="515777" cy="515777"/>
          </a:xfrm>
        </p:grpSpPr>
        <p:sp>
          <p:nvSpPr>
            <p:cNvPr id="198" name="椭圆 197"/>
            <p:cNvSpPr/>
            <p:nvPr/>
          </p:nvSpPr>
          <p:spPr>
            <a:xfrm>
              <a:off x="3682599" y="4535456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3" name="Group 14"/>
            <p:cNvGrpSpPr>
              <a:grpSpLocks/>
            </p:cNvGrpSpPr>
            <p:nvPr/>
          </p:nvGrpSpPr>
          <p:grpSpPr bwMode="auto">
            <a:xfrm>
              <a:off x="3818421" y="4659096"/>
              <a:ext cx="248083" cy="246007"/>
              <a:chOff x="0" y="0"/>
              <a:chExt cx="239" cy="2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4" name="Freeform 15"/>
              <p:cNvSpPr>
                <a:spLocks/>
              </p:cNvSpPr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5" name="Freeform 1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6" name="Freeform 17"/>
              <p:cNvSpPr>
                <a:spLocks/>
              </p:cNvSpPr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Freeform 18"/>
              <p:cNvSpPr>
                <a:spLocks/>
              </p:cNvSpPr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768840" y="4129419"/>
            <a:ext cx="515777" cy="515777"/>
            <a:chOff x="7768840" y="4535456"/>
            <a:chExt cx="515777" cy="515777"/>
          </a:xfrm>
        </p:grpSpPr>
        <p:sp>
          <p:nvSpPr>
            <p:cNvPr id="194" name="椭圆 193"/>
            <p:cNvSpPr/>
            <p:nvPr/>
          </p:nvSpPr>
          <p:spPr>
            <a:xfrm>
              <a:off x="7768840" y="4535456"/>
              <a:ext cx="515777" cy="515777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8" name="Group 19"/>
            <p:cNvGrpSpPr>
              <a:grpSpLocks/>
            </p:cNvGrpSpPr>
            <p:nvPr/>
          </p:nvGrpSpPr>
          <p:grpSpPr bwMode="auto">
            <a:xfrm>
              <a:off x="7906977" y="4671398"/>
              <a:ext cx="244969" cy="246007"/>
              <a:chOff x="0" y="0"/>
              <a:chExt cx="236" cy="23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9" name="Freeform 2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33" name="Oval 23"/>
          <p:cNvSpPr>
            <a:spLocks noChangeArrowheads="1"/>
          </p:cNvSpPr>
          <p:nvPr/>
        </p:nvSpPr>
        <p:spPr bwMode="auto">
          <a:xfrm>
            <a:off x="5538273" y="2922942"/>
            <a:ext cx="1116890" cy="1115314"/>
          </a:xfrm>
          <a:prstGeom prst="ellipse">
            <a:avLst/>
          </a:prstGeom>
          <a:solidFill>
            <a:srgbClr val="4FF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893017" y="3262075"/>
            <a:ext cx="448748" cy="446960"/>
            <a:chOff x="5287964" y="3076576"/>
            <a:chExt cx="796925" cy="793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7299AD5C-7B1D-43B4-965C-F46B503BD13F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02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A7D37878-8A2A-4AC2-B5BF-C866FA8CE29B}"/>
              </a:ext>
            </a:extLst>
          </p:cNvPr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阶段工作回顾</a:t>
            </a:r>
          </a:p>
        </p:txBody>
      </p:sp>
    </p:spTree>
    <p:extLst>
      <p:ext uri="{BB962C8B-B14F-4D97-AF65-F5344CB8AC3E}">
        <p14:creationId xmlns:p14="http://schemas.microsoft.com/office/powerpoint/2010/main" val="14724574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5546 -0.09537 L 4.16667E-6 -3.7037E-7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3" y="476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961 -0.09815 L -2.70833E-6 -1.85185E-6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490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458 -0.09213 L -3.54167E-6 -2.59259E-6 " pathEditMode="relative" rAng="0" ptsTypes="AA">
                                      <p:cBhvr>
                                        <p:cTn id="19" dur="1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460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3177 -0.04791 L -1.45833E-6 -1.85185E-6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238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7 -0.03681 L -4.16667E-6 4.81481E-6 " pathEditMode="relative" rAng="0" ptsTypes="AA">
                                      <p:cBhvr>
                                        <p:cTn id="29" dur="1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182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172 -0.20301 L 3.33333E-6 -7.40741E-7 " pathEditMode="relative" rAng="0" ptsTypes="AA">
                                      <p:cBhvr>
                                        <p:cTn id="34" dur="1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" y="1013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458 -0.15764 L 1.66667E-6 -3.7037E-7 " pathEditMode="relative" rAng="0" ptsTypes="AA">
                                      <p:cBhvr>
                                        <p:cTn id="39" dur="1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787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5937 -0.01342 L 4.79167E-6 -4.07407E-6 " pathEditMode="relative" rAng="0" ptsTypes="AA">
                                      <p:cBhvr>
                                        <p:cTn id="44" dur="1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67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641 0.03611 L 8.33333E-7 3.7037E-6 " pathEditMode="relative" rAng="0" ptsTypes="AA">
                                      <p:cBhvr>
                                        <p:cTn id="49" dur="1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18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4453 0.06181 L -2.29167E-6 3.7037E-7 " pathEditMode="relative" rAng="0" ptsTypes="AA">
                                      <p:cBhvr>
                                        <p:cTn id="54" dur="1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7" y="-310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5494 0.09791 L -3.75E-6 1.85185E-6 " pathEditMode="relative" rAng="0" ptsTypes="AA">
                                      <p:cBhvr>
                                        <p:cTn id="59" dur="1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7" y="-4907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5495 -0.11783 L 0 2.59259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47" y="588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586 0.11343 L 3.33333E-6 -2.59259E-6 " pathEditMode="relative" rAng="0" ptsTypes="AA">
                                      <p:cBhvr>
                                        <p:cTn id="69" dur="1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" y="-567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5065 0.07408 L -1.66667E-6 -3.7037E-6 " pathEditMode="relative" rAng="0" ptsTypes="AA">
                                      <p:cBhvr>
                                        <p:cTn id="74" dur="1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" y="-370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178 0.01042 L -4.375E-6 1.11111E-6 " pathEditMode="relative" rAng="0" ptsTypes="AA">
                                      <p:cBhvr>
                                        <p:cTn id="79" dur="1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9" y="-53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4492 0.09097 L -2.08333E-7 -2.22222E-6 " pathEditMode="relative" rAng="0" ptsTypes="AA">
                                      <p:cBhvr>
                                        <p:cTn id="84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-456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3008 0.02848 L -4.16667E-6 -3.7037E-6 " pathEditMode="relative" rAng="0" ptsTypes="AA">
                                      <p:cBhvr>
                                        <p:cTn id="89" dur="1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143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982 0.04375 L 1.04167E-6 -2.59259E-6 " pathEditMode="relative" rAng="0" ptsTypes="AA">
                                      <p:cBhvr>
                                        <p:cTn id="94" dur="1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-219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378 -0.00208 L 2.5E-6 -7.40741E-7 " pathEditMode="relative" rAng="0" ptsTypes="AA">
                                      <p:cBhvr>
                                        <p:cTn id="99" dur="1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2" y="9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7" grpId="1" animBg="1"/>
      <p:bldP spid="118" grpId="0" animBg="1"/>
      <p:bldP spid="118" grpId="1" animBg="1"/>
      <p:bldP spid="122" grpId="0" animBg="1"/>
      <p:bldP spid="122" grpId="1" animBg="1"/>
      <p:bldP spid="137" grpId="0" animBg="1"/>
      <p:bldP spid="137" grpId="1" animBg="1"/>
      <p:bldP spid="139" grpId="0" animBg="1"/>
      <p:bldP spid="139" grpId="1" animBg="1"/>
      <p:bldP spid="141" grpId="0" animBg="1"/>
      <p:bldP spid="141" grpId="1" animBg="1"/>
      <p:bldP spid="144" grpId="0" animBg="1"/>
      <p:bldP spid="144" grpId="1" animBg="1"/>
      <p:bldP spid="151" grpId="0" animBg="1"/>
      <p:bldP spid="151" grpId="1" animBg="1"/>
      <p:bldP spid="153" grpId="0" animBg="1"/>
      <p:bldP spid="153" grpId="1" animBg="1"/>
      <p:bldP spid="160" grpId="0" animBg="1"/>
      <p:bldP spid="160" grpId="1" animBg="1"/>
      <p:bldP spid="162" grpId="0" animBg="1"/>
      <p:bldP spid="162" grpId="1" animBg="1"/>
      <p:bldP spid="163" grpId="0" animBg="1"/>
      <p:bldP spid="163" grpId="1" animBg="1"/>
      <p:bldP spid="166" grpId="0" animBg="1"/>
      <p:bldP spid="166" grpId="1" animBg="1"/>
      <p:bldP spid="177" grpId="0" animBg="1"/>
      <p:bldP spid="177" grpId="1" animBg="1"/>
      <p:bldP spid="182" grpId="0" animBg="1"/>
      <p:bldP spid="182" grpId="1" animBg="1"/>
      <p:bldP spid="183" grpId="0" animBg="1"/>
      <p:bldP spid="183" grpId="1" animBg="1"/>
      <p:bldP spid="185" grpId="0" animBg="1"/>
      <p:bldP spid="185" grpId="1" animBg="1"/>
      <p:bldP spid="186" grpId="0" animBg="1"/>
      <p:bldP spid="186" grpId="1" animBg="1"/>
      <p:bldP spid="191" grpId="0"/>
      <p:bldP spid="193" grpId="0"/>
      <p:bldP spid="195" grpId="0"/>
      <p:bldP spid="197" grpId="0"/>
      <p:bldP spid="133" grpId="0" animBg="1"/>
      <p:bldP spid="13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166861" y="3440825"/>
            <a:ext cx="407744" cy="406888"/>
          </a:xfrm>
          <a:prstGeom prst="ellipse">
            <a:avLst/>
          </a:prstGeom>
          <a:solidFill>
            <a:srgbClr val="CBF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502221" y="3859617"/>
            <a:ext cx="354705" cy="354705"/>
          </a:xfrm>
          <a:prstGeom prst="ellipse">
            <a:avLst/>
          </a:prstGeom>
          <a:solidFill>
            <a:srgbClr val="0DB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953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13254" y="4483405"/>
            <a:ext cx="259246" cy="258501"/>
          </a:xfrm>
          <a:prstGeom prst="ellipse">
            <a:avLst/>
          </a:prstGeom>
          <a:solidFill>
            <a:srgbClr val="537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953" dirty="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42725" y="2010084"/>
            <a:ext cx="221414" cy="221413"/>
          </a:xfrm>
          <a:prstGeom prst="ellipse">
            <a:avLst/>
          </a:prstGeom>
          <a:solidFill>
            <a:srgbClr val="4FF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953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10753" y="3869767"/>
            <a:ext cx="564910" cy="564910"/>
            <a:chOff x="1551063" y="2349796"/>
            <a:chExt cx="564910" cy="564910"/>
          </a:xfrm>
        </p:grpSpPr>
        <p:sp>
          <p:nvSpPr>
            <p:cNvPr id="20" name="Oval 92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>
              <a:spLocks noChangeArrowheads="1"/>
            </p:cNvSpPr>
            <p:nvPr/>
          </p:nvSpPr>
          <p:spPr bwMode="auto">
            <a:xfrm>
              <a:off x="1551063" y="2349796"/>
              <a:ext cx="564910" cy="56491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9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>
              <a:spLocks noChangeArrowheads="1"/>
            </p:cNvSpPr>
            <p:nvPr/>
          </p:nvSpPr>
          <p:spPr bwMode="auto">
            <a:xfrm>
              <a:off x="1551063" y="2349796"/>
              <a:ext cx="564910" cy="564910"/>
            </a:xfrm>
            <a:prstGeom prst="ellipse">
              <a:avLst/>
            </a:prstGeom>
            <a:solidFill>
              <a:srgbClr val="ADE06A"/>
            </a:solidFill>
            <a:ln w="952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22" name="Freeform 44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1700515" y="2520860"/>
              <a:ext cx="256515" cy="254295"/>
            </a:xfrm>
            <a:custGeom>
              <a:avLst/>
              <a:gdLst/>
              <a:ahLst/>
              <a:cxnLst/>
              <a:rect l="l" t="t" r="r" b="b"/>
              <a:pathLst>
                <a:path w="206276" h="204490">
                  <a:moveTo>
                    <a:pt x="97334" y="133052"/>
                  </a:moveTo>
                  <a:lnTo>
                    <a:pt x="119212" y="133052"/>
                  </a:lnTo>
                  <a:cubicBezTo>
                    <a:pt x="121593" y="133052"/>
                    <a:pt x="122783" y="134094"/>
                    <a:pt x="122783" y="136178"/>
                  </a:cubicBezTo>
                  <a:cubicBezTo>
                    <a:pt x="122783" y="138559"/>
                    <a:pt x="121593" y="139750"/>
                    <a:pt x="119212" y="139750"/>
                  </a:cubicBezTo>
                  <a:lnTo>
                    <a:pt x="97334" y="139750"/>
                  </a:lnTo>
                  <a:cubicBezTo>
                    <a:pt x="95250" y="139750"/>
                    <a:pt x="94208" y="138559"/>
                    <a:pt x="94208" y="136178"/>
                  </a:cubicBezTo>
                  <a:cubicBezTo>
                    <a:pt x="94208" y="134094"/>
                    <a:pt x="95250" y="133052"/>
                    <a:pt x="97334" y="133052"/>
                  </a:cubicBezTo>
                  <a:close/>
                  <a:moveTo>
                    <a:pt x="71884" y="133052"/>
                  </a:moveTo>
                  <a:lnTo>
                    <a:pt x="84386" y="133052"/>
                  </a:lnTo>
                  <a:cubicBezTo>
                    <a:pt x="86469" y="133052"/>
                    <a:pt x="87511" y="134094"/>
                    <a:pt x="87511" y="136178"/>
                  </a:cubicBezTo>
                  <a:cubicBezTo>
                    <a:pt x="87511" y="138559"/>
                    <a:pt x="86469" y="139750"/>
                    <a:pt x="84386" y="139750"/>
                  </a:cubicBezTo>
                  <a:lnTo>
                    <a:pt x="71884" y="139750"/>
                  </a:lnTo>
                  <a:cubicBezTo>
                    <a:pt x="69801" y="139750"/>
                    <a:pt x="68759" y="138559"/>
                    <a:pt x="68759" y="136178"/>
                  </a:cubicBezTo>
                  <a:cubicBezTo>
                    <a:pt x="68759" y="134094"/>
                    <a:pt x="69801" y="133052"/>
                    <a:pt x="71884" y="133052"/>
                  </a:cubicBezTo>
                  <a:close/>
                  <a:moveTo>
                    <a:pt x="160735" y="117426"/>
                  </a:moveTo>
                  <a:lnTo>
                    <a:pt x="166985" y="117426"/>
                  </a:lnTo>
                  <a:cubicBezTo>
                    <a:pt x="169069" y="117426"/>
                    <a:pt x="170111" y="118467"/>
                    <a:pt x="170111" y="120551"/>
                  </a:cubicBezTo>
                  <a:cubicBezTo>
                    <a:pt x="170111" y="122634"/>
                    <a:pt x="169069" y="123676"/>
                    <a:pt x="166985" y="123676"/>
                  </a:cubicBezTo>
                  <a:lnTo>
                    <a:pt x="160735" y="123676"/>
                  </a:lnTo>
                  <a:cubicBezTo>
                    <a:pt x="158651" y="123676"/>
                    <a:pt x="157609" y="122634"/>
                    <a:pt x="157609" y="120551"/>
                  </a:cubicBezTo>
                  <a:cubicBezTo>
                    <a:pt x="157609" y="118467"/>
                    <a:pt x="158651" y="117426"/>
                    <a:pt x="160735" y="117426"/>
                  </a:cubicBezTo>
                  <a:close/>
                  <a:moveTo>
                    <a:pt x="116086" y="117426"/>
                  </a:moveTo>
                  <a:lnTo>
                    <a:pt x="147787" y="117426"/>
                  </a:lnTo>
                  <a:cubicBezTo>
                    <a:pt x="150168" y="117426"/>
                    <a:pt x="151358" y="118467"/>
                    <a:pt x="151358" y="120551"/>
                  </a:cubicBezTo>
                  <a:cubicBezTo>
                    <a:pt x="151358" y="122634"/>
                    <a:pt x="150168" y="123676"/>
                    <a:pt x="147787" y="123676"/>
                  </a:cubicBezTo>
                  <a:lnTo>
                    <a:pt x="116086" y="123676"/>
                  </a:lnTo>
                  <a:cubicBezTo>
                    <a:pt x="114003" y="123676"/>
                    <a:pt x="112961" y="122634"/>
                    <a:pt x="112961" y="120551"/>
                  </a:cubicBezTo>
                  <a:cubicBezTo>
                    <a:pt x="112961" y="118467"/>
                    <a:pt x="114003" y="117426"/>
                    <a:pt x="116086" y="117426"/>
                  </a:cubicBezTo>
                  <a:close/>
                  <a:moveTo>
                    <a:pt x="71884" y="117426"/>
                  </a:moveTo>
                  <a:lnTo>
                    <a:pt x="103585" y="117426"/>
                  </a:lnTo>
                  <a:cubicBezTo>
                    <a:pt x="105668" y="117426"/>
                    <a:pt x="106710" y="118467"/>
                    <a:pt x="106710" y="120551"/>
                  </a:cubicBezTo>
                  <a:cubicBezTo>
                    <a:pt x="106710" y="122634"/>
                    <a:pt x="105668" y="123676"/>
                    <a:pt x="103585" y="123676"/>
                  </a:cubicBezTo>
                  <a:lnTo>
                    <a:pt x="71884" y="123676"/>
                  </a:lnTo>
                  <a:cubicBezTo>
                    <a:pt x="69801" y="123676"/>
                    <a:pt x="68759" y="122634"/>
                    <a:pt x="68759" y="120551"/>
                  </a:cubicBezTo>
                  <a:cubicBezTo>
                    <a:pt x="68759" y="118467"/>
                    <a:pt x="69801" y="117426"/>
                    <a:pt x="71884" y="117426"/>
                  </a:cubicBezTo>
                  <a:close/>
                  <a:moveTo>
                    <a:pt x="135285" y="98227"/>
                  </a:moveTo>
                  <a:lnTo>
                    <a:pt x="166985" y="98227"/>
                  </a:lnTo>
                  <a:cubicBezTo>
                    <a:pt x="169069" y="98227"/>
                    <a:pt x="170111" y="99268"/>
                    <a:pt x="170111" y="101352"/>
                  </a:cubicBezTo>
                  <a:cubicBezTo>
                    <a:pt x="170111" y="103436"/>
                    <a:pt x="169069" y="104477"/>
                    <a:pt x="166985" y="104477"/>
                  </a:cubicBezTo>
                  <a:lnTo>
                    <a:pt x="135285" y="104477"/>
                  </a:lnTo>
                  <a:cubicBezTo>
                    <a:pt x="133201" y="104477"/>
                    <a:pt x="132160" y="103436"/>
                    <a:pt x="132160" y="101352"/>
                  </a:cubicBezTo>
                  <a:cubicBezTo>
                    <a:pt x="132160" y="99268"/>
                    <a:pt x="133201" y="98227"/>
                    <a:pt x="135285" y="98227"/>
                  </a:cubicBezTo>
                  <a:close/>
                  <a:moveTo>
                    <a:pt x="97334" y="98227"/>
                  </a:moveTo>
                  <a:lnTo>
                    <a:pt x="122783" y="98227"/>
                  </a:lnTo>
                  <a:cubicBezTo>
                    <a:pt x="124867" y="98227"/>
                    <a:pt x="125909" y="99268"/>
                    <a:pt x="125909" y="101352"/>
                  </a:cubicBezTo>
                  <a:cubicBezTo>
                    <a:pt x="125909" y="103436"/>
                    <a:pt x="124867" y="104477"/>
                    <a:pt x="122783" y="104477"/>
                  </a:cubicBezTo>
                  <a:lnTo>
                    <a:pt x="97334" y="104477"/>
                  </a:lnTo>
                  <a:cubicBezTo>
                    <a:pt x="95250" y="104477"/>
                    <a:pt x="94208" y="103436"/>
                    <a:pt x="94208" y="101352"/>
                  </a:cubicBezTo>
                  <a:cubicBezTo>
                    <a:pt x="94208" y="99268"/>
                    <a:pt x="95250" y="98227"/>
                    <a:pt x="97334" y="98227"/>
                  </a:cubicBezTo>
                  <a:close/>
                  <a:moveTo>
                    <a:pt x="71884" y="98227"/>
                  </a:moveTo>
                  <a:lnTo>
                    <a:pt x="84386" y="98227"/>
                  </a:lnTo>
                  <a:cubicBezTo>
                    <a:pt x="86469" y="98227"/>
                    <a:pt x="87511" y="99268"/>
                    <a:pt x="87511" y="101352"/>
                  </a:cubicBezTo>
                  <a:cubicBezTo>
                    <a:pt x="87511" y="103436"/>
                    <a:pt x="86469" y="104477"/>
                    <a:pt x="84386" y="104477"/>
                  </a:cubicBezTo>
                  <a:lnTo>
                    <a:pt x="71884" y="104477"/>
                  </a:lnTo>
                  <a:cubicBezTo>
                    <a:pt x="69801" y="104477"/>
                    <a:pt x="68759" y="103436"/>
                    <a:pt x="68759" y="101352"/>
                  </a:cubicBezTo>
                  <a:cubicBezTo>
                    <a:pt x="68759" y="99268"/>
                    <a:pt x="69801" y="98227"/>
                    <a:pt x="71884" y="98227"/>
                  </a:cubicBezTo>
                  <a:close/>
                  <a:moveTo>
                    <a:pt x="154484" y="82600"/>
                  </a:moveTo>
                  <a:lnTo>
                    <a:pt x="166985" y="82600"/>
                  </a:lnTo>
                  <a:cubicBezTo>
                    <a:pt x="169069" y="82600"/>
                    <a:pt x="170111" y="83642"/>
                    <a:pt x="170111" y="85725"/>
                  </a:cubicBezTo>
                  <a:cubicBezTo>
                    <a:pt x="170111" y="87809"/>
                    <a:pt x="169069" y="88851"/>
                    <a:pt x="166985" y="88851"/>
                  </a:cubicBezTo>
                  <a:lnTo>
                    <a:pt x="154484" y="88851"/>
                  </a:lnTo>
                  <a:cubicBezTo>
                    <a:pt x="152400" y="88851"/>
                    <a:pt x="151358" y="87809"/>
                    <a:pt x="151358" y="85725"/>
                  </a:cubicBezTo>
                  <a:cubicBezTo>
                    <a:pt x="151358" y="83642"/>
                    <a:pt x="152400" y="82600"/>
                    <a:pt x="154484" y="82600"/>
                  </a:cubicBezTo>
                  <a:close/>
                  <a:moveTo>
                    <a:pt x="109835" y="82600"/>
                  </a:moveTo>
                  <a:lnTo>
                    <a:pt x="141536" y="82600"/>
                  </a:lnTo>
                  <a:cubicBezTo>
                    <a:pt x="143619" y="82600"/>
                    <a:pt x="144661" y="83642"/>
                    <a:pt x="144661" y="85725"/>
                  </a:cubicBezTo>
                  <a:cubicBezTo>
                    <a:pt x="144661" y="87809"/>
                    <a:pt x="143619" y="88851"/>
                    <a:pt x="141536" y="88851"/>
                  </a:cubicBezTo>
                  <a:lnTo>
                    <a:pt x="109835" y="88851"/>
                  </a:lnTo>
                  <a:cubicBezTo>
                    <a:pt x="107752" y="88851"/>
                    <a:pt x="106710" y="87809"/>
                    <a:pt x="106710" y="85725"/>
                  </a:cubicBezTo>
                  <a:cubicBezTo>
                    <a:pt x="106710" y="83642"/>
                    <a:pt x="107752" y="82600"/>
                    <a:pt x="109835" y="82600"/>
                  </a:cubicBezTo>
                  <a:close/>
                  <a:moveTo>
                    <a:pt x="71884" y="82600"/>
                  </a:moveTo>
                  <a:lnTo>
                    <a:pt x="97334" y="82600"/>
                  </a:lnTo>
                  <a:cubicBezTo>
                    <a:pt x="99417" y="82600"/>
                    <a:pt x="100459" y="83642"/>
                    <a:pt x="100459" y="85725"/>
                  </a:cubicBezTo>
                  <a:cubicBezTo>
                    <a:pt x="100459" y="87809"/>
                    <a:pt x="99417" y="88851"/>
                    <a:pt x="97334" y="88851"/>
                  </a:cubicBezTo>
                  <a:lnTo>
                    <a:pt x="71884" y="88851"/>
                  </a:lnTo>
                  <a:cubicBezTo>
                    <a:pt x="69801" y="88851"/>
                    <a:pt x="68759" y="87809"/>
                    <a:pt x="68759" y="85725"/>
                  </a:cubicBezTo>
                  <a:cubicBezTo>
                    <a:pt x="68759" y="83642"/>
                    <a:pt x="69801" y="82600"/>
                    <a:pt x="71884" y="82600"/>
                  </a:cubicBezTo>
                  <a:close/>
                  <a:moveTo>
                    <a:pt x="55811" y="60276"/>
                  </a:moveTo>
                  <a:cubicBezTo>
                    <a:pt x="50453" y="60276"/>
                    <a:pt x="47774" y="63252"/>
                    <a:pt x="47774" y="69205"/>
                  </a:cubicBezTo>
                  <a:lnTo>
                    <a:pt x="47774" y="152251"/>
                  </a:lnTo>
                  <a:cubicBezTo>
                    <a:pt x="47774" y="158502"/>
                    <a:pt x="50453" y="161627"/>
                    <a:pt x="55811" y="161627"/>
                  </a:cubicBezTo>
                  <a:lnTo>
                    <a:pt x="78135" y="161627"/>
                  </a:lnTo>
                  <a:cubicBezTo>
                    <a:pt x="79623" y="161627"/>
                    <a:pt x="81112" y="162372"/>
                    <a:pt x="82600" y="163860"/>
                  </a:cubicBezTo>
                  <a:cubicBezTo>
                    <a:pt x="83790" y="164753"/>
                    <a:pt x="84386" y="166241"/>
                    <a:pt x="84386" y="168325"/>
                  </a:cubicBezTo>
                  <a:lnTo>
                    <a:pt x="83939" y="185738"/>
                  </a:lnTo>
                  <a:lnTo>
                    <a:pt x="115640" y="162967"/>
                  </a:lnTo>
                  <a:cubicBezTo>
                    <a:pt x="116830" y="162074"/>
                    <a:pt x="118021" y="161627"/>
                    <a:pt x="119212" y="161627"/>
                  </a:cubicBezTo>
                  <a:lnTo>
                    <a:pt x="183059" y="161627"/>
                  </a:lnTo>
                  <a:cubicBezTo>
                    <a:pt x="185738" y="161627"/>
                    <a:pt x="188193" y="160734"/>
                    <a:pt x="190426" y="158949"/>
                  </a:cubicBezTo>
                  <a:cubicBezTo>
                    <a:pt x="192658" y="157163"/>
                    <a:pt x="193774" y="154930"/>
                    <a:pt x="193774" y="152251"/>
                  </a:cubicBezTo>
                  <a:lnTo>
                    <a:pt x="193774" y="69205"/>
                  </a:lnTo>
                  <a:cubicBezTo>
                    <a:pt x="193774" y="66824"/>
                    <a:pt x="192658" y="64740"/>
                    <a:pt x="190426" y="62954"/>
                  </a:cubicBezTo>
                  <a:cubicBezTo>
                    <a:pt x="188193" y="61168"/>
                    <a:pt x="185738" y="60276"/>
                    <a:pt x="183059" y="60276"/>
                  </a:cubicBezTo>
                  <a:close/>
                  <a:moveTo>
                    <a:pt x="55811" y="47327"/>
                  </a:moveTo>
                  <a:lnTo>
                    <a:pt x="183059" y="47327"/>
                  </a:lnTo>
                  <a:cubicBezTo>
                    <a:pt x="189310" y="47327"/>
                    <a:pt x="194742" y="49485"/>
                    <a:pt x="199355" y="53801"/>
                  </a:cubicBezTo>
                  <a:cubicBezTo>
                    <a:pt x="203969" y="58117"/>
                    <a:pt x="206276" y="63252"/>
                    <a:pt x="206276" y="69205"/>
                  </a:cubicBezTo>
                  <a:lnTo>
                    <a:pt x="206276" y="152251"/>
                  </a:lnTo>
                  <a:cubicBezTo>
                    <a:pt x="206276" y="158204"/>
                    <a:pt x="203895" y="163413"/>
                    <a:pt x="199132" y="167878"/>
                  </a:cubicBezTo>
                  <a:cubicBezTo>
                    <a:pt x="194370" y="172343"/>
                    <a:pt x="189012" y="174576"/>
                    <a:pt x="183059" y="174576"/>
                  </a:cubicBezTo>
                  <a:lnTo>
                    <a:pt x="121444" y="174576"/>
                  </a:lnTo>
                  <a:lnTo>
                    <a:pt x="80814" y="203597"/>
                  </a:lnTo>
                  <a:cubicBezTo>
                    <a:pt x="79623" y="204192"/>
                    <a:pt x="78433" y="204490"/>
                    <a:pt x="77242" y="204490"/>
                  </a:cubicBezTo>
                  <a:cubicBezTo>
                    <a:pt x="76051" y="204490"/>
                    <a:pt x="75158" y="204341"/>
                    <a:pt x="74563" y="204044"/>
                  </a:cubicBezTo>
                  <a:cubicBezTo>
                    <a:pt x="72182" y="202555"/>
                    <a:pt x="70991" y="200620"/>
                    <a:pt x="70991" y="198239"/>
                  </a:cubicBezTo>
                  <a:lnTo>
                    <a:pt x="71438" y="174576"/>
                  </a:lnTo>
                  <a:lnTo>
                    <a:pt x="55811" y="174576"/>
                  </a:lnTo>
                  <a:cubicBezTo>
                    <a:pt x="49858" y="174576"/>
                    <a:pt x="44872" y="172418"/>
                    <a:pt x="40854" y="168102"/>
                  </a:cubicBezTo>
                  <a:cubicBezTo>
                    <a:pt x="36835" y="163785"/>
                    <a:pt x="34826" y="158502"/>
                    <a:pt x="34826" y="152251"/>
                  </a:cubicBezTo>
                  <a:lnTo>
                    <a:pt x="34826" y="69205"/>
                  </a:lnTo>
                  <a:cubicBezTo>
                    <a:pt x="34826" y="63252"/>
                    <a:pt x="36835" y="58117"/>
                    <a:pt x="40854" y="53801"/>
                  </a:cubicBezTo>
                  <a:cubicBezTo>
                    <a:pt x="44872" y="49485"/>
                    <a:pt x="49858" y="47327"/>
                    <a:pt x="55811" y="47327"/>
                  </a:cubicBezTo>
                  <a:close/>
                  <a:moveTo>
                    <a:pt x="20538" y="0"/>
                  </a:moveTo>
                  <a:lnTo>
                    <a:pt x="148233" y="0"/>
                  </a:lnTo>
                  <a:cubicBezTo>
                    <a:pt x="154484" y="0"/>
                    <a:pt x="159916" y="2084"/>
                    <a:pt x="164530" y="6251"/>
                  </a:cubicBezTo>
                  <a:cubicBezTo>
                    <a:pt x="169143" y="10418"/>
                    <a:pt x="171450" y="15478"/>
                    <a:pt x="171450" y="21431"/>
                  </a:cubicBezTo>
                  <a:lnTo>
                    <a:pt x="171450" y="25450"/>
                  </a:lnTo>
                  <a:cubicBezTo>
                    <a:pt x="171450" y="26938"/>
                    <a:pt x="170855" y="28352"/>
                    <a:pt x="169664" y="29691"/>
                  </a:cubicBezTo>
                  <a:cubicBezTo>
                    <a:pt x="168474" y="31031"/>
                    <a:pt x="166985" y="31701"/>
                    <a:pt x="165199" y="31701"/>
                  </a:cubicBezTo>
                  <a:cubicBezTo>
                    <a:pt x="163413" y="31701"/>
                    <a:pt x="161851" y="31031"/>
                    <a:pt x="160511" y="29691"/>
                  </a:cubicBezTo>
                  <a:cubicBezTo>
                    <a:pt x="159172" y="28352"/>
                    <a:pt x="158502" y="26938"/>
                    <a:pt x="158502" y="25450"/>
                  </a:cubicBezTo>
                  <a:lnTo>
                    <a:pt x="158502" y="21431"/>
                  </a:lnTo>
                  <a:cubicBezTo>
                    <a:pt x="158502" y="19050"/>
                    <a:pt x="157460" y="16967"/>
                    <a:pt x="155377" y="15181"/>
                  </a:cubicBezTo>
                  <a:cubicBezTo>
                    <a:pt x="153293" y="13395"/>
                    <a:pt x="150912" y="12502"/>
                    <a:pt x="148233" y="12502"/>
                  </a:cubicBezTo>
                  <a:lnTo>
                    <a:pt x="20538" y="12502"/>
                  </a:lnTo>
                  <a:cubicBezTo>
                    <a:pt x="15181" y="12502"/>
                    <a:pt x="12502" y="15478"/>
                    <a:pt x="12502" y="21431"/>
                  </a:cubicBezTo>
                  <a:lnTo>
                    <a:pt x="12502" y="104477"/>
                  </a:lnTo>
                  <a:cubicBezTo>
                    <a:pt x="12502" y="107156"/>
                    <a:pt x="13246" y="109240"/>
                    <a:pt x="14734" y="110728"/>
                  </a:cubicBezTo>
                  <a:cubicBezTo>
                    <a:pt x="17711" y="113407"/>
                    <a:pt x="17860" y="116384"/>
                    <a:pt x="15181" y="119658"/>
                  </a:cubicBezTo>
                  <a:cubicBezTo>
                    <a:pt x="13692" y="121146"/>
                    <a:pt x="12055" y="121890"/>
                    <a:pt x="10269" y="121890"/>
                  </a:cubicBezTo>
                  <a:cubicBezTo>
                    <a:pt x="8781" y="121890"/>
                    <a:pt x="7442" y="121295"/>
                    <a:pt x="6251" y="120104"/>
                  </a:cubicBezTo>
                  <a:cubicBezTo>
                    <a:pt x="2084" y="116235"/>
                    <a:pt x="0" y="111026"/>
                    <a:pt x="0" y="104477"/>
                  </a:cubicBezTo>
                  <a:lnTo>
                    <a:pt x="0" y="21431"/>
                  </a:lnTo>
                  <a:cubicBezTo>
                    <a:pt x="0" y="15478"/>
                    <a:pt x="1935" y="10418"/>
                    <a:pt x="5804" y="6251"/>
                  </a:cubicBezTo>
                  <a:cubicBezTo>
                    <a:pt x="9674" y="2084"/>
                    <a:pt x="14585" y="0"/>
                    <a:pt x="2053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10753" y="4951718"/>
            <a:ext cx="564910" cy="564910"/>
            <a:chOff x="1551063" y="3554018"/>
            <a:chExt cx="564910" cy="564910"/>
          </a:xfrm>
        </p:grpSpPr>
        <p:sp>
          <p:nvSpPr>
            <p:cNvPr id="23" name="Oval 131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>
              <a:spLocks noChangeArrowheads="1"/>
            </p:cNvSpPr>
            <p:nvPr/>
          </p:nvSpPr>
          <p:spPr bwMode="auto">
            <a:xfrm>
              <a:off x="1551063" y="3554018"/>
              <a:ext cx="564910" cy="564910"/>
            </a:xfrm>
            <a:prstGeom prst="ellipse">
              <a:avLst/>
            </a:prstGeom>
            <a:solidFill>
              <a:srgbClr val="4FF2DF"/>
            </a:solidFill>
            <a:ln w="9525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24" name="Freeform 48" descr="e7d195523061f1c0205959036996ad55c215b892a7aac5c0B9ADEF7896FB48F2EF97163A2DE1401E1875DEDC438B7864AD24CA23553DBBBD975DAF4CAD4A2592689FFB6CEE59FFA55B2702D0E5EE29CDFFAB234219E93DD38E3B1014B0CC2E9383018C70FAE29AA5FF0A83E1D011C51E35A65F43CED0ADA1369AD76A5FB6D093DE04E78520D1B99C"/>
            <p:cNvSpPr/>
            <p:nvPr/>
          </p:nvSpPr>
          <p:spPr>
            <a:xfrm>
              <a:off x="1702014" y="3720335"/>
              <a:ext cx="254052" cy="255013"/>
            </a:xfrm>
            <a:custGeom>
              <a:avLst/>
              <a:gdLst/>
              <a:ahLst/>
              <a:cxnLst/>
              <a:rect l="l" t="t" r="r" b="b"/>
              <a:pathLst>
                <a:path w="204608" h="205382">
                  <a:moveTo>
                    <a:pt x="46881" y="32147"/>
                  </a:moveTo>
                  <a:cubicBezTo>
                    <a:pt x="48667" y="31254"/>
                    <a:pt x="50155" y="31551"/>
                    <a:pt x="51346" y="33039"/>
                  </a:cubicBezTo>
                  <a:cubicBezTo>
                    <a:pt x="52536" y="34825"/>
                    <a:pt x="52239" y="36314"/>
                    <a:pt x="50453" y="37504"/>
                  </a:cubicBezTo>
                  <a:cubicBezTo>
                    <a:pt x="37356" y="45541"/>
                    <a:pt x="30807" y="57298"/>
                    <a:pt x="30807" y="72777"/>
                  </a:cubicBezTo>
                  <a:cubicBezTo>
                    <a:pt x="30807" y="74860"/>
                    <a:pt x="29766" y="75902"/>
                    <a:pt x="27682" y="75902"/>
                  </a:cubicBezTo>
                  <a:cubicBezTo>
                    <a:pt x="25599" y="75902"/>
                    <a:pt x="24557" y="74860"/>
                    <a:pt x="24557" y="72777"/>
                  </a:cubicBezTo>
                  <a:cubicBezTo>
                    <a:pt x="24557" y="54917"/>
                    <a:pt x="31998" y="41374"/>
                    <a:pt x="46881" y="32147"/>
                  </a:cubicBezTo>
                  <a:close/>
                  <a:moveTo>
                    <a:pt x="61168" y="25896"/>
                  </a:moveTo>
                  <a:cubicBezTo>
                    <a:pt x="63252" y="25300"/>
                    <a:pt x="64591" y="26045"/>
                    <a:pt x="65187" y="28128"/>
                  </a:cubicBezTo>
                  <a:cubicBezTo>
                    <a:pt x="65782" y="30212"/>
                    <a:pt x="65038" y="31551"/>
                    <a:pt x="62954" y="32147"/>
                  </a:cubicBezTo>
                  <a:cubicBezTo>
                    <a:pt x="62657" y="32147"/>
                    <a:pt x="62136" y="32221"/>
                    <a:pt x="61392" y="32370"/>
                  </a:cubicBezTo>
                  <a:cubicBezTo>
                    <a:pt x="60648" y="32519"/>
                    <a:pt x="60127" y="32742"/>
                    <a:pt x="59829" y="33039"/>
                  </a:cubicBezTo>
                  <a:lnTo>
                    <a:pt x="58936" y="33039"/>
                  </a:lnTo>
                  <a:cubicBezTo>
                    <a:pt x="57448" y="33039"/>
                    <a:pt x="56406" y="32295"/>
                    <a:pt x="55811" y="30807"/>
                  </a:cubicBezTo>
                  <a:cubicBezTo>
                    <a:pt x="55215" y="29319"/>
                    <a:pt x="55811" y="27979"/>
                    <a:pt x="57597" y="26789"/>
                  </a:cubicBezTo>
                  <a:cubicBezTo>
                    <a:pt x="58787" y="26789"/>
                    <a:pt x="59978" y="26491"/>
                    <a:pt x="61168" y="25896"/>
                  </a:cubicBezTo>
                  <a:close/>
                  <a:moveTo>
                    <a:pt x="72331" y="12948"/>
                  </a:moveTo>
                  <a:cubicBezTo>
                    <a:pt x="55959" y="12948"/>
                    <a:pt x="41895" y="18752"/>
                    <a:pt x="30138" y="30361"/>
                  </a:cubicBezTo>
                  <a:cubicBezTo>
                    <a:pt x="18380" y="41969"/>
                    <a:pt x="12502" y="55959"/>
                    <a:pt x="12502" y="72330"/>
                  </a:cubicBezTo>
                  <a:cubicBezTo>
                    <a:pt x="12502" y="88999"/>
                    <a:pt x="18380" y="103138"/>
                    <a:pt x="30138" y="114746"/>
                  </a:cubicBezTo>
                  <a:cubicBezTo>
                    <a:pt x="41895" y="126355"/>
                    <a:pt x="55959" y="132159"/>
                    <a:pt x="72331" y="132159"/>
                  </a:cubicBezTo>
                  <a:cubicBezTo>
                    <a:pt x="82451" y="132159"/>
                    <a:pt x="91678" y="129778"/>
                    <a:pt x="100013" y="125015"/>
                  </a:cubicBezTo>
                  <a:cubicBezTo>
                    <a:pt x="102691" y="123527"/>
                    <a:pt x="105222" y="123973"/>
                    <a:pt x="107603" y="126355"/>
                  </a:cubicBezTo>
                  <a:lnTo>
                    <a:pt x="132606" y="151358"/>
                  </a:lnTo>
                  <a:lnTo>
                    <a:pt x="134838" y="149572"/>
                  </a:lnTo>
                  <a:cubicBezTo>
                    <a:pt x="137517" y="148084"/>
                    <a:pt x="140047" y="148232"/>
                    <a:pt x="142429" y="150018"/>
                  </a:cubicBezTo>
                  <a:lnTo>
                    <a:pt x="150912" y="157162"/>
                  </a:lnTo>
                  <a:cubicBezTo>
                    <a:pt x="153293" y="159543"/>
                    <a:pt x="153740" y="161925"/>
                    <a:pt x="152251" y="164306"/>
                  </a:cubicBezTo>
                  <a:lnTo>
                    <a:pt x="150465" y="169217"/>
                  </a:lnTo>
                  <a:lnTo>
                    <a:pt x="157609" y="176361"/>
                  </a:lnTo>
                  <a:lnTo>
                    <a:pt x="167878" y="177254"/>
                  </a:lnTo>
                  <a:cubicBezTo>
                    <a:pt x="170259" y="177254"/>
                    <a:pt x="172045" y="178593"/>
                    <a:pt x="173236" y="181272"/>
                  </a:cubicBezTo>
                  <a:lnTo>
                    <a:pt x="176808" y="191541"/>
                  </a:lnTo>
                  <a:lnTo>
                    <a:pt x="191542" y="187970"/>
                  </a:lnTo>
                  <a:lnTo>
                    <a:pt x="189309" y="169217"/>
                  </a:lnTo>
                  <a:lnTo>
                    <a:pt x="126802" y="106263"/>
                  </a:lnTo>
                  <a:cubicBezTo>
                    <a:pt x="124420" y="103882"/>
                    <a:pt x="123974" y="101500"/>
                    <a:pt x="125462" y="99119"/>
                  </a:cubicBezTo>
                  <a:cubicBezTo>
                    <a:pt x="129629" y="91082"/>
                    <a:pt x="131713" y="82153"/>
                    <a:pt x="131713" y="72330"/>
                  </a:cubicBezTo>
                  <a:cubicBezTo>
                    <a:pt x="131713" y="55959"/>
                    <a:pt x="125909" y="41969"/>
                    <a:pt x="114300" y="30361"/>
                  </a:cubicBezTo>
                  <a:cubicBezTo>
                    <a:pt x="102691" y="18752"/>
                    <a:pt x="88702" y="12948"/>
                    <a:pt x="72331" y="12948"/>
                  </a:cubicBezTo>
                  <a:close/>
                  <a:moveTo>
                    <a:pt x="72331" y="0"/>
                  </a:moveTo>
                  <a:cubicBezTo>
                    <a:pt x="92274" y="0"/>
                    <a:pt x="109314" y="7069"/>
                    <a:pt x="123453" y="21208"/>
                  </a:cubicBezTo>
                  <a:cubicBezTo>
                    <a:pt x="137592" y="35346"/>
                    <a:pt x="144661" y="52387"/>
                    <a:pt x="144661" y="72330"/>
                  </a:cubicBezTo>
                  <a:cubicBezTo>
                    <a:pt x="144661" y="81260"/>
                    <a:pt x="142726" y="90636"/>
                    <a:pt x="138857" y="100459"/>
                  </a:cubicBezTo>
                  <a:lnTo>
                    <a:pt x="200025" y="161627"/>
                  </a:lnTo>
                  <a:cubicBezTo>
                    <a:pt x="201216" y="162818"/>
                    <a:pt x="201811" y="164157"/>
                    <a:pt x="201811" y="165645"/>
                  </a:cubicBezTo>
                  <a:lnTo>
                    <a:pt x="204490" y="192434"/>
                  </a:lnTo>
                  <a:cubicBezTo>
                    <a:pt x="205085" y="196304"/>
                    <a:pt x="203448" y="198536"/>
                    <a:pt x="199579" y="199132"/>
                  </a:cubicBezTo>
                  <a:lnTo>
                    <a:pt x="174129" y="204936"/>
                  </a:lnTo>
                  <a:cubicBezTo>
                    <a:pt x="173831" y="205234"/>
                    <a:pt x="173385" y="205382"/>
                    <a:pt x="172790" y="205382"/>
                  </a:cubicBezTo>
                  <a:cubicBezTo>
                    <a:pt x="169515" y="205382"/>
                    <a:pt x="167432" y="203894"/>
                    <a:pt x="166539" y="200918"/>
                  </a:cubicBezTo>
                  <a:lnTo>
                    <a:pt x="162967" y="189309"/>
                  </a:lnTo>
                  <a:lnTo>
                    <a:pt x="154484" y="188863"/>
                  </a:lnTo>
                  <a:cubicBezTo>
                    <a:pt x="152698" y="188863"/>
                    <a:pt x="151358" y="188267"/>
                    <a:pt x="150465" y="187077"/>
                  </a:cubicBezTo>
                  <a:lnTo>
                    <a:pt x="138410" y="175022"/>
                  </a:lnTo>
                  <a:cubicBezTo>
                    <a:pt x="136624" y="173236"/>
                    <a:pt x="136178" y="170854"/>
                    <a:pt x="137071" y="167878"/>
                  </a:cubicBezTo>
                  <a:lnTo>
                    <a:pt x="138857" y="163859"/>
                  </a:lnTo>
                  <a:lnTo>
                    <a:pt x="137964" y="162966"/>
                  </a:lnTo>
                  <a:lnTo>
                    <a:pt x="135731" y="164752"/>
                  </a:lnTo>
                  <a:cubicBezTo>
                    <a:pt x="132755" y="166538"/>
                    <a:pt x="129927" y="166390"/>
                    <a:pt x="127248" y="164306"/>
                  </a:cubicBezTo>
                  <a:lnTo>
                    <a:pt x="101799" y="138410"/>
                  </a:lnTo>
                  <a:cubicBezTo>
                    <a:pt x="91976" y="142577"/>
                    <a:pt x="82153" y="144661"/>
                    <a:pt x="72331" y="144661"/>
                  </a:cubicBezTo>
                  <a:cubicBezTo>
                    <a:pt x="52388" y="144661"/>
                    <a:pt x="35347" y="137666"/>
                    <a:pt x="21208" y="123676"/>
                  </a:cubicBezTo>
                  <a:cubicBezTo>
                    <a:pt x="7069" y="109686"/>
                    <a:pt x="0" y="92571"/>
                    <a:pt x="0" y="72330"/>
                  </a:cubicBezTo>
                  <a:cubicBezTo>
                    <a:pt x="0" y="52387"/>
                    <a:pt x="7069" y="35346"/>
                    <a:pt x="21208" y="21208"/>
                  </a:cubicBezTo>
                  <a:cubicBezTo>
                    <a:pt x="35347" y="7069"/>
                    <a:pt x="52388" y="0"/>
                    <a:pt x="7233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17397" y="3695776"/>
            <a:ext cx="358461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17397" y="4800663"/>
            <a:ext cx="358461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810753" y="1681943"/>
            <a:ext cx="553998" cy="553998"/>
            <a:chOff x="7508157" y="3316046"/>
            <a:chExt cx="553998" cy="553998"/>
          </a:xfrm>
        </p:grpSpPr>
        <p:sp>
          <p:nvSpPr>
            <p:cNvPr id="45" name="椭圆 44"/>
            <p:cNvSpPr/>
            <p:nvPr/>
          </p:nvSpPr>
          <p:spPr>
            <a:xfrm rot="2700000">
              <a:off x="7508157" y="3316046"/>
              <a:ext cx="553998" cy="553998"/>
            </a:xfrm>
            <a:prstGeom prst="ellipse">
              <a:avLst/>
            </a:prstGeom>
            <a:solidFill>
              <a:srgbClr val="ADE06A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6" name="Group 52"/>
            <p:cNvGrpSpPr/>
            <p:nvPr/>
          </p:nvGrpSpPr>
          <p:grpSpPr>
            <a:xfrm>
              <a:off x="7637178" y="3451664"/>
              <a:ext cx="296463" cy="296970"/>
              <a:chOff x="9110957" y="4435475"/>
              <a:chExt cx="464344" cy="465138"/>
            </a:xfrm>
            <a:solidFill>
              <a:schemeClr val="bg1"/>
            </a:solidFill>
          </p:grpSpPr>
          <p:sp>
            <p:nvSpPr>
              <p:cNvPr id="47" name="AutoShape 7"/>
              <p:cNvSpPr>
                <a:spLocks/>
              </p:cNvSpPr>
              <p:nvPr/>
            </p:nvSpPr>
            <p:spPr bwMode="auto">
              <a:xfrm>
                <a:off x="9110957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8" name="AutoShape 9"/>
              <p:cNvSpPr>
                <a:spLocks/>
              </p:cNvSpPr>
              <p:nvPr/>
            </p:nvSpPr>
            <p:spPr bwMode="auto">
              <a:xfrm>
                <a:off x="9255419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9" name="AutoShape 10"/>
              <p:cNvSpPr>
                <a:spLocks/>
              </p:cNvSpPr>
              <p:nvPr/>
            </p:nvSpPr>
            <p:spPr bwMode="auto">
              <a:xfrm>
                <a:off x="9372101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0" name="AutoShape 11"/>
              <p:cNvSpPr>
                <a:spLocks/>
              </p:cNvSpPr>
              <p:nvPr/>
            </p:nvSpPr>
            <p:spPr bwMode="auto">
              <a:xfrm>
                <a:off x="9400674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1" name="AutoShape 12"/>
              <p:cNvSpPr>
                <a:spLocks/>
              </p:cNvSpPr>
              <p:nvPr/>
            </p:nvSpPr>
            <p:spPr bwMode="auto">
              <a:xfrm>
                <a:off x="938638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13"/>
              <p:cNvSpPr>
                <a:spLocks/>
              </p:cNvSpPr>
              <p:nvPr/>
            </p:nvSpPr>
            <p:spPr bwMode="auto">
              <a:xfrm>
                <a:off x="9241131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3" name="AutoShape 14"/>
              <p:cNvSpPr>
                <a:spLocks/>
              </p:cNvSpPr>
              <p:nvPr/>
            </p:nvSpPr>
            <p:spPr bwMode="auto">
              <a:xfrm>
                <a:off x="9183188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4" name="AutoShape 15"/>
              <p:cNvSpPr>
                <a:spLocks/>
              </p:cNvSpPr>
              <p:nvPr/>
            </p:nvSpPr>
            <p:spPr bwMode="auto">
              <a:xfrm>
                <a:off x="9212555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815530" y="2698499"/>
            <a:ext cx="553998" cy="553998"/>
            <a:chOff x="6200107" y="4099518"/>
            <a:chExt cx="553998" cy="553998"/>
          </a:xfrm>
        </p:grpSpPr>
        <p:sp>
          <p:nvSpPr>
            <p:cNvPr id="56" name="椭圆 55"/>
            <p:cNvSpPr/>
            <p:nvPr/>
          </p:nvSpPr>
          <p:spPr>
            <a:xfrm rot="2700000">
              <a:off x="6200107" y="4099518"/>
              <a:ext cx="553998" cy="553998"/>
            </a:xfrm>
            <a:prstGeom prst="ellipse">
              <a:avLst/>
            </a:prstGeom>
            <a:solidFill>
              <a:srgbClr val="4FF2DF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7" name="Group 68"/>
            <p:cNvGrpSpPr/>
            <p:nvPr/>
          </p:nvGrpSpPr>
          <p:grpSpPr>
            <a:xfrm>
              <a:off x="6360281" y="4248669"/>
              <a:ext cx="224097" cy="296970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58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9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17397" y="1586891"/>
            <a:ext cx="358461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/>
          <p:cNvSpPr/>
          <p:nvPr/>
        </p:nvSpPr>
        <p:spPr>
          <a:xfrm>
            <a:off x="7617397" y="2583762"/>
            <a:ext cx="3584611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5184" y="2678568"/>
            <a:ext cx="1134000" cy="1134000"/>
          </a:xfr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1289" y="4215793"/>
            <a:ext cx="1652400" cy="1652400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9489" y="1483620"/>
            <a:ext cx="2491200" cy="2491287"/>
          </a:xfr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2B69C61C-B86E-4A31-B121-47E169FD4650}"/>
              </a:ext>
            </a:extLst>
          </p:cNvPr>
          <p:cNvSpPr/>
          <p:nvPr/>
        </p:nvSpPr>
        <p:spPr>
          <a:xfrm>
            <a:off x="325460" y="198961"/>
            <a:ext cx="872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Berlin Sans FB Demi" panose="020E0802020502020306" pitchFamily="34" charset="0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02</a:t>
            </a:r>
            <a:endParaRPr lang="zh-CN" altLang="en-US" sz="3600" spc="300" dirty="0">
              <a:solidFill>
                <a:schemeClr val="bg1"/>
              </a:solidFill>
              <a:latin typeface="Berlin Sans FB Demi" panose="020E0802020502020306" pitchFamily="34" charset="0"/>
              <a:ea typeface="851tegakizatsu" panose="02000600000000000000" pitchFamily="2" charset="-128"/>
              <a:cs typeface="851tegakizatsu" panose="02000600000000000000" pitchFamily="2" charset="-128"/>
              <a:sym typeface="+mn-lt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B1032A3D-5FFD-4307-BEAB-94F75C4CE896}"/>
              </a:ext>
            </a:extLst>
          </p:cNvPr>
          <p:cNvSpPr/>
          <p:nvPr/>
        </p:nvSpPr>
        <p:spPr>
          <a:xfrm>
            <a:off x="1357304" y="260516"/>
            <a:ext cx="31938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300" dirty="0">
                <a:gradFill>
                  <a:gsLst>
                    <a:gs pos="0">
                      <a:srgbClr val="ADE06A"/>
                    </a:gs>
                    <a:gs pos="100000">
                      <a:srgbClr val="287262"/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阶段工作回顾</a:t>
            </a:r>
          </a:p>
        </p:txBody>
      </p:sp>
    </p:spTree>
    <p:extLst>
      <p:ext uri="{BB962C8B-B14F-4D97-AF65-F5344CB8AC3E}">
        <p14:creationId xmlns:p14="http://schemas.microsoft.com/office/powerpoint/2010/main" val="37827406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2331 -0.06898 L -4.375E-6 7.40741E-7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2" y="344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881 0.0544 L -3.54167E-6 0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-27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5299 -0.00023 L 4.79167E-6 2.59259E-6 " pathEditMode="relative" rAng="0" ptsTypes="AA">
                                      <p:cBhvr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5105 0.07153 L 4.58333E-6 -3.7037E-6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358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27" grpId="0"/>
      <p:bldP spid="28" grpId="0"/>
      <p:bldP spid="60" grpId="0"/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2731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150ulxp">
      <a:majorFont>
        <a:latin typeface="Arial" panose="020F0302020204030204"/>
        <a:ea typeface="阿里巴巴普惠体 2 55 Regular"/>
        <a:cs typeface=""/>
      </a:majorFont>
      <a:minorFont>
        <a:latin typeface="Arial" panose="020F0502020204030204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1475</Words>
  <Application>Microsoft Office PowerPoint</Application>
  <PresentationFormat>宽屏</PresentationFormat>
  <Paragraphs>181</Paragraphs>
  <Slides>20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阿里巴巴普惠体 2 55 Regular</vt:lpstr>
      <vt:lpstr>华文细黑</vt:lpstr>
      <vt:lpstr>字制区喜脉体</vt:lpstr>
      <vt:lpstr>Arial</vt:lpstr>
      <vt:lpstr>Berlin Sans FB Demi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春天风格小清新工作汇报计划ppt模板</dc:title>
  <dc:creator>51PPT模板网</dc:creator>
  <cp:keywords>www.51pptmoban.com</cp:keywords>
  <dc:description>www.51pptmoban.com</dc:description>
  <cp:lastModifiedBy>Win user</cp:lastModifiedBy>
  <cp:revision>96</cp:revision>
  <dcterms:created xsi:type="dcterms:W3CDTF">2017-05-22T03:02:22Z</dcterms:created>
  <dcterms:modified xsi:type="dcterms:W3CDTF">2022-03-10T14:56:44Z</dcterms:modified>
</cp:coreProperties>
</file>