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3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5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6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7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8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9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0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1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2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3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4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15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6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17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18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19.xml" ContentType="application/vnd.openxmlformats-officedocument.presentationml.notesSlide+xml"/>
  <Override PartName="/ppt/theme/themeOverride2.xml" ContentType="application/vnd.openxmlformats-officedocument.themeOverr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heme/themeOverride3.xml" ContentType="application/vnd.openxmlformats-officedocument.themeOverr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heme/themeOverride4.xml" ContentType="application/vnd.openxmlformats-officedocument.themeOverr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99" r:id="rId2"/>
    <p:sldId id="365" r:id="rId3"/>
    <p:sldId id="364" r:id="rId4"/>
    <p:sldId id="362" r:id="rId5"/>
    <p:sldId id="366" r:id="rId6"/>
    <p:sldId id="367" r:id="rId7"/>
    <p:sldId id="368" r:id="rId8"/>
    <p:sldId id="369" r:id="rId9"/>
    <p:sldId id="371" r:id="rId10"/>
    <p:sldId id="370" r:id="rId11"/>
    <p:sldId id="372" r:id="rId12"/>
    <p:sldId id="373" r:id="rId13"/>
    <p:sldId id="374" r:id="rId14"/>
    <p:sldId id="375" r:id="rId15"/>
    <p:sldId id="376" r:id="rId16"/>
    <p:sldId id="377" r:id="rId17"/>
    <p:sldId id="378" r:id="rId18"/>
    <p:sldId id="379" r:id="rId19"/>
    <p:sldId id="380" r:id="rId20"/>
    <p:sldId id="349" r:id="rId21"/>
    <p:sldId id="350" r:id="rId22"/>
    <p:sldId id="351" r:id="rId23"/>
    <p:sldId id="381" r:id="rId24"/>
    <p:sldId id="382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  <a:srgbClr val="13F7C5"/>
    <a:srgbClr val="2E7FED"/>
    <a:srgbClr val="7F8EA0"/>
    <a:srgbClr val="03CAE8"/>
    <a:srgbClr val="767171"/>
    <a:srgbClr val="C84F47"/>
    <a:srgbClr val="45B5CB"/>
    <a:srgbClr val="196CD9"/>
    <a:srgbClr val="2B4E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68" autoAdjust="0"/>
    <p:restoredTop sz="96761" autoAdjust="0"/>
  </p:normalViewPr>
  <p:slideViewPr>
    <p:cSldViewPr snapToGrid="0">
      <p:cViewPr varScale="1">
        <p:scale>
          <a:sx n="116" d="100"/>
          <a:sy n="116" d="100"/>
        </p:scale>
        <p:origin x="126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404"/>
    </p:cViewPr>
  </p:sorterViewPr>
  <p:notesViewPr>
    <p:cSldViewPr snapToGrid="0" showGuides="1">
      <p:cViewPr varScale="1">
        <p:scale>
          <a:sx n="84" d="100"/>
          <a:sy n="84" d="100"/>
        </p:scale>
        <p:origin x="391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6D67DF-CF82-44E4-9FB6-564B8C4C207B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3751E1-17AB-487A-80A7-25A0F24E06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773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7312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6221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3325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9352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9846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9266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5543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8752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813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8100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435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2096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327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3472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7883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8199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7858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6747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2109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637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EEDD68-07F7-4DF9-9092-8BDA6BAC02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3CBFB3E-282B-4C48-976A-93AF8708B6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6E13EBF-A9BA-4FEA-9D8F-5A8994305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DF5E-578C-4F7F-BA8F-EE7896D35C60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F26C676-7FC5-4742-A542-ED7067DBE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6750099-AEC4-48DB-AF90-ACDE2FBD9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64AD-4DC7-4E6B-9B49-09BCF06D9F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702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B5F260-BE9E-48E3-9E69-4B1799A6D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04C221E-E24F-4DCD-9BF5-94AE6FED6E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EE35C0-14A1-4134-BDF6-AA97B11D7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DF5E-578C-4F7F-BA8F-EE7896D35C60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61BD5CD-ABD5-4676-96F9-57B9DFE09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627E9B0-ADA5-4EDC-8202-4ED818C11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64AD-4DC7-4E6B-9B49-09BCF06D9F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48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2FEF2C6-03B6-41C6-8216-A908FBBB2A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661D26B-6070-4859-9F39-0680F3FAA1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F35ECDC-C0AA-4E5F-986D-719B03671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DF5E-578C-4F7F-BA8F-EE7896D35C60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09BEF82-D1F5-4A30-90BC-B42CAC9A1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9F1D0B-C1D2-4DFF-B024-01FA11AA8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64AD-4DC7-4E6B-9B49-09BCF06D9F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467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06404AB-EB70-4D13-8543-257C72A8ED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E431061-56DA-4D91-B288-7BCAB2426A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6ED2263-2E40-4EB8-AF93-8F24F42AEB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DF5E-578C-4F7F-BA8F-EE7896D35C60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86CDE7-657A-43AD-BA3D-2C2941B9C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57D3BFE-1E72-4A5F-BA19-B70A25971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64AD-4DC7-4E6B-9B49-09BCF06D9F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664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D6BB29-6D9F-4259-9649-FD3336E49B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8BC16FC-2FC1-462A-B144-CA732FEF22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C0C07F0-A32D-494D-A3AE-D0605D7C7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DF5E-578C-4F7F-BA8F-EE7896D35C60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DF77B98-86AE-492B-A723-ED6F97CC6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7C16FDF-A5ED-4423-9924-40C5AB682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64AD-4DC7-4E6B-9B49-09BCF06D9F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673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9BE4E6-010D-422D-8A43-916D82670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059182A-909B-4127-A8AB-1C0B096819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5462126-8A2D-4CE6-8772-BEC4F66BCD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FE7C791-DF5A-40CC-829F-3B2A4FB815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DF5E-578C-4F7F-BA8F-EE7896D35C60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3BB5747-D3E0-45B9-8F9D-A1EE14568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0F2DA91-784B-435F-ADC6-5CA8B166F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64AD-4DC7-4E6B-9B49-09BCF06D9F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028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E7E1AF-DD10-486A-B8A4-40304F4424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BE9F8B6-E58F-4B6E-8BED-FED86AB1CE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6B3E2BD-FC52-4AF8-ADD0-9B9D44663C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0907ECA-A84A-4D01-AC10-CE3DB6D524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38A45A1-F0DB-4BB2-8C9F-9CBD1511B7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61AF358-CEB3-4716-86C2-53A70E064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DF5E-578C-4F7F-BA8F-EE7896D35C60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89FBC55-9F97-4E49-BC44-815534720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0C797DB-DED4-4BF4-9ABA-95C346109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64AD-4DC7-4E6B-9B49-09BCF06D9F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43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9739BD-42B0-46CE-BE51-FB35FD587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3D2C71D-9539-47FF-872C-7D475D8AF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DF5E-578C-4F7F-BA8F-EE7896D35C60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801F44D-3A15-40AB-A325-1EBA00B2CB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0D7FAE0-DC81-4DDA-AC3A-91AF5F748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64AD-4DC7-4E6B-9B49-09BCF06D9F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443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589F7AC-15E6-481E-9A12-82C564F9F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DF5E-578C-4F7F-BA8F-EE7896D35C60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12AF03D-F21F-4BF4-A349-88C80A30C1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8C89124-1FEE-4371-A02A-0E9F2247F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64AD-4DC7-4E6B-9B49-09BCF06D9F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29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3115B7-60FC-4E6D-8527-2405D4253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7D02859-4FDF-4497-9F8A-5A2E1346A2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BAAC726-4093-45B6-91D9-5FEE6C9DD5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EB2A62C-93E5-45FE-980C-C681D1DCC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DF5E-578C-4F7F-BA8F-EE7896D35C60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87B0584-DD24-433D-99DB-A507B73F0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97DE6C6-CFDE-48C2-A188-1837C9262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64AD-4DC7-4E6B-9B49-09BCF06D9F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14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BF0460-120D-4F4A-BF1A-B67F5E5FC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EDA56C3-8C9F-4550-A4C7-8A97A3070E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8DBC31E-EF24-48B8-9663-2D8BF3B62D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220DC01-E688-41BA-8E40-564E13EF7B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DF5E-578C-4F7F-BA8F-EE7896D35C60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798B482-5017-4C8E-8E6F-1CF5A648C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7EE877E-E4EC-4149-8EE6-EA0359F61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64AD-4DC7-4E6B-9B49-09BCF06D9F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53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B68D1041-37C6-4016-81E6-22E3277F78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35400" y="1676400"/>
            <a:ext cx="8356600" cy="51816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A45DBE73-C910-4B60-B454-8E5B4B2D1B3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6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0BFCECE1-8D7C-4CBD-B819-D9544B7CC3E1}"/>
              </a:ext>
            </a:extLst>
          </p:cNvPr>
          <p:cNvSpPr/>
          <p:nvPr userDrawn="1"/>
        </p:nvSpPr>
        <p:spPr>
          <a:xfrm>
            <a:off x="2998928" y="0"/>
            <a:ext cx="2420227" cy="344129"/>
          </a:xfrm>
          <a:prstGeom prst="parallelogram">
            <a:avLst/>
          </a:prstGeom>
          <a:solidFill>
            <a:srgbClr val="13F7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4D65F19F-FF28-47C8-8A01-6819890534D4}"/>
              </a:ext>
            </a:extLst>
          </p:cNvPr>
          <p:cNvSpPr/>
          <p:nvPr userDrawn="1"/>
        </p:nvSpPr>
        <p:spPr>
          <a:xfrm>
            <a:off x="-319314" y="0"/>
            <a:ext cx="4498024" cy="731711"/>
          </a:xfrm>
          <a:prstGeom prst="parallelogram">
            <a:avLst/>
          </a:prstGeom>
          <a:solidFill>
            <a:srgbClr val="2E7FED"/>
          </a:solidFill>
          <a:ln>
            <a:noFill/>
          </a:ln>
          <a:effectLst>
            <a:outerShdw blurRad="482600" dist="38100" dir="2700000" sx="102000" sy="102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2C6075A9-E96A-4E44-8C37-06B3BDD80061}"/>
              </a:ext>
            </a:extLst>
          </p:cNvPr>
          <p:cNvSpPr/>
          <p:nvPr userDrawn="1"/>
        </p:nvSpPr>
        <p:spPr>
          <a:xfrm>
            <a:off x="7632701" y="6513871"/>
            <a:ext cx="4711700" cy="344129"/>
          </a:xfrm>
          <a:prstGeom prst="parallelogram">
            <a:avLst/>
          </a:prstGeom>
          <a:solidFill>
            <a:srgbClr val="03CA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829A06E-1D14-41AA-B975-9335333AC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25C32E2-FDAE-4EAE-A736-999A3CE6CC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572E24-B8CA-4530-9959-B49186C034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8EDF5E-578C-4F7F-BA8F-EE7896D35C60}" type="datetimeFigureOut">
              <a:rPr lang="zh-CN" altLang="en-US" smtClean="0"/>
              <a:t>2022/3/10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2E7A62-6A96-45B6-91D6-FD59157140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2CFB206-6B25-467D-A8A9-A98D6E7250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964AD-4DC7-4E6B-9B49-09BCF06D9F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929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0.jpe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3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2.jpeg"/><Relationship Id="rId5" Type="http://schemas.openxmlformats.org/officeDocument/2006/relationships/tags" Target="../tags/tag6.xml"/><Relationship Id="rId10" Type="http://schemas.openxmlformats.org/officeDocument/2006/relationships/notesSlide" Target="../notesSlides/notesSlide2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hemeOverride" Target="../theme/themeOverride2.xml"/><Relationship Id="rId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hemeOverride" Target="../theme/themeOverride4.xml"/><Relationship Id="rId4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slideLayout" Target="../slideLayouts/slideLayout1.xml"/><Relationship Id="rId7" Type="http://schemas.microsoft.com/office/2007/relationships/hdphoto" Target="../media/hdphoto1.wdp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12" Type="http://schemas.openxmlformats.org/officeDocument/2006/relationships/image" Target="../media/image15.sv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9.sv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FC0CF292-F06D-4B56-9D2D-EAE8F6D35C2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84294"/>
            <a:ext cx="8623300" cy="5573706"/>
          </a:xfrm>
          <a:prstGeom prst="rect">
            <a:avLst/>
          </a:prstGeom>
        </p:spPr>
      </p:pic>
      <p:sp>
        <p:nvSpPr>
          <p:cNvPr id="39" name="矩形 38">
            <a:extLst>
              <a:ext uri="{FF2B5EF4-FFF2-40B4-BE49-F238E27FC236}">
                <a16:creationId xmlns:a16="http://schemas.microsoft.com/office/drawing/2014/main" id="{AF608ACF-0DCD-4C7F-B366-5A51F3737892}"/>
              </a:ext>
            </a:extLst>
          </p:cNvPr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chemeClr val="bg1">
              <a:alpha val="6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E085B41E-908F-4D60-91D8-B079D295B104}"/>
              </a:ext>
            </a:extLst>
          </p:cNvPr>
          <p:cNvSpPr/>
          <p:nvPr/>
        </p:nvSpPr>
        <p:spPr>
          <a:xfrm>
            <a:off x="4790198" y="2679995"/>
            <a:ext cx="2420227" cy="998361"/>
          </a:xfrm>
          <a:prstGeom prst="parallelogram">
            <a:avLst/>
          </a:prstGeom>
          <a:solidFill>
            <a:srgbClr val="13F7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FF6315A2-3C69-4DAC-9E1C-94D59A377D90}"/>
              </a:ext>
            </a:extLst>
          </p:cNvPr>
          <p:cNvSpPr/>
          <p:nvPr/>
        </p:nvSpPr>
        <p:spPr>
          <a:xfrm>
            <a:off x="-485775" y="1352550"/>
            <a:ext cx="7181850" cy="1847571"/>
          </a:xfrm>
          <a:prstGeom prst="parallelogram">
            <a:avLst/>
          </a:prstGeom>
          <a:solidFill>
            <a:srgbClr val="2E7FED"/>
          </a:solidFill>
          <a:ln>
            <a:noFill/>
          </a:ln>
          <a:effectLst>
            <a:outerShdw blurRad="482600" dist="38100" dir="2700000" sx="102000" sy="102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A2C3A66-1E40-4F17-8EFD-9EC275E4717C}"/>
              </a:ext>
            </a:extLst>
          </p:cNvPr>
          <p:cNvSpPr txBox="1"/>
          <p:nvPr/>
        </p:nvSpPr>
        <p:spPr>
          <a:xfrm>
            <a:off x="1107237" y="2570360"/>
            <a:ext cx="4806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JOB COMPETITION REPORT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030652B-6390-427C-8110-248551307C34}"/>
              </a:ext>
            </a:extLst>
          </p:cNvPr>
          <p:cNvSpPr txBox="1"/>
          <p:nvPr/>
        </p:nvSpPr>
        <p:spPr>
          <a:xfrm>
            <a:off x="1678567" y="4769528"/>
            <a:ext cx="42832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E7FED"/>
                </a:solidFill>
                <a:cs typeface="+mn-ea"/>
                <a:sym typeface="+mn-lt"/>
              </a:rPr>
              <a:t>竞选人：</a:t>
            </a:r>
            <a:r>
              <a:rPr lang="en-US" altLang="zh-CN" sz="2400" dirty="0">
                <a:solidFill>
                  <a:srgbClr val="2E7FED"/>
                </a:solidFill>
                <a:cs typeface="+mn-ea"/>
                <a:sym typeface="+mn-lt"/>
              </a:rPr>
              <a:t>SUNNY</a:t>
            </a:r>
            <a:endParaRPr lang="zh-CN" altLang="en-US" sz="2400" dirty="0">
              <a:solidFill>
                <a:srgbClr val="2E7FED"/>
              </a:solidFill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1736FBA-C88F-4D1B-B085-C5422DE8E03E}"/>
              </a:ext>
            </a:extLst>
          </p:cNvPr>
          <p:cNvSpPr txBox="1"/>
          <p:nvPr/>
        </p:nvSpPr>
        <p:spPr>
          <a:xfrm>
            <a:off x="1114425" y="1551498"/>
            <a:ext cx="60960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岗位竞聘报告</a:t>
            </a:r>
            <a:endParaRPr lang="en-US" altLang="zh-CN" sz="66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CFB1DF62-D67B-4E1B-8A11-530A33CB9B50}"/>
              </a:ext>
            </a:extLst>
          </p:cNvPr>
          <p:cNvSpPr/>
          <p:nvPr/>
        </p:nvSpPr>
        <p:spPr>
          <a:xfrm>
            <a:off x="7061200" y="2"/>
            <a:ext cx="5130800" cy="6857999"/>
          </a:xfrm>
          <a:custGeom>
            <a:avLst/>
            <a:gdLst>
              <a:gd name="connsiteX0" fmla="*/ 1714500 w 5130800"/>
              <a:gd name="connsiteY0" fmla="*/ 0 h 6857999"/>
              <a:gd name="connsiteX1" fmla="*/ 5130800 w 5130800"/>
              <a:gd name="connsiteY1" fmla="*/ 0 h 6857999"/>
              <a:gd name="connsiteX2" fmla="*/ 5130800 w 5130800"/>
              <a:gd name="connsiteY2" fmla="*/ 6857999 h 6857999"/>
              <a:gd name="connsiteX3" fmla="*/ 0 w 5130800"/>
              <a:gd name="connsiteY3" fmla="*/ 6857999 h 6857999"/>
              <a:gd name="connsiteX4" fmla="*/ 1714500 w 5130800"/>
              <a:gd name="connsiteY4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0800" h="6857999">
                <a:moveTo>
                  <a:pt x="1714500" y="0"/>
                </a:moveTo>
                <a:lnTo>
                  <a:pt x="5130800" y="0"/>
                </a:lnTo>
                <a:lnTo>
                  <a:pt x="5130800" y="6857999"/>
                </a:lnTo>
                <a:lnTo>
                  <a:pt x="0" y="6857999"/>
                </a:lnTo>
                <a:lnTo>
                  <a:pt x="1714500" y="0"/>
                </a:lnTo>
                <a:close/>
              </a:path>
            </a:pathLst>
          </a:custGeom>
          <a:blipFill dpi="0" rotWithShape="1">
            <a:blip r:embed="rId5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-20637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4F29F6F-FCB7-4208-B0D8-04FA62A366C0}"/>
              </a:ext>
            </a:extLst>
          </p:cNvPr>
          <p:cNvSpPr txBox="1"/>
          <p:nvPr/>
        </p:nvSpPr>
        <p:spPr>
          <a:xfrm>
            <a:off x="1180223" y="3399069"/>
            <a:ext cx="3417177" cy="1021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Your content to play here, or through paste in this box, and select only the text. Your content to play here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9A77CD6-874E-49FC-B2E6-42C964141D25}"/>
              </a:ext>
            </a:extLst>
          </p:cNvPr>
          <p:cNvGrpSpPr/>
          <p:nvPr/>
        </p:nvGrpSpPr>
        <p:grpSpPr>
          <a:xfrm>
            <a:off x="1272681" y="4717495"/>
            <a:ext cx="369832" cy="410333"/>
            <a:chOff x="1272681" y="4717495"/>
            <a:chExt cx="369832" cy="410333"/>
          </a:xfrm>
          <a:solidFill>
            <a:srgbClr val="2E7FED"/>
          </a:solidFill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9A40A24-4BF0-4670-AAAD-56A1C162CD10}"/>
                </a:ext>
              </a:extLst>
            </p:cNvPr>
            <p:cNvSpPr/>
            <p:nvPr/>
          </p:nvSpPr>
          <p:spPr>
            <a:xfrm>
              <a:off x="1272681" y="4942912"/>
              <a:ext cx="369832" cy="184916"/>
            </a:xfrm>
            <a:custGeom>
              <a:avLst/>
              <a:gdLst>
                <a:gd name="connsiteX0" fmla="*/ 369832 w 369832"/>
                <a:gd name="connsiteY0" fmla="*/ 92458 h 184916"/>
                <a:gd name="connsiteX1" fmla="*/ 351340 w 369832"/>
                <a:gd name="connsiteY1" fmla="*/ 55475 h 184916"/>
                <a:gd name="connsiteX2" fmla="*/ 261194 w 369832"/>
                <a:gd name="connsiteY2" fmla="*/ 11557 h 184916"/>
                <a:gd name="connsiteX3" fmla="*/ 184916 w 369832"/>
                <a:gd name="connsiteY3" fmla="*/ 0 h 184916"/>
                <a:gd name="connsiteX4" fmla="*/ 108638 w 369832"/>
                <a:gd name="connsiteY4" fmla="*/ 11557 h 184916"/>
                <a:gd name="connsiteX5" fmla="*/ 18492 w 369832"/>
                <a:gd name="connsiteY5" fmla="*/ 55475 h 184916"/>
                <a:gd name="connsiteX6" fmla="*/ 0 w 369832"/>
                <a:gd name="connsiteY6" fmla="*/ 92458 h 184916"/>
                <a:gd name="connsiteX7" fmla="*/ 0 w 369832"/>
                <a:gd name="connsiteY7" fmla="*/ 184916 h 184916"/>
                <a:gd name="connsiteX8" fmla="*/ 369832 w 369832"/>
                <a:gd name="connsiteY8" fmla="*/ 184916 h 18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9832" h="184916">
                  <a:moveTo>
                    <a:pt x="369832" y="92458"/>
                  </a:moveTo>
                  <a:cubicBezTo>
                    <a:pt x="369530" y="77980"/>
                    <a:pt x="362742" y="64403"/>
                    <a:pt x="351340" y="55475"/>
                  </a:cubicBezTo>
                  <a:cubicBezTo>
                    <a:pt x="325914" y="34672"/>
                    <a:pt x="293554" y="20803"/>
                    <a:pt x="261194" y="11557"/>
                  </a:cubicBezTo>
                  <a:cubicBezTo>
                    <a:pt x="236471" y="3989"/>
                    <a:pt x="210771" y="95"/>
                    <a:pt x="184916" y="0"/>
                  </a:cubicBezTo>
                  <a:cubicBezTo>
                    <a:pt x="159090" y="446"/>
                    <a:pt x="133438" y="4332"/>
                    <a:pt x="108638" y="11557"/>
                  </a:cubicBezTo>
                  <a:cubicBezTo>
                    <a:pt x="76320" y="20988"/>
                    <a:pt x="45838" y="35838"/>
                    <a:pt x="18492" y="55475"/>
                  </a:cubicBezTo>
                  <a:cubicBezTo>
                    <a:pt x="7090" y="64403"/>
                    <a:pt x="302" y="77980"/>
                    <a:pt x="0" y="92458"/>
                  </a:cubicBezTo>
                  <a:lnTo>
                    <a:pt x="0" y="184916"/>
                  </a:lnTo>
                  <a:lnTo>
                    <a:pt x="369832" y="184916"/>
                  </a:lnTo>
                  <a:close/>
                </a:path>
              </a:pathLst>
            </a:custGeom>
            <a:grpFill/>
            <a:ln w="57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C3F3492-358E-4F41-9E19-F03EC1DBDF44}"/>
                </a:ext>
              </a:extLst>
            </p:cNvPr>
            <p:cNvSpPr/>
            <p:nvPr/>
          </p:nvSpPr>
          <p:spPr>
            <a:xfrm>
              <a:off x="1354475" y="4717495"/>
              <a:ext cx="197804" cy="104066"/>
            </a:xfrm>
            <a:custGeom>
              <a:avLst/>
              <a:gdLst>
                <a:gd name="connsiteX0" fmla="*/ 85785 w 197804"/>
                <a:gd name="connsiteY0" fmla="*/ 85286 h 104066"/>
                <a:gd name="connsiteX1" fmla="*/ 137793 w 197804"/>
                <a:gd name="connsiteY1" fmla="*/ 47898 h 104066"/>
                <a:gd name="connsiteX2" fmla="*/ 137793 w 197804"/>
                <a:gd name="connsiteY2" fmla="*/ 47898 h 104066"/>
                <a:gd name="connsiteX3" fmla="*/ 153742 w 197804"/>
                <a:gd name="connsiteY3" fmla="*/ 54312 h 104066"/>
                <a:gd name="connsiteX4" fmla="*/ 181364 w 197804"/>
                <a:gd name="connsiteY4" fmla="*/ 83610 h 104066"/>
                <a:gd name="connsiteX5" fmla="*/ 194944 w 197804"/>
                <a:gd name="connsiteY5" fmla="*/ 103257 h 104066"/>
                <a:gd name="connsiteX6" fmla="*/ 194944 w 197804"/>
                <a:gd name="connsiteY6" fmla="*/ 103257 h 104066"/>
                <a:gd name="connsiteX7" fmla="*/ 195579 w 197804"/>
                <a:gd name="connsiteY7" fmla="*/ 104066 h 104066"/>
                <a:gd name="connsiteX8" fmla="*/ 195579 w 197804"/>
                <a:gd name="connsiteY8" fmla="*/ 104066 h 104066"/>
                <a:gd name="connsiteX9" fmla="*/ 196331 w 197804"/>
                <a:gd name="connsiteY9" fmla="*/ 67487 h 104066"/>
                <a:gd name="connsiteX10" fmla="*/ 178243 w 197804"/>
                <a:gd name="connsiteY10" fmla="*/ 30389 h 104066"/>
                <a:gd name="connsiteX11" fmla="*/ 147906 w 197804"/>
                <a:gd name="connsiteY11" fmla="*/ 20276 h 104066"/>
                <a:gd name="connsiteX12" fmla="*/ 95782 w 197804"/>
                <a:gd name="connsiteY12" fmla="*/ 51 h 104066"/>
                <a:gd name="connsiteX13" fmla="*/ 21932 w 197804"/>
                <a:gd name="connsiteY13" fmla="*/ 31775 h 104066"/>
                <a:gd name="connsiteX14" fmla="*/ 3902 w 197804"/>
                <a:gd name="connsiteY14" fmla="*/ 81876 h 104066"/>
                <a:gd name="connsiteX15" fmla="*/ 1764 w 197804"/>
                <a:gd name="connsiteY15" fmla="*/ 98807 h 104066"/>
                <a:gd name="connsiteX16" fmla="*/ 11415 w 197804"/>
                <a:gd name="connsiteY16" fmla="*/ 98807 h 104066"/>
                <a:gd name="connsiteX17" fmla="*/ 11415 w 197804"/>
                <a:gd name="connsiteY17" fmla="*/ 98807 h 104066"/>
                <a:gd name="connsiteX18" fmla="*/ 85785 w 197804"/>
                <a:gd name="connsiteY18" fmla="*/ 85286 h 104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7804" h="104066">
                  <a:moveTo>
                    <a:pt x="85785" y="85286"/>
                  </a:moveTo>
                  <a:cubicBezTo>
                    <a:pt x="100810" y="76444"/>
                    <a:pt x="137793" y="47898"/>
                    <a:pt x="137793" y="47898"/>
                  </a:cubicBezTo>
                  <a:lnTo>
                    <a:pt x="137793" y="47898"/>
                  </a:lnTo>
                  <a:cubicBezTo>
                    <a:pt x="143629" y="48403"/>
                    <a:pt x="149182" y="50636"/>
                    <a:pt x="153742" y="54312"/>
                  </a:cubicBezTo>
                  <a:cubicBezTo>
                    <a:pt x="164840" y="62105"/>
                    <a:pt x="174238" y="72073"/>
                    <a:pt x="181364" y="83610"/>
                  </a:cubicBezTo>
                  <a:cubicBezTo>
                    <a:pt x="187778" y="93202"/>
                    <a:pt x="193268" y="100946"/>
                    <a:pt x="194944" y="103257"/>
                  </a:cubicBezTo>
                  <a:lnTo>
                    <a:pt x="194944" y="103257"/>
                  </a:lnTo>
                  <a:lnTo>
                    <a:pt x="195579" y="104066"/>
                  </a:lnTo>
                  <a:lnTo>
                    <a:pt x="195579" y="104066"/>
                  </a:lnTo>
                  <a:cubicBezTo>
                    <a:pt x="198469" y="98287"/>
                    <a:pt x="198353" y="82165"/>
                    <a:pt x="196331" y="67487"/>
                  </a:cubicBezTo>
                  <a:cubicBezTo>
                    <a:pt x="193499" y="47262"/>
                    <a:pt x="191188" y="41252"/>
                    <a:pt x="178243" y="30389"/>
                  </a:cubicBezTo>
                  <a:cubicBezTo>
                    <a:pt x="169996" y="22914"/>
                    <a:pt x="158988" y="19244"/>
                    <a:pt x="147906" y="20276"/>
                  </a:cubicBezTo>
                  <a:cubicBezTo>
                    <a:pt x="132869" y="8607"/>
                    <a:pt x="114754" y="1579"/>
                    <a:pt x="95782" y="51"/>
                  </a:cubicBezTo>
                  <a:cubicBezTo>
                    <a:pt x="66889" y="-989"/>
                    <a:pt x="35338" y="14093"/>
                    <a:pt x="21932" y="31775"/>
                  </a:cubicBezTo>
                  <a:cubicBezTo>
                    <a:pt x="1649" y="58357"/>
                    <a:pt x="3902" y="75693"/>
                    <a:pt x="3902" y="81876"/>
                  </a:cubicBezTo>
                  <a:cubicBezTo>
                    <a:pt x="3902" y="88059"/>
                    <a:pt x="-3205" y="98807"/>
                    <a:pt x="1764" y="98807"/>
                  </a:cubicBezTo>
                  <a:cubicBezTo>
                    <a:pt x="5000" y="98807"/>
                    <a:pt x="8179" y="98807"/>
                    <a:pt x="11415" y="98807"/>
                  </a:cubicBezTo>
                  <a:lnTo>
                    <a:pt x="11415" y="98807"/>
                  </a:lnTo>
                  <a:cubicBezTo>
                    <a:pt x="29733" y="98287"/>
                    <a:pt x="67120" y="96265"/>
                    <a:pt x="85785" y="85286"/>
                  </a:cubicBezTo>
                  <a:close/>
                </a:path>
              </a:pathLst>
            </a:custGeom>
            <a:grpFill/>
            <a:ln w="57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BDDA9DCE-B92D-4D72-9C24-63BD0729C7FA}"/>
                </a:ext>
              </a:extLst>
            </p:cNvPr>
            <p:cNvSpPr/>
            <p:nvPr/>
          </p:nvSpPr>
          <p:spPr>
            <a:xfrm>
              <a:off x="1365196" y="4777643"/>
              <a:ext cx="183991" cy="141469"/>
            </a:xfrm>
            <a:custGeom>
              <a:avLst/>
              <a:gdLst>
                <a:gd name="connsiteX0" fmla="*/ 175728 w 183991"/>
                <a:gd name="connsiteY0" fmla="*/ 50679 h 141469"/>
                <a:gd name="connsiteX1" fmla="*/ 161339 w 183991"/>
                <a:gd name="connsiteY1" fmla="*/ 29933 h 141469"/>
                <a:gd name="connsiteX2" fmla="*/ 136549 w 183991"/>
                <a:gd name="connsiteY2" fmla="*/ 3467 h 141469"/>
                <a:gd name="connsiteX3" fmla="*/ 130250 w 183991"/>
                <a:gd name="connsiteY3" fmla="*/ 0 h 141469"/>
                <a:gd name="connsiteX4" fmla="*/ 80901 w 183991"/>
                <a:gd name="connsiteY4" fmla="*/ 35018 h 141469"/>
                <a:gd name="connsiteX5" fmla="*/ 0 w 183991"/>
                <a:gd name="connsiteY5" fmla="*/ 50158 h 141469"/>
                <a:gd name="connsiteX6" fmla="*/ 93598 w 183991"/>
                <a:gd name="connsiteY6" fmla="*/ 141462 h 141469"/>
                <a:gd name="connsiteX7" fmla="*/ 183991 w 183991"/>
                <a:gd name="connsiteY7" fmla="*/ 62005 h 141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991" h="141469">
                  <a:moveTo>
                    <a:pt x="175728" y="50679"/>
                  </a:moveTo>
                  <a:cubicBezTo>
                    <a:pt x="175439" y="50274"/>
                    <a:pt x="169083" y="41433"/>
                    <a:pt x="161339" y="29933"/>
                  </a:cubicBezTo>
                  <a:cubicBezTo>
                    <a:pt x="154980" y="19503"/>
                    <a:pt x="146541" y="10494"/>
                    <a:pt x="136549" y="3467"/>
                  </a:cubicBezTo>
                  <a:cubicBezTo>
                    <a:pt x="134604" y="2051"/>
                    <a:pt x="132488" y="886"/>
                    <a:pt x="130250" y="0"/>
                  </a:cubicBezTo>
                  <a:cubicBezTo>
                    <a:pt x="119964" y="7801"/>
                    <a:pt x="93498" y="27680"/>
                    <a:pt x="80901" y="35018"/>
                  </a:cubicBezTo>
                  <a:cubicBezTo>
                    <a:pt x="60907" y="46576"/>
                    <a:pt x="24444" y="49638"/>
                    <a:pt x="0" y="50158"/>
                  </a:cubicBezTo>
                  <a:cubicBezTo>
                    <a:pt x="633" y="101218"/>
                    <a:pt x="42538" y="142096"/>
                    <a:pt x="93598" y="141462"/>
                  </a:cubicBezTo>
                  <a:cubicBezTo>
                    <a:pt x="139202" y="140897"/>
                    <a:pt x="177582" y="107161"/>
                    <a:pt x="183991" y="62005"/>
                  </a:cubicBezTo>
                  <a:close/>
                </a:path>
              </a:pathLst>
            </a:custGeom>
            <a:grpFill/>
            <a:ln w="57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69509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MH_Entry_1">
            <a:extLst>
              <a:ext uri="{FF2B5EF4-FFF2-40B4-BE49-F238E27FC236}">
                <a16:creationId xmlns:a16="http://schemas.microsoft.com/office/drawing/2014/main" id="{B1D00696-4EA9-41F8-BE66-E871D0EB2E0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98815" y="154085"/>
            <a:ext cx="1756319" cy="43088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行业概述</a:t>
            </a:r>
          </a:p>
        </p:txBody>
      </p:sp>
      <p:sp>
        <p:nvSpPr>
          <p:cNvPr id="38" name="MH_Number_1">
            <a:extLst>
              <a:ext uri="{FF2B5EF4-FFF2-40B4-BE49-F238E27FC236}">
                <a16:creationId xmlns:a16="http://schemas.microsoft.com/office/drawing/2014/main" id="{36026C68-CBE1-4DBE-8B39-41070541ACC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81339" y="120448"/>
            <a:ext cx="498162" cy="498162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2E7FED"/>
                </a:solidFill>
                <a:cs typeface="+mn-ea"/>
                <a:sym typeface="+mn-lt"/>
              </a:rPr>
              <a:t>2</a:t>
            </a:r>
            <a:endParaRPr lang="zh-CN" altLang="en-US" sz="2800" b="1" dirty="0">
              <a:solidFill>
                <a:srgbClr val="2E7FED"/>
              </a:solidFill>
              <a:cs typeface="+mn-ea"/>
              <a:sym typeface="+mn-lt"/>
            </a:endParaRPr>
          </a:p>
        </p:txBody>
      </p:sp>
      <p:grpSp>
        <p:nvGrpSpPr>
          <p:cNvPr id="4" name="Group 155">
            <a:extLst>
              <a:ext uri="{FF2B5EF4-FFF2-40B4-BE49-F238E27FC236}">
                <a16:creationId xmlns:a16="http://schemas.microsoft.com/office/drawing/2014/main" id="{1638E7A1-D5C3-46DC-8487-8C5117BA22C5}"/>
              </a:ext>
            </a:extLst>
          </p:cNvPr>
          <p:cNvGrpSpPr/>
          <p:nvPr/>
        </p:nvGrpSpPr>
        <p:grpSpPr>
          <a:xfrm>
            <a:off x="1245180" y="2222825"/>
            <a:ext cx="5176130" cy="2982307"/>
            <a:chOff x="803822" y="1016361"/>
            <a:chExt cx="7536357" cy="2044618"/>
          </a:xfrm>
        </p:grpSpPr>
        <p:cxnSp>
          <p:nvCxnSpPr>
            <p:cNvPr id="5" name="Straight Connector 148">
              <a:extLst>
                <a:ext uri="{FF2B5EF4-FFF2-40B4-BE49-F238E27FC236}">
                  <a16:creationId xmlns:a16="http://schemas.microsoft.com/office/drawing/2014/main" id="{34AFFAA2-C8D6-4ED9-9896-BC60F76EDED9}"/>
                </a:ext>
              </a:extLst>
            </p:cNvPr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49">
              <a:extLst>
                <a:ext uri="{FF2B5EF4-FFF2-40B4-BE49-F238E27FC236}">
                  <a16:creationId xmlns:a16="http://schemas.microsoft.com/office/drawing/2014/main" id="{4CC595D2-271D-43D1-8E72-BF0180264AA8}"/>
                </a:ext>
              </a:extLst>
            </p:cNvPr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50">
              <a:extLst>
                <a:ext uri="{FF2B5EF4-FFF2-40B4-BE49-F238E27FC236}">
                  <a16:creationId xmlns:a16="http://schemas.microsoft.com/office/drawing/2014/main" id="{980CD679-80A1-45D3-8CD5-7B0D4C5FF3EA}"/>
                </a:ext>
              </a:extLst>
            </p:cNvPr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51">
              <a:extLst>
                <a:ext uri="{FF2B5EF4-FFF2-40B4-BE49-F238E27FC236}">
                  <a16:creationId xmlns:a16="http://schemas.microsoft.com/office/drawing/2014/main" id="{96FFFEC8-EC1C-481D-A097-F8366E9A4C38}"/>
                </a:ext>
              </a:extLst>
            </p:cNvPr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52">
              <a:extLst>
                <a:ext uri="{FF2B5EF4-FFF2-40B4-BE49-F238E27FC236}">
                  <a16:creationId xmlns:a16="http://schemas.microsoft.com/office/drawing/2014/main" id="{EBED3576-C2CB-4D54-B880-0DF77C5FD9E4}"/>
                </a:ext>
              </a:extLst>
            </p:cNvPr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53">
              <a:extLst>
                <a:ext uri="{FF2B5EF4-FFF2-40B4-BE49-F238E27FC236}">
                  <a16:creationId xmlns:a16="http://schemas.microsoft.com/office/drawing/2014/main" id="{AE535B5A-CD90-4840-A608-920CCB6C231B}"/>
                </a:ext>
              </a:extLst>
            </p:cNvPr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54">
              <a:extLst>
                <a:ext uri="{FF2B5EF4-FFF2-40B4-BE49-F238E27FC236}">
                  <a16:creationId xmlns:a16="http://schemas.microsoft.com/office/drawing/2014/main" id="{899C6D74-2EEA-4289-8066-02110BCEBD5C}"/>
                </a:ext>
              </a:extLst>
            </p:cNvPr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279">
            <a:extLst>
              <a:ext uri="{FF2B5EF4-FFF2-40B4-BE49-F238E27FC236}">
                <a16:creationId xmlns:a16="http://schemas.microsoft.com/office/drawing/2014/main" id="{3EEE0D80-2B96-472A-BBA3-3625309A90A2}"/>
              </a:ext>
            </a:extLst>
          </p:cNvPr>
          <p:cNvGrpSpPr/>
          <p:nvPr/>
        </p:nvGrpSpPr>
        <p:grpSpPr>
          <a:xfrm>
            <a:off x="1698356" y="2781110"/>
            <a:ext cx="678703" cy="678698"/>
            <a:chOff x="846989" y="1401020"/>
            <a:chExt cx="877416" cy="877416"/>
          </a:xfrm>
          <a:effectLst/>
        </p:grpSpPr>
        <p:sp>
          <p:nvSpPr>
            <p:cNvPr id="13" name="Teardrop 101">
              <a:extLst>
                <a:ext uri="{FF2B5EF4-FFF2-40B4-BE49-F238E27FC236}">
                  <a16:creationId xmlns:a16="http://schemas.microsoft.com/office/drawing/2014/main" id="{6D4D4739-152A-4946-813A-70208665975A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13F7C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Oval 104">
              <a:extLst>
                <a:ext uri="{FF2B5EF4-FFF2-40B4-BE49-F238E27FC236}">
                  <a16:creationId xmlns:a16="http://schemas.microsoft.com/office/drawing/2014/main" id="{0E179A26-5BBA-4DB2-961F-237C8C72A99F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90%</a:t>
              </a:r>
            </a:p>
          </p:txBody>
        </p:sp>
      </p:grpSp>
      <p:grpSp>
        <p:nvGrpSpPr>
          <p:cNvPr id="15" name="Group 279">
            <a:extLst>
              <a:ext uri="{FF2B5EF4-FFF2-40B4-BE49-F238E27FC236}">
                <a16:creationId xmlns:a16="http://schemas.microsoft.com/office/drawing/2014/main" id="{FF37AA3B-F1A3-4165-8EB1-C04358BBD919}"/>
              </a:ext>
            </a:extLst>
          </p:cNvPr>
          <p:cNvGrpSpPr/>
          <p:nvPr/>
        </p:nvGrpSpPr>
        <p:grpSpPr>
          <a:xfrm>
            <a:off x="2489307" y="1843015"/>
            <a:ext cx="678703" cy="678698"/>
            <a:chOff x="846989" y="1401020"/>
            <a:chExt cx="877416" cy="877416"/>
          </a:xfrm>
          <a:effectLst/>
        </p:grpSpPr>
        <p:sp>
          <p:nvSpPr>
            <p:cNvPr id="16" name="Teardrop 108">
              <a:extLst>
                <a:ext uri="{FF2B5EF4-FFF2-40B4-BE49-F238E27FC236}">
                  <a16:creationId xmlns:a16="http://schemas.microsoft.com/office/drawing/2014/main" id="{1C15A65E-AC9A-40CA-83FA-E606BD0A39C4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2E7FE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Oval 111">
              <a:extLst>
                <a:ext uri="{FF2B5EF4-FFF2-40B4-BE49-F238E27FC236}">
                  <a16:creationId xmlns:a16="http://schemas.microsoft.com/office/drawing/2014/main" id="{1C70902B-BA5D-4DA1-89FE-0244DDF71993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80%</a:t>
              </a:r>
            </a:p>
          </p:txBody>
        </p:sp>
      </p:grpSp>
      <p:grpSp>
        <p:nvGrpSpPr>
          <p:cNvPr id="18" name="Group 279">
            <a:extLst>
              <a:ext uri="{FF2B5EF4-FFF2-40B4-BE49-F238E27FC236}">
                <a16:creationId xmlns:a16="http://schemas.microsoft.com/office/drawing/2014/main" id="{7E53B6F6-D660-483C-9AB4-9CBF4E5CB7B3}"/>
              </a:ext>
            </a:extLst>
          </p:cNvPr>
          <p:cNvGrpSpPr/>
          <p:nvPr/>
        </p:nvGrpSpPr>
        <p:grpSpPr>
          <a:xfrm>
            <a:off x="3419835" y="1505697"/>
            <a:ext cx="678703" cy="678698"/>
            <a:chOff x="846989" y="1401020"/>
            <a:chExt cx="877416" cy="877416"/>
          </a:xfrm>
          <a:effectLst/>
        </p:grpSpPr>
        <p:sp>
          <p:nvSpPr>
            <p:cNvPr id="19" name="Teardrop 117">
              <a:extLst>
                <a:ext uri="{FF2B5EF4-FFF2-40B4-BE49-F238E27FC236}">
                  <a16:creationId xmlns:a16="http://schemas.microsoft.com/office/drawing/2014/main" id="{EFC0EDAF-8922-4545-9107-181AAFFCF5E8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13F7C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Oval 120">
              <a:extLst>
                <a:ext uri="{FF2B5EF4-FFF2-40B4-BE49-F238E27FC236}">
                  <a16:creationId xmlns:a16="http://schemas.microsoft.com/office/drawing/2014/main" id="{C4A1A450-9CE7-4373-8699-E0F0788EDEB9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70%</a:t>
              </a:r>
            </a:p>
          </p:txBody>
        </p:sp>
      </p:grpSp>
      <p:sp>
        <p:nvSpPr>
          <p:cNvPr id="21" name="TextBox 64">
            <a:extLst>
              <a:ext uri="{FF2B5EF4-FFF2-40B4-BE49-F238E27FC236}">
                <a16:creationId xmlns:a16="http://schemas.microsoft.com/office/drawing/2014/main" id="{142537EB-2B14-4EB1-9152-0FDA8242F63B}"/>
              </a:ext>
            </a:extLst>
          </p:cNvPr>
          <p:cNvSpPr txBox="1"/>
          <p:nvPr/>
        </p:nvSpPr>
        <p:spPr>
          <a:xfrm>
            <a:off x="1734695" y="5348159"/>
            <a:ext cx="615553" cy="20954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文字内容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72">
            <a:extLst>
              <a:ext uri="{FF2B5EF4-FFF2-40B4-BE49-F238E27FC236}">
                <a16:creationId xmlns:a16="http://schemas.microsoft.com/office/drawing/2014/main" id="{10402E58-5F21-4B0D-B7A7-1470B6CB9131}"/>
              </a:ext>
            </a:extLst>
          </p:cNvPr>
          <p:cNvSpPr txBox="1"/>
          <p:nvPr/>
        </p:nvSpPr>
        <p:spPr>
          <a:xfrm>
            <a:off x="2601579" y="5348159"/>
            <a:ext cx="615553" cy="20954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76">
            <a:extLst>
              <a:ext uri="{FF2B5EF4-FFF2-40B4-BE49-F238E27FC236}">
                <a16:creationId xmlns:a16="http://schemas.microsoft.com/office/drawing/2014/main" id="{873CDE1E-571B-4E3A-A965-1C634A82FAD4}"/>
              </a:ext>
            </a:extLst>
          </p:cNvPr>
          <p:cNvSpPr txBox="1"/>
          <p:nvPr/>
        </p:nvSpPr>
        <p:spPr>
          <a:xfrm>
            <a:off x="3468462" y="5348159"/>
            <a:ext cx="615553" cy="20954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33862D36-63EC-49F7-9AF7-87D3A3E19CD8}"/>
              </a:ext>
            </a:extLst>
          </p:cNvPr>
          <p:cNvSpPr>
            <a:spLocks/>
          </p:cNvSpPr>
          <p:nvPr/>
        </p:nvSpPr>
        <p:spPr bwMode="auto">
          <a:xfrm>
            <a:off x="1912285" y="26335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2E7FED">
              <a:alpha val="72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Freeform 6">
            <a:extLst>
              <a:ext uri="{FF2B5EF4-FFF2-40B4-BE49-F238E27FC236}">
                <a16:creationId xmlns:a16="http://schemas.microsoft.com/office/drawing/2014/main" id="{0B4A9FF0-EF37-4786-8F2D-BB1A68D2BF40}"/>
              </a:ext>
            </a:extLst>
          </p:cNvPr>
          <p:cNvSpPr>
            <a:spLocks/>
          </p:cNvSpPr>
          <p:nvPr/>
        </p:nvSpPr>
        <p:spPr bwMode="auto">
          <a:xfrm>
            <a:off x="3668169" y="26335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2E7FED">
              <a:alpha val="72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Freeform 6">
            <a:extLst>
              <a:ext uri="{FF2B5EF4-FFF2-40B4-BE49-F238E27FC236}">
                <a16:creationId xmlns:a16="http://schemas.microsoft.com/office/drawing/2014/main" id="{B46B9EBA-08BE-410B-80C1-343ADD22E5AB}"/>
              </a:ext>
            </a:extLst>
          </p:cNvPr>
          <p:cNvSpPr>
            <a:spLocks/>
          </p:cNvSpPr>
          <p:nvPr/>
        </p:nvSpPr>
        <p:spPr bwMode="auto">
          <a:xfrm>
            <a:off x="1348140" y="359332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13F7C5">
              <a:alpha val="72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Freeform 6">
            <a:extLst>
              <a:ext uri="{FF2B5EF4-FFF2-40B4-BE49-F238E27FC236}">
                <a16:creationId xmlns:a16="http://schemas.microsoft.com/office/drawing/2014/main" id="{0C2F5340-7A5D-499B-9D26-73CC353D69F9}"/>
              </a:ext>
            </a:extLst>
          </p:cNvPr>
          <p:cNvSpPr>
            <a:spLocks/>
          </p:cNvSpPr>
          <p:nvPr/>
        </p:nvSpPr>
        <p:spPr bwMode="auto">
          <a:xfrm>
            <a:off x="2736798" y="2313644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13F7C5">
              <a:alpha val="72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Freeform 6">
            <a:extLst>
              <a:ext uri="{FF2B5EF4-FFF2-40B4-BE49-F238E27FC236}">
                <a16:creationId xmlns:a16="http://schemas.microsoft.com/office/drawing/2014/main" id="{A1654CFE-D8E0-4348-8918-FC148DC42272}"/>
              </a:ext>
            </a:extLst>
          </p:cNvPr>
          <p:cNvSpPr>
            <a:spLocks/>
          </p:cNvSpPr>
          <p:nvPr/>
        </p:nvSpPr>
        <p:spPr bwMode="auto">
          <a:xfrm>
            <a:off x="4598698" y="3078060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13F7C5">
              <a:alpha val="72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9" name="Group 279">
            <a:extLst>
              <a:ext uri="{FF2B5EF4-FFF2-40B4-BE49-F238E27FC236}">
                <a16:creationId xmlns:a16="http://schemas.microsoft.com/office/drawing/2014/main" id="{093E42DA-8DB0-46CA-855F-0D2F1F11463B}"/>
              </a:ext>
            </a:extLst>
          </p:cNvPr>
          <p:cNvGrpSpPr/>
          <p:nvPr/>
        </p:nvGrpSpPr>
        <p:grpSpPr>
          <a:xfrm>
            <a:off x="4247714" y="1838946"/>
            <a:ext cx="678703" cy="678697"/>
            <a:chOff x="846989" y="1401020"/>
            <a:chExt cx="877416" cy="877416"/>
          </a:xfrm>
          <a:effectLst/>
        </p:grpSpPr>
        <p:sp>
          <p:nvSpPr>
            <p:cNvPr id="30" name="Teardrop 166">
              <a:extLst>
                <a:ext uri="{FF2B5EF4-FFF2-40B4-BE49-F238E27FC236}">
                  <a16:creationId xmlns:a16="http://schemas.microsoft.com/office/drawing/2014/main" id="{CB5630CE-22CC-40DA-8B9C-E895BA4611D4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2E7FE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Oval 167">
              <a:extLst>
                <a:ext uri="{FF2B5EF4-FFF2-40B4-BE49-F238E27FC236}">
                  <a16:creationId xmlns:a16="http://schemas.microsoft.com/office/drawing/2014/main" id="{411D4BFD-F64C-4A25-A042-467EE0407FB1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70%</a:t>
              </a:r>
            </a:p>
          </p:txBody>
        </p:sp>
      </p:grpSp>
      <p:grpSp>
        <p:nvGrpSpPr>
          <p:cNvPr id="32" name="Group 279">
            <a:extLst>
              <a:ext uri="{FF2B5EF4-FFF2-40B4-BE49-F238E27FC236}">
                <a16:creationId xmlns:a16="http://schemas.microsoft.com/office/drawing/2014/main" id="{63673A13-E5FD-4F84-B11F-A3DA33E1DAF2}"/>
              </a:ext>
            </a:extLst>
          </p:cNvPr>
          <p:cNvGrpSpPr/>
          <p:nvPr/>
        </p:nvGrpSpPr>
        <p:grpSpPr>
          <a:xfrm>
            <a:off x="5176210" y="2246053"/>
            <a:ext cx="678703" cy="678697"/>
            <a:chOff x="846989" y="1401020"/>
            <a:chExt cx="877416" cy="877416"/>
          </a:xfrm>
          <a:effectLst/>
        </p:grpSpPr>
        <p:sp>
          <p:nvSpPr>
            <p:cNvPr id="33" name="Teardrop 170">
              <a:extLst>
                <a:ext uri="{FF2B5EF4-FFF2-40B4-BE49-F238E27FC236}">
                  <a16:creationId xmlns:a16="http://schemas.microsoft.com/office/drawing/2014/main" id="{BE1E6B05-E227-4E18-99EE-61FB4B904D0C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13F7C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Oval 171">
              <a:extLst>
                <a:ext uri="{FF2B5EF4-FFF2-40B4-BE49-F238E27FC236}">
                  <a16:creationId xmlns:a16="http://schemas.microsoft.com/office/drawing/2014/main" id="{875E544A-5F4B-473F-898C-1CA4E120F109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70%</a:t>
              </a:r>
            </a:p>
          </p:txBody>
        </p:sp>
      </p:grpSp>
      <p:sp>
        <p:nvSpPr>
          <p:cNvPr id="36" name="TextBox 172">
            <a:extLst>
              <a:ext uri="{FF2B5EF4-FFF2-40B4-BE49-F238E27FC236}">
                <a16:creationId xmlns:a16="http://schemas.microsoft.com/office/drawing/2014/main" id="{55EDADFD-F71C-4144-94DD-2FB3E2D97498}"/>
              </a:ext>
            </a:extLst>
          </p:cNvPr>
          <p:cNvSpPr txBox="1"/>
          <p:nvPr/>
        </p:nvSpPr>
        <p:spPr>
          <a:xfrm>
            <a:off x="4335345" y="5348159"/>
            <a:ext cx="615553" cy="20954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TextBox 173">
            <a:extLst>
              <a:ext uri="{FF2B5EF4-FFF2-40B4-BE49-F238E27FC236}">
                <a16:creationId xmlns:a16="http://schemas.microsoft.com/office/drawing/2014/main" id="{15F1C5B8-1F05-4D66-9A63-9118546E3BC2}"/>
              </a:ext>
            </a:extLst>
          </p:cNvPr>
          <p:cNvSpPr txBox="1"/>
          <p:nvPr/>
        </p:nvSpPr>
        <p:spPr>
          <a:xfrm>
            <a:off x="5202230" y="5348159"/>
            <a:ext cx="615553" cy="20954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Rectangle 164">
            <a:extLst>
              <a:ext uri="{FF2B5EF4-FFF2-40B4-BE49-F238E27FC236}">
                <a16:creationId xmlns:a16="http://schemas.microsoft.com/office/drawing/2014/main" id="{AA963F19-A254-43FB-81CF-E36BFDE935A7}"/>
              </a:ext>
            </a:extLst>
          </p:cNvPr>
          <p:cNvSpPr/>
          <p:nvPr/>
        </p:nvSpPr>
        <p:spPr>
          <a:xfrm>
            <a:off x="10020645" y="4804526"/>
            <a:ext cx="719749" cy="46955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80%</a:t>
            </a:r>
          </a:p>
        </p:txBody>
      </p:sp>
      <p:sp>
        <p:nvSpPr>
          <p:cNvPr id="40" name="Rectangle 165">
            <a:extLst>
              <a:ext uri="{FF2B5EF4-FFF2-40B4-BE49-F238E27FC236}">
                <a16:creationId xmlns:a16="http://schemas.microsoft.com/office/drawing/2014/main" id="{C916AADD-C5E7-4786-8590-47F5F07699AF}"/>
              </a:ext>
            </a:extLst>
          </p:cNvPr>
          <p:cNvSpPr/>
          <p:nvPr/>
        </p:nvSpPr>
        <p:spPr>
          <a:xfrm>
            <a:off x="10020645" y="3873997"/>
            <a:ext cx="719749" cy="46955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50%</a:t>
            </a:r>
          </a:p>
        </p:txBody>
      </p:sp>
      <p:grpSp>
        <p:nvGrpSpPr>
          <p:cNvPr id="41" name="Group 87">
            <a:extLst>
              <a:ext uri="{FF2B5EF4-FFF2-40B4-BE49-F238E27FC236}">
                <a16:creationId xmlns:a16="http://schemas.microsoft.com/office/drawing/2014/main" id="{3FA26F86-AF0F-46AB-8960-AC012F9209AB}"/>
              </a:ext>
            </a:extLst>
          </p:cNvPr>
          <p:cNvGrpSpPr/>
          <p:nvPr/>
        </p:nvGrpSpPr>
        <p:grpSpPr>
          <a:xfrm>
            <a:off x="6678843" y="4703583"/>
            <a:ext cx="3133741" cy="659261"/>
            <a:chOff x="609600" y="2841943"/>
            <a:chExt cx="2660838" cy="559774"/>
          </a:xfrm>
          <a:solidFill>
            <a:srgbClr val="13F7C5"/>
          </a:solidFill>
        </p:grpSpPr>
        <p:grpSp>
          <p:nvGrpSpPr>
            <p:cNvPr id="42" name="Group 184">
              <a:extLst>
                <a:ext uri="{FF2B5EF4-FFF2-40B4-BE49-F238E27FC236}">
                  <a16:creationId xmlns:a16="http://schemas.microsoft.com/office/drawing/2014/main" id="{1150A2BA-DEC2-45C2-9286-22A951907671}"/>
                </a:ext>
              </a:extLst>
            </p:cNvPr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grpFill/>
          </p:grpSpPr>
          <p:sp>
            <p:nvSpPr>
              <p:cNvPr id="70" name="Oval 98">
                <a:extLst>
                  <a:ext uri="{FF2B5EF4-FFF2-40B4-BE49-F238E27FC236}">
                    <a16:creationId xmlns:a16="http://schemas.microsoft.com/office/drawing/2014/main" id="{76AAF390-C8CF-47F1-A442-192FDEFECE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Freeform 99">
                <a:extLst>
                  <a:ext uri="{FF2B5EF4-FFF2-40B4-BE49-F238E27FC236}">
                    <a16:creationId xmlns:a16="http://schemas.microsoft.com/office/drawing/2014/main" id="{136E9164-2028-4E6D-8C88-4AA3A6D9F1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Group 184">
              <a:extLst>
                <a:ext uri="{FF2B5EF4-FFF2-40B4-BE49-F238E27FC236}">
                  <a16:creationId xmlns:a16="http://schemas.microsoft.com/office/drawing/2014/main" id="{46B27086-89BF-4BE3-9405-7A035769A4F4}"/>
                </a:ext>
              </a:extLst>
            </p:cNvPr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grpFill/>
          </p:grpSpPr>
          <p:sp>
            <p:nvSpPr>
              <p:cNvPr id="68" name="Oval 98">
                <a:extLst>
                  <a:ext uri="{FF2B5EF4-FFF2-40B4-BE49-F238E27FC236}">
                    <a16:creationId xmlns:a16="http://schemas.microsoft.com/office/drawing/2014/main" id="{485E3BF8-F78E-443C-83DF-C74139A23E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Freeform 99">
                <a:extLst>
                  <a:ext uri="{FF2B5EF4-FFF2-40B4-BE49-F238E27FC236}">
                    <a16:creationId xmlns:a16="http://schemas.microsoft.com/office/drawing/2014/main" id="{FBFA506A-27C1-4DA7-96AE-EAFFAFF712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4" name="Group 184">
              <a:extLst>
                <a:ext uri="{FF2B5EF4-FFF2-40B4-BE49-F238E27FC236}">
                  <a16:creationId xmlns:a16="http://schemas.microsoft.com/office/drawing/2014/main" id="{AA122B35-4F1E-47C2-8AD4-C388CF3D1173}"/>
                </a:ext>
              </a:extLst>
            </p:cNvPr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grpFill/>
          </p:grpSpPr>
          <p:sp>
            <p:nvSpPr>
              <p:cNvPr id="66" name="Oval 98">
                <a:extLst>
                  <a:ext uri="{FF2B5EF4-FFF2-40B4-BE49-F238E27FC236}">
                    <a16:creationId xmlns:a16="http://schemas.microsoft.com/office/drawing/2014/main" id="{74811B4E-6F44-48FB-849E-1ADBAB60B7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Freeform 99">
                <a:extLst>
                  <a:ext uri="{FF2B5EF4-FFF2-40B4-BE49-F238E27FC236}">
                    <a16:creationId xmlns:a16="http://schemas.microsoft.com/office/drawing/2014/main" id="{6D4C6AC7-DF97-4647-B61E-B34A28DAAB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5" name="Group 184">
              <a:extLst>
                <a:ext uri="{FF2B5EF4-FFF2-40B4-BE49-F238E27FC236}">
                  <a16:creationId xmlns:a16="http://schemas.microsoft.com/office/drawing/2014/main" id="{494C174C-5142-4327-BDC5-0CE5A1755EA0}"/>
                </a:ext>
              </a:extLst>
            </p:cNvPr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grpFill/>
          </p:grpSpPr>
          <p:sp>
            <p:nvSpPr>
              <p:cNvPr id="64" name="Oval 98">
                <a:extLst>
                  <a:ext uri="{FF2B5EF4-FFF2-40B4-BE49-F238E27FC236}">
                    <a16:creationId xmlns:a16="http://schemas.microsoft.com/office/drawing/2014/main" id="{6463942F-5A03-4482-8A56-C4DABB199C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Freeform 99">
                <a:extLst>
                  <a:ext uri="{FF2B5EF4-FFF2-40B4-BE49-F238E27FC236}">
                    <a16:creationId xmlns:a16="http://schemas.microsoft.com/office/drawing/2014/main" id="{1EE83485-13BB-449D-AFE2-263D433FA7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Group 184">
              <a:extLst>
                <a:ext uri="{FF2B5EF4-FFF2-40B4-BE49-F238E27FC236}">
                  <a16:creationId xmlns:a16="http://schemas.microsoft.com/office/drawing/2014/main" id="{E6734EF6-9F69-45C3-ABE5-D031F3AF5D94}"/>
                </a:ext>
              </a:extLst>
            </p:cNvPr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grpFill/>
          </p:grpSpPr>
          <p:sp>
            <p:nvSpPr>
              <p:cNvPr id="62" name="Oval 98">
                <a:extLst>
                  <a:ext uri="{FF2B5EF4-FFF2-40B4-BE49-F238E27FC236}">
                    <a16:creationId xmlns:a16="http://schemas.microsoft.com/office/drawing/2014/main" id="{38643874-67BD-415E-8C4F-CB00437216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Freeform 99">
                <a:extLst>
                  <a:ext uri="{FF2B5EF4-FFF2-40B4-BE49-F238E27FC236}">
                    <a16:creationId xmlns:a16="http://schemas.microsoft.com/office/drawing/2014/main" id="{D821FC51-2F82-4AD4-B044-B2C0A2D0A5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7" name="Group 184">
              <a:extLst>
                <a:ext uri="{FF2B5EF4-FFF2-40B4-BE49-F238E27FC236}">
                  <a16:creationId xmlns:a16="http://schemas.microsoft.com/office/drawing/2014/main" id="{312A4D02-0B96-4702-98DC-933E2F3B538A}"/>
                </a:ext>
              </a:extLst>
            </p:cNvPr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grpFill/>
          </p:grpSpPr>
          <p:sp>
            <p:nvSpPr>
              <p:cNvPr id="60" name="Oval 98">
                <a:extLst>
                  <a:ext uri="{FF2B5EF4-FFF2-40B4-BE49-F238E27FC236}">
                    <a16:creationId xmlns:a16="http://schemas.microsoft.com/office/drawing/2014/main" id="{017537C5-BAFE-4C0D-B70B-E47E7044C1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Freeform 99">
                <a:extLst>
                  <a:ext uri="{FF2B5EF4-FFF2-40B4-BE49-F238E27FC236}">
                    <a16:creationId xmlns:a16="http://schemas.microsoft.com/office/drawing/2014/main" id="{BEFCC9CE-8733-4A8E-A59C-DD44925B25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8" name="Group 184">
              <a:extLst>
                <a:ext uri="{FF2B5EF4-FFF2-40B4-BE49-F238E27FC236}">
                  <a16:creationId xmlns:a16="http://schemas.microsoft.com/office/drawing/2014/main" id="{2EE6916E-D1E3-4646-8DF6-98D70A0BB4AC}"/>
                </a:ext>
              </a:extLst>
            </p:cNvPr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grpFill/>
          </p:grpSpPr>
          <p:sp>
            <p:nvSpPr>
              <p:cNvPr id="58" name="Oval 98">
                <a:extLst>
                  <a:ext uri="{FF2B5EF4-FFF2-40B4-BE49-F238E27FC236}">
                    <a16:creationId xmlns:a16="http://schemas.microsoft.com/office/drawing/2014/main" id="{AB556DF1-65FB-4A2D-8343-5349D8F931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Freeform 99">
                <a:extLst>
                  <a:ext uri="{FF2B5EF4-FFF2-40B4-BE49-F238E27FC236}">
                    <a16:creationId xmlns:a16="http://schemas.microsoft.com/office/drawing/2014/main" id="{5E26A687-6B03-4B43-90D4-BBC524462E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9" name="Group 184">
              <a:extLst>
                <a:ext uri="{FF2B5EF4-FFF2-40B4-BE49-F238E27FC236}">
                  <a16:creationId xmlns:a16="http://schemas.microsoft.com/office/drawing/2014/main" id="{A625312F-75A8-4F0F-AC7B-53838A0A3FEA}"/>
                </a:ext>
              </a:extLst>
            </p:cNvPr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grpFill/>
          </p:grpSpPr>
          <p:sp>
            <p:nvSpPr>
              <p:cNvPr id="56" name="Oval 98">
                <a:extLst>
                  <a:ext uri="{FF2B5EF4-FFF2-40B4-BE49-F238E27FC236}">
                    <a16:creationId xmlns:a16="http://schemas.microsoft.com/office/drawing/2014/main" id="{6292A137-3285-43AA-8AFC-239532C86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99">
                <a:extLst>
                  <a:ext uri="{FF2B5EF4-FFF2-40B4-BE49-F238E27FC236}">
                    <a16:creationId xmlns:a16="http://schemas.microsoft.com/office/drawing/2014/main" id="{35B91C4E-4456-4B3C-8411-F025CEDE7C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0" name="Group 184">
              <a:extLst>
                <a:ext uri="{FF2B5EF4-FFF2-40B4-BE49-F238E27FC236}">
                  <a16:creationId xmlns:a16="http://schemas.microsoft.com/office/drawing/2014/main" id="{830A541B-455C-4C8D-B0DD-6413DD201810}"/>
                </a:ext>
              </a:extLst>
            </p:cNvPr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grpFill/>
          </p:grpSpPr>
          <p:sp>
            <p:nvSpPr>
              <p:cNvPr id="54" name="Oval 98">
                <a:extLst>
                  <a:ext uri="{FF2B5EF4-FFF2-40B4-BE49-F238E27FC236}">
                    <a16:creationId xmlns:a16="http://schemas.microsoft.com/office/drawing/2014/main" id="{B0A764EE-86E4-4287-8186-162DC47DA2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Freeform 99">
                <a:extLst>
                  <a:ext uri="{FF2B5EF4-FFF2-40B4-BE49-F238E27FC236}">
                    <a16:creationId xmlns:a16="http://schemas.microsoft.com/office/drawing/2014/main" id="{61DFE5E6-62AB-4860-B208-F588E90B0B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Group 184">
              <a:extLst>
                <a:ext uri="{FF2B5EF4-FFF2-40B4-BE49-F238E27FC236}">
                  <a16:creationId xmlns:a16="http://schemas.microsoft.com/office/drawing/2014/main" id="{6C3F8632-E42F-42C4-AD57-DC11A7BDEA4F}"/>
                </a:ext>
              </a:extLst>
            </p:cNvPr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grpFill/>
          </p:grpSpPr>
          <p:sp>
            <p:nvSpPr>
              <p:cNvPr id="52" name="Oval 98">
                <a:extLst>
                  <a:ext uri="{FF2B5EF4-FFF2-40B4-BE49-F238E27FC236}">
                    <a16:creationId xmlns:a16="http://schemas.microsoft.com/office/drawing/2014/main" id="{5B33B59E-911C-43BE-B46E-4EC36E9C2A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Freeform 99">
                <a:extLst>
                  <a:ext uri="{FF2B5EF4-FFF2-40B4-BE49-F238E27FC236}">
                    <a16:creationId xmlns:a16="http://schemas.microsoft.com/office/drawing/2014/main" id="{171074E9-67BE-484B-93DC-ED9DBC8222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2" name="Group 212">
            <a:extLst>
              <a:ext uri="{FF2B5EF4-FFF2-40B4-BE49-F238E27FC236}">
                <a16:creationId xmlns:a16="http://schemas.microsoft.com/office/drawing/2014/main" id="{BC9336A7-12A3-4F18-8A1A-708429AC3405}"/>
              </a:ext>
            </a:extLst>
          </p:cNvPr>
          <p:cNvGrpSpPr/>
          <p:nvPr/>
        </p:nvGrpSpPr>
        <p:grpSpPr>
          <a:xfrm>
            <a:off x="6723850" y="3780943"/>
            <a:ext cx="3030666" cy="697708"/>
            <a:chOff x="5932686" y="2855964"/>
            <a:chExt cx="2449314" cy="563870"/>
          </a:xfrm>
          <a:solidFill>
            <a:srgbClr val="2E7FED"/>
          </a:solidFill>
        </p:grpSpPr>
        <p:grpSp>
          <p:nvGrpSpPr>
            <p:cNvPr id="73" name="Group 179">
              <a:extLst>
                <a:ext uri="{FF2B5EF4-FFF2-40B4-BE49-F238E27FC236}">
                  <a16:creationId xmlns:a16="http://schemas.microsoft.com/office/drawing/2014/main" id="{A0B9E711-11A2-46A2-9A71-BCAEFFA6650B}"/>
                </a:ext>
              </a:extLst>
            </p:cNvPr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grpFill/>
          </p:grpSpPr>
          <p:sp>
            <p:nvSpPr>
              <p:cNvPr id="101" name="Freeform 96">
                <a:extLst>
                  <a:ext uri="{FF2B5EF4-FFF2-40B4-BE49-F238E27FC236}">
                    <a16:creationId xmlns:a16="http://schemas.microsoft.com/office/drawing/2014/main" id="{15FF8989-724C-4D4B-83E3-E1D135985B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" name="Oval 97">
                <a:extLst>
                  <a:ext uri="{FF2B5EF4-FFF2-40B4-BE49-F238E27FC236}">
                    <a16:creationId xmlns:a16="http://schemas.microsoft.com/office/drawing/2014/main" id="{F3E89384-1E9C-44C0-B01B-3A1E54A4B9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4" name="Group 179">
              <a:extLst>
                <a:ext uri="{FF2B5EF4-FFF2-40B4-BE49-F238E27FC236}">
                  <a16:creationId xmlns:a16="http://schemas.microsoft.com/office/drawing/2014/main" id="{4D82B635-AFBA-4128-BBEE-3CE281FE2AC7}"/>
                </a:ext>
              </a:extLst>
            </p:cNvPr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grpFill/>
          </p:grpSpPr>
          <p:sp>
            <p:nvSpPr>
              <p:cNvPr id="99" name="Freeform 96">
                <a:extLst>
                  <a:ext uri="{FF2B5EF4-FFF2-40B4-BE49-F238E27FC236}">
                    <a16:creationId xmlns:a16="http://schemas.microsoft.com/office/drawing/2014/main" id="{AA171994-6EFA-4D61-A5EA-DE2F03FA69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0" name="Oval 97">
                <a:extLst>
                  <a:ext uri="{FF2B5EF4-FFF2-40B4-BE49-F238E27FC236}">
                    <a16:creationId xmlns:a16="http://schemas.microsoft.com/office/drawing/2014/main" id="{4AD6277A-8A6C-47D6-AF91-6FD91F93AC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5" name="Group 179">
              <a:extLst>
                <a:ext uri="{FF2B5EF4-FFF2-40B4-BE49-F238E27FC236}">
                  <a16:creationId xmlns:a16="http://schemas.microsoft.com/office/drawing/2014/main" id="{DDBE471C-3118-446D-8788-01326F421994}"/>
                </a:ext>
              </a:extLst>
            </p:cNvPr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grpFill/>
          </p:grpSpPr>
          <p:sp>
            <p:nvSpPr>
              <p:cNvPr id="97" name="Freeform 96">
                <a:extLst>
                  <a:ext uri="{FF2B5EF4-FFF2-40B4-BE49-F238E27FC236}">
                    <a16:creationId xmlns:a16="http://schemas.microsoft.com/office/drawing/2014/main" id="{7CACB232-E50E-48D9-B198-C16F4E274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2B9C47C0-8D6B-469D-98F3-2C38D50C73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6" name="Group 179">
              <a:extLst>
                <a:ext uri="{FF2B5EF4-FFF2-40B4-BE49-F238E27FC236}">
                  <a16:creationId xmlns:a16="http://schemas.microsoft.com/office/drawing/2014/main" id="{84F6316E-B3E3-4C2B-B515-15BCE81D77EF}"/>
                </a:ext>
              </a:extLst>
            </p:cNvPr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grpFill/>
          </p:grpSpPr>
          <p:sp>
            <p:nvSpPr>
              <p:cNvPr id="95" name="Freeform 96">
                <a:extLst>
                  <a:ext uri="{FF2B5EF4-FFF2-40B4-BE49-F238E27FC236}">
                    <a16:creationId xmlns:a16="http://schemas.microsoft.com/office/drawing/2014/main" id="{BD43DD74-4EEA-49B5-BA69-E949D913AF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6" name="Oval 97">
                <a:extLst>
                  <a:ext uri="{FF2B5EF4-FFF2-40B4-BE49-F238E27FC236}">
                    <a16:creationId xmlns:a16="http://schemas.microsoft.com/office/drawing/2014/main" id="{86D12D5E-E699-4500-91F0-C30667E739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7" name="Group 179">
              <a:extLst>
                <a:ext uri="{FF2B5EF4-FFF2-40B4-BE49-F238E27FC236}">
                  <a16:creationId xmlns:a16="http://schemas.microsoft.com/office/drawing/2014/main" id="{1BB5C149-F990-421B-B67E-358D1D0357ED}"/>
                </a:ext>
              </a:extLst>
            </p:cNvPr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grpFill/>
          </p:grpSpPr>
          <p:sp>
            <p:nvSpPr>
              <p:cNvPr id="93" name="Freeform 96">
                <a:extLst>
                  <a:ext uri="{FF2B5EF4-FFF2-40B4-BE49-F238E27FC236}">
                    <a16:creationId xmlns:a16="http://schemas.microsoft.com/office/drawing/2014/main" id="{8E0E2649-FC15-4051-B860-99F007AB18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Oval 97">
                <a:extLst>
                  <a:ext uri="{FF2B5EF4-FFF2-40B4-BE49-F238E27FC236}">
                    <a16:creationId xmlns:a16="http://schemas.microsoft.com/office/drawing/2014/main" id="{88A5451E-4A95-47CB-A737-A562C982B0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8" name="Group 179">
              <a:extLst>
                <a:ext uri="{FF2B5EF4-FFF2-40B4-BE49-F238E27FC236}">
                  <a16:creationId xmlns:a16="http://schemas.microsoft.com/office/drawing/2014/main" id="{1F4F2387-B675-45CF-A87C-E9078DA0F2E0}"/>
                </a:ext>
              </a:extLst>
            </p:cNvPr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grpFill/>
          </p:grpSpPr>
          <p:sp>
            <p:nvSpPr>
              <p:cNvPr id="91" name="Freeform 96">
                <a:extLst>
                  <a:ext uri="{FF2B5EF4-FFF2-40B4-BE49-F238E27FC236}">
                    <a16:creationId xmlns:a16="http://schemas.microsoft.com/office/drawing/2014/main" id="{DCA39F54-6144-44A2-8A65-1B27B99280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2" name="Oval 97">
                <a:extLst>
                  <a:ext uri="{FF2B5EF4-FFF2-40B4-BE49-F238E27FC236}">
                    <a16:creationId xmlns:a16="http://schemas.microsoft.com/office/drawing/2014/main" id="{50134605-60CC-4C56-8996-30A870728B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9" name="Group 179">
              <a:extLst>
                <a:ext uri="{FF2B5EF4-FFF2-40B4-BE49-F238E27FC236}">
                  <a16:creationId xmlns:a16="http://schemas.microsoft.com/office/drawing/2014/main" id="{9B433727-4BDD-4CD3-BB7F-B72613332E16}"/>
                </a:ext>
              </a:extLst>
            </p:cNvPr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grpFill/>
          </p:grpSpPr>
          <p:sp>
            <p:nvSpPr>
              <p:cNvPr id="89" name="Freeform 96">
                <a:extLst>
                  <a:ext uri="{FF2B5EF4-FFF2-40B4-BE49-F238E27FC236}">
                    <a16:creationId xmlns:a16="http://schemas.microsoft.com/office/drawing/2014/main" id="{0DCB70DE-4CB9-4C3D-A223-213CB7657C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0" name="Oval 97">
                <a:extLst>
                  <a:ext uri="{FF2B5EF4-FFF2-40B4-BE49-F238E27FC236}">
                    <a16:creationId xmlns:a16="http://schemas.microsoft.com/office/drawing/2014/main" id="{8E665375-200C-45B0-87FB-5035D8DD3D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0" name="Group 179">
              <a:extLst>
                <a:ext uri="{FF2B5EF4-FFF2-40B4-BE49-F238E27FC236}">
                  <a16:creationId xmlns:a16="http://schemas.microsoft.com/office/drawing/2014/main" id="{6E8BF002-A207-4517-9E21-1A242447BB82}"/>
                </a:ext>
              </a:extLst>
            </p:cNvPr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grpFill/>
          </p:grpSpPr>
          <p:sp>
            <p:nvSpPr>
              <p:cNvPr id="87" name="Freeform 96">
                <a:extLst>
                  <a:ext uri="{FF2B5EF4-FFF2-40B4-BE49-F238E27FC236}">
                    <a16:creationId xmlns:a16="http://schemas.microsoft.com/office/drawing/2014/main" id="{0DB1CA90-16BE-4CC4-A79F-352BF3AD96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8" name="Oval 97">
                <a:extLst>
                  <a:ext uri="{FF2B5EF4-FFF2-40B4-BE49-F238E27FC236}">
                    <a16:creationId xmlns:a16="http://schemas.microsoft.com/office/drawing/2014/main" id="{284F2B39-4F31-478E-9B37-F06AE97AE9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1" name="Group 179">
              <a:extLst>
                <a:ext uri="{FF2B5EF4-FFF2-40B4-BE49-F238E27FC236}">
                  <a16:creationId xmlns:a16="http://schemas.microsoft.com/office/drawing/2014/main" id="{8AE0399D-A8FD-4CCC-80FF-8D76AF13DAB2}"/>
                </a:ext>
              </a:extLst>
            </p:cNvPr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grpFill/>
          </p:grpSpPr>
          <p:sp>
            <p:nvSpPr>
              <p:cNvPr id="85" name="Freeform 96">
                <a:extLst>
                  <a:ext uri="{FF2B5EF4-FFF2-40B4-BE49-F238E27FC236}">
                    <a16:creationId xmlns:a16="http://schemas.microsoft.com/office/drawing/2014/main" id="{95F4530F-43F4-461A-8E7C-8229A32982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Oval 97">
                <a:extLst>
                  <a:ext uri="{FF2B5EF4-FFF2-40B4-BE49-F238E27FC236}">
                    <a16:creationId xmlns:a16="http://schemas.microsoft.com/office/drawing/2014/main" id="{49742007-9F0A-4822-8640-998B3DDAB1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2" name="Group 179">
              <a:extLst>
                <a:ext uri="{FF2B5EF4-FFF2-40B4-BE49-F238E27FC236}">
                  <a16:creationId xmlns:a16="http://schemas.microsoft.com/office/drawing/2014/main" id="{55D91B19-5C15-43BB-9829-725ECD063821}"/>
                </a:ext>
              </a:extLst>
            </p:cNvPr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grpFill/>
          </p:grpSpPr>
          <p:sp>
            <p:nvSpPr>
              <p:cNvPr id="83" name="Freeform 96">
                <a:extLst>
                  <a:ext uri="{FF2B5EF4-FFF2-40B4-BE49-F238E27FC236}">
                    <a16:creationId xmlns:a16="http://schemas.microsoft.com/office/drawing/2014/main" id="{CE2DF6E7-3AFA-4F1F-BFF7-6C877C125E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" name="Oval 97">
                <a:extLst>
                  <a:ext uri="{FF2B5EF4-FFF2-40B4-BE49-F238E27FC236}">
                    <a16:creationId xmlns:a16="http://schemas.microsoft.com/office/drawing/2014/main" id="{DC5D3B7A-020F-4650-9AF4-8EF1FB880F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03" name="TextBox 228">
            <a:extLst>
              <a:ext uri="{FF2B5EF4-FFF2-40B4-BE49-F238E27FC236}">
                <a16:creationId xmlns:a16="http://schemas.microsoft.com/office/drawing/2014/main" id="{A556840F-B99C-4F3C-8EB7-6351E35BDE6F}"/>
              </a:ext>
            </a:extLst>
          </p:cNvPr>
          <p:cNvSpPr txBox="1"/>
          <p:nvPr/>
        </p:nvSpPr>
        <p:spPr>
          <a:xfrm>
            <a:off x="6873722" y="1934171"/>
            <a:ext cx="3527513" cy="4303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04" name="TextBox 229">
            <a:extLst>
              <a:ext uri="{FF2B5EF4-FFF2-40B4-BE49-F238E27FC236}">
                <a16:creationId xmlns:a16="http://schemas.microsoft.com/office/drawing/2014/main" id="{B2C52526-06D8-4282-92C4-0EECD48D24FE}"/>
              </a:ext>
            </a:extLst>
          </p:cNvPr>
          <p:cNvSpPr txBox="1"/>
          <p:nvPr/>
        </p:nvSpPr>
        <p:spPr>
          <a:xfrm>
            <a:off x="6857769" y="1545315"/>
            <a:ext cx="1883658" cy="31316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8" name="TextBox 228">
            <a:extLst>
              <a:ext uri="{FF2B5EF4-FFF2-40B4-BE49-F238E27FC236}">
                <a16:creationId xmlns:a16="http://schemas.microsoft.com/office/drawing/2014/main" id="{2AF95EE9-2BB5-4768-8A57-4F41C311C65B}"/>
              </a:ext>
            </a:extLst>
          </p:cNvPr>
          <p:cNvSpPr txBox="1"/>
          <p:nvPr/>
        </p:nvSpPr>
        <p:spPr>
          <a:xfrm>
            <a:off x="6723850" y="2553629"/>
            <a:ext cx="4109250" cy="4303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 defTabSz="1116686">
              <a:lnSpc>
                <a:spcPct val="12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09" name="TextBox 228">
            <a:extLst>
              <a:ext uri="{FF2B5EF4-FFF2-40B4-BE49-F238E27FC236}">
                <a16:creationId xmlns:a16="http://schemas.microsoft.com/office/drawing/2014/main" id="{C3AD5CDE-22BE-4730-B694-4810BBC20360}"/>
              </a:ext>
            </a:extLst>
          </p:cNvPr>
          <p:cNvSpPr txBox="1"/>
          <p:nvPr/>
        </p:nvSpPr>
        <p:spPr>
          <a:xfrm>
            <a:off x="6723850" y="3052260"/>
            <a:ext cx="4109250" cy="4303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 defTabSz="1116686">
              <a:lnSpc>
                <a:spcPct val="120000"/>
              </a:lnSpc>
              <a:spcBef>
                <a:spcPct val="20000"/>
              </a:spcBef>
              <a:buFont typeface="Wingdings" panose="05000000000000000000" pitchFamily="2" charset="2"/>
              <a:buChar char="ü"/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9197446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MH_Entry_1">
            <a:extLst>
              <a:ext uri="{FF2B5EF4-FFF2-40B4-BE49-F238E27FC236}">
                <a16:creationId xmlns:a16="http://schemas.microsoft.com/office/drawing/2014/main" id="{B1D00696-4EA9-41F8-BE66-E871D0EB2E0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98815" y="154085"/>
            <a:ext cx="1756319" cy="43088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竞争优势</a:t>
            </a:r>
          </a:p>
        </p:txBody>
      </p:sp>
      <p:sp>
        <p:nvSpPr>
          <p:cNvPr id="38" name="MH_Number_1">
            <a:extLst>
              <a:ext uri="{FF2B5EF4-FFF2-40B4-BE49-F238E27FC236}">
                <a16:creationId xmlns:a16="http://schemas.microsoft.com/office/drawing/2014/main" id="{36026C68-CBE1-4DBE-8B39-41070541ACC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81339" y="120448"/>
            <a:ext cx="498162" cy="498162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2E7FED"/>
                </a:solidFill>
                <a:cs typeface="+mn-ea"/>
                <a:sym typeface="+mn-lt"/>
              </a:rPr>
              <a:t>2</a:t>
            </a:r>
            <a:endParaRPr lang="zh-CN" altLang="en-US" sz="2800" b="1" dirty="0">
              <a:solidFill>
                <a:srgbClr val="2E7FED"/>
              </a:solidFill>
              <a:cs typeface="+mn-ea"/>
              <a:sym typeface="+mn-lt"/>
            </a:endParaRPr>
          </a:p>
        </p:txBody>
      </p:sp>
      <p:grpSp>
        <p:nvGrpSpPr>
          <p:cNvPr id="16" name="Group 113">
            <a:extLst>
              <a:ext uri="{FF2B5EF4-FFF2-40B4-BE49-F238E27FC236}">
                <a16:creationId xmlns:a16="http://schemas.microsoft.com/office/drawing/2014/main" id="{68F3EF23-8000-4069-8ADA-3A532B843BD9}"/>
              </a:ext>
            </a:extLst>
          </p:cNvPr>
          <p:cNvGrpSpPr/>
          <p:nvPr/>
        </p:nvGrpSpPr>
        <p:grpSpPr>
          <a:xfrm>
            <a:off x="964292" y="1954192"/>
            <a:ext cx="2448432" cy="773636"/>
            <a:chOff x="5640659" y="1336688"/>
            <a:chExt cx="1741203" cy="550171"/>
          </a:xfrm>
        </p:grpSpPr>
        <p:sp>
          <p:nvSpPr>
            <p:cNvPr id="17" name="TextBox 38">
              <a:extLst>
                <a:ext uri="{FF2B5EF4-FFF2-40B4-BE49-F238E27FC236}">
                  <a16:creationId xmlns:a16="http://schemas.microsoft.com/office/drawing/2014/main" id="{ECED6FE5-E2C7-4FC1-B1EF-D38CEA52AD40}"/>
                </a:ext>
              </a:extLst>
            </p:cNvPr>
            <p:cNvSpPr txBox="1"/>
            <p:nvPr/>
          </p:nvSpPr>
          <p:spPr>
            <a:xfrm>
              <a:off x="5839355" y="1336688"/>
              <a:ext cx="1542506" cy="22270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TextBox 39">
              <a:extLst>
                <a:ext uri="{FF2B5EF4-FFF2-40B4-BE49-F238E27FC236}">
                  <a16:creationId xmlns:a16="http://schemas.microsoft.com/office/drawing/2014/main" id="{95C19CE6-8ED1-406E-BD32-72E720ADCB1C}"/>
                </a:ext>
              </a:extLst>
            </p:cNvPr>
            <p:cNvSpPr txBox="1"/>
            <p:nvPr/>
          </p:nvSpPr>
          <p:spPr>
            <a:xfrm>
              <a:off x="5640659" y="1580799"/>
              <a:ext cx="1741203" cy="30606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28" name="Oval 50">
            <a:extLst>
              <a:ext uri="{FF2B5EF4-FFF2-40B4-BE49-F238E27FC236}">
                <a16:creationId xmlns:a16="http://schemas.microsoft.com/office/drawing/2014/main" id="{8ADE34B6-D113-41D3-9C31-3B528205FFBC}"/>
              </a:ext>
            </a:extLst>
          </p:cNvPr>
          <p:cNvSpPr>
            <a:spLocks noChangeAspect="1"/>
          </p:cNvSpPr>
          <p:nvPr/>
        </p:nvSpPr>
        <p:spPr>
          <a:xfrm>
            <a:off x="3589876" y="3164640"/>
            <a:ext cx="659525" cy="640643"/>
          </a:xfrm>
          <a:prstGeom prst="ellipse">
            <a:avLst/>
          </a:prstGeom>
          <a:solidFill>
            <a:srgbClr val="03CA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Freeform 36">
            <a:extLst>
              <a:ext uri="{FF2B5EF4-FFF2-40B4-BE49-F238E27FC236}">
                <a16:creationId xmlns:a16="http://schemas.microsoft.com/office/drawing/2014/main" id="{FC16F9FA-1849-4CD2-BCEB-5C1E012822DD}"/>
              </a:ext>
            </a:extLst>
          </p:cNvPr>
          <p:cNvSpPr>
            <a:spLocks noEditPoints="1"/>
          </p:cNvSpPr>
          <p:nvPr/>
        </p:nvSpPr>
        <p:spPr bwMode="auto">
          <a:xfrm>
            <a:off x="3781626" y="3335088"/>
            <a:ext cx="276025" cy="299746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Oval 53">
            <a:extLst>
              <a:ext uri="{FF2B5EF4-FFF2-40B4-BE49-F238E27FC236}">
                <a16:creationId xmlns:a16="http://schemas.microsoft.com/office/drawing/2014/main" id="{114B7BDB-64FC-4109-B4EA-A6DA597395DE}"/>
              </a:ext>
            </a:extLst>
          </p:cNvPr>
          <p:cNvSpPr>
            <a:spLocks noChangeAspect="1"/>
          </p:cNvSpPr>
          <p:nvPr/>
        </p:nvSpPr>
        <p:spPr>
          <a:xfrm>
            <a:off x="3589876" y="4280196"/>
            <a:ext cx="659525" cy="640643"/>
          </a:xfrm>
          <a:prstGeom prst="ellipse">
            <a:avLst/>
          </a:prstGeom>
          <a:solidFill>
            <a:srgbClr val="13F7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Freeform 103">
            <a:extLst>
              <a:ext uri="{FF2B5EF4-FFF2-40B4-BE49-F238E27FC236}">
                <a16:creationId xmlns:a16="http://schemas.microsoft.com/office/drawing/2014/main" id="{14458725-9A1E-4BC9-BDD9-74CCF2B9F927}"/>
              </a:ext>
            </a:extLst>
          </p:cNvPr>
          <p:cNvSpPr>
            <a:spLocks noEditPoints="1"/>
          </p:cNvSpPr>
          <p:nvPr/>
        </p:nvSpPr>
        <p:spPr bwMode="auto">
          <a:xfrm>
            <a:off x="3779004" y="4393430"/>
            <a:ext cx="281270" cy="414176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Oval 56">
            <a:extLst>
              <a:ext uri="{FF2B5EF4-FFF2-40B4-BE49-F238E27FC236}">
                <a16:creationId xmlns:a16="http://schemas.microsoft.com/office/drawing/2014/main" id="{D32EFF14-10A6-4036-A0AF-C5998429F4FE}"/>
              </a:ext>
            </a:extLst>
          </p:cNvPr>
          <p:cNvSpPr>
            <a:spLocks noChangeAspect="1"/>
          </p:cNvSpPr>
          <p:nvPr/>
        </p:nvSpPr>
        <p:spPr>
          <a:xfrm>
            <a:off x="3589876" y="2049085"/>
            <a:ext cx="659525" cy="640643"/>
          </a:xfrm>
          <a:prstGeom prst="ellipse">
            <a:avLst/>
          </a:prstGeom>
          <a:solidFill>
            <a:srgbClr val="2E7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Freeform 5">
            <a:extLst>
              <a:ext uri="{FF2B5EF4-FFF2-40B4-BE49-F238E27FC236}">
                <a16:creationId xmlns:a16="http://schemas.microsoft.com/office/drawing/2014/main" id="{88346CB0-905F-41BB-9FA4-194BF38DBAF1}"/>
              </a:ext>
            </a:extLst>
          </p:cNvPr>
          <p:cNvSpPr>
            <a:spLocks noEditPoints="1"/>
          </p:cNvSpPr>
          <p:nvPr/>
        </p:nvSpPr>
        <p:spPr bwMode="auto">
          <a:xfrm>
            <a:off x="3723195" y="2171259"/>
            <a:ext cx="392885" cy="39288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Oval 65">
            <a:extLst>
              <a:ext uri="{FF2B5EF4-FFF2-40B4-BE49-F238E27FC236}">
                <a16:creationId xmlns:a16="http://schemas.microsoft.com/office/drawing/2014/main" id="{0FFB8BAE-C7BF-4060-BD8D-9397AB9EC4DD}"/>
              </a:ext>
            </a:extLst>
          </p:cNvPr>
          <p:cNvSpPr>
            <a:spLocks noChangeAspect="1"/>
          </p:cNvSpPr>
          <p:nvPr/>
        </p:nvSpPr>
        <p:spPr>
          <a:xfrm>
            <a:off x="8063787" y="2049085"/>
            <a:ext cx="659525" cy="640643"/>
          </a:xfrm>
          <a:prstGeom prst="ellipse">
            <a:avLst/>
          </a:prstGeom>
          <a:solidFill>
            <a:srgbClr val="13F7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Freeform 63">
            <a:extLst>
              <a:ext uri="{FF2B5EF4-FFF2-40B4-BE49-F238E27FC236}">
                <a16:creationId xmlns:a16="http://schemas.microsoft.com/office/drawing/2014/main" id="{2654388D-7698-45B2-92E1-95F413150BC9}"/>
              </a:ext>
            </a:extLst>
          </p:cNvPr>
          <p:cNvSpPr>
            <a:spLocks noEditPoints="1"/>
          </p:cNvSpPr>
          <p:nvPr/>
        </p:nvSpPr>
        <p:spPr bwMode="auto">
          <a:xfrm>
            <a:off x="8186605" y="2218789"/>
            <a:ext cx="413889" cy="301233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Oval 68">
            <a:extLst>
              <a:ext uri="{FF2B5EF4-FFF2-40B4-BE49-F238E27FC236}">
                <a16:creationId xmlns:a16="http://schemas.microsoft.com/office/drawing/2014/main" id="{C29B5213-8A9A-4220-8BF4-4BBB40CC276C}"/>
              </a:ext>
            </a:extLst>
          </p:cNvPr>
          <p:cNvSpPr>
            <a:spLocks noChangeAspect="1"/>
          </p:cNvSpPr>
          <p:nvPr/>
        </p:nvSpPr>
        <p:spPr>
          <a:xfrm>
            <a:off x="8063787" y="4280196"/>
            <a:ext cx="659525" cy="640643"/>
          </a:xfrm>
          <a:prstGeom prst="ellipse">
            <a:avLst/>
          </a:prstGeom>
          <a:solidFill>
            <a:srgbClr val="2E7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Freeform 135">
            <a:extLst>
              <a:ext uri="{FF2B5EF4-FFF2-40B4-BE49-F238E27FC236}">
                <a16:creationId xmlns:a16="http://schemas.microsoft.com/office/drawing/2014/main" id="{FC17674A-CF99-42C2-98AB-B57753B4A26C}"/>
              </a:ext>
            </a:extLst>
          </p:cNvPr>
          <p:cNvSpPr>
            <a:spLocks noEditPoints="1"/>
          </p:cNvSpPr>
          <p:nvPr/>
        </p:nvSpPr>
        <p:spPr bwMode="auto">
          <a:xfrm>
            <a:off x="8217198" y="4435327"/>
            <a:ext cx="352704" cy="330381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Oval 71">
            <a:extLst>
              <a:ext uri="{FF2B5EF4-FFF2-40B4-BE49-F238E27FC236}">
                <a16:creationId xmlns:a16="http://schemas.microsoft.com/office/drawing/2014/main" id="{C0CA6142-205B-45FF-81CA-0B349B4C3B8F}"/>
              </a:ext>
            </a:extLst>
          </p:cNvPr>
          <p:cNvSpPr>
            <a:spLocks noChangeAspect="1"/>
          </p:cNvSpPr>
          <p:nvPr/>
        </p:nvSpPr>
        <p:spPr>
          <a:xfrm>
            <a:off x="8063787" y="3164640"/>
            <a:ext cx="659525" cy="640643"/>
          </a:xfrm>
          <a:prstGeom prst="ellipse">
            <a:avLst/>
          </a:prstGeom>
          <a:solidFill>
            <a:srgbClr val="03CA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Freeform 53">
            <a:extLst>
              <a:ext uri="{FF2B5EF4-FFF2-40B4-BE49-F238E27FC236}">
                <a16:creationId xmlns:a16="http://schemas.microsoft.com/office/drawing/2014/main" id="{6345E24B-F8EF-4DC6-B55B-B5A57D66EE1E}"/>
              </a:ext>
            </a:extLst>
          </p:cNvPr>
          <p:cNvSpPr>
            <a:spLocks/>
          </p:cNvSpPr>
          <p:nvPr/>
        </p:nvSpPr>
        <p:spPr bwMode="auto">
          <a:xfrm>
            <a:off x="8174156" y="3322282"/>
            <a:ext cx="438787" cy="325359"/>
          </a:xfrm>
          <a:custGeom>
            <a:avLst/>
            <a:gdLst/>
            <a:ahLst/>
            <a:cxnLst>
              <a:cxn ang="0">
                <a:pos x="55" y="50"/>
              </a:cxn>
              <a:cxn ang="0">
                <a:pos x="16" y="50"/>
              </a:cxn>
              <a:cxn ang="0">
                <a:pos x="0" y="34"/>
              </a:cxn>
              <a:cxn ang="0">
                <a:pos x="9" y="20"/>
              </a:cxn>
              <a:cxn ang="0">
                <a:pos x="9" y="18"/>
              </a:cxn>
              <a:cxn ang="0">
                <a:pos x="27" y="0"/>
              </a:cxn>
              <a:cxn ang="0">
                <a:pos x="44" y="11"/>
              </a:cxn>
              <a:cxn ang="0">
                <a:pos x="50" y="9"/>
              </a:cxn>
              <a:cxn ang="0">
                <a:pos x="59" y="18"/>
              </a:cxn>
              <a:cxn ang="0">
                <a:pos x="58" y="23"/>
              </a:cxn>
              <a:cxn ang="0">
                <a:pos x="68" y="36"/>
              </a:cxn>
              <a:cxn ang="0">
                <a:pos x="55" y="50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4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5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6" name="图形 45" descr="奖杯">
            <a:extLst>
              <a:ext uri="{FF2B5EF4-FFF2-40B4-BE49-F238E27FC236}">
                <a16:creationId xmlns:a16="http://schemas.microsoft.com/office/drawing/2014/main" id="{9945DA4B-AFF8-44AB-93F4-CCCE9FA097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19544" y="2289383"/>
            <a:ext cx="2690902" cy="2690902"/>
          </a:xfrm>
          <a:prstGeom prst="rect">
            <a:avLst/>
          </a:prstGeom>
        </p:spPr>
      </p:pic>
      <p:grpSp>
        <p:nvGrpSpPr>
          <p:cNvPr id="47" name="Group 113">
            <a:extLst>
              <a:ext uri="{FF2B5EF4-FFF2-40B4-BE49-F238E27FC236}">
                <a16:creationId xmlns:a16="http://schemas.microsoft.com/office/drawing/2014/main" id="{3AA5FECD-64F8-4E00-82E2-12552C1763EF}"/>
              </a:ext>
            </a:extLst>
          </p:cNvPr>
          <p:cNvGrpSpPr/>
          <p:nvPr/>
        </p:nvGrpSpPr>
        <p:grpSpPr>
          <a:xfrm>
            <a:off x="964292" y="3098143"/>
            <a:ext cx="2448432" cy="773636"/>
            <a:chOff x="5640659" y="1336688"/>
            <a:chExt cx="1741203" cy="550171"/>
          </a:xfrm>
        </p:grpSpPr>
        <p:sp>
          <p:nvSpPr>
            <p:cNvPr id="48" name="TextBox 38">
              <a:extLst>
                <a:ext uri="{FF2B5EF4-FFF2-40B4-BE49-F238E27FC236}">
                  <a16:creationId xmlns:a16="http://schemas.microsoft.com/office/drawing/2014/main" id="{D699D956-980C-48AE-8DFC-04D5B0545538}"/>
                </a:ext>
              </a:extLst>
            </p:cNvPr>
            <p:cNvSpPr txBox="1"/>
            <p:nvPr/>
          </p:nvSpPr>
          <p:spPr>
            <a:xfrm>
              <a:off x="5839355" y="1336688"/>
              <a:ext cx="1542506" cy="22270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TextBox 39">
              <a:extLst>
                <a:ext uri="{FF2B5EF4-FFF2-40B4-BE49-F238E27FC236}">
                  <a16:creationId xmlns:a16="http://schemas.microsoft.com/office/drawing/2014/main" id="{A89A8C1C-B959-47C1-B3BF-4714606FC710}"/>
                </a:ext>
              </a:extLst>
            </p:cNvPr>
            <p:cNvSpPr txBox="1"/>
            <p:nvPr/>
          </p:nvSpPr>
          <p:spPr>
            <a:xfrm>
              <a:off x="5640659" y="1580799"/>
              <a:ext cx="1741203" cy="30606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0" name="Group 113">
            <a:extLst>
              <a:ext uri="{FF2B5EF4-FFF2-40B4-BE49-F238E27FC236}">
                <a16:creationId xmlns:a16="http://schemas.microsoft.com/office/drawing/2014/main" id="{54F17CB6-108E-4848-8953-C7E94323B56B}"/>
              </a:ext>
            </a:extLst>
          </p:cNvPr>
          <p:cNvGrpSpPr/>
          <p:nvPr/>
        </p:nvGrpSpPr>
        <p:grpSpPr>
          <a:xfrm>
            <a:off x="964292" y="4213699"/>
            <a:ext cx="2448432" cy="773636"/>
            <a:chOff x="5640659" y="1336688"/>
            <a:chExt cx="1741203" cy="550171"/>
          </a:xfrm>
        </p:grpSpPr>
        <p:sp>
          <p:nvSpPr>
            <p:cNvPr id="51" name="TextBox 38">
              <a:extLst>
                <a:ext uri="{FF2B5EF4-FFF2-40B4-BE49-F238E27FC236}">
                  <a16:creationId xmlns:a16="http://schemas.microsoft.com/office/drawing/2014/main" id="{712B20B8-9AE0-43E1-A38C-FA6F43B76FF6}"/>
                </a:ext>
              </a:extLst>
            </p:cNvPr>
            <p:cNvSpPr txBox="1"/>
            <p:nvPr/>
          </p:nvSpPr>
          <p:spPr>
            <a:xfrm>
              <a:off x="5839355" y="1336688"/>
              <a:ext cx="1542506" cy="22270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TextBox 39">
              <a:extLst>
                <a:ext uri="{FF2B5EF4-FFF2-40B4-BE49-F238E27FC236}">
                  <a16:creationId xmlns:a16="http://schemas.microsoft.com/office/drawing/2014/main" id="{B2AA4B4C-0612-457A-9F80-6A9281D49D3C}"/>
                </a:ext>
              </a:extLst>
            </p:cNvPr>
            <p:cNvSpPr txBox="1"/>
            <p:nvPr/>
          </p:nvSpPr>
          <p:spPr>
            <a:xfrm>
              <a:off x="5640659" y="1580799"/>
              <a:ext cx="1741203" cy="30606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3" name="Group 113">
            <a:extLst>
              <a:ext uri="{FF2B5EF4-FFF2-40B4-BE49-F238E27FC236}">
                <a16:creationId xmlns:a16="http://schemas.microsoft.com/office/drawing/2014/main" id="{2C591ED7-2C09-462A-9D97-B5585EDE014B}"/>
              </a:ext>
            </a:extLst>
          </p:cNvPr>
          <p:cNvGrpSpPr/>
          <p:nvPr/>
        </p:nvGrpSpPr>
        <p:grpSpPr>
          <a:xfrm>
            <a:off x="8902123" y="1954192"/>
            <a:ext cx="2448432" cy="773636"/>
            <a:chOff x="5640659" y="1336688"/>
            <a:chExt cx="1741203" cy="550171"/>
          </a:xfrm>
        </p:grpSpPr>
        <p:sp>
          <p:nvSpPr>
            <p:cNvPr id="54" name="TextBox 38">
              <a:extLst>
                <a:ext uri="{FF2B5EF4-FFF2-40B4-BE49-F238E27FC236}">
                  <a16:creationId xmlns:a16="http://schemas.microsoft.com/office/drawing/2014/main" id="{B3E1AE09-1491-493F-88DE-6ECB8AF9AE9F}"/>
                </a:ext>
              </a:extLst>
            </p:cNvPr>
            <p:cNvSpPr txBox="1"/>
            <p:nvPr/>
          </p:nvSpPr>
          <p:spPr>
            <a:xfrm>
              <a:off x="5640659" y="1336688"/>
              <a:ext cx="1542506" cy="22270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TextBox 39">
              <a:extLst>
                <a:ext uri="{FF2B5EF4-FFF2-40B4-BE49-F238E27FC236}">
                  <a16:creationId xmlns:a16="http://schemas.microsoft.com/office/drawing/2014/main" id="{091CAD29-1292-4DE9-A3E2-CE6837764D81}"/>
                </a:ext>
              </a:extLst>
            </p:cNvPr>
            <p:cNvSpPr txBox="1"/>
            <p:nvPr/>
          </p:nvSpPr>
          <p:spPr>
            <a:xfrm>
              <a:off x="5640659" y="1580799"/>
              <a:ext cx="1741203" cy="30606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6" name="Group 113">
            <a:extLst>
              <a:ext uri="{FF2B5EF4-FFF2-40B4-BE49-F238E27FC236}">
                <a16:creationId xmlns:a16="http://schemas.microsoft.com/office/drawing/2014/main" id="{A60CE6DE-26A8-4268-B284-550BCC8FA16C}"/>
              </a:ext>
            </a:extLst>
          </p:cNvPr>
          <p:cNvGrpSpPr/>
          <p:nvPr/>
        </p:nvGrpSpPr>
        <p:grpSpPr>
          <a:xfrm>
            <a:off x="8902123" y="3098143"/>
            <a:ext cx="2448432" cy="773636"/>
            <a:chOff x="5640659" y="1336688"/>
            <a:chExt cx="1741203" cy="550171"/>
          </a:xfrm>
        </p:grpSpPr>
        <p:sp>
          <p:nvSpPr>
            <p:cNvPr id="57" name="TextBox 38">
              <a:extLst>
                <a:ext uri="{FF2B5EF4-FFF2-40B4-BE49-F238E27FC236}">
                  <a16:creationId xmlns:a16="http://schemas.microsoft.com/office/drawing/2014/main" id="{BA3B012E-0ECC-4ABF-860C-34E654AFC7BD}"/>
                </a:ext>
              </a:extLst>
            </p:cNvPr>
            <p:cNvSpPr txBox="1"/>
            <p:nvPr/>
          </p:nvSpPr>
          <p:spPr>
            <a:xfrm>
              <a:off x="5640659" y="1336688"/>
              <a:ext cx="1542506" cy="22270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TextBox 39">
              <a:extLst>
                <a:ext uri="{FF2B5EF4-FFF2-40B4-BE49-F238E27FC236}">
                  <a16:creationId xmlns:a16="http://schemas.microsoft.com/office/drawing/2014/main" id="{4D720BAD-E6C6-4D1B-8806-B007BD8A0EEE}"/>
                </a:ext>
              </a:extLst>
            </p:cNvPr>
            <p:cNvSpPr txBox="1"/>
            <p:nvPr/>
          </p:nvSpPr>
          <p:spPr>
            <a:xfrm>
              <a:off x="5640659" y="1580799"/>
              <a:ext cx="1741203" cy="30606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9" name="Group 113">
            <a:extLst>
              <a:ext uri="{FF2B5EF4-FFF2-40B4-BE49-F238E27FC236}">
                <a16:creationId xmlns:a16="http://schemas.microsoft.com/office/drawing/2014/main" id="{BDB3637B-2814-4A13-9113-D90E4D0BDD54}"/>
              </a:ext>
            </a:extLst>
          </p:cNvPr>
          <p:cNvGrpSpPr/>
          <p:nvPr/>
        </p:nvGrpSpPr>
        <p:grpSpPr>
          <a:xfrm>
            <a:off x="8902123" y="4213699"/>
            <a:ext cx="2448432" cy="773636"/>
            <a:chOff x="5640659" y="1336688"/>
            <a:chExt cx="1741203" cy="550171"/>
          </a:xfrm>
        </p:grpSpPr>
        <p:sp>
          <p:nvSpPr>
            <p:cNvPr id="60" name="TextBox 38">
              <a:extLst>
                <a:ext uri="{FF2B5EF4-FFF2-40B4-BE49-F238E27FC236}">
                  <a16:creationId xmlns:a16="http://schemas.microsoft.com/office/drawing/2014/main" id="{462EFABB-5D83-4A5E-8529-958691804829}"/>
                </a:ext>
              </a:extLst>
            </p:cNvPr>
            <p:cNvSpPr txBox="1"/>
            <p:nvPr/>
          </p:nvSpPr>
          <p:spPr>
            <a:xfrm>
              <a:off x="5669491" y="1336688"/>
              <a:ext cx="1542506" cy="22270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TextBox 39">
              <a:extLst>
                <a:ext uri="{FF2B5EF4-FFF2-40B4-BE49-F238E27FC236}">
                  <a16:creationId xmlns:a16="http://schemas.microsoft.com/office/drawing/2014/main" id="{0286F566-CA7F-44E1-8030-A82C246FB1A5}"/>
                </a:ext>
              </a:extLst>
            </p:cNvPr>
            <p:cNvSpPr txBox="1"/>
            <p:nvPr/>
          </p:nvSpPr>
          <p:spPr>
            <a:xfrm>
              <a:off x="5640659" y="1580799"/>
              <a:ext cx="1741203" cy="30606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5375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47655F36-17B9-4DE2-AFF7-6FEF134384A4}"/>
              </a:ext>
            </a:extLst>
          </p:cNvPr>
          <p:cNvSpPr/>
          <p:nvPr/>
        </p:nvSpPr>
        <p:spPr>
          <a:xfrm>
            <a:off x="1661393" y="1495204"/>
            <a:ext cx="4855421" cy="2888885"/>
          </a:xfrm>
          <a:custGeom>
            <a:avLst/>
            <a:gdLst>
              <a:gd name="connsiteX0" fmla="*/ 0 w 4855421"/>
              <a:gd name="connsiteY0" fmla="*/ 0 h 2888885"/>
              <a:gd name="connsiteX1" fmla="*/ 4855421 w 4855421"/>
              <a:gd name="connsiteY1" fmla="*/ 0 h 2888885"/>
              <a:gd name="connsiteX2" fmla="*/ 4133200 w 4855421"/>
              <a:gd name="connsiteY2" fmla="*/ 2888885 h 2888885"/>
              <a:gd name="connsiteX3" fmla="*/ 0 w 4855421"/>
              <a:gd name="connsiteY3" fmla="*/ 2888885 h 2888885"/>
              <a:gd name="connsiteX4" fmla="*/ 0 w 4855421"/>
              <a:gd name="connsiteY4" fmla="*/ 0 h 2888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5421" h="2888885">
                <a:moveTo>
                  <a:pt x="0" y="0"/>
                </a:moveTo>
                <a:lnTo>
                  <a:pt x="4855421" y="0"/>
                </a:lnTo>
                <a:lnTo>
                  <a:pt x="4133200" y="2888885"/>
                </a:lnTo>
                <a:lnTo>
                  <a:pt x="0" y="2888885"/>
                </a:lnTo>
                <a:lnTo>
                  <a:pt x="0" y="0"/>
                </a:lnTo>
                <a:close/>
              </a:path>
            </a:pathLst>
          </a:custGeom>
          <a:solidFill>
            <a:srgbClr val="2E7FE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E50DE2C9-1A17-4B85-8FEC-29CAD50A6527}"/>
              </a:ext>
            </a:extLst>
          </p:cNvPr>
          <p:cNvSpPr/>
          <p:nvPr/>
        </p:nvSpPr>
        <p:spPr>
          <a:xfrm rot="10800000">
            <a:off x="5776597" y="1495204"/>
            <a:ext cx="4855421" cy="2888885"/>
          </a:xfrm>
          <a:custGeom>
            <a:avLst/>
            <a:gdLst>
              <a:gd name="connsiteX0" fmla="*/ 0 w 4855421"/>
              <a:gd name="connsiteY0" fmla="*/ 0 h 2888885"/>
              <a:gd name="connsiteX1" fmla="*/ 4855421 w 4855421"/>
              <a:gd name="connsiteY1" fmla="*/ 0 h 2888885"/>
              <a:gd name="connsiteX2" fmla="*/ 4133200 w 4855421"/>
              <a:gd name="connsiteY2" fmla="*/ 2888885 h 2888885"/>
              <a:gd name="connsiteX3" fmla="*/ 0 w 4855421"/>
              <a:gd name="connsiteY3" fmla="*/ 2888885 h 2888885"/>
              <a:gd name="connsiteX4" fmla="*/ 0 w 4855421"/>
              <a:gd name="connsiteY4" fmla="*/ 0 h 2888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5421" h="2888885">
                <a:moveTo>
                  <a:pt x="0" y="0"/>
                </a:moveTo>
                <a:lnTo>
                  <a:pt x="4855421" y="0"/>
                </a:lnTo>
                <a:lnTo>
                  <a:pt x="4133200" y="2888885"/>
                </a:lnTo>
                <a:lnTo>
                  <a:pt x="0" y="2888885"/>
                </a:lnTo>
                <a:lnTo>
                  <a:pt x="0" y="0"/>
                </a:lnTo>
                <a:close/>
              </a:path>
            </a:pathLst>
          </a:custGeom>
          <a:solidFill>
            <a:srgbClr val="03CAE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MH_Entry_1">
            <a:extLst>
              <a:ext uri="{FF2B5EF4-FFF2-40B4-BE49-F238E27FC236}">
                <a16:creationId xmlns:a16="http://schemas.microsoft.com/office/drawing/2014/main" id="{B1D00696-4EA9-41F8-BE66-E871D0EB2E0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98815" y="154085"/>
            <a:ext cx="1756319" cy="43088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面临问题</a:t>
            </a:r>
          </a:p>
        </p:txBody>
      </p:sp>
      <p:sp>
        <p:nvSpPr>
          <p:cNvPr id="38" name="MH_Number_1">
            <a:extLst>
              <a:ext uri="{FF2B5EF4-FFF2-40B4-BE49-F238E27FC236}">
                <a16:creationId xmlns:a16="http://schemas.microsoft.com/office/drawing/2014/main" id="{36026C68-CBE1-4DBE-8B39-41070541ACC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81339" y="120448"/>
            <a:ext cx="498162" cy="498162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2E7FED"/>
                </a:solidFill>
                <a:cs typeface="+mn-ea"/>
                <a:sym typeface="+mn-lt"/>
              </a:rPr>
              <a:t>2</a:t>
            </a:r>
            <a:endParaRPr lang="zh-CN" altLang="en-US" sz="2800" b="1" dirty="0">
              <a:solidFill>
                <a:srgbClr val="2E7FED"/>
              </a:solidFill>
              <a:cs typeface="+mn-ea"/>
              <a:sym typeface="+mn-lt"/>
            </a:endParaRPr>
          </a:p>
        </p:txBody>
      </p:sp>
      <p:sp>
        <p:nvSpPr>
          <p:cNvPr id="39" name="AutoShape 11">
            <a:extLst>
              <a:ext uri="{FF2B5EF4-FFF2-40B4-BE49-F238E27FC236}">
                <a16:creationId xmlns:a16="http://schemas.microsoft.com/office/drawing/2014/main" id="{9EA794C6-76D9-458E-A63D-70037DCD613F}"/>
              </a:ext>
            </a:extLst>
          </p:cNvPr>
          <p:cNvSpPr>
            <a:spLocks/>
          </p:cNvSpPr>
          <p:nvPr/>
        </p:nvSpPr>
        <p:spPr bwMode="auto">
          <a:xfrm>
            <a:off x="6873276" y="4710317"/>
            <a:ext cx="375026" cy="3772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6" y="18801"/>
                </a:moveTo>
                <a:cubicBezTo>
                  <a:pt x="21517" y="18964"/>
                  <a:pt x="21599" y="19177"/>
                  <a:pt x="21599" y="19437"/>
                </a:cubicBezTo>
                <a:cubicBezTo>
                  <a:pt x="21599" y="19581"/>
                  <a:pt x="21517" y="19776"/>
                  <a:pt x="21356" y="20019"/>
                </a:cubicBezTo>
                <a:cubicBezTo>
                  <a:pt x="21192" y="20261"/>
                  <a:pt x="20989" y="20504"/>
                  <a:pt x="20746" y="20741"/>
                </a:cubicBezTo>
                <a:cubicBezTo>
                  <a:pt x="20503" y="20979"/>
                  <a:pt x="20260" y="21184"/>
                  <a:pt x="20022" y="21348"/>
                </a:cubicBezTo>
                <a:cubicBezTo>
                  <a:pt x="19782" y="21517"/>
                  <a:pt x="19593" y="21599"/>
                  <a:pt x="19446" y="21599"/>
                </a:cubicBezTo>
                <a:cubicBezTo>
                  <a:pt x="19189" y="21599"/>
                  <a:pt x="18974" y="21514"/>
                  <a:pt x="18810" y="21342"/>
                </a:cubicBezTo>
                <a:lnTo>
                  <a:pt x="13956" y="16503"/>
                </a:lnTo>
                <a:cubicBezTo>
                  <a:pt x="13216" y="16979"/>
                  <a:pt x="12429" y="17349"/>
                  <a:pt x="11589" y="17603"/>
                </a:cubicBezTo>
                <a:cubicBezTo>
                  <a:pt x="10750" y="17863"/>
                  <a:pt x="9891" y="17990"/>
                  <a:pt x="9007" y="17990"/>
                </a:cubicBezTo>
                <a:cubicBezTo>
                  <a:pt x="7770" y="17990"/>
                  <a:pt x="6608" y="17759"/>
                  <a:pt x="5518" y="17290"/>
                </a:cubicBezTo>
                <a:cubicBezTo>
                  <a:pt x="4427" y="16822"/>
                  <a:pt x="3470" y="16175"/>
                  <a:pt x="2645" y="15353"/>
                </a:cubicBezTo>
                <a:cubicBezTo>
                  <a:pt x="1817" y="14535"/>
                  <a:pt x="1173" y="13579"/>
                  <a:pt x="701" y="12487"/>
                </a:cubicBezTo>
                <a:cubicBezTo>
                  <a:pt x="232" y="11399"/>
                  <a:pt x="0" y="10237"/>
                  <a:pt x="0" y="8999"/>
                </a:cubicBezTo>
                <a:cubicBezTo>
                  <a:pt x="0" y="7768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2" y="237"/>
                  <a:pt x="12487" y="709"/>
                </a:cubicBezTo>
                <a:cubicBezTo>
                  <a:pt x="13572" y="1180"/>
                  <a:pt x="14530" y="1827"/>
                  <a:pt x="15358" y="2646"/>
                </a:cubicBezTo>
                <a:cubicBezTo>
                  <a:pt x="16183" y="3468"/>
                  <a:pt x="16830" y="4422"/>
                  <a:pt x="17299" y="5515"/>
                </a:cubicBezTo>
                <a:cubicBezTo>
                  <a:pt x="17768" y="6602"/>
                  <a:pt x="18002" y="7768"/>
                  <a:pt x="18002" y="8999"/>
                </a:cubicBezTo>
                <a:cubicBezTo>
                  <a:pt x="18002" y="9887"/>
                  <a:pt x="17872" y="10748"/>
                  <a:pt x="17615" y="11588"/>
                </a:cubicBezTo>
                <a:cubicBezTo>
                  <a:pt x="17358" y="12434"/>
                  <a:pt x="16991" y="13218"/>
                  <a:pt x="16513" y="13947"/>
                </a:cubicBezTo>
                <a:lnTo>
                  <a:pt x="21356" y="18801"/>
                </a:lnTo>
                <a:close/>
                <a:moveTo>
                  <a:pt x="3597" y="8999"/>
                </a:moveTo>
                <a:cubicBezTo>
                  <a:pt x="3597" y="9759"/>
                  <a:pt x="3741" y="10465"/>
                  <a:pt x="4029" y="11117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0"/>
                  <a:pt x="6253" y="13684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39" y="14252"/>
                  <a:pt x="11091" y="13970"/>
                </a:cubicBezTo>
                <a:cubicBezTo>
                  <a:pt x="11744" y="13684"/>
                  <a:pt x="12318" y="13300"/>
                  <a:pt x="12801" y="12821"/>
                </a:cubicBezTo>
                <a:cubicBezTo>
                  <a:pt x="13290" y="12338"/>
                  <a:pt x="13677" y="11770"/>
                  <a:pt x="13965" y="11117"/>
                </a:cubicBezTo>
                <a:cubicBezTo>
                  <a:pt x="14253" y="10465"/>
                  <a:pt x="14397" y="9759"/>
                  <a:pt x="14397" y="8999"/>
                </a:cubicBezTo>
                <a:cubicBezTo>
                  <a:pt x="14397" y="8260"/>
                  <a:pt x="14253" y="7565"/>
                  <a:pt x="13965" y="6913"/>
                </a:cubicBezTo>
                <a:cubicBezTo>
                  <a:pt x="13674" y="6258"/>
                  <a:pt x="13290" y="5683"/>
                  <a:pt x="12801" y="5193"/>
                </a:cubicBezTo>
                <a:cubicBezTo>
                  <a:pt x="12316" y="4703"/>
                  <a:pt x="11744" y="4317"/>
                  <a:pt x="11091" y="4032"/>
                </a:cubicBezTo>
                <a:cubicBezTo>
                  <a:pt x="10439" y="3750"/>
                  <a:pt x="9741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3"/>
                  <a:pt x="5193" y="5193"/>
                </a:cubicBezTo>
                <a:cubicBezTo>
                  <a:pt x="4707" y="5683"/>
                  <a:pt x="4317" y="6258"/>
                  <a:pt x="4029" y="6913"/>
                </a:cubicBezTo>
                <a:cubicBezTo>
                  <a:pt x="3741" y="7565"/>
                  <a:pt x="3597" y="8257"/>
                  <a:pt x="3597" y="8999"/>
                </a:cubicBezTo>
                <a:moveTo>
                  <a:pt x="9007" y="5591"/>
                </a:moveTo>
                <a:cubicBezTo>
                  <a:pt x="9184" y="5591"/>
                  <a:pt x="9344" y="5656"/>
                  <a:pt x="9472" y="5785"/>
                </a:cubicBezTo>
                <a:cubicBezTo>
                  <a:pt x="9602" y="5919"/>
                  <a:pt x="9668" y="6082"/>
                  <a:pt x="9668" y="6280"/>
                </a:cubicBezTo>
                <a:cubicBezTo>
                  <a:pt x="9668" y="6461"/>
                  <a:pt x="9602" y="6616"/>
                  <a:pt x="9472" y="6745"/>
                </a:cubicBezTo>
                <a:cubicBezTo>
                  <a:pt x="9344" y="6878"/>
                  <a:pt x="9184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79"/>
                  <a:pt x="6884" y="9332"/>
                  <a:pt x="6755" y="9465"/>
                </a:cubicBezTo>
                <a:cubicBezTo>
                  <a:pt x="6623" y="9596"/>
                  <a:pt x="6467" y="9658"/>
                  <a:pt x="6288" y="9658"/>
                </a:cubicBezTo>
                <a:cubicBezTo>
                  <a:pt x="6080" y="9658"/>
                  <a:pt x="5914" y="9596"/>
                  <a:pt x="5786" y="9465"/>
                </a:cubicBezTo>
                <a:cubicBezTo>
                  <a:pt x="5659" y="9332"/>
                  <a:pt x="5600" y="9179"/>
                  <a:pt x="5600" y="8996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7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0"/>
                  <a:pt x="8530" y="5591"/>
                  <a:pt x="9007" y="5591"/>
                </a:cubicBezTo>
              </a:path>
            </a:pathLst>
          </a:custGeom>
          <a:solidFill>
            <a:srgbClr val="03CAE8"/>
          </a:solidFill>
          <a:ln>
            <a:noFill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+mn-ea"/>
              <a:sym typeface="+mn-lt"/>
            </a:endParaRPr>
          </a:p>
        </p:txBody>
      </p:sp>
      <p:sp>
        <p:nvSpPr>
          <p:cNvPr id="62" name="AutoShape 13">
            <a:extLst>
              <a:ext uri="{FF2B5EF4-FFF2-40B4-BE49-F238E27FC236}">
                <a16:creationId xmlns:a16="http://schemas.microsoft.com/office/drawing/2014/main" id="{D67F65B2-36C6-4869-BDCC-2B58284CE625}"/>
              </a:ext>
            </a:extLst>
          </p:cNvPr>
          <p:cNvSpPr>
            <a:spLocks/>
          </p:cNvSpPr>
          <p:nvPr/>
        </p:nvSpPr>
        <p:spPr bwMode="auto">
          <a:xfrm>
            <a:off x="5009630" y="4757197"/>
            <a:ext cx="377258" cy="3147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2" y="3223"/>
                  <a:pt x="20946" y="3384"/>
                  <a:pt x="21208" y="3713"/>
                </a:cubicBezTo>
                <a:cubicBezTo>
                  <a:pt x="21469" y="4043"/>
                  <a:pt x="21599" y="4427"/>
                  <a:pt x="21599" y="4864"/>
                </a:cubicBezTo>
                <a:lnTo>
                  <a:pt x="21599" y="19984"/>
                </a:lnTo>
                <a:cubicBezTo>
                  <a:pt x="21599" y="20421"/>
                  <a:pt x="21469" y="20804"/>
                  <a:pt x="21208" y="21120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2" y="21599"/>
                  <a:pt x="662" y="21441"/>
                  <a:pt x="399" y="21120"/>
                </a:cubicBezTo>
                <a:cubicBezTo>
                  <a:pt x="135" y="20804"/>
                  <a:pt x="0" y="20421"/>
                  <a:pt x="0" y="19984"/>
                </a:cubicBezTo>
                <a:lnTo>
                  <a:pt x="0" y="4864"/>
                </a:lnTo>
                <a:cubicBezTo>
                  <a:pt x="0" y="4427"/>
                  <a:pt x="135" y="4043"/>
                  <a:pt x="399" y="3713"/>
                </a:cubicBezTo>
                <a:cubicBezTo>
                  <a:pt x="662" y="3384"/>
                  <a:pt x="982" y="3223"/>
                  <a:pt x="1348" y="3223"/>
                </a:cubicBezTo>
                <a:lnTo>
                  <a:pt x="5637" y="3223"/>
                </a:lnTo>
                <a:lnTo>
                  <a:pt x="6318" y="1459"/>
                </a:lnTo>
                <a:cubicBezTo>
                  <a:pt x="6457" y="1058"/>
                  <a:pt x="6718" y="713"/>
                  <a:pt x="7090" y="426"/>
                </a:cubicBezTo>
                <a:cubicBezTo>
                  <a:pt x="7467" y="143"/>
                  <a:pt x="7839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09" y="426"/>
                </a:cubicBezTo>
                <a:cubicBezTo>
                  <a:pt x="14885" y="713"/>
                  <a:pt x="15146" y="1058"/>
                  <a:pt x="15293" y="1459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5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3" y="18294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3" y="15047"/>
                </a:cubicBezTo>
                <a:cubicBezTo>
                  <a:pt x="16270" y="14234"/>
                  <a:pt x="16419" y="13355"/>
                  <a:pt x="16419" y="12422"/>
                </a:cubicBezTo>
                <a:cubicBezTo>
                  <a:pt x="16419" y="11498"/>
                  <a:pt x="16270" y="10623"/>
                  <a:pt x="15973" y="9794"/>
                </a:cubicBezTo>
                <a:cubicBezTo>
                  <a:pt x="15678" y="8966"/>
                  <a:pt x="15279" y="8250"/>
                  <a:pt x="14775" y="7645"/>
                </a:cubicBezTo>
                <a:cubicBezTo>
                  <a:pt x="14270" y="7035"/>
                  <a:pt x="13673" y="6557"/>
                  <a:pt x="12987" y="6199"/>
                </a:cubicBezTo>
                <a:cubicBezTo>
                  <a:pt x="12299" y="5843"/>
                  <a:pt x="11572" y="5666"/>
                  <a:pt x="10805" y="5666"/>
                </a:cubicBezTo>
                <a:cubicBezTo>
                  <a:pt x="10040" y="5666"/>
                  <a:pt x="9313" y="5846"/>
                  <a:pt x="8619" y="6199"/>
                </a:cubicBezTo>
                <a:cubicBezTo>
                  <a:pt x="7930" y="6557"/>
                  <a:pt x="7332" y="7035"/>
                  <a:pt x="6828" y="7645"/>
                </a:cubicBezTo>
                <a:cubicBezTo>
                  <a:pt x="6324" y="8250"/>
                  <a:pt x="5922" y="8963"/>
                  <a:pt x="5626" y="9788"/>
                </a:cubicBezTo>
                <a:cubicBezTo>
                  <a:pt x="5330" y="10611"/>
                  <a:pt x="5180" y="11491"/>
                  <a:pt x="5180" y="12422"/>
                </a:cubicBezTo>
                <a:cubicBezTo>
                  <a:pt x="5180" y="13355"/>
                  <a:pt x="5330" y="14234"/>
                  <a:pt x="5626" y="15047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4"/>
                  <a:pt x="8619" y="18650"/>
                </a:cubicBezTo>
                <a:cubicBezTo>
                  <a:pt x="9313" y="19005"/>
                  <a:pt x="10040" y="19185"/>
                  <a:pt x="10805" y="19185"/>
                </a:cubicBezTo>
                <a:moveTo>
                  <a:pt x="10805" y="7833"/>
                </a:moveTo>
                <a:cubicBezTo>
                  <a:pt x="11337" y="7833"/>
                  <a:pt x="11833" y="7952"/>
                  <a:pt x="12295" y="8190"/>
                </a:cubicBezTo>
                <a:cubicBezTo>
                  <a:pt x="12755" y="8432"/>
                  <a:pt x="13158" y="8754"/>
                  <a:pt x="13501" y="9168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5"/>
                  <a:pt x="14515" y="13650"/>
                  <a:pt x="14316" y="14204"/>
                </a:cubicBezTo>
                <a:cubicBezTo>
                  <a:pt x="14118" y="14757"/>
                  <a:pt x="13846" y="15245"/>
                  <a:pt x="13501" y="15667"/>
                </a:cubicBezTo>
                <a:cubicBezTo>
                  <a:pt x="13158" y="16091"/>
                  <a:pt x="12752" y="16419"/>
                  <a:pt x="12289" y="16660"/>
                </a:cubicBezTo>
                <a:cubicBezTo>
                  <a:pt x="11825" y="16898"/>
                  <a:pt x="11329" y="17016"/>
                  <a:pt x="10805" y="17016"/>
                </a:cubicBezTo>
                <a:cubicBezTo>
                  <a:pt x="10275" y="17016"/>
                  <a:pt x="9777" y="16898"/>
                  <a:pt x="9313" y="16660"/>
                </a:cubicBezTo>
                <a:cubicBezTo>
                  <a:pt x="8848" y="16419"/>
                  <a:pt x="8444" y="16091"/>
                  <a:pt x="8101" y="15667"/>
                </a:cubicBezTo>
                <a:cubicBezTo>
                  <a:pt x="7755" y="15245"/>
                  <a:pt x="7484" y="14755"/>
                  <a:pt x="7285" y="14198"/>
                </a:cubicBezTo>
                <a:cubicBezTo>
                  <a:pt x="7084" y="13641"/>
                  <a:pt x="6985" y="13045"/>
                  <a:pt x="6985" y="12422"/>
                </a:cubicBezTo>
                <a:cubicBezTo>
                  <a:pt x="6985" y="11781"/>
                  <a:pt x="7084" y="11185"/>
                  <a:pt x="7285" y="10623"/>
                </a:cubicBezTo>
                <a:cubicBezTo>
                  <a:pt x="7484" y="10068"/>
                  <a:pt x="7755" y="9583"/>
                  <a:pt x="8101" y="9168"/>
                </a:cubicBezTo>
                <a:cubicBezTo>
                  <a:pt x="8444" y="8754"/>
                  <a:pt x="8848" y="8432"/>
                  <a:pt x="9313" y="8190"/>
                </a:cubicBezTo>
                <a:cubicBezTo>
                  <a:pt x="9777" y="7952"/>
                  <a:pt x="10275" y="7833"/>
                  <a:pt x="10805" y="7833"/>
                </a:cubicBezTo>
              </a:path>
            </a:pathLst>
          </a:custGeom>
          <a:solidFill>
            <a:srgbClr val="2E7FED"/>
          </a:solidFill>
          <a:ln>
            <a:noFill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+mn-ea"/>
              <a:sym typeface="+mn-lt"/>
            </a:endParaRPr>
          </a:p>
        </p:txBody>
      </p:sp>
      <p:sp>
        <p:nvSpPr>
          <p:cNvPr id="63" name="TextBox 15">
            <a:extLst>
              <a:ext uri="{FF2B5EF4-FFF2-40B4-BE49-F238E27FC236}">
                <a16:creationId xmlns:a16="http://schemas.microsoft.com/office/drawing/2014/main" id="{E17F4130-1369-423B-AFB9-B879F26B271C}"/>
              </a:ext>
            </a:extLst>
          </p:cNvPr>
          <p:cNvSpPr txBox="1"/>
          <p:nvPr/>
        </p:nvSpPr>
        <p:spPr>
          <a:xfrm>
            <a:off x="1549400" y="4887772"/>
            <a:ext cx="3333341" cy="62751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76717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76717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64" name="TextBox 16">
            <a:extLst>
              <a:ext uri="{FF2B5EF4-FFF2-40B4-BE49-F238E27FC236}">
                <a16:creationId xmlns:a16="http://schemas.microsoft.com/office/drawing/2014/main" id="{2A950462-FE73-4878-B685-EBE99A68C4CF}"/>
              </a:ext>
            </a:extLst>
          </p:cNvPr>
          <p:cNvSpPr txBox="1"/>
          <p:nvPr/>
        </p:nvSpPr>
        <p:spPr>
          <a:xfrm>
            <a:off x="3316605" y="4567041"/>
            <a:ext cx="1566136" cy="377188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76717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5" name="TextBox 15">
            <a:extLst>
              <a:ext uri="{FF2B5EF4-FFF2-40B4-BE49-F238E27FC236}">
                <a16:creationId xmlns:a16="http://schemas.microsoft.com/office/drawing/2014/main" id="{C824F9E3-A077-4C6E-BE3F-9D255AC95EB5}"/>
              </a:ext>
            </a:extLst>
          </p:cNvPr>
          <p:cNvSpPr txBox="1"/>
          <p:nvPr/>
        </p:nvSpPr>
        <p:spPr>
          <a:xfrm>
            <a:off x="7302451" y="4887772"/>
            <a:ext cx="3340149" cy="62751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76717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76717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66" name="TextBox 16">
            <a:extLst>
              <a:ext uri="{FF2B5EF4-FFF2-40B4-BE49-F238E27FC236}">
                <a16:creationId xmlns:a16="http://schemas.microsoft.com/office/drawing/2014/main" id="{BEF842E7-56D5-4FE0-950A-8F0D3077C38E}"/>
              </a:ext>
            </a:extLst>
          </p:cNvPr>
          <p:cNvSpPr txBox="1"/>
          <p:nvPr/>
        </p:nvSpPr>
        <p:spPr>
          <a:xfrm>
            <a:off x="7292646" y="4567041"/>
            <a:ext cx="1566136" cy="377188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76717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7" name="TextBox 15">
            <a:extLst>
              <a:ext uri="{FF2B5EF4-FFF2-40B4-BE49-F238E27FC236}">
                <a16:creationId xmlns:a16="http://schemas.microsoft.com/office/drawing/2014/main" id="{5D98A495-1AA4-48DC-9E82-A05C857C8530}"/>
              </a:ext>
            </a:extLst>
          </p:cNvPr>
          <p:cNvSpPr txBox="1"/>
          <p:nvPr/>
        </p:nvSpPr>
        <p:spPr>
          <a:xfrm>
            <a:off x="2364029" y="2626400"/>
            <a:ext cx="2709932" cy="904512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TextBox 16">
            <a:extLst>
              <a:ext uri="{FF2B5EF4-FFF2-40B4-BE49-F238E27FC236}">
                <a16:creationId xmlns:a16="http://schemas.microsoft.com/office/drawing/2014/main" id="{2753AB63-32E4-45DA-B90B-B71E4670AC13}"/>
              </a:ext>
            </a:extLst>
          </p:cNvPr>
          <p:cNvSpPr txBox="1"/>
          <p:nvPr/>
        </p:nvSpPr>
        <p:spPr>
          <a:xfrm>
            <a:off x="3507825" y="2305669"/>
            <a:ext cx="1566136" cy="377188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9" name="TextBox 15">
            <a:extLst>
              <a:ext uri="{FF2B5EF4-FFF2-40B4-BE49-F238E27FC236}">
                <a16:creationId xmlns:a16="http://schemas.microsoft.com/office/drawing/2014/main" id="{E8932DAB-3015-4D8A-8B68-DDD3383FFDE8}"/>
              </a:ext>
            </a:extLst>
          </p:cNvPr>
          <p:cNvSpPr txBox="1"/>
          <p:nvPr/>
        </p:nvSpPr>
        <p:spPr>
          <a:xfrm>
            <a:off x="7201180" y="2626400"/>
            <a:ext cx="2709932" cy="904512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0" name="TextBox 16">
            <a:extLst>
              <a:ext uri="{FF2B5EF4-FFF2-40B4-BE49-F238E27FC236}">
                <a16:creationId xmlns:a16="http://schemas.microsoft.com/office/drawing/2014/main" id="{87166D13-FC02-4F81-8DE6-1D5E276ADEC5}"/>
              </a:ext>
            </a:extLst>
          </p:cNvPr>
          <p:cNvSpPr txBox="1"/>
          <p:nvPr/>
        </p:nvSpPr>
        <p:spPr>
          <a:xfrm>
            <a:off x="7201180" y="2305669"/>
            <a:ext cx="1566136" cy="377188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1741943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MH_Entry_1">
            <a:extLst>
              <a:ext uri="{FF2B5EF4-FFF2-40B4-BE49-F238E27FC236}">
                <a16:creationId xmlns:a16="http://schemas.microsoft.com/office/drawing/2014/main" id="{B1D00696-4EA9-41F8-BE66-E871D0EB2E0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98815" y="154085"/>
            <a:ext cx="1756319" cy="43088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岗位职责</a:t>
            </a:r>
          </a:p>
        </p:txBody>
      </p:sp>
      <p:sp>
        <p:nvSpPr>
          <p:cNvPr id="38" name="MH_Number_1">
            <a:extLst>
              <a:ext uri="{FF2B5EF4-FFF2-40B4-BE49-F238E27FC236}">
                <a16:creationId xmlns:a16="http://schemas.microsoft.com/office/drawing/2014/main" id="{36026C68-CBE1-4DBE-8B39-41070541ACC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81339" y="120448"/>
            <a:ext cx="498162" cy="498162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2E7FED"/>
                </a:solidFill>
                <a:cs typeface="+mn-ea"/>
                <a:sym typeface="+mn-lt"/>
              </a:rPr>
              <a:t>2</a:t>
            </a:r>
            <a:endParaRPr lang="zh-CN" altLang="en-US" sz="2800" b="1" dirty="0">
              <a:solidFill>
                <a:srgbClr val="2E7FED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64D287C-4310-490A-9CAA-D485D0731593}"/>
              </a:ext>
            </a:extLst>
          </p:cNvPr>
          <p:cNvGrpSpPr/>
          <p:nvPr/>
        </p:nvGrpSpPr>
        <p:grpSpPr>
          <a:xfrm>
            <a:off x="1134090" y="1666938"/>
            <a:ext cx="9889510" cy="2524912"/>
            <a:chOff x="180455" y="1775091"/>
            <a:chExt cx="12532038" cy="3199579"/>
          </a:xfrm>
        </p:grpSpPr>
        <p:sp>
          <p:nvSpPr>
            <p:cNvPr id="17" name="Hexagon 43">
              <a:extLst>
                <a:ext uri="{FF2B5EF4-FFF2-40B4-BE49-F238E27FC236}">
                  <a16:creationId xmlns:a16="http://schemas.microsoft.com/office/drawing/2014/main" id="{01F7A97F-3CB0-4DE3-864E-83926B73DF20}"/>
                </a:ext>
              </a:extLst>
            </p:cNvPr>
            <p:cNvSpPr/>
            <p:nvPr/>
          </p:nvSpPr>
          <p:spPr>
            <a:xfrm>
              <a:off x="180455" y="1775091"/>
              <a:ext cx="3711509" cy="3199579"/>
            </a:xfrm>
            <a:prstGeom prst="hexagon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Hexagon 35">
              <a:extLst>
                <a:ext uri="{FF2B5EF4-FFF2-40B4-BE49-F238E27FC236}">
                  <a16:creationId xmlns:a16="http://schemas.microsoft.com/office/drawing/2014/main" id="{B9BCDDDC-A455-4CFB-A569-6C2A5F53953A}"/>
                </a:ext>
              </a:extLst>
            </p:cNvPr>
            <p:cNvSpPr/>
            <p:nvPr/>
          </p:nvSpPr>
          <p:spPr>
            <a:xfrm>
              <a:off x="3120632" y="1775091"/>
              <a:ext cx="3711509" cy="3199579"/>
            </a:xfrm>
            <a:prstGeom prst="hexagon">
              <a:avLst/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Hexagon 39">
              <a:extLst>
                <a:ext uri="{FF2B5EF4-FFF2-40B4-BE49-F238E27FC236}">
                  <a16:creationId xmlns:a16="http://schemas.microsoft.com/office/drawing/2014/main" id="{A62A8CE3-D516-4FEF-A84E-7622096565E9}"/>
                </a:ext>
              </a:extLst>
            </p:cNvPr>
            <p:cNvSpPr/>
            <p:nvPr/>
          </p:nvSpPr>
          <p:spPr>
            <a:xfrm>
              <a:off x="6060809" y="1775091"/>
              <a:ext cx="3711509" cy="3199579"/>
            </a:xfrm>
            <a:prstGeom prst="hexagon">
              <a:avLst/>
            </a:pr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Hexagon 40">
              <a:extLst>
                <a:ext uri="{FF2B5EF4-FFF2-40B4-BE49-F238E27FC236}">
                  <a16:creationId xmlns:a16="http://schemas.microsoft.com/office/drawing/2014/main" id="{E82F6640-188B-4B0A-A90A-9E7E91E97751}"/>
                </a:ext>
              </a:extLst>
            </p:cNvPr>
            <p:cNvSpPr/>
            <p:nvPr/>
          </p:nvSpPr>
          <p:spPr>
            <a:xfrm>
              <a:off x="9000984" y="1775091"/>
              <a:ext cx="3711509" cy="3199579"/>
            </a:xfrm>
            <a:prstGeom prst="hexagon">
              <a:avLst/>
            </a:pr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Rectangle 28">
            <a:extLst>
              <a:ext uri="{FF2B5EF4-FFF2-40B4-BE49-F238E27FC236}">
                <a16:creationId xmlns:a16="http://schemas.microsoft.com/office/drawing/2014/main" id="{7908C1D3-5859-4F35-B455-7E2FA4AB1BD7}"/>
              </a:ext>
            </a:extLst>
          </p:cNvPr>
          <p:cNvSpPr/>
          <p:nvPr/>
        </p:nvSpPr>
        <p:spPr>
          <a:xfrm>
            <a:off x="1607246" y="4532078"/>
            <a:ext cx="8794054" cy="522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zh-CN" altLang="en-US" sz="1200" dirty="0">
                <a:solidFill>
                  <a:srgbClr val="76717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1" lang="en-US" altLang="zh-CN" sz="1200" dirty="0">
                <a:solidFill>
                  <a:srgbClr val="767171"/>
                </a:solidFill>
                <a:cs typeface="+mn-ea"/>
                <a:sym typeface="+mn-lt"/>
              </a:rPr>
              <a:t>200</a:t>
            </a:r>
            <a:r>
              <a:rPr kumimoji="1" lang="zh-CN" altLang="en-US" sz="1200" dirty="0">
                <a:solidFill>
                  <a:srgbClr val="76717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kumimoji="1" lang="en-US" altLang="zh-CN" sz="1200" dirty="0">
                <a:solidFill>
                  <a:srgbClr val="767171"/>
                </a:solidFill>
                <a:cs typeface="+mn-ea"/>
                <a:sym typeface="+mn-lt"/>
              </a:rPr>
              <a:t>5</a:t>
            </a:r>
            <a:r>
              <a:rPr kumimoji="1" lang="zh-CN" altLang="en-US" sz="1200" dirty="0">
                <a:solidFill>
                  <a:srgbClr val="767171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kumimoji="1" lang="en-US" altLang="ko-KR" sz="1200" dirty="0">
              <a:solidFill>
                <a:srgbClr val="76717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115744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FC0CF292-F06D-4B56-9D2D-EAE8F6D35C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84294"/>
            <a:ext cx="8623300" cy="5573706"/>
          </a:xfrm>
          <a:prstGeom prst="rect">
            <a:avLst/>
          </a:prstGeom>
        </p:spPr>
      </p:pic>
      <p:sp>
        <p:nvSpPr>
          <p:cNvPr id="39" name="矩形 38">
            <a:extLst>
              <a:ext uri="{FF2B5EF4-FFF2-40B4-BE49-F238E27FC236}">
                <a16:creationId xmlns:a16="http://schemas.microsoft.com/office/drawing/2014/main" id="{AF608ACF-0DCD-4C7F-B366-5A51F3737892}"/>
              </a:ext>
            </a:extLst>
          </p:cNvPr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chemeClr val="bg1">
              <a:alpha val="6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CFB1DF62-D67B-4E1B-8A11-530A33CB9B50}"/>
              </a:ext>
            </a:extLst>
          </p:cNvPr>
          <p:cNvSpPr/>
          <p:nvPr/>
        </p:nvSpPr>
        <p:spPr>
          <a:xfrm>
            <a:off x="7061200" y="2"/>
            <a:ext cx="5130800" cy="6857999"/>
          </a:xfrm>
          <a:custGeom>
            <a:avLst/>
            <a:gdLst>
              <a:gd name="connsiteX0" fmla="*/ 1714500 w 5130800"/>
              <a:gd name="connsiteY0" fmla="*/ 0 h 6857999"/>
              <a:gd name="connsiteX1" fmla="*/ 5130800 w 5130800"/>
              <a:gd name="connsiteY1" fmla="*/ 0 h 6857999"/>
              <a:gd name="connsiteX2" fmla="*/ 5130800 w 5130800"/>
              <a:gd name="connsiteY2" fmla="*/ 6857999 h 6857999"/>
              <a:gd name="connsiteX3" fmla="*/ 0 w 5130800"/>
              <a:gd name="connsiteY3" fmla="*/ 6857999 h 6857999"/>
              <a:gd name="connsiteX4" fmla="*/ 1714500 w 5130800"/>
              <a:gd name="connsiteY4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0800" h="6857999">
                <a:moveTo>
                  <a:pt x="1714500" y="0"/>
                </a:moveTo>
                <a:lnTo>
                  <a:pt x="5130800" y="0"/>
                </a:lnTo>
                <a:lnTo>
                  <a:pt x="5130800" y="6857999"/>
                </a:lnTo>
                <a:lnTo>
                  <a:pt x="0" y="6857999"/>
                </a:lnTo>
                <a:lnTo>
                  <a:pt x="1714500" y="0"/>
                </a:lnTo>
                <a:close/>
              </a:path>
            </a:pathLst>
          </a:custGeom>
          <a:blipFill dpi="0" rotWithShape="1">
            <a:blip r:embed="rId6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-20637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69163EFE-16F2-4A12-9822-2CB137649A40}"/>
              </a:ext>
            </a:extLst>
          </p:cNvPr>
          <p:cNvSpPr/>
          <p:nvPr/>
        </p:nvSpPr>
        <p:spPr>
          <a:xfrm>
            <a:off x="5270500" y="3261462"/>
            <a:ext cx="2420227" cy="998361"/>
          </a:xfrm>
          <a:prstGeom prst="parallelogram">
            <a:avLst/>
          </a:prstGeom>
          <a:solidFill>
            <a:srgbClr val="13F7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ECED7A3B-A4BB-4720-B083-0B63127BC5A3}"/>
              </a:ext>
            </a:extLst>
          </p:cNvPr>
          <p:cNvSpPr/>
          <p:nvPr/>
        </p:nvSpPr>
        <p:spPr>
          <a:xfrm>
            <a:off x="-571500" y="1934017"/>
            <a:ext cx="7747877" cy="1847571"/>
          </a:xfrm>
          <a:prstGeom prst="parallelogram">
            <a:avLst/>
          </a:prstGeom>
          <a:solidFill>
            <a:srgbClr val="2E7FED"/>
          </a:solidFill>
          <a:ln>
            <a:noFill/>
          </a:ln>
          <a:effectLst>
            <a:outerShdw blurRad="482600" dist="38100" dir="2700000" sx="102000" sy="102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MH_Entry_1">
            <a:extLst>
              <a:ext uri="{FF2B5EF4-FFF2-40B4-BE49-F238E27FC236}">
                <a16:creationId xmlns:a16="http://schemas.microsoft.com/office/drawing/2014/main" id="{0BCDFC96-0D8F-4BD7-BD6F-6CF2D371301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920306" y="2550025"/>
            <a:ext cx="2466406" cy="61555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cs typeface="+mn-ea"/>
                <a:sym typeface="+mn-lt"/>
              </a:rPr>
              <a:t>工作体会</a:t>
            </a:r>
          </a:p>
        </p:txBody>
      </p:sp>
      <p:sp>
        <p:nvSpPr>
          <p:cNvPr id="18" name="MH_Number_1">
            <a:extLst>
              <a:ext uri="{FF2B5EF4-FFF2-40B4-BE49-F238E27FC236}">
                <a16:creationId xmlns:a16="http://schemas.microsoft.com/office/drawing/2014/main" id="{5FF70FFF-D345-4DBD-B394-9F0189FDB44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85321" y="2451333"/>
            <a:ext cx="810129" cy="810129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3600" b="1" dirty="0">
                <a:solidFill>
                  <a:srgbClr val="2E7FED"/>
                </a:solidFill>
                <a:cs typeface="+mn-ea"/>
                <a:sym typeface="+mn-lt"/>
              </a:rPr>
              <a:t>3</a:t>
            </a:r>
            <a:endParaRPr lang="zh-CN" altLang="en-US" sz="3600" b="1" dirty="0">
              <a:solidFill>
                <a:srgbClr val="2E7FED"/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3FF2648-6A3E-4A20-9C6E-DCAA5B65FEE1}"/>
              </a:ext>
            </a:extLst>
          </p:cNvPr>
          <p:cNvSpPr txBox="1"/>
          <p:nvPr/>
        </p:nvSpPr>
        <p:spPr>
          <a:xfrm>
            <a:off x="1920306" y="3953725"/>
            <a:ext cx="3417177" cy="1021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16986743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MH_Entry_1">
            <a:extLst>
              <a:ext uri="{FF2B5EF4-FFF2-40B4-BE49-F238E27FC236}">
                <a16:creationId xmlns:a16="http://schemas.microsoft.com/office/drawing/2014/main" id="{B1D00696-4EA9-41F8-BE66-E871D0EB2E0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98815" y="154085"/>
            <a:ext cx="1756319" cy="43088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工作经验</a:t>
            </a:r>
          </a:p>
        </p:txBody>
      </p:sp>
      <p:sp>
        <p:nvSpPr>
          <p:cNvPr id="38" name="MH_Number_1">
            <a:extLst>
              <a:ext uri="{FF2B5EF4-FFF2-40B4-BE49-F238E27FC236}">
                <a16:creationId xmlns:a16="http://schemas.microsoft.com/office/drawing/2014/main" id="{36026C68-CBE1-4DBE-8B39-41070541ACC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81339" y="120448"/>
            <a:ext cx="498162" cy="498162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2E7FED"/>
                </a:solidFill>
                <a:cs typeface="+mn-ea"/>
                <a:sym typeface="+mn-lt"/>
              </a:rPr>
              <a:t>3</a:t>
            </a:r>
            <a:endParaRPr lang="zh-CN" altLang="en-US" sz="2800" b="1" dirty="0">
              <a:solidFill>
                <a:srgbClr val="2E7FED"/>
              </a:solidFill>
              <a:cs typeface="+mn-ea"/>
              <a:sym typeface="+mn-lt"/>
            </a:endParaRPr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52C900E1-F0E1-43CE-9C01-92D556F88666}"/>
              </a:ext>
            </a:extLst>
          </p:cNvPr>
          <p:cNvSpPr>
            <a:spLocks/>
          </p:cNvSpPr>
          <p:nvPr/>
        </p:nvSpPr>
        <p:spPr bwMode="auto">
          <a:xfrm>
            <a:off x="5642622" y="2665785"/>
            <a:ext cx="1373301" cy="1386256"/>
          </a:xfrm>
          <a:custGeom>
            <a:avLst/>
            <a:gdLst/>
            <a:ahLst/>
            <a:cxnLst>
              <a:cxn ang="0">
                <a:pos x="0" y="397"/>
              </a:cxn>
              <a:cxn ang="0">
                <a:pos x="0" y="345"/>
              </a:cxn>
              <a:cxn ang="0">
                <a:pos x="46" y="299"/>
              </a:cxn>
              <a:cxn ang="0">
                <a:pos x="46" y="98"/>
              </a:cxn>
              <a:cxn ang="0">
                <a:pos x="145" y="0"/>
              </a:cxn>
              <a:cxn ang="0">
                <a:pos x="394" y="0"/>
              </a:cxn>
              <a:cxn ang="0">
                <a:pos x="394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299"/>
              </a:cxn>
              <a:cxn ang="0">
                <a:pos x="0" y="397"/>
              </a:cxn>
            </a:cxnLst>
            <a:rect l="0" t="0" r="r" b="b"/>
            <a:pathLst>
              <a:path w="394" h="397">
                <a:moveTo>
                  <a:pt x="0" y="397"/>
                </a:moveTo>
                <a:cubicBezTo>
                  <a:pt x="0" y="345"/>
                  <a:pt x="0" y="345"/>
                  <a:pt x="0" y="345"/>
                </a:cubicBezTo>
                <a:cubicBezTo>
                  <a:pt x="26" y="345"/>
                  <a:pt x="46" y="324"/>
                  <a:pt x="46" y="29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52"/>
                  <a:pt x="394" y="52"/>
                  <a:pt x="394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299"/>
                  <a:pt x="98" y="299"/>
                  <a:pt x="98" y="299"/>
                </a:cubicBezTo>
                <a:cubicBezTo>
                  <a:pt x="98" y="353"/>
                  <a:pt x="54" y="397"/>
                  <a:pt x="0" y="397"/>
                </a:cubicBezTo>
              </a:path>
            </a:pathLst>
          </a:custGeom>
          <a:solidFill>
            <a:srgbClr val="03CAE8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Freeform 14">
            <a:extLst>
              <a:ext uri="{FF2B5EF4-FFF2-40B4-BE49-F238E27FC236}">
                <a16:creationId xmlns:a16="http://schemas.microsoft.com/office/drawing/2014/main" id="{85B8F5A8-CB84-4F27-B31A-88BCCB41C25B}"/>
              </a:ext>
            </a:extLst>
          </p:cNvPr>
          <p:cNvSpPr>
            <a:spLocks/>
          </p:cNvSpPr>
          <p:nvPr/>
        </p:nvSpPr>
        <p:spPr bwMode="auto">
          <a:xfrm>
            <a:off x="8129999" y="2777117"/>
            <a:ext cx="1116347" cy="803251"/>
          </a:xfrm>
          <a:custGeom>
            <a:avLst/>
            <a:gdLst/>
            <a:ahLst/>
            <a:cxnLst>
              <a:cxn ang="0">
                <a:pos x="0" y="230"/>
              </a:cxn>
              <a:cxn ang="0">
                <a:pos x="0" y="178"/>
              </a:cxn>
              <a:cxn ang="0">
                <a:pos x="46" y="132"/>
              </a:cxn>
              <a:cxn ang="0">
                <a:pos x="46" y="98"/>
              </a:cxn>
              <a:cxn ang="0">
                <a:pos x="144" y="0"/>
              </a:cxn>
              <a:cxn ang="0">
                <a:pos x="320" y="0"/>
              </a:cxn>
              <a:cxn ang="0">
                <a:pos x="320" y="52"/>
              </a:cxn>
              <a:cxn ang="0">
                <a:pos x="144" y="52"/>
              </a:cxn>
              <a:cxn ang="0">
                <a:pos x="98" y="98"/>
              </a:cxn>
              <a:cxn ang="0">
                <a:pos x="98" y="132"/>
              </a:cxn>
              <a:cxn ang="0">
                <a:pos x="0" y="230"/>
              </a:cxn>
            </a:cxnLst>
            <a:rect l="0" t="0" r="r" b="b"/>
            <a:pathLst>
              <a:path w="320" h="230">
                <a:moveTo>
                  <a:pt x="0" y="230"/>
                </a:moveTo>
                <a:cubicBezTo>
                  <a:pt x="0" y="178"/>
                  <a:pt x="0" y="178"/>
                  <a:pt x="0" y="178"/>
                </a:cubicBezTo>
                <a:cubicBezTo>
                  <a:pt x="25" y="178"/>
                  <a:pt x="46" y="157"/>
                  <a:pt x="46" y="132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4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132"/>
                  <a:pt x="98" y="132"/>
                  <a:pt x="98" y="132"/>
                </a:cubicBezTo>
                <a:cubicBezTo>
                  <a:pt x="98" y="186"/>
                  <a:pt x="54" y="230"/>
                  <a:pt x="0" y="230"/>
                </a:cubicBezTo>
              </a:path>
            </a:pathLst>
          </a:custGeom>
          <a:solidFill>
            <a:srgbClr val="13F7C5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Freeform 18">
            <a:extLst>
              <a:ext uri="{FF2B5EF4-FFF2-40B4-BE49-F238E27FC236}">
                <a16:creationId xmlns:a16="http://schemas.microsoft.com/office/drawing/2014/main" id="{E483D441-DE63-4769-970C-BFABF4E67967}"/>
              </a:ext>
            </a:extLst>
          </p:cNvPr>
          <p:cNvSpPr>
            <a:spLocks/>
          </p:cNvSpPr>
          <p:nvPr/>
        </p:nvSpPr>
        <p:spPr bwMode="auto">
          <a:xfrm>
            <a:off x="7011494" y="2670470"/>
            <a:ext cx="1118505" cy="917693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rgbClr val="13F7C5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Freeform 10">
            <a:extLst>
              <a:ext uri="{FF2B5EF4-FFF2-40B4-BE49-F238E27FC236}">
                <a16:creationId xmlns:a16="http://schemas.microsoft.com/office/drawing/2014/main" id="{DBC4D114-D429-4522-B4BB-BA22FC54966D}"/>
              </a:ext>
            </a:extLst>
          </p:cNvPr>
          <p:cNvSpPr>
            <a:spLocks/>
          </p:cNvSpPr>
          <p:nvPr/>
        </p:nvSpPr>
        <p:spPr bwMode="auto">
          <a:xfrm>
            <a:off x="3409927" y="3139941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rgbClr val="2E7FED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Freeform 30">
            <a:extLst>
              <a:ext uri="{FF2B5EF4-FFF2-40B4-BE49-F238E27FC236}">
                <a16:creationId xmlns:a16="http://schemas.microsoft.com/office/drawing/2014/main" id="{F142656D-B400-4068-9B63-381B022CC265}"/>
              </a:ext>
            </a:extLst>
          </p:cNvPr>
          <p:cNvSpPr>
            <a:spLocks noEditPoints="1"/>
          </p:cNvSpPr>
          <p:nvPr/>
        </p:nvSpPr>
        <p:spPr bwMode="auto">
          <a:xfrm>
            <a:off x="1369860" y="3991960"/>
            <a:ext cx="997586" cy="997586"/>
          </a:xfrm>
          <a:custGeom>
            <a:avLst/>
            <a:gdLst/>
            <a:ahLst/>
            <a:cxnLst>
              <a:cxn ang="0">
                <a:pos x="143" y="286"/>
              </a:cxn>
              <a:cxn ang="0">
                <a:pos x="0" y="143"/>
              </a:cxn>
              <a:cxn ang="0">
                <a:pos x="143" y="0"/>
              </a:cxn>
              <a:cxn ang="0">
                <a:pos x="286" y="143"/>
              </a:cxn>
              <a:cxn ang="0">
                <a:pos x="143" y="286"/>
              </a:cxn>
              <a:cxn ang="0">
                <a:pos x="143" y="52"/>
              </a:cxn>
              <a:cxn ang="0">
                <a:pos x="52" y="143"/>
              </a:cxn>
              <a:cxn ang="0">
                <a:pos x="143" y="234"/>
              </a:cxn>
              <a:cxn ang="0">
                <a:pos x="234" y="143"/>
              </a:cxn>
              <a:cxn ang="0">
                <a:pos x="143" y="52"/>
              </a:cxn>
            </a:cxnLst>
            <a:rect l="0" t="0" r="r" b="b"/>
            <a:pathLst>
              <a:path w="286" h="286">
                <a:moveTo>
                  <a:pt x="143" y="286"/>
                </a:moveTo>
                <a:cubicBezTo>
                  <a:pt x="65" y="286"/>
                  <a:pt x="0" y="222"/>
                  <a:pt x="0" y="143"/>
                </a:cubicBezTo>
                <a:cubicBezTo>
                  <a:pt x="0" y="64"/>
                  <a:pt x="65" y="0"/>
                  <a:pt x="143" y="0"/>
                </a:cubicBezTo>
                <a:cubicBezTo>
                  <a:pt x="222" y="0"/>
                  <a:pt x="286" y="64"/>
                  <a:pt x="286" y="143"/>
                </a:cubicBezTo>
                <a:cubicBezTo>
                  <a:pt x="286" y="222"/>
                  <a:pt x="222" y="286"/>
                  <a:pt x="143" y="286"/>
                </a:cubicBezTo>
                <a:moveTo>
                  <a:pt x="143" y="52"/>
                </a:moveTo>
                <a:cubicBezTo>
                  <a:pt x="93" y="52"/>
                  <a:pt x="52" y="93"/>
                  <a:pt x="52" y="143"/>
                </a:cubicBezTo>
                <a:cubicBezTo>
                  <a:pt x="52" y="193"/>
                  <a:pt x="93" y="234"/>
                  <a:pt x="143" y="234"/>
                </a:cubicBezTo>
                <a:cubicBezTo>
                  <a:pt x="193" y="234"/>
                  <a:pt x="234" y="193"/>
                  <a:pt x="234" y="143"/>
                </a:cubicBezTo>
                <a:cubicBezTo>
                  <a:pt x="234" y="93"/>
                  <a:pt x="193" y="52"/>
                  <a:pt x="143" y="52"/>
                </a:cubicBezTo>
              </a:path>
            </a:pathLst>
          </a:custGeom>
          <a:solidFill>
            <a:srgbClr val="2E7FED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12">
            <a:extLst>
              <a:ext uri="{FF2B5EF4-FFF2-40B4-BE49-F238E27FC236}">
                <a16:creationId xmlns:a16="http://schemas.microsoft.com/office/drawing/2014/main" id="{C0527222-F385-4FB5-A64A-91C9F53ED993}"/>
              </a:ext>
            </a:extLst>
          </p:cNvPr>
          <p:cNvSpPr txBox="1"/>
          <p:nvPr/>
        </p:nvSpPr>
        <p:spPr>
          <a:xfrm>
            <a:off x="1454072" y="4317019"/>
            <a:ext cx="829163" cy="3018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2022</a:t>
            </a:r>
          </a:p>
        </p:txBody>
      </p:sp>
      <p:sp>
        <p:nvSpPr>
          <p:cNvPr id="21" name="Rectangle 13">
            <a:extLst>
              <a:ext uri="{FF2B5EF4-FFF2-40B4-BE49-F238E27FC236}">
                <a16:creationId xmlns:a16="http://schemas.microsoft.com/office/drawing/2014/main" id="{E3E957C8-1D6E-46A7-9BD8-76ACD21D01EF}"/>
              </a:ext>
            </a:extLst>
          </p:cNvPr>
          <p:cNvSpPr/>
          <p:nvPr/>
        </p:nvSpPr>
        <p:spPr>
          <a:xfrm>
            <a:off x="3923953" y="2736019"/>
            <a:ext cx="184731" cy="2320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Rectangle 14">
            <a:extLst>
              <a:ext uri="{FF2B5EF4-FFF2-40B4-BE49-F238E27FC236}">
                <a16:creationId xmlns:a16="http://schemas.microsoft.com/office/drawing/2014/main" id="{67B0224C-175E-425D-8712-16287DF01E41}"/>
              </a:ext>
            </a:extLst>
          </p:cNvPr>
          <p:cNvSpPr/>
          <p:nvPr/>
        </p:nvSpPr>
        <p:spPr>
          <a:xfrm>
            <a:off x="2349138" y="4416154"/>
            <a:ext cx="1060789" cy="174749"/>
          </a:xfrm>
          <a:prstGeom prst="rect">
            <a:avLst/>
          </a:prstGeom>
          <a:solidFill>
            <a:srgbClr val="2E7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Freeform 18">
            <a:extLst>
              <a:ext uri="{FF2B5EF4-FFF2-40B4-BE49-F238E27FC236}">
                <a16:creationId xmlns:a16="http://schemas.microsoft.com/office/drawing/2014/main" id="{C2F34384-15A2-4070-B313-A96DA4897CB1}"/>
              </a:ext>
            </a:extLst>
          </p:cNvPr>
          <p:cNvSpPr>
            <a:spLocks/>
          </p:cNvSpPr>
          <p:nvPr/>
        </p:nvSpPr>
        <p:spPr bwMode="auto">
          <a:xfrm>
            <a:off x="4524060" y="3139884"/>
            <a:ext cx="1118505" cy="924652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rgbClr val="03CAE8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Freeform 16">
            <a:extLst>
              <a:ext uri="{FF2B5EF4-FFF2-40B4-BE49-F238E27FC236}">
                <a16:creationId xmlns:a16="http://schemas.microsoft.com/office/drawing/2014/main" id="{58917814-2AFF-494A-A203-8745A9B2169B}"/>
              </a:ext>
            </a:extLst>
          </p:cNvPr>
          <p:cNvSpPr>
            <a:spLocks/>
          </p:cNvSpPr>
          <p:nvPr/>
        </p:nvSpPr>
        <p:spPr bwMode="auto">
          <a:xfrm>
            <a:off x="9238967" y="1510348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rgbClr val="7F8EA0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Right Arrow 17">
            <a:extLst>
              <a:ext uri="{FF2B5EF4-FFF2-40B4-BE49-F238E27FC236}">
                <a16:creationId xmlns:a16="http://schemas.microsoft.com/office/drawing/2014/main" id="{285C5D1B-C1F7-4BEF-9B99-E01B8C11D273}"/>
              </a:ext>
            </a:extLst>
          </p:cNvPr>
          <p:cNvSpPr/>
          <p:nvPr/>
        </p:nvSpPr>
        <p:spPr>
          <a:xfrm>
            <a:off x="9722894" y="1413348"/>
            <a:ext cx="1203153" cy="379172"/>
          </a:xfrm>
          <a:prstGeom prst="rightArrow">
            <a:avLst/>
          </a:prstGeom>
          <a:solidFill>
            <a:srgbClr val="7F8E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21A03A1-5508-4685-AFBF-9483F58E3E7E}"/>
              </a:ext>
            </a:extLst>
          </p:cNvPr>
          <p:cNvGrpSpPr/>
          <p:nvPr/>
        </p:nvGrpSpPr>
        <p:grpSpPr>
          <a:xfrm>
            <a:off x="1369860" y="2439785"/>
            <a:ext cx="1798630" cy="1502242"/>
            <a:chOff x="1369860" y="2439785"/>
            <a:chExt cx="1798630" cy="1502242"/>
          </a:xfrm>
        </p:grpSpPr>
        <p:sp>
          <p:nvSpPr>
            <p:cNvPr id="45" name="TextBox 15">
              <a:extLst>
                <a:ext uri="{FF2B5EF4-FFF2-40B4-BE49-F238E27FC236}">
                  <a16:creationId xmlns:a16="http://schemas.microsoft.com/office/drawing/2014/main" id="{65D04EB8-0BED-4C81-ACD1-CE331A4B165F}"/>
                </a:ext>
              </a:extLst>
            </p:cNvPr>
            <p:cNvSpPr txBox="1"/>
            <p:nvPr/>
          </p:nvSpPr>
          <p:spPr>
            <a:xfrm>
              <a:off x="1379666" y="2760516"/>
              <a:ext cx="1788824" cy="1181511"/>
            </a:xfrm>
            <a:prstGeom prst="rect">
              <a:avLst/>
            </a:prstGeom>
            <a:noFill/>
          </p:spPr>
          <p:txBody>
            <a:bodyPr wrap="square" lIns="99220" tIns="49610" rIns="99220" bIns="4961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76717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767171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6" name="TextBox 16">
              <a:extLst>
                <a:ext uri="{FF2B5EF4-FFF2-40B4-BE49-F238E27FC236}">
                  <a16:creationId xmlns:a16="http://schemas.microsoft.com/office/drawing/2014/main" id="{AB79630D-C2C5-45A2-AB75-34E4E7619AC4}"/>
                </a:ext>
              </a:extLst>
            </p:cNvPr>
            <p:cNvSpPr txBox="1"/>
            <p:nvPr/>
          </p:nvSpPr>
          <p:spPr>
            <a:xfrm>
              <a:off x="1369860" y="2439785"/>
              <a:ext cx="1566136" cy="377188"/>
            </a:xfrm>
            <a:prstGeom prst="rect">
              <a:avLst/>
            </a:prstGeom>
            <a:noFill/>
          </p:spPr>
          <p:txBody>
            <a:bodyPr wrap="none" lIns="99220" tIns="49610" rIns="99220" bIns="49610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76717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E07F9F37-EEA3-4290-BAA9-2CCDAC374171}"/>
              </a:ext>
            </a:extLst>
          </p:cNvPr>
          <p:cNvGrpSpPr/>
          <p:nvPr/>
        </p:nvGrpSpPr>
        <p:grpSpPr>
          <a:xfrm>
            <a:off x="3564269" y="1461300"/>
            <a:ext cx="1798630" cy="1502242"/>
            <a:chOff x="1369860" y="2439785"/>
            <a:chExt cx="1798630" cy="1502242"/>
          </a:xfrm>
        </p:grpSpPr>
        <p:sp>
          <p:nvSpPr>
            <p:cNvPr id="48" name="TextBox 15">
              <a:extLst>
                <a:ext uri="{FF2B5EF4-FFF2-40B4-BE49-F238E27FC236}">
                  <a16:creationId xmlns:a16="http://schemas.microsoft.com/office/drawing/2014/main" id="{75419A6F-0B7E-4863-9FAA-04952587C2E9}"/>
                </a:ext>
              </a:extLst>
            </p:cNvPr>
            <p:cNvSpPr txBox="1"/>
            <p:nvPr/>
          </p:nvSpPr>
          <p:spPr>
            <a:xfrm>
              <a:off x="1379666" y="2760516"/>
              <a:ext cx="1788824" cy="1181511"/>
            </a:xfrm>
            <a:prstGeom prst="rect">
              <a:avLst/>
            </a:prstGeom>
            <a:noFill/>
          </p:spPr>
          <p:txBody>
            <a:bodyPr wrap="square" lIns="99220" tIns="49610" rIns="99220" bIns="4961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76717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767171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9" name="TextBox 16">
              <a:extLst>
                <a:ext uri="{FF2B5EF4-FFF2-40B4-BE49-F238E27FC236}">
                  <a16:creationId xmlns:a16="http://schemas.microsoft.com/office/drawing/2014/main" id="{69EF16A0-BFCB-4373-AD36-67F229C5F7B5}"/>
                </a:ext>
              </a:extLst>
            </p:cNvPr>
            <p:cNvSpPr txBox="1"/>
            <p:nvPr/>
          </p:nvSpPr>
          <p:spPr>
            <a:xfrm>
              <a:off x="1369860" y="2439785"/>
              <a:ext cx="1566136" cy="377188"/>
            </a:xfrm>
            <a:prstGeom prst="rect">
              <a:avLst/>
            </a:prstGeom>
            <a:noFill/>
          </p:spPr>
          <p:txBody>
            <a:bodyPr wrap="none" lIns="99220" tIns="49610" rIns="99220" bIns="49610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76717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723D909-8E42-462C-A129-E6C19819B423}"/>
              </a:ext>
            </a:extLst>
          </p:cNvPr>
          <p:cNvGrpSpPr/>
          <p:nvPr/>
        </p:nvGrpSpPr>
        <p:grpSpPr>
          <a:xfrm>
            <a:off x="5772116" y="1041399"/>
            <a:ext cx="1798630" cy="1502242"/>
            <a:chOff x="1369860" y="2439785"/>
            <a:chExt cx="1798630" cy="1502242"/>
          </a:xfrm>
        </p:grpSpPr>
        <p:sp>
          <p:nvSpPr>
            <p:cNvPr id="51" name="TextBox 15">
              <a:extLst>
                <a:ext uri="{FF2B5EF4-FFF2-40B4-BE49-F238E27FC236}">
                  <a16:creationId xmlns:a16="http://schemas.microsoft.com/office/drawing/2014/main" id="{34CFBF76-117E-4316-8835-4D3145DDD930}"/>
                </a:ext>
              </a:extLst>
            </p:cNvPr>
            <p:cNvSpPr txBox="1"/>
            <p:nvPr/>
          </p:nvSpPr>
          <p:spPr>
            <a:xfrm>
              <a:off x="1379666" y="2760516"/>
              <a:ext cx="1788824" cy="1181511"/>
            </a:xfrm>
            <a:prstGeom prst="rect">
              <a:avLst/>
            </a:prstGeom>
            <a:noFill/>
          </p:spPr>
          <p:txBody>
            <a:bodyPr wrap="square" lIns="99220" tIns="49610" rIns="99220" bIns="4961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76717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767171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2" name="TextBox 16">
              <a:extLst>
                <a:ext uri="{FF2B5EF4-FFF2-40B4-BE49-F238E27FC236}">
                  <a16:creationId xmlns:a16="http://schemas.microsoft.com/office/drawing/2014/main" id="{3C783F17-7607-49EA-81AB-B26EB16C0F32}"/>
                </a:ext>
              </a:extLst>
            </p:cNvPr>
            <p:cNvSpPr txBox="1"/>
            <p:nvPr/>
          </p:nvSpPr>
          <p:spPr>
            <a:xfrm>
              <a:off x="1369860" y="2439785"/>
              <a:ext cx="1566136" cy="377188"/>
            </a:xfrm>
            <a:prstGeom prst="rect">
              <a:avLst/>
            </a:prstGeom>
            <a:noFill/>
          </p:spPr>
          <p:txBody>
            <a:bodyPr wrap="none" lIns="99220" tIns="49610" rIns="99220" bIns="49610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76717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6357C15F-9D09-4587-A55C-710FEB51D5AA}"/>
              </a:ext>
            </a:extLst>
          </p:cNvPr>
          <p:cNvGrpSpPr/>
          <p:nvPr/>
        </p:nvGrpSpPr>
        <p:grpSpPr>
          <a:xfrm>
            <a:off x="9785534" y="1984898"/>
            <a:ext cx="1798630" cy="1502242"/>
            <a:chOff x="1369860" y="2439785"/>
            <a:chExt cx="1798630" cy="1502242"/>
          </a:xfrm>
        </p:grpSpPr>
        <p:sp>
          <p:nvSpPr>
            <p:cNvPr id="54" name="TextBox 15">
              <a:extLst>
                <a:ext uri="{FF2B5EF4-FFF2-40B4-BE49-F238E27FC236}">
                  <a16:creationId xmlns:a16="http://schemas.microsoft.com/office/drawing/2014/main" id="{C9D3DC63-696A-48A5-8335-AA739BC38703}"/>
                </a:ext>
              </a:extLst>
            </p:cNvPr>
            <p:cNvSpPr txBox="1"/>
            <p:nvPr/>
          </p:nvSpPr>
          <p:spPr>
            <a:xfrm>
              <a:off x="1379666" y="2760516"/>
              <a:ext cx="1788824" cy="1181511"/>
            </a:xfrm>
            <a:prstGeom prst="rect">
              <a:avLst/>
            </a:prstGeom>
            <a:noFill/>
          </p:spPr>
          <p:txBody>
            <a:bodyPr wrap="square" lIns="99220" tIns="49610" rIns="99220" bIns="4961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76717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767171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5" name="TextBox 16">
              <a:extLst>
                <a:ext uri="{FF2B5EF4-FFF2-40B4-BE49-F238E27FC236}">
                  <a16:creationId xmlns:a16="http://schemas.microsoft.com/office/drawing/2014/main" id="{3593A1C9-A5AC-47E4-846A-8D845CBCC029}"/>
                </a:ext>
              </a:extLst>
            </p:cNvPr>
            <p:cNvSpPr txBox="1"/>
            <p:nvPr/>
          </p:nvSpPr>
          <p:spPr>
            <a:xfrm>
              <a:off x="1369860" y="2439785"/>
              <a:ext cx="1566136" cy="377188"/>
            </a:xfrm>
            <a:prstGeom prst="rect">
              <a:avLst/>
            </a:prstGeom>
            <a:noFill/>
          </p:spPr>
          <p:txBody>
            <a:bodyPr wrap="none" lIns="99220" tIns="49610" rIns="99220" bIns="49610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76717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60266756-4C29-464E-A48A-5EFB6065DA06}"/>
              </a:ext>
            </a:extLst>
          </p:cNvPr>
          <p:cNvGrpSpPr/>
          <p:nvPr/>
        </p:nvGrpSpPr>
        <p:grpSpPr>
          <a:xfrm>
            <a:off x="7176503" y="3889158"/>
            <a:ext cx="1798630" cy="1502242"/>
            <a:chOff x="1369860" y="2439785"/>
            <a:chExt cx="1798630" cy="1502242"/>
          </a:xfrm>
        </p:grpSpPr>
        <p:sp>
          <p:nvSpPr>
            <p:cNvPr id="57" name="TextBox 15">
              <a:extLst>
                <a:ext uri="{FF2B5EF4-FFF2-40B4-BE49-F238E27FC236}">
                  <a16:creationId xmlns:a16="http://schemas.microsoft.com/office/drawing/2014/main" id="{8AFF1E48-9C29-4E90-9C45-9C0CA47453C0}"/>
                </a:ext>
              </a:extLst>
            </p:cNvPr>
            <p:cNvSpPr txBox="1"/>
            <p:nvPr/>
          </p:nvSpPr>
          <p:spPr>
            <a:xfrm>
              <a:off x="1379666" y="2760516"/>
              <a:ext cx="1788824" cy="1181511"/>
            </a:xfrm>
            <a:prstGeom prst="rect">
              <a:avLst/>
            </a:prstGeom>
            <a:noFill/>
          </p:spPr>
          <p:txBody>
            <a:bodyPr wrap="square" lIns="99220" tIns="49610" rIns="99220" bIns="4961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76717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767171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8" name="TextBox 16">
              <a:extLst>
                <a:ext uri="{FF2B5EF4-FFF2-40B4-BE49-F238E27FC236}">
                  <a16:creationId xmlns:a16="http://schemas.microsoft.com/office/drawing/2014/main" id="{1F9142B8-2085-4A4E-8D2B-7FFC07A73A5A}"/>
                </a:ext>
              </a:extLst>
            </p:cNvPr>
            <p:cNvSpPr txBox="1"/>
            <p:nvPr/>
          </p:nvSpPr>
          <p:spPr>
            <a:xfrm>
              <a:off x="1369860" y="2439785"/>
              <a:ext cx="1566136" cy="377188"/>
            </a:xfrm>
            <a:prstGeom prst="rect">
              <a:avLst/>
            </a:prstGeom>
            <a:noFill/>
          </p:spPr>
          <p:txBody>
            <a:bodyPr wrap="none" lIns="99220" tIns="49610" rIns="99220" bIns="49610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76717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DA24974-438A-41F7-9DB6-AEB50C4F54B8}"/>
              </a:ext>
            </a:extLst>
          </p:cNvPr>
          <p:cNvGrpSpPr/>
          <p:nvPr/>
        </p:nvGrpSpPr>
        <p:grpSpPr>
          <a:xfrm>
            <a:off x="4524060" y="4317429"/>
            <a:ext cx="1798630" cy="1502242"/>
            <a:chOff x="1369860" y="2439785"/>
            <a:chExt cx="1798630" cy="1502242"/>
          </a:xfrm>
        </p:grpSpPr>
        <p:sp>
          <p:nvSpPr>
            <p:cNvPr id="60" name="TextBox 15">
              <a:extLst>
                <a:ext uri="{FF2B5EF4-FFF2-40B4-BE49-F238E27FC236}">
                  <a16:creationId xmlns:a16="http://schemas.microsoft.com/office/drawing/2014/main" id="{6B482CF4-7DE8-42D0-9296-0FC21E5D7D7E}"/>
                </a:ext>
              </a:extLst>
            </p:cNvPr>
            <p:cNvSpPr txBox="1"/>
            <p:nvPr/>
          </p:nvSpPr>
          <p:spPr>
            <a:xfrm>
              <a:off x="1379666" y="2760516"/>
              <a:ext cx="1788824" cy="1181511"/>
            </a:xfrm>
            <a:prstGeom prst="rect">
              <a:avLst/>
            </a:prstGeom>
            <a:noFill/>
          </p:spPr>
          <p:txBody>
            <a:bodyPr wrap="square" lIns="99220" tIns="49610" rIns="99220" bIns="4961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76717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767171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1" name="TextBox 16">
              <a:extLst>
                <a:ext uri="{FF2B5EF4-FFF2-40B4-BE49-F238E27FC236}">
                  <a16:creationId xmlns:a16="http://schemas.microsoft.com/office/drawing/2014/main" id="{B51D15B8-2A22-4DD7-A86D-403B0F6C7E90}"/>
                </a:ext>
              </a:extLst>
            </p:cNvPr>
            <p:cNvSpPr txBox="1"/>
            <p:nvPr/>
          </p:nvSpPr>
          <p:spPr>
            <a:xfrm>
              <a:off x="1369860" y="2439785"/>
              <a:ext cx="1566136" cy="377188"/>
            </a:xfrm>
            <a:prstGeom prst="rect">
              <a:avLst/>
            </a:prstGeom>
            <a:noFill/>
          </p:spPr>
          <p:txBody>
            <a:bodyPr wrap="none" lIns="99220" tIns="49610" rIns="99220" bIns="49610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rgbClr val="76717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14113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MH_Entry_1">
            <a:extLst>
              <a:ext uri="{FF2B5EF4-FFF2-40B4-BE49-F238E27FC236}">
                <a16:creationId xmlns:a16="http://schemas.microsoft.com/office/drawing/2014/main" id="{B1D00696-4EA9-41F8-BE66-E871D0EB2E0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98815" y="154085"/>
            <a:ext cx="1756319" cy="43088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业绩展示</a:t>
            </a:r>
          </a:p>
        </p:txBody>
      </p:sp>
      <p:sp>
        <p:nvSpPr>
          <p:cNvPr id="38" name="MH_Number_1">
            <a:extLst>
              <a:ext uri="{FF2B5EF4-FFF2-40B4-BE49-F238E27FC236}">
                <a16:creationId xmlns:a16="http://schemas.microsoft.com/office/drawing/2014/main" id="{36026C68-CBE1-4DBE-8B39-41070541ACC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81339" y="120448"/>
            <a:ext cx="498162" cy="498162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2E7FED"/>
                </a:solidFill>
                <a:cs typeface="+mn-ea"/>
                <a:sym typeface="+mn-lt"/>
              </a:rPr>
              <a:t>3</a:t>
            </a:r>
            <a:endParaRPr lang="zh-CN" altLang="en-US" sz="2800" b="1" dirty="0">
              <a:solidFill>
                <a:srgbClr val="2E7FED"/>
              </a:solidFill>
              <a:cs typeface="+mn-ea"/>
              <a:sym typeface="+mn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8F6E146-9ADE-4F42-BC63-2EAF47C917DF}"/>
              </a:ext>
            </a:extLst>
          </p:cNvPr>
          <p:cNvSpPr/>
          <p:nvPr/>
        </p:nvSpPr>
        <p:spPr>
          <a:xfrm>
            <a:off x="9496968" y="2727192"/>
            <a:ext cx="761300" cy="1779388"/>
          </a:xfrm>
          <a:prstGeom prst="rect">
            <a:avLst/>
          </a:prstGeom>
          <a:solidFill>
            <a:srgbClr val="2E7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EFC97D1-7FA5-456D-974C-ED0D061AA298}"/>
              </a:ext>
            </a:extLst>
          </p:cNvPr>
          <p:cNvSpPr/>
          <p:nvPr/>
        </p:nvSpPr>
        <p:spPr>
          <a:xfrm>
            <a:off x="9496968" y="4125932"/>
            <a:ext cx="761300" cy="7613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D5F3E2C-4B22-44F9-AB72-497BF89161F9}"/>
              </a:ext>
            </a:extLst>
          </p:cNvPr>
          <p:cNvSpPr/>
          <p:nvPr/>
        </p:nvSpPr>
        <p:spPr>
          <a:xfrm>
            <a:off x="8427520" y="1603371"/>
            <a:ext cx="761300" cy="2903212"/>
          </a:xfrm>
          <a:prstGeom prst="rect">
            <a:avLst/>
          </a:prstGeom>
          <a:solidFill>
            <a:srgbClr val="13F7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D7C822E-6425-4D1F-A262-50059F5B9703}"/>
              </a:ext>
            </a:extLst>
          </p:cNvPr>
          <p:cNvSpPr/>
          <p:nvPr/>
        </p:nvSpPr>
        <p:spPr>
          <a:xfrm>
            <a:off x="8427520" y="4125932"/>
            <a:ext cx="761300" cy="7613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F01F3F0-3238-44D7-B02B-D340F6B4D245}"/>
              </a:ext>
            </a:extLst>
          </p:cNvPr>
          <p:cNvSpPr/>
          <p:nvPr/>
        </p:nvSpPr>
        <p:spPr>
          <a:xfrm>
            <a:off x="7358076" y="2050483"/>
            <a:ext cx="761300" cy="2456099"/>
          </a:xfrm>
          <a:prstGeom prst="rect">
            <a:avLst/>
          </a:prstGeom>
          <a:solidFill>
            <a:srgbClr val="2E7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2481B9F-5CAD-45EA-8C81-1F9CD13AC1CB}"/>
              </a:ext>
            </a:extLst>
          </p:cNvPr>
          <p:cNvSpPr/>
          <p:nvPr/>
        </p:nvSpPr>
        <p:spPr>
          <a:xfrm>
            <a:off x="7358076" y="4125932"/>
            <a:ext cx="761300" cy="7613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4D6BBF3-E094-4174-9EB9-AC5EDD54230D}"/>
              </a:ext>
            </a:extLst>
          </p:cNvPr>
          <p:cNvSpPr/>
          <p:nvPr/>
        </p:nvSpPr>
        <p:spPr>
          <a:xfrm>
            <a:off x="6288631" y="3222644"/>
            <a:ext cx="761300" cy="1283937"/>
          </a:xfrm>
          <a:prstGeom prst="rect">
            <a:avLst/>
          </a:prstGeom>
          <a:solidFill>
            <a:srgbClr val="13F7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678C47D-47A3-44B2-86C5-B0047013A970}"/>
              </a:ext>
            </a:extLst>
          </p:cNvPr>
          <p:cNvSpPr/>
          <p:nvPr/>
        </p:nvSpPr>
        <p:spPr>
          <a:xfrm>
            <a:off x="6288631" y="4125932"/>
            <a:ext cx="761300" cy="7613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EBDA802-1F98-413F-A7BC-E8B796B5D009}"/>
              </a:ext>
            </a:extLst>
          </p:cNvPr>
          <p:cNvSpPr/>
          <p:nvPr/>
        </p:nvSpPr>
        <p:spPr>
          <a:xfrm>
            <a:off x="5219185" y="2727192"/>
            <a:ext cx="761300" cy="1779388"/>
          </a:xfrm>
          <a:prstGeom prst="rect">
            <a:avLst/>
          </a:prstGeom>
          <a:solidFill>
            <a:srgbClr val="2E7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C6896F6-4D61-49E6-9EE0-38FD33039D81}"/>
              </a:ext>
            </a:extLst>
          </p:cNvPr>
          <p:cNvSpPr/>
          <p:nvPr/>
        </p:nvSpPr>
        <p:spPr>
          <a:xfrm>
            <a:off x="5219185" y="4125932"/>
            <a:ext cx="761300" cy="7613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73E93E3-97E3-4F32-8970-E4163CF9AF95}"/>
              </a:ext>
            </a:extLst>
          </p:cNvPr>
          <p:cNvGrpSpPr/>
          <p:nvPr/>
        </p:nvGrpSpPr>
        <p:grpSpPr>
          <a:xfrm>
            <a:off x="9684316" y="4309648"/>
            <a:ext cx="386598" cy="38725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15" name="AutoShape 7">
              <a:extLst>
                <a:ext uri="{FF2B5EF4-FFF2-40B4-BE49-F238E27FC236}">
                  <a16:creationId xmlns:a16="http://schemas.microsoft.com/office/drawing/2014/main" id="{DAA12422-E63C-4051-A7DF-16284DAF8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AutoShape 8">
              <a:extLst>
                <a:ext uri="{FF2B5EF4-FFF2-40B4-BE49-F238E27FC236}">
                  <a16:creationId xmlns:a16="http://schemas.microsoft.com/office/drawing/2014/main" id="{C52F0372-F041-4459-A500-68270B0F431D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AutoShape 9">
              <a:extLst>
                <a:ext uri="{FF2B5EF4-FFF2-40B4-BE49-F238E27FC236}">
                  <a16:creationId xmlns:a16="http://schemas.microsoft.com/office/drawing/2014/main" id="{4D55C8C1-4612-4B8D-88BB-CF8D5940E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AutoShape 10">
              <a:extLst>
                <a:ext uri="{FF2B5EF4-FFF2-40B4-BE49-F238E27FC236}">
                  <a16:creationId xmlns:a16="http://schemas.microsoft.com/office/drawing/2014/main" id="{AC07EBF8-74B6-44C7-A57F-630A37D28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AutoShape 11">
              <a:extLst>
                <a:ext uri="{FF2B5EF4-FFF2-40B4-BE49-F238E27FC236}">
                  <a16:creationId xmlns:a16="http://schemas.microsoft.com/office/drawing/2014/main" id="{F79522BD-4EB4-48EC-A888-7155F0ED2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AutoShape 12">
              <a:extLst>
                <a:ext uri="{FF2B5EF4-FFF2-40B4-BE49-F238E27FC236}">
                  <a16:creationId xmlns:a16="http://schemas.microsoft.com/office/drawing/2014/main" id="{E61E2DF6-9DB0-42F3-8D15-0A699D3B39DF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AutoShape 13">
              <a:extLst>
                <a:ext uri="{FF2B5EF4-FFF2-40B4-BE49-F238E27FC236}">
                  <a16:creationId xmlns:a16="http://schemas.microsoft.com/office/drawing/2014/main" id="{517D1798-2F09-4AF0-BA08-714EB5DF374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AutoShape 14">
              <a:extLst>
                <a:ext uri="{FF2B5EF4-FFF2-40B4-BE49-F238E27FC236}">
                  <a16:creationId xmlns:a16="http://schemas.microsoft.com/office/drawing/2014/main" id="{1827F346-FAF4-43A8-83FA-4C01D7BF7AD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AutoShape 15">
              <a:extLst>
                <a:ext uri="{FF2B5EF4-FFF2-40B4-BE49-F238E27FC236}">
                  <a16:creationId xmlns:a16="http://schemas.microsoft.com/office/drawing/2014/main" id="{58A7411C-C11C-4E9A-AA14-C7FE03B218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C9C0347-9F42-40AA-9752-8F820C57F8B3}"/>
              </a:ext>
            </a:extLst>
          </p:cNvPr>
          <p:cNvGrpSpPr/>
          <p:nvPr/>
        </p:nvGrpSpPr>
        <p:grpSpPr>
          <a:xfrm>
            <a:off x="8627096" y="4306105"/>
            <a:ext cx="362146" cy="386598"/>
            <a:chOff x="9159875" y="1647825"/>
            <a:chExt cx="434975" cy="464344"/>
          </a:xfrm>
          <a:solidFill>
            <a:schemeClr val="bg1"/>
          </a:solidFill>
        </p:grpSpPr>
        <p:sp>
          <p:nvSpPr>
            <p:cNvPr id="25" name="AutoShape 78">
              <a:extLst>
                <a:ext uri="{FF2B5EF4-FFF2-40B4-BE49-F238E27FC236}">
                  <a16:creationId xmlns:a16="http://schemas.microsoft.com/office/drawing/2014/main" id="{6204FBA6-2965-4207-9A30-ECB433AADBD9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6" name="AutoShape 79">
              <a:extLst>
                <a:ext uri="{FF2B5EF4-FFF2-40B4-BE49-F238E27FC236}">
                  <a16:creationId xmlns:a16="http://schemas.microsoft.com/office/drawing/2014/main" id="{C3F7E3DA-D9D5-480C-B332-5FBA027D9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7" name="AutoShape 80">
              <a:extLst>
                <a:ext uri="{FF2B5EF4-FFF2-40B4-BE49-F238E27FC236}">
                  <a16:creationId xmlns:a16="http://schemas.microsoft.com/office/drawing/2014/main" id="{FBD07186-D017-4564-968A-7854AD572C18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2627001-82C8-4A9A-8EEB-BB9E6A824F6E}"/>
              </a:ext>
            </a:extLst>
          </p:cNvPr>
          <p:cNvGrpSpPr/>
          <p:nvPr/>
        </p:nvGrpSpPr>
        <p:grpSpPr>
          <a:xfrm>
            <a:off x="7544104" y="4343681"/>
            <a:ext cx="387259" cy="32580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9" name="AutoShape 120">
              <a:extLst>
                <a:ext uri="{FF2B5EF4-FFF2-40B4-BE49-F238E27FC236}">
                  <a16:creationId xmlns:a16="http://schemas.microsoft.com/office/drawing/2014/main" id="{A71925B5-19DF-41B5-879B-74141C022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0" name="AutoShape 121">
              <a:extLst>
                <a:ext uri="{FF2B5EF4-FFF2-40B4-BE49-F238E27FC236}">
                  <a16:creationId xmlns:a16="http://schemas.microsoft.com/office/drawing/2014/main" id="{ED7DA490-E982-4D2E-A0FA-4CF4EF7446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1" name="AutoShape 122">
              <a:extLst>
                <a:ext uri="{FF2B5EF4-FFF2-40B4-BE49-F238E27FC236}">
                  <a16:creationId xmlns:a16="http://schemas.microsoft.com/office/drawing/2014/main" id="{B81CAFDB-F792-4790-A52A-0779EECC7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F53D17C-4866-4E76-BC11-EF6130F8B0B2}"/>
              </a:ext>
            </a:extLst>
          </p:cNvPr>
          <p:cNvGrpSpPr/>
          <p:nvPr/>
        </p:nvGrpSpPr>
        <p:grpSpPr>
          <a:xfrm>
            <a:off x="6475649" y="4313280"/>
            <a:ext cx="386598" cy="386598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33" name="AutoShape 136">
              <a:extLst>
                <a:ext uri="{FF2B5EF4-FFF2-40B4-BE49-F238E27FC236}">
                  <a16:creationId xmlns:a16="http://schemas.microsoft.com/office/drawing/2014/main" id="{4C5F1192-523B-4261-8B22-6061A6ADA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AutoShape 137">
              <a:extLst>
                <a:ext uri="{FF2B5EF4-FFF2-40B4-BE49-F238E27FC236}">
                  <a16:creationId xmlns:a16="http://schemas.microsoft.com/office/drawing/2014/main" id="{3AE58E7D-606D-4CB5-A841-89A0B41D8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AutoShape 138">
              <a:extLst>
                <a:ext uri="{FF2B5EF4-FFF2-40B4-BE49-F238E27FC236}">
                  <a16:creationId xmlns:a16="http://schemas.microsoft.com/office/drawing/2014/main" id="{6C3C87DC-33FA-47E4-BAAA-F4E7CD367A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Group 35">
            <a:extLst>
              <a:ext uri="{FF2B5EF4-FFF2-40B4-BE49-F238E27FC236}">
                <a16:creationId xmlns:a16="http://schemas.microsoft.com/office/drawing/2014/main" id="{9DFC7D78-9EF4-4C11-B682-961018F86C1D}"/>
              </a:ext>
            </a:extLst>
          </p:cNvPr>
          <p:cNvGrpSpPr/>
          <p:nvPr/>
        </p:nvGrpSpPr>
        <p:grpSpPr>
          <a:xfrm>
            <a:off x="5406534" y="4367379"/>
            <a:ext cx="386598" cy="302009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39" name="AutoShape 140">
              <a:extLst>
                <a:ext uri="{FF2B5EF4-FFF2-40B4-BE49-F238E27FC236}">
                  <a16:creationId xmlns:a16="http://schemas.microsoft.com/office/drawing/2014/main" id="{1AD22290-FDAD-41A7-9AF7-769314AB6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0" name="AutoShape 141">
              <a:extLst>
                <a:ext uri="{FF2B5EF4-FFF2-40B4-BE49-F238E27FC236}">
                  <a16:creationId xmlns:a16="http://schemas.microsoft.com/office/drawing/2014/main" id="{BA19838E-A902-48A7-B2EB-40EE0742A0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1" name="AutoShape 142">
              <a:extLst>
                <a:ext uri="{FF2B5EF4-FFF2-40B4-BE49-F238E27FC236}">
                  <a16:creationId xmlns:a16="http://schemas.microsoft.com/office/drawing/2014/main" id="{2E12E9F0-AB17-416C-925C-4B14483981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2" name="AutoShape 143">
              <a:extLst>
                <a:ext uri="{FF2B5EF4-FFF2-40B4-BE49-F238E27FC236}">
                  <a16:creationId xmlns:a16="http://schemas.microsoft.com/office/drawing/2014/main" id="{9760F9DE-8304-40FA-BD44-FD335BBFAB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3" name="AutoShape 144">
              <a:extLst>
                <a:ext uri="{FF2B5EF4-FFF2-40B4-BE49-F238E27FC236}">
                  <a16:creationId xmlns:a16="http://schemas.microsoft.com/office/drawing/2014/main" id="{F165DF40-98C2-4078-B473-E35805CF77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4" name="AutoShape 145">
              <a:extLst>
                <a:ext uri="{FF2B5EF4-FFF2-40B4-BE49-F238E27FC236}">
                  <a16:creationId xmlns:a16="http://schemas.microsoft.com/office/drawing/2014/main" id="{C5A20F43-D312-4EF8-8E9D-969966191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5" name="AutoShape 146">
              <a:extLst>
                <a:ext uri="{FF2B5EF4-FFF2-40B4-BE49-F238E27FC236}">
                  <a16:creationId xmlns:a16="http://schemas.microsoft.com/office/drawing/2014/main" id="{C30AB73F-580B-4F3B-8E8F-25E32FE81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46" name="TextBox 43">
            <a:extLst>
              <a:ext uri="{FF2B5EF4-FFF2-40B4-BE49-F238E27FC236}">
                <a16:creationId xmlns:a16="http://schemas.microsoft.com/office/drawing/2014/main" id="{A2A464DE-6517-4FBC-B41C-5329337B802D}"/>
              </a:ext>
            </a:extLst>
          </p:cNvPr>
          <p:cNvSpPr txBox="1"/>
          <p:nvPr/>
        </p:nvSpPr>
        <p:spPr>
          <a:xfrm>
            <a:off x="5320909" y="4965447"/>
            <a:ext cx="557845" cy="191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</a:t>
            </a:r>
            <a:endParaRPr lang="en-GB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TextBox 44">
            <a:extLst>
              <a:ext uri="{FF2B5EF4-FFF2-40B4-BE49-F238E27FC236}">
                <a16:creationId xmlns:a16="http://schemas.microsoft.com/office/drawing/2014/main" id="{7F44A490-F523-4F1C-AF42-38BB7F88888D}"/>
              </a:ext>
            </a:extLst>
          </p:cNvPr>
          <p:cNvSpPr txBox="1"/>
          <p:nvPr/>
        </p:nvSpPr>
        <p:spPr>
          <a:xfrm>
            <a:off x="6390027" y="4965446"/>
            <a:ext cx="557845" cy="191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</a:t>
            </a:r>
            <a:endParaRPr lang="en-GB" altLang="zh-CN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TextBox 45">
            <a:extLst>
              <a:ext uri="{FF2B5EF4-FFF2-40B4-BE49-F238E27FC236}">
                <a16:creationId xmlns:a16="http://schemas.microsoft.com/office/drawing/2014/main" id="{02B69952-40E4-45A9-8D15-3CD605FA4820}"/>
              </a:ext>
            </a:extLst>
          </p:cNvPr>
          <p:cNvSpPr txBox="1"/>
          <p:nvPr/>
        </p:nvSpPr>
        <p:spPr>
          <a:xfrm>
            <a:off x="7464757" y="4965446"/>
            <a:ext cx="557845" cy="191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</a:t>
            </a:r>
            <a:endParaRPr lang="en-GB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TextBox 46">
            <a:extLst>
              <a:ext uri="{FF2B5EF4-FFF2-40B4-BE49-F238E27FC236}">
                <a16:creationId xmlns:a16="http://schemas.microsoft.com/office/drawing/2014/main" id="{5A527CE9-B2E9-4EFB-9B94-230FB4833415}"/>
              </a:ext>
            </a:extLst>
          </p:cNvPr>
          <p:cNvSpPr txBox="1"/>
          <p:nvPr/>
        </p:nvSpPr>
        <p:spPr>
          <a:xfrm>
            <a:off x="9598359" y="4961901"/>
            <a:ext cx="557845" cy="191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</a:t>
            </a:r>
            <a:endParaRPr lang="en-GB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TextBox 47">
            <a:extLst>
              <a:ext uri="{FF2B5EF4-FFF2-40B4-BE49-F238E27FC236}">
                <a16:creationId xmlns:a16="http://schemas.microsoft.com/office/drawing/2014/main" id="{BB501D6C-2FDE-4CBA-B001-65FC562053BE}"/>
              </a:ext>
            </a:extLst>
          </p:cNvPr>
          <p:cNvSpPr txBox="1"/>
          <p:nvPr/>
        </p:nvSpPr>
        <p:spPr>
          <a:xfrm>
            <a:off x="8529245" y="4962329"/>
            <a:ext cx="557845" cy="191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</a:t>
            </a:r>
            <a:endParaRPr lang="en-GB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TextBox 48">
            <a:extLst>
              <a:ext uri="{FF2B5EF4-FFF2-40B4-BE49-F238E27FC236}">
                <a16:creationId xmlns:a16="http://schemas.microsoft.com/office/drawing/2014/main" id="{0FD0AFDE-4C1C-4EEC-B5D7-503C8DC635F4}"/>
              </a:ext>
            </a:extLst>
          </p:cNvPr>
          <p:cNvSpPr txBox="1"/>
          <p:nvPr/>
        </p:nvSpPr>
        <p:spPr>
          <a:xfrm>
            <a:off x="8628632" y="1191807"/>
            <a:ext cx="359073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96%</a:t>
            </a:r>
            <a:endParaRPr lang="en-GB" sz="14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TextBox 49">
            <a:extLst>
              <a:ext uri="{FF2B5EF4-FFF2-40B4-BE49-F238E27FC236}">
                <a16:creationId xmlns:a16="http://schemas.microsoft.com/office/drawing/2014/main" id="{1A08A445-93DE-4E2F-8D37-B8F9ACD96037}"/>
              </a:ext>
            </a:extLst>
          </p:cNvPr>
          <p:cNvSpPr txBox="1"/>
          <p:nvPr/>
        </p:nvSpPr>
        <p:spPr>
          <a:xfrm>
            <a:off x="5420296" y="2319036"/>
            <a:ext cx="359073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50%</a:t>
            </a:r>
            <a:endParaRPr lang="en-GB" sz="14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TextBox 50">
            <a:extLst>
              <a:ext uri="{FF2B5EF4-FFF2-40B4-BE49-F238E27FC236}">
                <a16:creationId xmlns:a16="http://schemas.microsoft.com/office/drawing/2014/main" id="{A40EC87F-E370-4E5F-9058-D5978692D923}"/>
              </a:ext>
            </a:extLst>
          </p:cNvPr>
          <p:cNvSpPr txBox="1"/>
          <p:nvPr/>
        </p:nvSpPr>
        <p:spPr>
          <a:xfrm>
            <a:off x="6488549" y="2851924"/>
            <a:ext cx="359073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35%</a:t>
            </a:r>
            <a:endParaRPr lang="en-GB" sz="14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TextBox 51">
            <a:extLst>
              <a:ext uri="{FF2B5EF4-FFF2-40B4-BE49-F238E27FC236}">
                <a16:creationId xmlns:a16="http://schemas.microsoft.com/office/drawing/2014/main" id="{AB31A34A-B214-48EA-B5BD-9C3DA475F827}"/>
              </a:ext>
            </a:extLst>
          </p:cNvPr>
          <p:cNvSpPr txBox="1"/>
          <p:nvPr/>
        </p:nvSpPr>
        <p:spPr>
          <a:xfrm>
            <a:off x="9695941" y="2376179"/>
            <a:ext cx="359073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46%</a:t>
            </a:r>
            <a:endParaRPr lang="en-GB" sz="14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TextBox 52">
            <a:extLst>
              <a:ext uri="{FF2B5EF4-FFF2-40B4-BE49-F238E27FC236}">
                <a16:creationId xmlns:a16="http://schemas.microsoft.com/office/drawing/2014/main" id="{FEAD79BB-C322-4A66-BF7D-10CD12D7C561}"/>
              </a:ext>
            </a:extLst>
          </p:cNvPr>
          <p:cNvSpPr txBox="1"/>
          <p:nvPr/>
        </p:nvSpPr>
        <p:spPr>
          <a:xfrm>
            <a:off x="7537050" y="1693133"/>
            <a:ext cx="359073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82%</a:t>
            </a:r>
            <a:endParaRPr lang="en-GB" sz="14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61" name="Straight Connector 58">
            <a:extLst>
              <a:ext uri="{FF2B5EF4-FFF2-40B4-BE49-F238E27FC236}">
                <a16:creationId xmlns:a16="http://schemas.microsoft.com/office/drawing/2014/main" id="{352DDB72-DD5D-4A3D-B647-6EA285F0D935}"/>
              </a:ext>
            </a:extLst>
          </p:cNvPr>
          <p:cNvCxnSpPr/>
          <p:nvPr/>
        </p:nvCxnSpPr>
        <p:spPr>
          <a:xfrm>
            <a:off x="1416139" y="4344496"/>
            <a:ext cx="342443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Group 59">
            <a:extLst>
              <a:ext uri="{FF2B5EF4-FFF2-40B4-BE49-F238E27FC236}">
                <a16:creationId xmlns:a16="http://schemas.microsoft.com/office/drawing/2014/main" id="{81736EA1-C371-4724-8D5A-A8FAF181DA6B}"/>
              </a:ext>
            </a:extLst>
          </p:cNvPr>
          <p:cNvGrpSpPr/>
          <p:nvPr/>
        </p:nvGrpSpPr>
        <p:grpSpPr>
          <a:xfrm>
            <a:off x="1508474" y="4584618"/>
            <a:ext cx="425258" cy="425258"/>
            <a:chOff x="3510757" y="2582069"/>
            <a:chExt cx="464344" cy="464344"/>
          </a:xfrm>
          <a:solidFill>
            <a:srgbClr val="7F8EA0"/>
          </a:solidFill>
        </p:grpSpPr>
        <p:sp>
          <p:nvSpPr>
            <p:cNvPr id="63" name="AutoShape 126">
              <a:extLst>
                <a:ext uri="{FF2B5EF4-FFF2-40B4-BE49-F238E27FC236}">
                  <a16:creationId xmlns:a16="http://schemas.microsoft.com/office/drawing/2014/main" id="{822E5991-166E-4611-BE64-65C13F94E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0757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64" name="AutoShape 127">
              <a:extLst>
                <a:ext uri="{FF2B5EF4-FFF2-40B4-BE49-F238E27FC236}">
                  <a16:creationId xmlns:a16="http://schemas.microsoft.com/office/drawing/2014/main" id="{87027DC3-898B-4DDE-8A8A-72F1C07231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8875" y="265430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68" name="TextBox 15">
            <a:extLst>
              <a:ext uri="{FF2B5EF4-FFF2-40B4-BE49-F238E27FC236}">
                <a16:creationId xmlns:a16="http://schemas.microsoft.com/office/drawing/2014/main" id="{3E025F0E-418A-41B5-BFF9-BB7E8D5C1644}"/>
              </a:ext>
            </a:extLst>
          </p:cNvPr>
          <p:cNvSpPr txBox="1"/>
          <p:nvPr/>
        </p:nvSpPr>
        <p:spPr>
          <a:xfrm>
            <a:off x="1345198" y="2243349"/>
            <a:ext cx="3300694" cy="62751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76717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76717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69" name="TextBox 16">
            <a:extLst>
              <a:ext uri="{FF2B5EF4-FFF2-40B4-BE49-F238E27FC236}">
                <a16:creationId xmlns:a16="http://schemas.microsoft.com/office/drawing/2014/main" id="{63BC508C-B633-4585-9711-745F1BF465CF}"/>
              </a:ext>
            </a:extLst>
          </p:cNvPr>
          <p:cNvSpPr txBox="1"/>
          <p:nvPr/>
        </p:nvSpPr>
        <p:spPr>
          <a:xfrm>
            <a:off x="1335392" y="1935318"/>
            <a:ext cx="1566136" cy="377188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76717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70" name="TextBox 15">
            <a:extLst>
              <a:ext uri="{FF2B5EF4-FFF2-40B4-BE49-F238E27FC236}">
                <a16:creationId xmlns:a16="http://schemas.microsoft.com/office/drawing/2014/main" id="{F8B93080-E5CD-4115-885C-93F8C3BFD05C}"/>
              </a:ext>
            </a:extLst>
          </p:cNvPr>
          <p:cNvSpPr txBox="1"/>
          <p:nvPr/>
        </p:nvSpPr>
        <p:spPr>
          <a:xfrm>
            <a:off x="1157164" y="2890536"/>
            <a:ext cx="3488727" cy="62751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rgbClr val="76717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76717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71" name="TextBox 15">
            <a:extLst>
              <a:ext uri="{FF2B5EF4-FFF2-40B4-BE49-F238E27FC236}">
                <a16:creationId xmlns:a16="http://schemas.microsoft.com/office/drawing/2014/main" id="{EA4D2448-890D-446C-B162-66C7676544EA}"/>
              </a:ext>
            </a:extLst>
          </p:cNvPr>
          <p:cNvSpPr txBox="1"/>
          <p:nvPr/>
        </p:nvSpPr>
        <p:spPr>
          <a:xfrm>
            <a:off x="1157164" y="3525023"/>
            <a:ext cx="3488727" cy="62751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rgbClr val="76717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76717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72" name="TextBox 15">
            <a:extLst>
              <a:ext uri="{FF2B5EF4-FFF2-40B4-BE49-F238E27FC236}">
                <a16:creationId xmlns:a16="http://schemas.microsoft.com/office/drawing/2014/main" id="{7DAA0F91-6FBA-415E-8967-3DEA973F1B6B}"/>
              </a:ext>
            </a:extLst>
          </p:cNvPr>
          <p:cNvSpPr txBox="1"/>
          <p:nvPr/>
        </p:nvSpPr>
        <p:spPr>
          <a:xfrm>
            <a:off x="1964170" y="4488405"/>
            <a:ext cx="2746952" cy="904512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76717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767171"/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0471089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MH_Entry_1">
            <a:extLst>
              <a:ext uri="{FF2B5EF4-FFF2-40B4-BE49-F238E27FC236}">
                <a16:creationId xmlns:a16="http://schemas.microsoft.com/office/drawing/2014/main" id="{B1D00696-4EA9-41F8-BE66-E871D0EB2E0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98815" y="154085"/>
            <a:ext cx="1756319" cy="43088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专业素养</a:t>
            </a:r>
          </a:p>
        </p:txBody>
      </p:sp>
      <p:sp>
        <p:nvSpPr>
          <p:cNvPr id="38" name="MH_Number_1">
            <a:extLst>
              <a:ext uri="{FF2B5EF4-FFF2-40B4-BE49-F238E27FC236}">
                <a16:creationId xmlns:a16="http://schemas.microsoft.com/office/drawing/2014/main" id="{36026C68-CBE1-4DBE-8B39-41070541ACC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81339" y="120448"/>
            <a:ext cx="498162" cy="498162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2E7FED"/>
                </a:solidFill>
                <a:cs typeface="+mn-ea"/>
                <a:sym typeface="+mn-lt"/>
              </a:rPr>
              <a:t>3</a:t>
            </a:r>
            <a:endParaRPr lang="zh-CN" altLang="en-US" sz="2800" b="1" dirty="0">
              <a:solidFill>
                <a:srgbClr val="2E7FED"/>
              </a:solidFill>
              <a:cs typeface="+mn-ea"/>
              <a:sym typeface="+mn-lt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A85CF6D8-204E-4CA9-A7DB-1074B5340A7F}"/>
              </a:ext>
            </a:extLst>
          </p:cNvPr>
          <p:cNvGrpSpPr/>
          <p:nvPr/>
        </p:nvGrpSpPr>
        <p:grpSpPr>
          <a:xfrm>
            <a:off x="6711079" y="1510163"/>
            <a:ext cx="3837672" cy="3837673"/>
            <a:chOff x="7115266" y="1299207"/>
            <a:chExt cx="3142800" cy="3142800"/>
          </a:xfrm>
          <a:solidFill>
            <a:srgbClr val="2E7FED"/>
          </a:solidFill>
        </p:grpSpPr>
        <p:sp>
          <p:nvSpPr>
            <p:cNvPr id="66" name="Oval 18">
              <a:extLst>
                <a:ext uri="{FF2B5EF4-FFF2-40B4-BE49-F238E27FC236}">
                  <a16:creationId xmlns:a16="http://schemas.microsoft.com/office/drawing/2014/main" id="{F9CECAA2-C67C-47BC-9AB0-E3A40730FF37}"/>
                </a:ext>
              </a:extLst>
            </p:cNvPr>
            <p:cNvSpPr/>
            <p:nvPr/>
          </p:nvSpPr>
          <p:spPr>
            <a:xfrm>
              <a:off x="7115266" y="1299207"/>
              <a:ext cx="3142800" cy="3142800"/>
            </a:xfrm>
            <a:prstGeom prst="ellipse">
              <a:avLst/>
            </a:prstGeom>
            <a:grpFill/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7" name="TextBox 5">
              <a:extLst>
                <a:ext uri="{FF2B5EF4-FFF2-40B4-BE49-F238E27FC236}">
                  <a16:creationId xmlns:a16="http://schemas.microsoft.com/office/drawing/2014/main" id="{DD6A2835-7383-4F36-840E-6488B9ADE3C2}"/>
                </a:ext>
              </a:extLst>
            </p:cNvPr>
            <p:cNvSpPr txBox="1"/>
            <p:nvPr/>
          </p:nvSpPr>
          <p:spPr>
            <a:xfrm>
              <a:off x="7868051" y="3123928"/>
              <a:ext cx="1660924" cy="533923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3" name="TextBox 6">
              <a:extLst>
                <a:ext uri="{FF2B5EF4-FFF2-40B4-BE49-F238E27FC236}">
                  <a16:creationId xmlns:a16="http://schemas.microsoft.com/office/drawing/2014/main" id="{0B34CC27-B830-4A84-B3E6-0C3FC855DAF0}"/>
                </a:ext>
              </a:extLst>
            </p:cNvPr>
            <p:cNvSpPr txBox="1"/>
            <p:nvPr/>
          </p:nvSpPr>
          <p:spPr>
            <a:xfrm>
              <a:off x="8067735" y="2039519"/>
              <a:ext cx="1261556" cy="823989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cs typeface="+mn-ea"/>
                  <a:sym typeface="+mn-lt"/>
                </a:rPr>
                <a:t>86%</a:t>
              </a:r>
            </a:p>
          </p:txBody>
        </p:sp>
        <p:sp>
          <p:nvSpPr>
            <p:cNvPr id="74" name="TextBox 7">
              <a:extLst>
                <a:ext uri="{FF2B5EF4-FFF2-40B4-BE49-F238E27FC236}">
                  <a16:creationId xmlns:a16="http://schemas.microsoft.com/office/drawing/2014/main" id="{03B59D02-EDD4-4609-952C-EEEAA720A897}"/>
                </a:ext>
              </a:extLst>
            </p:cNvPr>
            <p:cNvSpPr txBox="1"/>
            <p:nvPr/>
          </p:nvSpPr>
          <p:spPr>
            <a:xfrm>
              <a:off x="8099351" y="2826600"/>
              <a:ext cx="1118466" cy="256460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ED8CDD70-CE98-4D25-A856-8BBA1454CF18}"/>
              </a:ext>
            </a:extLst>
          </p:cNvPr>
          <p:cNvGrpSpPr/>
          <p:nvPr/>
        </p:nvGrpSpPr>
        <p:grpSpPr>
          <a:xfrm>
            <a:off x="1740912" y="1439434"/>
            <a:ext cx="3061272" cy="3061272"/>
            <a:chOff x="909267" y="1241284"/>
            <a:chExt cx="2506980" cy="2506980"/>
          </a:xfrm>
          <a:solidFill>
            <a:srgbClr val="7F8EA0"/>
          </a:solidFill>
        </p:grpSpPr>
        <p:sp>
          <p:nvSpPr>
            <p:cNvPr id="76" name="Oval 16">
              <a:extLst>
                <a:ext uri="{FF2B5EF4-FFF2-40B4-BE49-F238E27FC236}">
                  <a16:creationId xmlns:a16="http://schemas.microsoft.com/office/drawing/2014/main" id="{BAD097DB-EE3B-45DF-B263-74B1DD0844B8}"/>
                </a:ext>
              </a:extLst>
            </p:cNvPr>
            <p:cNvSpPr/>
            <p:nvPr/>
          </p:nvSpPr>
          <p:spPr>
            <a:xfrm>
              <a:off x="909267" y="1241284"/>
              <a:ext cx="2506980" cy="2506980"/>
            </a:xfrm>
            <a:prstGeom prst="ellipse">
              <a:avLst/>
            </a:prstGeom>
            <a:grpFill/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7" name="TextBox 8">
              <a:extLst>
                <a:ext uri="{FF2B5EF4-FFF2-40B4-BE49-F238E27FC236}">
                  <a16:creationId xmlns:a16="http://schemas.microsoft.com/office/drawing/2014/main" id="{B0FC9DFD-7E94-43D2-A20C-AD1E6C7DD945}"/>
                </a:ext>
              </a:extLst>
            </p:cNvPr>
            <p:cNvSpPr txBox="1"/>
            <p:nvPr/>
          </p:nvSpPr>
          <p:spPr>
            <a:xfrm>
              <a:off x="1494547" y="2584159"/>
              <a:ext cx="1334504" cy="715398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8" name="TextBox 9">
              <a:extLst>
                <a:ext uri="{FF2B5EF4-FFF2-40B4-BE49-F238E27FC236}">
                  <a16:creationId xmlns:a16="http://schemas.microsoft.com/office/drawing/2014/main" id="{4C01136E-87EA-4B1B-8E7C-C0691AE7F260}"/>
                </a:ext>
              </a:extLst>
            </p:cNvPr>
            <p:cNvSpPr txBox="1"/>
            <p:nvPr/>
          </p:nvSpPr>
          <p:spPr>
            <a:xfrm>
              <a:off x="1543224" y="1490424"/>
              <a:ext cx="1261557" cy="823989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cs typeface="+mn-ea"/>
                  <a:sym typeface="+mn-lt"/>
                </a:rPr>
                <a:t>76%</a:t>
              </a:r>
            </a:p>
          </p:txBody>
        </p:sp>
        <p:sp>
          <p:nvSpPr>
            <p:cNvPr id="79" name="TextBox 10">
              <a:extLst>
                <a:ext uri="{FF2B5EF4-FFF2-40B4-BE49-F238E27FC236}">
                  <a16:creationId xmlns:a16="http://schemas.microsoft.com/office/drawing/2014/main" id="{D7B481EF-0AAC-47C7-A3EA-FEDE6A372700}"/>
                </a:ext>
              </a:extLst>
            </p:cNvPr>
            <p:cNvSpPr txBox="1"/>
            <p:nvPr/>
          </p:nvSpPr>
          <p:spPr>
            <a:xfrm>
              <a:off x="1608919" y="2283846"/>
              <a:ext cx="1118466" cy="256460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F08F471E-F596-4CD3-B1AD-0AC68EEF81E1}"/>
              </a:ext>
            </a:extLst>
          </p:cNvPr>
          <p:cNvGrpSpPr/>
          <p:nvPr/>
        </p:nvGrpSpPr>
        <p:grpSpPr>
          <a:xfrm>
            <a:off x="4201029" y="3129629"/>
            <a:ext cx="2484376" cy="2484376"/>
            <a:chOff x="2923938" y="2625442"/>
            <a:chExt cx="2034540" cy="2034540"/>
          </a:xfrm>
          <a:solidFill>
            <a:srgbClr val="13F7C5"/>
          </a:solidFill>
        </p:grpSpPr>
        <p:sp>
          <p:nvSpPr>
            <p:cNvPr id="81" name="Oval 14">
              <a:extLst>
                <a:ext uri="{FF2B5EF4-FFF2-40B4-BE49-F238E27FC236}">
                  <a16:creationId xmlns:a16="http://schemas.microsoft.com/office/drawing/2014/main" id="{34A244B3-56F8-4A4F-90CE-B11400506A19}"/>
                </a:ext>
              </a:extLst>
            </p:cNvPr>
            <p:cNvSpPr/>
            <p:nvPr/>
          </p:nvSpPr>
          <p:spPr>
            <a:xfrm>
              <a:off x="2923938" y="2625442"/>
              <a:ext cx="2034540" cy="2034540"/>
            </a:xfrm>
            <a:prstGeom prst="ellipse">
              <a:avLst/>
            </a:prstGeom>
            <a:grpFill/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2" name="TextBox 11">
              <a:extLst>
                <a:ext uri="{FF2B5EF4-FFF2-40B4-BE49-F238E27FC236}">
                  <a16:creationId xmlns:a16="http://schemas.microsoft.com/office/drawing/2014/main" id="{BCD785F5-0E11-4BE1-8470-2B552AB6EA10}"/>
                </a:ext>
              </a:extLst>
            </p:cNvPr>
            <p:cNvSpPr txBox="1"/>
            <p:nvPr/>
          </p:nvSpPr>
          <p:spPr>
            <a:xfrm>
              <a:off x="3331415" y="3792117"/>
              <a:ext cx="1252095" cy="596148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83" name="TextBox 12">
              <a:extLst>
                <a:ext uri="{FF2B5EF4-FFF2-40B4-BE49-F238E27FC236}">
                  <a16:creationId xmlns:a16="http://schemas.microsoft.com/office/drawing/2014/main" id="{1D8A9DA5-FBB1-4D82-AD42-F5913C92C3C6}"/>
                </a:ext>
              </a:extLst>
            </p:cNvPr>
            <p:cNvSpPr txBox="1"/>
            <p:nvPr/>
          </p:nvSpPr>
          <p:spPr>
            <a:xfrm>
              <a:off x="3531689" y="2940341"/>
              <a:ext cx="841474" cy="549309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cs typeface="+mn-ea"/>
                  <a:sym typeface="+mn-lt"/>
                </a:rPr>
                <a:t>53%</a:t>
              </a:r>
            </a:p>
          </p:txBody>
        </p:sp>
        <p:sp>
          <p:nvSpPr>
            <p:cNvPr id="84" name="TextBox 13">
              <a:extLst>
                <a:ext uri="{FF2B5EF4-FFF2-40B4-BE49-F238E27FC236}">
                  <a16:creationId xmlns:a16="http://schemas.microsoft.com/office/drawing/2014/main" id="{0E54963E-DD8B-4EAA-BA98-BD9060E59921}"/>
                </a:ext>
              </a:extLst>
            </p:cNvPr>
            <p:cNvSpPr txBox="1"/>
            <p:nvPr/>
          </p:nvSpPr>
          <p:spPr>
            <a:xfrm>
              <a:off x="3389373" y="3501194"/>
              <a:ext cx="1118466" cy="256460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D31F4DC6-3F37-4727-9E1F-9C1DA6E7B719}"/>
              </a:ext>
            </a:extLst>
          </p:cNvPr>
          <p:cNvGrpSpPr/>
          <p:nvPr/>
        </p:nvGrpSpPr>
        <p:grpSpPr>
          <a:xfrm>
            <a:off x="5201274" y="1329874"/>
            <a:ext cx="2031400" cy="2031400"/>
            <a:chOff x="3743074" y="1151562"/>
            <a:chExt cx="1663582" cy="1663582"/>
          </a:xfrm>
          <a:solidFill>
            <a:srgbClr val="03CAE8"/>
          </a:solidFill>
        </p:grpSpPr>
        <p:sp>
          <p:nvSpPr>
            <p:cNvPr id="86" name="Oval 17">
              <a:extLst>
                <a:ext uri="{FF2B5EF4-FFF2-40B4-BE49-F238E27FC236}">
                  <a16:creationId xmlns:a16="http://schemas.microsoft.com/office/drawing/2014/main" id="{8C699C4B-B4C7-4A8E-A57E-58A4A6248039}"/>
                </a:ext>
              </a:extLst>
            </p:cNvPr>
            <p:cNvSpPr/>
            <p:nvPr/>
          </p:nvSpPr>
          <p:spPr>
            <a:xfrm>
              <a:off x="3743074" y="1151562"/>
              <a:ext cx="1663582" cy="1663582"/>
            </a:xfrm>
            <a:prstGeom prst="ellipse">
              <a:avLst/>
            </a:prstGeom>
            <a:grpFill/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7" name="TextBox 14">
              <a:extLst>
                <a:ext uri="{FF2B5EF4-FFF2-40B4-BE49-F238E27FC236}">
                  <a16:creationId xmlns:a16="http://schemas.microsoft.com/office/drawing/2014/main" id="{DAE49534-F536-4EE3-BE65-5696E83A24A1}"/>
                </a:ext>
              </a:extLst>
            </p:cNvPr>
            <p:cNvSpPr txBox="1"/>
            <p:nvPr/>
          </p:nvSpPr>
          <p:spPr>
            <a:xfrm>
              <a:off x="3978933" y="2108662"/>
              <a:ext cx="1262607" cy="400442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88" name="TextBox 15">
              <a:extLst>
                <a:ext uri="{FF2B5EF4-FFF2-40B4-BE49-F238E27FC236}">
                  <a16:creationId xmlns:a16="http://schemas.microsoft.com/office/drawing/2014/main" id="{E9A425E5-2DC8-4ACD-A16F-EF359F378B28}"/>
                </a:ext>
              </a:extLst>
            </p:cNvPr>
            <p:cNvSpPr txBox="1"/>
            <p:nvPr/>
          </p:nvSpPr>
          <p:spPr>
            <a:xfrm>
              <a:off x="4164998" y="1314546"/>
              <a:ext cx="841474" cy="549309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cs typeface="+mn-ea"/>
                  <a:sym typeface="+mn-lt"/>
                </a:rPr>
                <a:t>38%</a:t>
              </a:r>
            </a:p>
          </p:txBody>
        </p:sp>
        <p:sp>
          <p:nvSpPr>
            <p:cNvPr id="89" name="TextBox 16">
              <a:extLst>
                <a:ext uri="{FF2B5EF4-FFF2-40B4-BE49-F238E27FC236}">
                  <a16:creationId xmlns:a16="http://schemas.microsoft.com/office/drawing/2014/main" id="{4F364691-E9D7-4FFA-B787-B747E3876125}"/>
                </a:ext>
              </a:extLst>
            </p:cNvPr>
            <p:cNvSpPr txBox="1"/>
            <p:nvPr/>
          </p:nvSpPr>
          <p:spPr>
            <a:xfrm>
              <a:off x="4028845" y="1815987"/>
              <a:ext cx="1118465" cy="256460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93564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MH_Entry_1">
            <a:extLst>
              <a:ext uri="{FF2B5EF4-FFF2-40B4-BE49-F238E27FC236}">
                <a16:creationId xmlns:a16="http://schemas.microsoft.com/office/drawing/2014/main" id="{B1D00696-4EA9-41F8-BE66-E871D0EB2E0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98815" y="154085"/>
            <a:ext cx="1756319" cy="43088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努力方向</a:t>
            </a:r>
          </a:p>
        </p:txBody>
      </p:sp>
      <p:sp>
        <p:nvSpPr>
          <p:cNvPr id="38" name="MH_Number_1">
            <a:extLst>
              <a:ext uri="{FF2B5EF4-FFF2-40B4-BE49-F238E27FC236}">
                <a16:creationId xmlns:a16="http://schemas.microsoft.com/office/drawing/2014/main" id="{36026C68-CBE1-4DBE-8B39-41070541ACC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81339" y="120448"/>
            <a:ext cx="498162" cy="498162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2E7FED"/>
                </a:solidFill>
                <a:cs typeface="+mn-ea"/>
                <a:sym typeface="+mn-lt"/>
              </a:rPr>
              <a:t>3</a:t>
            </a:r>
            <a:endParaRPr lang="zh-CN" altLang="en-US" sz="2800" b="1" dirty="0">
              <a:solidFill>
                <a:srgbClr val="2E7FED"/>
              </a:solidFill>
              <a:cs typeface="+mn-ea"/>
              <a:sym typeface="+mn-lt"/>
            </a:endParaRPr>
          </a:p>
        </p:txBody>
      </p:sp>
      <p:sp>
        <p:nvSpPr>
          <p:cNvPr id="25" name="Freeform 506">
            <a:extLst>
              <a:ext uri="{FF2B5EF4-FFF2-40B4-BE49-F238E27FC236}">
                <a16:creationId xmlns:a16="http://schemas.microsoft.com/office/drawing/2014/main" id="{51859EAA-E8E2-452C-BDA1-E8180D01CD28}"/>
              </a:ext>
            </a:extLst>
          </p:cNvPr>
          <p:cNvSpPr>
            <a:spLocks/>
          </p:cNvSpPr>
          <p:nvPr/>
        </p:nvSpPr>
        <p:spPr bwMode="auto">
          <a:xfrm>
            <a:off x="4911678" y="5031801"/>
            <a:ext cx="91562" cy="92920"/>
          </a:xfrm>
          <a:custGeom>
            <a:avLst/>
            <a:gdLst>
              <a:gd name="T0" fmla="*/ 1 w 57"/>
              <a:gd name="T1" fmla="*/ 1 h 58"/>
              <a:gd name="T2" fmla="*/ 57 w 57"/>
              <a:gd name="T3" fmla="*/ 0 h 58"/>
              <a:gd name="T4" fmla="*/ 52 w 57"/>
              <a:gd name="T5" fmla="*/ 48 h 58"/>
              <a:gd name="T6" fmla="*/ 26 w 57"/>
              <a:gd name="T7" fmla="*/ 58 h 58"/>
              <a:gd name="T8" fmla="*/ 0 w 57"/>
              <a:gd name="T9" fmla="*/ 45 h 58"/>
              <a:gd name="T10" fmla="*/ 1 w 57"/>
              <a:gd name="T11" fmla="*/ 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" h="58">
                <a:moveTo>
                  <a:pt x="1" y="1"/>
                </a:moveTo>
                <a:cubicBezTo>
                  <a:pt x="1" y="1"/>
                  <a:pt x="22" y="12"/>
                  <a:pt x="57" y="0"/>
                </a:cubicBezTo>
                <a:cubicBezTo>
                  <a:pt x="52" y="48"/>
                  <a:pt x="52" y="48"/>
                  <a:pt x="52" y="48"/>
                </a:cubicBezTo>
                <a:cubicBezTo>
                  <a:pt x="26" y="58"/>
                  <a:pt x="26" y="58"/>
                  <a:pt x="26" y="58"/>
                </a:cubicBezTo>
                <a:cubicBezTo>
                  <a:pt x="0" y="45"/>
                  <a:pt x="0" y="45"/>
                  <a:pt x="0" y="45"/>
                </a:cubicBezTo>
                <a:lnTo>
                  <a:pt x="1" y="1"/>
                </a:lnTo>
                <a:close/>
              </a:path>
            </a:pathLst>
          </a:custGeom>
          <a:solidFill>
            <a:srgbClr val="13F7C5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26" name="Freeform 507">
            <a:extLst>
              <a:ext uri="{FF2B5EF4-FFF2-40B4-BE49-F238E27FC236}">
                <a16:creationId xmlns:a16="http://schemas.microsoft.com/office/drawing/2014/main" id="{2AB41966-16C5-4B22-BCE0-439CF52CBCEE}"/>
              </a:ext>
            </a:extLst>
          </p:cNvPr>
          <p:cNvSpPr>
            <a:spLocks/>
          </p:cNvSpPr>
          <p:nvPr/>
        </p:nvSpPr>
        <p:spPr bwMode="auto">
          <a:xfrm>
            <a:off x="4944912" y="4966012"/>
            <a:ext cx="25773" cy="117336"/>
          </a:xfrm>
          <a:custGeom>
            <a:avLst/>
            <a:gdLst>
              <a:gd name="T0" fmla="*/ 16 w 16"/>
              <a:gd name="T1" fmla="*/ 65 h 73"/>
              <a:gd name="T2" fmla="*/ 8 w 16"/>
              <a:gd name="T3" fmla="*/ 73 h 73"/>
              <a:gd name="T4" fmla="*/ 8 w 16"/>
              <a:gd name="T5" fmla="*/ 73 h 73"/>
              <a:gd name="T6" fmla="*/ 1 w 16"/>
              <a:gd name="T7" fmla="*/ 65 h 73"/>
              <a:gd name="T8" fmla="*/ 0 w 16"/>
              <a:gd name="T9" fmla="*/ 8 h 73"/>
              <a:gd name="T10" fmla="*/ 7 w 16"/>
              <a:gd name="T11" fmla="*/ 0 h 73"/>
              <a:gd name="T12" fmla="*/ 7 w 16"/>
              <a:gd name="T13" fmla="*/ 0 h 73"/>
              <a:gd name="T14" fmla="*/ 15 w 16"/>
              <a:gd name="T15" fmla="*/ 8 h 73"/>
              <a:gd name="T16" fmla="*/ 16 w 16"/>
              <a:gd name="T17" fmla="*/ 65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73">
                <a:moveTo>
                  <a:pt x="16" y="65"/>
                </a:moveTo>
                <a:cubicBezTo>
                  <a:pt x="16" y="69"/>
                  <a:pt x="12" y="73"/>
                  <a:pt x="8" y="73"/>
                </a:cubicBezTo>
                <a:cubicBezTo>
                  <a:pt x="8" y="73"/>
                  <a:pt x="8" y="73"/>
                  <a:pt x="8" y="73"/>
                </a:cubicBezTo>
                <a:cubicBezTo>
                  <a:pt x="4" y="73"/>
                  <a:pt x="1" y="69"/>
                  <a:pt x="1" y="65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1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11" y="0"/>
                  <a:pt x="15" y="4"/>
                  <a:pt x="15" y="8"/>
                </a:cubicBezTo>
                <a:lnTo>
                  <a:pt x="16" y="65"/>
                </a:lnTo>
                <a:close/>
              </a:path>
            </a:pathLst>
          </a:custGeom>
          <a:solidFill>
            <a:srgbClr val="13F7C5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27" name="Freeform 508">
            <a:extLst>
              <a:ext uri="{FF2B5EF4-FFF2-40B4-BE49-F238E27FC236}">
                <a16:creationId xmlns:a16="http://schemas.microsoft.com/office/drawing/2014/main" id="{188EC90F-E1F4-4BC4-B988-C0059EDE32FD}"/>
              </a:ext>
            </a:extLst>
          </p:cNvPr>
          <p:cNvSpPr>
            <a:spLocks/>
          </p:cNvSpPr>
          <p:nvPr/>
        </p:nvSpPr>
        <p:spPr bwMode="auto">
          <a:xfrm>
            <a:off x="4906931" y="4866310"/>
            <a:ext cx="94276" cy="131579"/>
          </a:xfrm>
          <a:custGeom>
            <a:avLst/>
            <a:gdLst>
              <a:gd name="T0" fmla="*/ 75 w 139"/>
              <a:gd name="T1" fmla="*/ 194 h 194"/>
              <a:gd name="T2" fmla="*/ 0 w 139"/>
              <a:gd name="T3" fmla="*/ 12 h 194"/>
              <a:gd name="T4" fmla="*/ 14 w 139"/>
              <a:gd name="T5" fmla="*/ 7 h 194"/>
              <a:gd name="T6" fmla="*/ 73 w 139"/>
              <a:gd name="T7" fmla="*/ 147 h 194"/>
              <a:gd name="T8" fmla="*/ 123 w 139"/>
              <a:gd name="T9" fmla="*/ 0 h 194"/>
              <a:gd name="T10" fmla="*/ 139 w 139"/>
              <a:gd name="T11" fmla="*/ 5 h 194"/>
              <a:gd name="T12" fmla="*/ 75 w 139"/>
              <a:gd name="T13" fmla="*/ 19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194">
                <a:moveTo>
                  <a:pt x="75" y="194"/>
                </a:moveTo>
                <a:lnTo>
                  <a:pt x="0" y="12"/>
                </a:lnTo>
                <a:lnTo>
                  <a:pt x="14" y="7"/>
                </a:lnTo>
                <a:lnTo>
                  <a:pt x="73" y="147"/>
                </a:lnTo>
                <a:lnTo>
                  <a:pt x="123" y="0"/>
                </a:lnTo>
                <a:lnTo>
                  <a:pt x="139" y="5"/>
                </a:lnTo>
                <a:lnTo>
                  <a:pt x="75" y="194"/>
                </a:lnTo>
                <a:close/>
              </a:path>
            </a:pathLst>
          </a:custGeom>
          <a:solidFill>
            <a:srgbClr val="13F7C5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28" name="Freeform 509">
            <a:extLst>
              <a:ext uri="{FF2B5EF4-FFF2-40B4-BE49-F238E27FC236}">
                <a16:creationId xmlns:a16="http://schemas.microsoft.com/office/drawing/2014/main" id="{EF2A7F2E-FAAE-4A0F-B727-5EEEF29975AC}"/>
              </a:ext>
            </a:extLst>
          </p:cNvPr>
          <p:cNvSpPr>
            <a:spLocks/>
          </p:cNvSpPr>
          <p:nvPr/>
        </p:nvSpPr>
        <p:spPr bwMode="auto">
          <a:xfrm>
            <a:off x="4911678" y="4850711"/>
            <a:ext cx="84781" cy="28486"/>
          </a:xfrm>
          <a:custGeom>
            <a:avLst/>
            <a:gdLst>
              <a:gd name="T0" fmla="*/ 0 w 53"/>
              <a:gd name="T1" fmla="*/ 15 h 18"/>
              <a:gd name="T2" fmla="*/ 6 w 53"/>
              <a:gd name="T3" fmla="*/ 9 h 18"/>
              <a:gd name="T4" fmla="*/ 7 w 53"/>
              <a:gd name="T5" fmla="*/ 17 h 18"/>
              <a:gd name="T6" fmla="*/ 9 w 53"/>
              <a:gd name="T7" fmla="*/ 9 h 18"/>
              <a:gd name="T8" fmla="*/ 17 w 53"/>
              <a:gd name="T9" fmla="*/ 14 h 18"/>
              <a:gd name="T10" fmla="*/ 13 w 53"/>
              <a:gd name="T11" fmla="*/ 15 h 18"/>
              <a:gd name="T12" fmla="*/ 16 w 53"/>
              <a:gd name="T13" fmla="*/ 9 h 18"/>
              <a:gd name="T14" fmla="*/ 24 w 53"/>
              <a:gd name="T15" fmla="*/ 7 h 18"/>
              <a:gd name="T16" fmla="*/ 24 w 53"/>
              <a:gd name="T17" fmla="*/ 15 h 18"/>
              <a:gd name="T18" fmla="*/ 21 w 53"/>
              <a:gd name="T19" fmla="*/ 11 h 18"/>
              <a:gd name="T20" fmla="*/ 36 w 53"/>
              <a:gd name="T21" fmla="*/ 12 h 18"/>
              <a:gd name="T22" fmla="*/ 30 w 53"/>
              <a:gd name="T23" fmla="*/ 14 h 18"/>
              <a:gd name="T24" fmla="*/ 36 w 53"/>
              <a:gd name="T25" fmla="*/ 6 h 18"/>
              <a:gd name="T26" fmla="*/ 40 w 53"/>
              <a:gd name="T27" fmla="*/ 16 h 18"/>
              <a:gd name="T28" fmla="*/ 41 w 53"/>
              <a:gd name="T29" fmla="*/ 9 h 18"/>
              <a:gd name="T30" fmla="*/ 51 w 53"/>
              <a:gd name="T31" fmla="*/ 8 h 18"/>
              <a:gd name="T32" fmla="*/ 50 w 53"/>
              <a:gd name="T33" fmla="*/ 16 h 18"/>
              <a:gd name="T34" fmla="*/ 48 w 53"/>
              <a:gd name="T35" fmla="*/ 1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3" h="18">
                <a:moveTo>
                  <a:pt x="0" y="15"/>
                </a:moveTo>
                <a:cubicBezTo>
                  <a:pt x="0" y="12"/>
                  <a:pt x="2" y="7"/>
                  <a:pt x="6" y="9"/>
                </a:cubicBezTo>
                <a:cubicBezTo>
                  <a:pt x="8" y="10"/>
                  <a:pt x="11" y="16"/>
                  <a:pt x="7" y="17"/>
                </a:cubicBezTo>
                <a:cubicBezTo>
                  <a:pt x="4" y="17"/>
                  <a:pt x="8" y="9"/>
                  <a:pt x="9" y="9"/>
                </a:cubicBezTo>
                <a:cubicBezTo>
                  <a:pt x="13" y="7"/>
                  <a:pt x="18" y="10"/>
                  <a:pt x="17" y="14"/>
                </a:cubicBezTo>
                <a:cubicBezTo>
                  <a:pt x="16" y="16"/>
                  <a:pt x="14" y="17"/>
                  <a:pt x="13" y="15"/>
                </a:cubicBezTo>
                <a:cubicBezTo>
                  <a:pt x="12" y="13"/>
                  <a:pt x="15" y="10"/>
                  <a:pt x="16" y="9"/>
                </a:cubicBezTo>
                <a:cubicBezTo>
                  <a:pt x="18" y="7"/>
                  <a:pt x="20" y="5"/>
                  <a:pt x="24" y="7"/>
                </a:cubicBezTo>
                <a:cubicBezTo>
                  <a:pt x="26" y="9"/>
                  <a:pt x="27" y="14"/>
                  <a:pt x="24" y="15"/>
                </a:cubicBezTo>
                <a:cubicBezTo>
                  <a:pt x="22" y="16"/>
                  <a:pt x="19" y="13"/>
                  <a:pt x="21" y="11"/>
                </a:cubicBezTo>
                <a:cubicBezTo>
                  <a:pt x="23" y="6"/>
                  <a:pt x="37" y="5"/>
                  <a:pt x="36" y="12"/>
                </a:cubicBezTo>
                <a:cubicBezTo>
                  <a:pt x="36" y="16"/>
                  <a:pt x="32" y="18"/>
                  <a:pt x="30" y="14"/>
                </a:cubicBezTo>
                <a:cubicBezTo>
                  <a:pt x="29" y="11"/>
                  <a:pt x="34" y="7"/>
                  <a:pt x="36" y="6"/>
                </a:cubicBezTo>
                <a:cubicBezTo>
                  <a:pt x="46" y="0"/>
                  <a:pt x="45" y="18"/>
                  <a:pt x="40" y="16"/>
                </a:cubicBezTo>
                <a:cubicBezTo>
                  <a:pt x="35" y="15"/>
                  <a:pt x="38" y="10"/>
                  <a:pt x="41" y="9"/>
                </a:cubicBezTo>
                <a:cubicBezTo>
                  <a:pt x="43" y="8"/>
                  <a:pt x="49" y="7"/>
                  <a:pt x="51" y="8"/>
                </a:cubicBezTo>
                <a:cubicBezTo>
                  <a:pt x="53" y="9"/>
                  <a:pt x="53" y="15"/>
                  <a:pt x="50" y="16"/>
                </a:cubicBezTo>
                <a:cubicBezTo>
                  <a:pt x="46" y="18"/>
                  <a:pt x="44" y="13"/>
                  <a:pt x="48" y="10"/>
                </a:cubicBezTo>
              </a:path>
            </a:pathLst>
          </a:custGeom>
          <a:solidFill>
            <a:srgbClr val="76717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91DCDCB-C4FF-42B7-913D-3986EFACF463}"/>
              </a:ext>
            </a:extLst>
          </p:cNvPr>
          <p:cNvGrpSpPr/>
          <p:nvPr/>
        </p:nvGrpSpPr>
        <p:grpSpPr>
          <a:xfrm>
            <a:off x="4714310" y="4662837"/>
            <a:ext cx="489012" cy="474771"/>
            <a:chOff x="4714310" y="4662837"/>
            <a:chExt cx="489012" cy="474771"/>
          </a:xfrm>
          <a:solidFill>
            <a:srgbClr val="13F7C5"/>
          </a:solidFill>
        </p:grpSpPr>
        <p:sp>
          <p:nvSpPr>
            <p:cNvPr id="24" name="Freeform 505">
              <a:extLst>
                <a:ext uri="{FF2B5EF4-FFF2-40B4-BE49-F238E27FC236}">
                  <a16:creationId xmlns:a16="http://schemas.microsoft.com/office/drawing/2014/main" id="{44CB1B99-F61B-4053-A757-D2A5694000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39107" y="4767287"/>
              <a:ext cx="237385" cy="370321"/>
            </a:xfrm>
            <a:custGeom>
              <a:avLst/>
              <a:gdLst>
                <a:gd name="T0" fmla="*/ 72 w 148"/>
                <a:gd name="T1" fmla="*/ 231 h 231"/>
                <a:gd name="T2" fmla="*/ 43 w 148"/>
                <a:gd name="T3" fmla="*/ 226 h 231"/>
                <a:gd name="T4" fmla="*/ 36 w 148"/>
                <a:gd name="T5" fmla="*/ 207 h 231"/>
                <a:gd name="T6" fmla="*/ 31 w 148"/>
                <a:gd name="T7" fmla="*/ 158 h 231"/>
                <a:gd name="T8" fmla="*/ 23 w 148"/>
                <a:gd name="T9" fmla="*/ 135 h 231"/>
                <a:gd name="T10" fmla="*/ 10 w 148"/>
                <a:gd name="T11" fmla="*/ 112 h 231"/>
                <a:gd name="T12" fmla="*/ 2 w 148"/>
                <a:gd name="T13" fmla="*/ 63 h 231"/>
                <a:gd name="T14" fmla="*/ 73 w 148"/>
                <a:gd name="T15" fmla="*/ 0 h 231"/>
                <a:gd name="T16" fmla="*/ 74 w 148"/>
                <a:gd name="T17" fmla="*/ 0 h 231"/>
                <a:gd name="T18" fmla="*/ 146 w 148"/>
                <a:gd name="T19" fmla="*/ 63 h 231"/>
                <a:gd name="T20" fmla="*/ 138 w 148"/>
                <a:gd name="T21" fmla="*/ 112 h 231"/>
                <a:gd name="T22" fmla="*/ 125 w 148"/>
                <a:gd name="T23" fmla="*/ 135 h 231"/>
                <a:gd name="T24" fmla="*/ 116 w 148"/>
                <a:gd name="T25" fmla="*/ 158 h 231"/>
                <a:gd name="T26" fmla="*/ 111 w 148"/>
                <a:gd name="T27" fmla="*/ 207 h 231"/>
                <a:gd name="T28" fmla="*/ 104 w 148"/>
                <a:gd name="T29" fmla="*/ 226 h 231"/>
                <a:gd name="T30" fmla="*/ 72 w 148"/>
                <a:gd name="T31" fmla="*/ 231 h 231"/>
                <a:gd name="T32" fmla="*/ 72 w 148"/>
                <a:gd name="T33" fmla="*/ 214 h 231"/>
                <a:gd name="T34" fmla="*/ 96 w 148"/>
                <a:gd name="T35" fmla="*/ 170 h 231"/>
                <a:gd name="T36" fmla="*/ 98 w 148"/>
                <a:gd name="T37" fmla="*/ 165 h 231"/>
                <a:gd name="T38" fmla="*/ 99 w 148"/>
                <a:gd name="T39" fmla="*/ 157 h 231"/>
                <a:gd name="T40" fmla="*/ 102 w 148"/>
                <a:gd name="T41" fmla="*/ 146 h 231"/>
                <a:gd name="T42" fmla="*/ 130 w 148"/>
                <a:gd name="T43" fmla="*/ 66 h 231"/>
                <a:gd name="T44" fmla="*/ 119 w 148"/>
                <a:gd name="T45" fmla="*/ 41 h 231"/>
                <a:gd name="T46" fmla="*/ 74 w 148"/>
                <a:gd name="T47" fmla="*/ 17 h 231"/>
                <a:gd name="T48" fmla="*/ 74 w 148"/>
                <a:gd name="T49" fmla="*/ 17 h 231"/>
                <a:gd name="T50" fmla="*/ 29 w 148"/>
                <a:gd name="T51" fmla="*/ 41 h 231"/>
                <a:gd name="T52" fmla="*/ 18 w 148"/>
                <a:gd name="T53" fmla="*/ 66 h 231"/>
                <a:gd name="T54" fmla="*/ 25 w 148"/>
                <a:gd name="T55" fmla="*/ 105 h 231"/>
                <a:gd name="T56" fmla="*/ 46 w 148"/>
                <a:gd name="T57" fmla="*/ 146 h 231"/>
                <a:gd name="T58" fmla="*/ 48 w 148"/>
                <a:gd name="T59" fmla="*/ 157 h 231"/>
                <a:gd name="T60" fmla="*/ 50 w 148"/>
                <a:gd name="T61" fmla="*/ 165 h 231"/>
                <a:gd name="T62" fmla="*/ 52 w 148"/>
                <a:gd name="T63" fmla="*/ 17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231">
                  <a:moveTo>
                    <a:pt x="72" y="231"/>
                  </a:moveTo>
                  <a:cubicBezTo>
                    <a:pt x="72" y="231"/>
                    <a:pt x="72" y="231"/>
                    <a:pt x="72" y="231"/>
                  </a:cubicBezTo>
                  <a:cubicBezTo>
                    <a:pt x="59" y="231"/>
                    <a:pt x="50" y="228"/>
                    <a:pt x="46" y="226"/>
                  </a:cubicBezTo>
                  <a:cubicBezTo>
                    <a:pt x="43" y="226"/>
                    <a:pt x="43" y="226"/>
                    <a:pt x="43" y="226"/>
                  </a:cubicBezTo>
                  <a:cubicBezTo>
                    <a:pt x="42" y="224"/>
                    <a:pt x="42" y="224"/>
                    <a:pt x="42" y="224"/>
                  </a:cubicBezTo>
                  <a:cubicBezTo>
                    <a:pt x="39" y="220"/>
                    <a:pt x="37" y="214"/>
                    <a:pt x="36" y="207"/>
                  </a:cubicBezTo>
                  <a:cubicBezTo>
                    <a:pt x="35" y="198"/>
                    <a:pt x="34" y="186"/>
                    <a:pt x="35" y="172"/>
                  </a:cubicBezTo>
                  <a:cubicBezTo>
                    <a:pt x="33" y="169"/>
                    <a:pt x="31" y="164"/>
                    <a:pt x="31" y="158"/>
                  </a:cubicBezTo>
                  <a:cubicBezTo>
                    <a:pt x="31" y="153"/>
                    <a:pt x="29" y="142"/>
                    <a:pt x="23" y="135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2" y="134"/>
                    <a:pt x="16" y="125"/>
                    <a:pt x="10" y="112"/>
                  </a:cubicBezTo>
                  <a:cubicBezTo>
                    <a:pt x="6" y="104"/>
                    <a:pt x="4" y="96"/>
                    <a:pt x="2" y="89"/>
                  </a:cubicBezTo>
                  <a:cubicBezTo>
                    <a:pt x="0" y="79"/>
                    <a:pt x="0" y="71"/>
                    <a:pt x="2" y="63"/>
                  </a:cubicBezTo>
                  <a:cubicBezTo>
                    <a:pt x="2" y="61"/>
                    <a:pt x="5" y="47"/>
                    <a:pt x="14" y="32"/>
                  </a:cubicBezTo>
                  <a:cubicBezTo>
                    <a:pt x="24" y="17"/>
                    <a:pt x="41" y="0"/>
                    <a:pt x="7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107" y="0"/>
                    <a:pt x="124" y="18"/>
                    <a:pt x="134" y="32"/>
                  </a:cubicBezTo>
                  <a:cubicBezTo>
                    <a:pt x="143" y="47"/>
                    <a:pt x="146" y="61"/>
                    <a:pt x="146" y="63"/>
                  </a:cubicBezTo>
                  <a:cubicBezTo>
                    <a:pt x="148" y="71"/>
                    <a:pt x="147" y="80"/>
                    <a:pt x="145" y="89"/>
                  </a:cubicBezTo>
                  <a:cubicBezTo>
                    <a:pt x="144" y="96"/>
                    <a:pt x="141" y="104"/>
                    <a:pt x="138" y="112"/>
                  </a:cubicBezTo>
                  <a:cubicBezTo>
                    <a:pt x="132" y="125"/>
                    <a:pt x="125" y="135"/>
                    <a:pt x="12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19" y="142"/>
                    <a:pt x="117" y="153"/>
                    <a:pt x="116" y="158"/>
                  </a:cubicBezTo>
                  <a:cubicBezTo>
                    <a:pt x="117" y="164"/>
                    <a:pt x="114" y="169"/>
                    <a:pt x="113" y="172"/>
                  </a:cubicBezTo>
                  <a:cubicBezTo>
                    <a:pt x="113" y="186"/>
                    <a:pt x="113" y="198"/>
                    <a:pt x="111" y="207"/>
                  </a:cubicBezTo>
                  <a:cubicBezTo>
                    <a:pt x="110" y="214"/>
                    <a:pt x="108" y="220"/>
                    <a:pt x="106" y="223"/>
                  </a:cubicBezTo>
                  <a:cubicBezTo>
                    <a:pt x="104" y="226"/>
                    <a:pt x="104" y="226"/>
                    <a:pt x="104" y="226"/>
                  </a:cubicBezTo>
                  <a:cubicBezTo>
                    <a:pt x="101" y="227"/>
                    <a:pt x="101" y="227"/>
                    <a:pt x="101" y="227"/>
                  </a:cubicBezTo>
                  <a:cubicBezTo>
                    <a:pt x="91" y="230"/>
                    <a:pt x="81" y="231"/>
                    <a:pt x="72" y="231"/>
                  </a:cubicBezTo>
                  <a:close/>
                  <a:moveTo>
                    <a:pt x="55" y="212"/>
                  </a:moveTo>
                  <a:cubicBezTo>
                    <a:pt x="58" y="213"/>
                    <a:pt x="64" y="214"/>
                    <a:pt x="72" y="214"/>
                  </a:cubicBezTo>
                  <a:cubicBezTo>
                    <a:pt x="79" y="214"/>
                    <a:pt x="86" y="213"/>
                    <a:pt x="93" y="211"/>
                  </a:cubicBezTo>
                  <a:cubicBezTo>
                    <a:pt x="95" y="207"/>
                    <a:pt x="97" y="196"/>
                    <a:pt x="96" y="170"/>
                  </a:cubicBezTo>
                  <a:cubicBezTo>
                    <a:pt x="95" y="167"/>
                    <a:pt x="95" y="167"/>
                    <a:pt x="95" y="167"/>
                  </a:cubicBezTo>
                  <a:cubicBezTo>
                    <a:pt x="98" y="165"/>
                    <a:pt x="98" y="165"/>
                    <a:pt x="98" y="165"/>
                  </a:cubicBezTo>
                  <a:cubicBezTo>
                    <a:pt x="98" y="164"/>
                    <a:pt x="100" y="161"/>
                    <a:pt x="100" y="158"/>
                  </a:cubicBezTo>
                  <a:cubicBezTo>
                    <a:pt x="99" y="157"/>
                    <a:pt x="99" y="157"/>
                    <a:pt x="99" y="157"/>
                  </a:cubicBezTo>
                  <a:cubicBezTo>
                    <a:pt x="100" y="157"/>
                    <a:pt x="100" y="157"/>
                    <a:pt x="100" y="157"/>
                  </a:cubicBezTo>
                  <a:cubicBezTo>
                    <a:pt x="100" y="156"/>
                    <a:pt x="100" y="152"/>
                    <a:pt x="102" y="146"/>
                  </a:cubicBezTo>
                  <a:cubicBezTo>
                    <a:pt x="104" y="137"/>
                    <a:pt x="107" y="130"/>
                    <a:pt x="111" y="125"/>
                  </a:cubicBezTo>
                  <a:cubicBezTo>
                    <a:pt x="113" y="122"/>
                    <a:pt x="134" y="91"/>
                    <a:pt x="130" y="66"/>
                  </a:cubicBezTo>
                  <a:cubicBezTo>
                    <a:pt x="130" y="66"/>
                    <a:pt x="130" y="66"/>
                    <a:pt x="130" y="66"/>
                  </a:cubicBezTo>
                  <a:cubicBezTo>
                    <a:pt x="129" y="65"/>
                    <a:pt x="127" y="53"/>
                    <a:pt x="119" y="41"/>
                  </a:cubicBezTo>
                  <a:cubicBezTo>
                    <a:pt x="109" y="25"/>
                    <a:pt x="9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3" y="17"/>
                  </a:cubicBezTo>
                  <a:cubicBezTo>
                    <a:pt x="54" y="17"/>
                    <a:pt x="39" y="25"/>
                    <a:pt x="29" y="41"/>
                  </a:cubicBezTo>
                  <a:cubicBezTo>
                    <a:pt x="21" y="53"/>
                    <a:pt x="18" y="65"/>
                    <a:pt x="18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6" y="79"/>
                    <a:pt x="21" y="94"/>
                    <a:pt x="25" y="105"/>
                  </a:cubicBezTo>
                  <a:cubicBezTo>
                    <a:pt x="30" y="116"/>
                    <a:pt x="35" y="124"/>
                    <a:pt x="36" y="125"/>
                  </a:cubicBezTo>
                  <a:cubicBezTo>
                    <a:pt x="41" y="130"/>
                    <a:pt x="44" y="137"/>
                    <a:pt x="46" y="146"/>
                  </a:cubicBezTo>
                  <a:cubicBezTo>
                    <a:pt x="48" y="152"/>
                    <a:pt x="48" y="156"/>
                    <a:pt x="48" y="157"/>
                  </a:cubicBezTo>
                  <a:cubicBezTo>
                    <a:pt x="48" y="157"/>
                    <a:pt x="48" y="157"/>
                    <a:pt x="48" y="157"/>
                  </a:cubicBezTo>
                  <a:cubicBezTo>
                    <a:pt x="48" y="158"/>
                    <a:pt x="48" y="158"/>
                    <a:pt x="48" y="158"/>
                  </a:cubicBezTo>
                  <a:cubicBezTo>
                    <a:pt x="48" y="162"/>
                    <a:pt x="50" y="165"/>
                    <a:pt x="50" y="165"/>
                  </a:cubicBezTo>
                  <a:cubicBezTo>
                    <a:pt x="52" y="167"/>
                    <a:pt x="52" y="167"/>
                    <a:pt x="52" y="167"/>
                  </a:cubicBezTo>
                  <a:cubicBezTo>
                    <a:pt x="52" y="170"/>
                    <a:pt x="52" y="170"/>
                    <a:pt x="52" y="170"/>
                  </a:cubicBezTo>
                  <a:cubicBezTo>
                    <a:pt x="51" y="197"/>
                    <a:pt x="53" y="208"/>
                    <a:pt x="55" y="2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29" name="Freeform 510">
              <a:extLst>
                <a:ext uri="{FF2B5EF4-FFF2-40B4-BE49-F238E27FC236}">
                  <a16:creationId xmlns:a16="http://schemas.microsoft.com/office/drawing/2014/main" id="{41E5F298-8FD8-4E20-99A6-7948DCC3AA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3490" y="4987038"/>
              <a:ext cx="77998" cy="78676"/>
            </a:xfrm>
            <a:custGeom>
              <a:avLst/>
              <a:gdLst>
                <a:gd name="T0" fmla="*/ 40 w 49"/>
                <a:gd name="T1" fmla="*/ 2 h 49"/>
                <a:gd name="T2" fmla="*/ 47 w 49"/>
                <a:gd name="T3" fmla="*/ 2 h 49"/>
                <a:gd name="T4" fmla="*/ 47 w 49"/>
                <a:gd name="T5" fmla="*/ 2 h 49"/>
                <a:gd name="T6" fmla="*/ 47 w 49"/>
                <a:gd name="T7" fmla="*/ 8 h 49"/>
                <a:gd name="T8" fmla="*/ 9 w 49"/>
                <a:gd name="T9" fmla="*/ 47 h 49"/>
                <a:gd name="T10" fmla="*/ 2 w 49"/>
                <a:gd name="T11" fmla="*/ 47 h 49"/>
                <a:gd name="T12" fmla="*/ 2 w 49"/>
                <a:gd name="T13" fmla="*/ 47 h 49"/>
                <a:gd name="T14" fmla="*/ 2 w 49"/>
                <a:gd name="T15" fmla="*/ 40 h 49"/>
                <a:gd name="T16" fmla="*/ 40 w 49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9">
                  <a:moveTo>
                    <a:pt x="40" y="2"/>
                  </a:moveTo>
                  <a:cubicBezTo>
                    <a:pt x="42" y="0"/>
                    <a:pt x="45" y="0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9" y="3"/>
                    <a:pt x="49" y="6"/>
                    <a:pt x="47" y="8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7" y="49"/>
                    <a:pt x="4" y="49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5"/>
                    <a:pt x="0" y="42"/>
                    <a:pt x="2" y="40"/>
                  </a:cubicBezTo>
                  <a:lnTo>
                    <a:pt x="4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30" name="Freeform 511">
              <a:extLst>
                <a:ext uri="{FF2B5EF4-FFF2-40B4-BE49-F238E27FC236}">
                  <a16:creationId xmlns:a16="http://schemas.microsoft.com/office/drawing/2014/main" id="{8FA86803-28F6-4336-95D9-679395BBD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6144" y="4709636"/>
              <a:ext cx="78676" cy="78676"/>
            </a:xfrm>
            <a:custGeom>
              <a:avLst/>
              <a:gdLst>
                <a:gd name="T0" fmla="*/ 40 w 49"/>
                <a:gd name="T1" fmla="*/ 2 h 49"/>
                <a:gd name="T2" fmla="*/ 47 w 49"/>
                <a:gd name="T3" fmla="*/ 2 h 49"/>
                <a:gd name="T4" fmla="*/ 47 w 49"/>
                <a:gd name="T5" fmla="*/ 2 h 49"/>
                <a:gd name="T6" fmla="*/ 47 w 49"/>
                <a:gd name="T7" fmla="*/ 9 h 49"/>
                <a:gd name="T8" fmla="*/ 9 w 49"/>
                <a:gd name="T9" fmla="*/ 47 h 49"/>
                <a:gd name="T10" fmla="*/ 2 w 49"/>
                <a:gd name="T11" fmla="*/ 47 h 49"/>
                <a:gd name="T12" fmla="*/ 2 w 49"/>
                <a:gd name="T13" fmla="*/ 47 h 49"/>
                <a:gd name="T14" fmla="*/ 2 w 49"/>
                <a:gd name="T15" fmla="*/ 41 h 49"/>
                <a:gd name="T16" fmla="*/ 40 w 49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9">
                  <a:moveTo>
                    <a:pt x="40" y="2"/>
                  </a:moveTo>
                  <a:cubicBezTo>
                    <a:pt x="42" y="0"/>
                    <a:pt x="45" y="0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9" y="4"/>
                    <a:pt x="49" y="7"/>
                    <a:pt x="47" y="9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7" y="49"/>
                    <a:pt x="4" y="49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5"/>
                    <a:pt x="0" y="42"/>
                    <a:pt x="2" y="41"/>
                  </a:cubicBezTo>
                  <a:lnTo>
                    <a:pt x="4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31" name="Freeform 512">
              <a:extLst>
                <a:ext uri="{FF2B5EF4-FFF2-40B4-BE49-F238E27FC236}">
                  <a16:creationId xmlns:a16="http://schemas.microsoft.com/office/drawing/2014/main" id="{1A87BBEB-B709-427E-8B91-9F351849EC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5351" y="4719131"/>
              <a:ext cx="80032" cy="75285"/>
            </a:xfrm>
            <a:custGeom>
              <a:avLst/>
              <a:gdLst>
                <a:gd name="T0" fmla="*/ 48 w 50"/>
                <a:gd name="T1" fmla="*/ 38 h 47"/>
                <a:gd name="T2" fmla="*/ 49 w 50"/>
                <a:gd name="T3" fmla="*/ 45 h 47"/>
                <a:gd name="T4" fmla="*/ 49 w 50"/>
                <a:gd name="T5" fmla="*/ 45 h 47"/>
                <a:gd name="T6" fmla="*/ 42 w 50"/>
                <a:gd name="T7" fmla="*/ 45 h 47"/>
                <a:gd name="T8" fmla="*/ 2 w 50"/>
                <a:gd name="T9" fmla="*/ 9 h 47"/>
                <a:gd name="T10" fmla="*/ 2 w 50"/>
                <a:gd name="T11" fmla="*/ 2 h 47"/>
                <a:gd name="T12" fmla="*/ 2 w 50"/>
                <a:gd name="T13" fmla="*/ 2 h 47"/>
                <a:gd name="T14" fmla="*/ 8 w 50"/>
                <a:gd name="T15" fmla="*/ 1 h 47"/>
                <a:gd name="T16" fmla="*/ 48 w 50"/>
                <a:gd name="T17" fmla="*/ 3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7">
                  <a:moveTo>
                    <a:pt x="48" y="38"/>
                  </a:moveTo>
                  <a:cubicBezTo>
                    <a:pt x="50" y="40"/>
                    <a:pt x="50" y="43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7" y="47"/>
                    <a:pt x="44" y="47"/>
                    <a:pt x="42" y="4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lnTo>
                    <a:pt x="48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32" name="Freeform 513">
              <a:extLst>
                <a:ext uri="{FF2B5EF4-FFF2-40B4-BE49-F238E27FC236}">
                  <a16:creationId xmlns:a16="http://schemas.microsoft.com/office/drawing/2014/main" id="{6F8A3920-811E-4F2F-B540-7434C0337D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248" y="4980255"/>
              <a:ext cx="80032" cy="75285"/>
            </a:xfrm>
            <a:custGeom>
              <a:avLst/>
              <a:gdLst>
                <a:gd name="T0" fmla="*/ 48 w 50"/>
                <a:gd name="T1" fmla="*/ 38 h 47"/>
                <a:gd name="T2" fmla="*/ 48 w 50"/>
                <a:gd name="T3" fmla="*/ 45 h 47"/>
                <a:gd name="T4" fmla="*/ 48 w 50"/>
                <a:gd name="T5" fmla="*/ 45 h 47"/>
                <a:gd name="T6" fmla="*/ 42 w 50"/>
                <a:gd name="T7" fmla="*/ 45 h 47"/>
                <a:gd name="T8" fmla="*/ 2 w 50"/>
                <a:gd name="T9" fmla="*/ 9 h 47"/>
                <a:gd name="T10" fmla="*/ 2 w 50"/>
                <a:gd name="T11" fmla="*/ 2 h 47"/>
                <a:gd name="T12" fmla="*/ 2 w 50"/>
                <a:gd name="T13" fmla="*/ 2 h 47"/>
                <a:gd name="T14" fmla="*/ 8 w 50"/>
                <a:gd name="T15" fmla="*/ 2 h 47"/>
                <a:gd name="T16" fmla="*/ 48 w 50"/>
                <a:gd name="T17" fmla="*/ 3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7">
                  <a:moveTo>
                    <a:pt x="48" y="38"/>
                  </a:moveTo>
                  <a:cubicBezTo>
                    <a:pt x="50" y="40"/>
                    <a:pt x="50" y="43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7" y="47"/>
                    <a:pt x="44" y="47"/>
                    <a:pt x="42" y="4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6" y="0"/>
                    <a:pt x="8" y="2"/>
                  </a:cubicBezTo>
                  <a:lnTo>
                    <a:pt x="48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33" name="Freeform 514">
              <a:extLst>
                <a:ext uri="{FF2B5EF4-FFF2-40B4-BE49-F238E27FC236}">
                  <a16:creationId xmlns:a16="http://schemas.microsoft.com/office/drawing/2014/main" id="{2F21F125-B347-481E-997C-FFCC9A8DD6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4310" y="4879196"/>
              <a:ext cx="101058" cy="16278"/>
            </a:xfrm>
            <a:custGeom>
              <a:avLst/>
              <a:gdLst>
                <a:gd name="T0" fmla="*/ 58 w 63"/>
                <a:gd name="T1" fmla="*/ 0 h 10"/>
                <a:gd name="T2" fmla="*/ 63 w 63"/>
                <a:gd name="T3" fmla="*/ 5 h 10"/>
                <a:gd name="T4" fmla="*/ 63 w 63"/>
                <a:gd name="T5" fmla="*/ 5 h 10"/>
                <a:gd name="T6" fmla="*/ 58 w 63"/>
                <a:gd name="T7" fmla="*/ 10 h 10"/>
                <a:gd name="T8" fmla="*/ 4 w 63"/>
                <a:gd name="T9" fmla="*/ 10 h 10"/>
                <a:gd name="T10" fmla="*/ 0 w 63"/>
                <a:gd name="T11" fmla="*/ 5 h 10"/>
                <a:gd name="T12" fmla="*/ 0 w 63"/>
                <a:gd name="T13" fmla="*/ 5 h 10"/>
                <a:gd name="T14" fmla="*/ 4 w 63"/>
                <a:gd name="T15" fmla="*/ 0 h 10"/>
                <a:gd name="T16" fmla="*/ 58 w 6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0">
                  <a:moveTo>
                    <a:pt x="58" y="0"/>
                  </a:moveTo>
                  <a:cubicBezTo>
                    <a:pt x="61" y="0"/>
                    <a:pt x="63" y="2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8"/>
                    <a:pt x="61" y="10"/>
                    <a:pt x="58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35" name="Freeform 515">
              <a:extLst>
                <a:ext uri="{FF2B5EF4-FFF2-40B4-BE49-F238E27FC236}">
                  <a16:creationId xmlns:a16="http://schemas.microsoft.com/office/drawing/2014/main" id="{4D4D8B5C-191A-4F5B-9B75-6A95BD5BEC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2264" y="4879196"/>
              <a:ext cx="101058" cy="16278"/>
            </a:xfrm>
            <a:custGeom>
              <a:avLst/>
              <a:gdLst>
                <a:gd name="T0" fmla="*/ 59 w 63"/>
                <a:gd name="T1" fmla="*/ 0 h 10"/>
                <a:gd name="T2" fmla="*/ 63 w 63"/>
                <a:gd name="T3" fmla="*/ 5 h 10"/>
                <a:gd name="T4" fmla="*/ 63 w 63"/>
                <a:gd name="T5" fmla="*/ 5 h 10"/>
                <a:gd name="T6" fmla="*/ 59 w 63"/>
                <a:gd name="T7" fmla="*/ 10 h 10"/>
                <a:gd name="T8" fmla="*/ 5 w 63"/>
                <a:gd name="T9" fmla="*/ 10 h 10"/>
                <a:gd name="T10" fmla="*/ 0 w 63"/>
                <a:gd name="T11" fmla="*/ 5 h 10"/>
                <a:gd name="T12" fmla="*/ 0 w 63"/>
                <a:gd name="T13" fmla="*/ 5 h 10"/>
                <a:gd name="T14" fmla="*/ 5 w 63"/>
                <a:gd name="T15" fmla="*/ 0 h 10"/>
                <a:gd name="T16" fmla="*/ 59 w 6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0">
                  <a:moveTo>
                    <a:pt x="59" y="0"/>
                  </a:moveTo>
                  <a:cubicBezTo>
                    <a:pt x="61" y="0"/>
                    <a:pt x="63" y="2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8"/>
                    <a:pt x="61" y="10"/>
                    <a:pt x="59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lnTo>
                    <a:pt x="5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  <p:sp>
          <p:nvSpPr>
            <p:cNvPr id="36" name="Freeform 516">
              <a:extLst>
                <a:ext uri="{FF2B5EF4-FFF2-40B4-BE49-F238E27FC236}">
                  <a16:creationId xmlns:a16="http://schemas.microsoft.com/office/drawing/2014/main" id="{52DD3679-43D7-4136-8BC4-BF34805227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1694" y="4662837"/>
              <a:ext cx="14243" cy="86815"/>
            </a:xfrm>
            <a:custGeom>
              <a:avLst/>
              <a:gdLst>
                <a:gd name="T0" fmla="*/ 9 w 9"/>
                <a:gd name="T1" fmla="*/ 50 h 54"/>
                <a:gd name="T2" fmla="*/ 4 w 9"/>
                <a:gd name="T3" fmla="*/ 54 h 54"/>
                <a:gd name="T4" fmla="*/ 4 w 9"/>
                <a:gd name="T5" fmla="*/ 54 h 54"/>
                <a:gd name="T6" fmla="*/ 0 w 9"/>
                <a:gd name="T7" fmla="*/ 50 h 54"/>
                <a:gd name="T8" fmla="*/ 0 w 9"/>
                <a:gd name="T9" fmla="*/ 4 h 54"/>
                <a:gd name="T10" fmla="*/ 4 w 9"/>
                <a:gd name="T11" fmla="*/ 0 h 54"/>
                <a:gd name="T12" fmla="*/ 4 w 9"/>
                <a:gd name="T13" fmla="*/ 0 h 54"/>
                <a:gd name="T14" fmla="*/ 9 w 9"/>
                <a:gd name="T15" fmla="*/ 4 h 54"/>
                <a:gd name="T16" fmla="*/ 9 w 9"/>
                <a:gd name="T17" fmla="*/ 5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54">
                  <a:moveTo>
                    <a:pt x="9" y="50"/>
                  </a:moveTo>
                  <a:cubicBezTo>
                    <a:pt x="9" y="52"/>
                    <a:pt x="7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2" y="54"/>
                    <a:pt x="0" y="52"/>
                    <a:pt x="0" y="5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1"/>
                    <a:pt x="9" y="4"/>
                  </a:cubicBezTo>
                  <a:lnTo>
                    <a:pt x="9" y="5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cs typeface="+mn-ea"/>
                <a:sym typeface="+mn-lt"/>
              </a:endParaRPr>
            </a:p>
          </p:txBody>
        </p:sp>
      </p:grpSp>
      <p:sp>
        <p:nvSpPr>
          <p:cNvPr id="37" name="Freeform 517">
            <a:extLst>
              <a:ext uri="{FF2B5EF4-FFF2-40B4-BE49-F238E27FC236}">
                <a16:creationId xmlns:a16="http://schemas.microsoft.com/office/drawing/2014/main" id="{BE475C55-4A28-4C8F-998F-A9DACB0B6A0F}"/>
              </a:ext>
            </a:extLst>
          </p:cNvPr>
          <p:cNvSpPr>
            <a:spLocks/>
          </p:cNvSpPr>
          <p:nvPr/>
        </p:nvSpPr>
        <p:spPr bwMode="auto">
          <a:xfrm>
            <a:off x="4677685" y="4628925"/>
            <a:ext cx="559550" cy="558194"/>
          </a:xfrm>
          <a:custGeom>
            <a:avLst/>
            <a:gdLst>
              <a:gd name="T0" fmla="*/ 349 w 349"/>
              <a:gd name="T1" fmla="*/ 281 h 348"/>
              <a:gd name="T2" fmla="*/ 282 w 349"/>
              <a:gd name="T3" fmla="*/ 348 h 348"/>
              <a:gd name="T4" fmla="*/ 68 w 349"/>
              <a:gd name="T5" fmla="*/ 348 h 348"/>
              <a:gd name="T6" fmla="*/ 0 w 349"/>
              <a:gd name="T7" fmla="*/ 281 h 348"/>
              <a:gd name="T8" fmla="*/ 0 w 349"/>
              <a:gd name="T9" fmla="*/ 67 h 348"/>
              <a:gd name="T10" fmla="*/ 68 w 349"/>
              <a:gd name="T11" fmla="*/ 0 h 348"/>
              <a:gd name="T12" fmla="*/ 282 w 349"/>
              <a:gd name="T13" fmla="*/ 0 h 348"/>
              <a:gd name="T14" fmla="*/ 349 w 349"/>
              <a:gd name="T15" fmla="*/ 67 h 348"/>
              <a:gd name="T16" fmla="*/ 349 w 349"/>
              <a:gd name="T17" fmla="*/ 281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" h="348">
                <a:moveTo>
                  <a:pt x="349" y="281"/>
                </a:moveTo>
                <a:cubicBezTo>
                  <a:pt x="349" y="318"/>
                  <a:pt x="319" y="348"/>
                  <a:pt x="282" y="348"/>
                </a:cubicBezTo>
                <a:cubicBezTo>
                  <a:pt x="68" y="348"/>
                  <a:pt x="68" y="348"/>
                  <a:pt x="68" y="348"/>
                </a:cubicBezTo>
                <a:cubicBezTo>
                  <a:pt x="31" y="348"/>
                  <a:pt x="0" y="318"/>
                  <a:pt x="0" y="281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30"/>
                  <a:pt x="31" y="0"/>
                  <a:pt x="68" y="0"/>
                </a:cubicBezTo>
                <a:cubicBezTo>
                  <a:pt x="282" y="0"/>
                  <a:pt x="282" y="0"/>
                  <a:pt x="282" y="0"/>
                </a:cubicBezTo>
                <a:cubicBezTo>
                  <a:pt x="319" y="0"/>
                  <a:pt x="349" y="30"/>
                  <a:pt x="349" y="67"/>
                </a:cubicBezTo>
                <a:lnTo>
                  <a:pt x="349" y="281"/>
                </a:lnTo>
                <a:close/>
              </a:path>
            </a:pathLst>
          </a:custGeom>
          <a:noFill/>
          <a:ln w="68263" cap="flat">
            <a:solidFill>
              <a:srgbClr val="13F7C5"/>
            </a:solidFill>
            <a:prstDash val="solid"/>
            <a:miter lim="800000"/>
            <a:headEnd/>
            <a:tailEnd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39" name="Freeform 490">
            <a:extLst>
              <a:ext uri="{FF2B5EF4-FFF2-40B4-BE49-F238E27FC236}">
                <a16:creationId xmlns:a16="http://schemas.microsoft.com/office/drawing/2014/main" id="{AC8107FA-CAD9-4493-97DC-8120034CB7BA}"/>
              </a:ext>
            </a:extLst>
          </p:cNvPr>
          <p:cNvSpPr>
            <a:spLocks noEditPoints="1"/>
          </p:cNvSpPr>
          <p:nvPr/>
        </p:nvSpPr>
        <p:spPr bwMode="auto">
          <a:xfrm>
            <a:off x="4861488" y="1822631"/>
            <a:ext cx="1515473" cy="1515473"/>
          </a:xfrm>
          <a:custGeom>
            <a:avLst/>
            <a:gdLst>
              <a:gd name="T0" fmla="*/ 1225 w 1229"/>
              <a:gd name="T1" fmla="*/ 665 h 1229"/>
              <a:gd name="T2" fmla="*/ 1201 w 1229"/>
              <a:gd name="T3" fmla="*/ 629 h 1229"/>
              <a:gd name="T4" fmla="*/ 1101 w 1229"/>
              <a:gd name="T5" fmla="*/ 598 h 1229"/>
              <a:gd name="T6" fmla="*/ 1039 w 1229"/>
              <a:gd name="T7" fmla="*/ 535 h 1229"/>
              <a:gd name="T8" fmla="*/ 1046 w 1229"/>
              <a:gd name="T9" fmla="*/ 447 h 1229"/>
              <a:gd name="T10" fmla="*/ 1146 w 1229"/>
              <a:gd name="T11" fmla="*/ 354 h 1229"/>
              <a:gd name="T12" fmla="*/ 1152 w 1229"/>
              <a:gd name="T13" fmla="*/ 314 h 1229"/>
              <a:gd name="T14" fmla="*/ 1082 w 1229"/>
              <a:gd name="T15" fmla="*/ 216 h 1229"/>
              <a:gd name="T16" fmla="*/ 1031 w 1229"/>
              <a:gd name="T17" fmla="*/ 209 h 1229"/>
              <a:gd name="T18" fmla="*/ 920 w 1229"/>
              <a:gd name="T19" fmla="*/ 266 h 1229"/>
              <a:gd name="T20" fmla="*/ 848 w 1229"/>
              <a:gd name="T21" fmla="*/ 253 h 1229"/>
              <a:gd name="T22" fmla="*/ 802 w 1229"/>
              <a:gd name="T23" fmla="*/ 206 h 1229"/>
              <a:gd name="T24" fmla="*/ 806 w 1229"/>
              <a:gd name="T25" fmla="*/ 53 h 1229"/>
              <a:gd name="T26" fmla="*/ 782 w 1229"/>
              <a:gd name="T27" fmla="*/ 24 h 1229"/>
              <a:gd name="T28" fmla="*/ 663 w 1229"/>
              <a:gd name="T29" fmla="*/ 4 h 1229"/>
              <a:gd name="T30" fmla="*/ 628 w 1229"/>
              <a:gd name="T31" fmla="*/ 29 h 1229"/>
              <a:gd name="T32" fmla="*/ 586 w 1229"/>
              <a:gd name="T33" fmla="*/ 164 h 1229"/>
              <a:gd name="T34" fmla="*/ 535 w 1229"/>
              <a:gd name="T35" fmla="*/ 192 h 1229"/>
              <a:gd name="T36" fmla="*/ 457 w 1229"/>
              <a:gd name="T37" fmla="*/ 192 h 1229"/>
              <a:gd name="T38" fmla="*/ 363 w 1229"/>
              <a:gd name="T39" fmla="*/ 90 h 1229"/>
              <a:gd name="T40" fmla="*/ 325 w 1229"/>
              <a:gd name="T41" fmla="*/ 79 h 1229"/>
              <a:gd name="T42" fmla="*/ 218 w 1229"/>
              <a:gd name="T43" fmla="*/ 152 h 1229"/>
              <a:gd name="T44" fmla="*/ 210 w 1229"/>
              <a:gd name="T45" fmla="*/ 202 h 1229"/>
              <a:gd name="T46" fmla="*/ 264 w 1229"/>
              <a:gd name="T47" fmla="*/ 309 h 1229"/>
              <a:gd name="T48" fmla="*/ 253 w 1229"/>
              <a:gd name="T49" fmla="*/ 389 h 1229"/>
              <a:gd name="T50" fmla="*/ 195 w 1229"/>
              <a:gd name="T51" fmla="*/ 431 h 1229"/>
              <a:gd name="T52" fmla="*/ 73 w 1229"/>
              <a:gd name="T53" fmla="*/ 421 h 1229"/>
              <a:gd name="T54" fmla="*/ 25 w 1229"/>
              <a:gd name="T55" fmla="*/ 459 h 1229"/>
              <a:gd name="T56" fmla="*/ 6 w 1229"/>
              <a:gd name="T57" fmla="*/ 563 h 1229"/>
              <a:gd name="T58" fmla="*/ 36 w 1229"/>
              <a:gd name="T59" fmla="*/ 607 h 1229"/>
              <a:gd name="T60" fmla="*/ 148 w 1229"/>
              <a:gd name="T61" fmla="*/ 644 h 1229"/>
              <a:gd name="T62" fmla="*/ 195 w 1229"/>
              <a:gd name="T63" fmla="*/ 714 h 1229"/>
              <a:gd name="T64" fmla="*/ 183 w 1229"/>
              <a:gd name="T65" fmla="*/ 783 h 1229"/>
              <a:gd name="T66" fmla="*/ 97 w 1229"/>
              <a:gd name="T67" fmla="*/ 865 h 1229"/>
              <a:gd name="T68" fmla="*/ 87 w 1229"/>
              <a:gd name="T69" fmla="*/ 920 h 1229"/>
              <a:gd name="T70" fmla="*/ 149 w 1229"/>
              <a:gd name="T71" fmla="*/ 1008 h 1229"/>
              <a:gd name="T72" fmla="*/ 201 w 1229"/>
              <a:gd name="T73" fmla="*/ 1021 h 1229"/>
              <a:gd name="T74" fmla="*/ 315 w 1229"/>
              <a:gd name="T75" fmla="*/ 963 h 1229"/>
              <a:gd name="T76" fmla="*/ 400 w 1229"/>
              <a:gd name="T77" fmla="*/ 987 h 1229"/>
              <a:gd name="T78" fmla="*/ 430 w 1229"/>
              <a:gd name="T79" fmla="*/ 1046 h 1229"/>
              <a:gd name="T80" fmla="*/ 425 w 1229"/>
              <a:gd name="T81" fmla="*/ 1163 h 1229"/>
              <a:gd name="T82" fmla="*/ 455 w 1229"/>
              <a:gd name="T83" fmla="*/ 1202 h 1229"/>
              <a:gd name="T84" fmla="*/ 566 w 1229"/>
              <a:gd name="T85" fmla="*/ 1221 h 1229"/>
              <a:gd name="T86" fmla="*/ 610 w 1229"/>
              <a:gd name="T87" fmla="*/ 1199 h 1229"/>
              <a:gd name="T88" fmla="*/ 649 w 1229"/>
              <a:gd name="T89" fmla="*/ 1075 h 1229"/>
              <a:gd name="T90" fmla="*/ 716 w 1229"/>
              <a:gd name="T91" fmla="*/ 1034 h 1229"/>
              <a:gd name="T92" fmla="*/ 794 w 1229"/>
              <a:gd name="T93" fmla="*/ 1054 h 1229"/>
              <a:gd name="T94" fmla="*/ 866 w 1229"/>
              <a:gd name="T95" fmla="*/ 1133 h 1229"/>
              <a:gd name="T96" fmla="*/ 911 w 1229"/>
              <a:gd name="T97" fmla="*/ 1147 h 1229"/>
              <a:gd name="T98" fmla="*/ 1015 w 1229"/>
              <a:gd name="T99" fmla="*/ 1076 h 1229"/>
              <a:gd name="T100" fmla="*/ 1024 w 1229"/>
              <a:gd name="T101" fmla="*/ 1032 h 1229"/>
              <a:gd name="T102" fmla="*/ 961 w 1229"/>
              <a:gd name="T103" fmla="*/ 895 h 1229"/>
              <a:gd name="T104" fmla="*/ 989 w 1229"/>
              <a:gd name="T105" fmla="*/ 831 h 1229"/>
              <a:gd name="T106" fmla="*/ 1045 w 1229"/>
              <a:gd name="T107" fmla="*/ 798 h 1229"/>
              <a:gd name="T108" fmla="*/ 1154 w 1229"/>
              <a:gd name="T109" fmla="*/ 801 h 1229"/>
              <a:gd name="T110" fmla="*/ 1197 w 1229"/>
              <a:gd name="T111" fmla="*/ 785 h 1229"/>
              <a:gd name="T112" fmla="*/ 1225 w 1229"/>
              <a:gd name="T113" fmla="*/ 665 h 1229"/>
              <a:gd name="T114" fmla="*/ 596 w 1229"/>
              <a:gd name="T115" fmla="*/ 729 h 1229"/>
              <a:gd name="T116" fmla="*/ 499 w 1229"/>
              <a:gd name="T117" fmla="*/ 592 h 1229"/>
              <a:gd name="T118" fmla="*/ 636 w 1229"/>
              <a:gd name="T119" fmla="*/ 495 h 1229"/>
              <a:gd name="T120" fmla="*/ 733 w 1229"/>
              <a:gd name="T121" fmla="*/ 632 h 1229"/>
              <a:gd name="T122" fmla="*/ 596 w 1229"/>
              <a:gd name="T123" fmla="*/ 729 h 1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29" h="1229">
                <a:moveTo>
                  <a:pt x="1225" y="665"/>
                </a:moveTo>
                <a:cubicBezTo>
                  <a:pt x="1229" y="635"/>
                  <a:pt x="1201" y="629"/>
                  <a:pt x="1201" y="629"/>
                </a:cubicBezTo>
                <a:cubicBezTo>
                  <a:pt x="1201" y="629"/>
                  <a:pt x="1154" y="612"/>
                  <a:pt x="1101" y="598"/>
                </a:cubicBezTo>
                <a:cubicBezTo>
                  <a:pt x="1048" y="583"/>
                  <a:pt x="1039" y="535"/>
                  <a:pt x="1039" y="535"/>
                </a:cubicBezTo>
                <a:cubicBezTo>
                  <a:pt x="1013" y="473"/>
                  <a:pt x="1046" y="447"/>
                  <a:pt x="1046" y="447"/>
                </a:cubicBezTo>
                <a:cubicBezTo>
                  <a:pt x="1146" y="354"/>
                  <a:pt x="1146" y="354"/>
                  <a:pt x="1146" y="354"/>
                </a:cubicBezTo>
                <a:cubicBezTo>
                  <a:pt x="1166" y="334"/>
                  <a:pt x="1152" y="314"/>
                  <a:pt x="1152" y="314"/>
                </a:cubicBezTo>
                <a:cubicBezTo>
                  <a:pt x="1082" y="216"/>
                  <a:pt x="1082" y="216"/>
                  <a:pt x="1082" y="216"/>
                </a:cubicBezTo>
                <a:cubicBezTo>
                  <a:pt x="1062" y="189"/>
                  <a:pt x="1031" y="209"/>
                  <a:pt x="1031" y="209"/>
                </a:cubicBezTo>
                <a:cubicBezTo>
                  <a:pt x="920" y="266"/>
                  <a:pt x="920" y="266"/>
                  <a:pt x="920" y="266"/>
                </a:cubicBezTo>
                <a:cubicBezTo>
                  <a:pt x="899" y="275"/>
                  <a:pt x="848" y="253"/>
                  <a:pt x="848" y="253"/>
                </a:cubicBezTo>
                <a:cubicBezTo>
                  <a:pt x="818" y="239"/>
                  <a:pt x="802" y="206"/>
                  <a:pt x="802" y="206"/>
                </a:cubicBezTo>
                <a:cubicBezTo>
                  <a:pt x="806" y="53"/>
                  <a:pt x="806" y="53"/>
                  <a:pt x="806" y="53"/>
                </a:cubicBezTo>
                <a:cubicBezTo>
                  <a:pt x="807" y="32"/>
                  <a:pt x="782" y="24"/>
                  <a:pt x="782" y="24"/>
                </a:cubicBezTo>
                <a:cubicBezTo>
                  <a:pt x="663" y="4"/>
                  <a:pt x="663" y="4"/>
                  <a:pt x="663" y="4"/>
                </a:cubicBezTo>
                <a:cubicBezTo>
                  <a:pt x="635" y="0"/>
                  <a:pt x="628" y="29"/>
                  <a:pt x="628" y="29"/>
                </a:cubicBezTo>
                <a:cubicBezTo>
                  <a:pt x="626" y="35"/>
                  <a:pt x="586" y="164"/>
                  <a:pt x="586" y="164"/>
                </a:cubicBezTo>
                <a:cubicBezTo>
                  <a:pt x="578" y="177"/>
                  <a:pt x="535" y="192"/>
                  <a:pt x="535" y="192"/>
                </a:cubicBezTo>
                <a:cubicBezTo>
                  <a:pt x="494" y="211"/>
                  <a:pt x="457" y="192"/>
                  <a:pt x="457" y="192"/>
                </a:cubicBezTo>
                <a:cubicBezTo>
                  <a:pt x="363" y="90"/>
                  <a:pt x="363" y="90"/>
                  <a:pt x="363" y="90"/>
                </a:cubicBezTo>
                <a:cubicBezTo>
                  <a:pt x="350" y="72"/>
                  <a:pt x="325" y="79"/>
                  <a:pt x="325" y="79"/>
                </a:cubicBezTo>
                <a:cubicBezTo>
                  <a:pt x="218" y="152"/>
                  <a:pt x="218" y="152"/>
                  <a:pt x="218" y="152"/>
                </a:cubicBezTo>
                <a:cubicBezTo>
                  <a:pt x="196" y="170"/>
                  <a:pt x="210" y="202"/>
                  <a:pt x="210" y="202"/>
                </a:cubicBezTo>
                <a:cubicBezTo>
                  <a:pt x="264" y="309"/>
                  <a:pt x="264" y="309"/>
                  <a:pt x="264" y="309"/>
                </a:cubicBezTo>
                <a:cubicBezTo>
                  <a:pt x="284" y="340"/>
                  <a:pt x="253" y="389"/>
                  <a:pt x="253" y="389"/>
                </a:cubicBezTo>
                <a:cubicBezTo>
                  <a:pt x="235" y="421"/>
                  <a:pt x="195" y="431"/>
                  <a:pt x="195" y="431"/>
                </a:cubicBezTo>
                <a:cubicBezTo>
                  <a:pt x="73" y="421"/>
                  <a:pt x="73" y="421"/>
                  <a:pt x="73" y="421"/>
                </a:cubicBezTo>
                <a:cubicBezTo>
                  <a:pt x="30" y="419"/>
                  <a:pt x="25" y="459"/>
                  <a:pt x="25" y="459"/>
                </a:cubicBezTo>
                <a:cubicBezTo>
                  <a:pt x="6" y="563"/>
                  <a:pt x="6" y="563"/>
                  <a:pt x="6" y="563"/>
                </a:cubicBezTo>
                <a:cubicBezTo>
                  <a:pt x="0" y="600"/>
                  <a:pt x="36" y="607"/>
                  <a:pt x="36" y="607"/>
                </a:cubicBezTo>
                <a:cubicBezTo>
                  <a:pt x="148" y="644"/>
                  <a:pt x="148" y="644"/>
                  <a:pt x="148" y="644"/>
                </a:cubicBezTo>
                <a:cubicBezTo>
                  <a:pt x="189" y="655"/>
                  <a:pt x="195" y="714"/>
                  <a:pt x="195" y="714"/>
                </a:cubicBezTo>
                <a:cubicBezTo>
                  <a:pt x="208" y="764"/>
                  <a:pt x="183" y="783"/>
                  <a:pt x="183" y="783"/>
                </a:cubicBezTo>
                <a:cubicBezTo>
                  <a:pt x="97" y="865"/>
                  <a:pt x="97" y="865"/>
                  <a:pt x="97" y="865"/>
                </a:cubicBezTo>
                <a:cubicBezTo>
                  <a:pt x="67" y="888"/>
                  <a:pt x="87" y="920"/>
                  <a:pt x="87" y="920"/>
                </a:cubicBezTo>
                <a:cubicBezTo>
                  <a:pt x="149" y="1008"/>
                  <a:pt x="149" y="1008"/>
                  <a:pt x="149" y="1008"/>
                </a:cubicBezTo>
                <a:cubicBezTo>
                  <a:pt x="179" y="1038"/>
                  <a:pt x="201" y="1021"/>
                  <a:pt x="201" y="1021"/>
                </a:cubicBezTo>
                <a:cubicBezTo>
                  <a:pt x="315" y="963"/>
                  <a:pt x="315" y="963"/>
                  <a:pt x="315" y="963"/>
                </a:cubicBezTo>
                <a:cubicBezTo>
                  <a:pt x="356" y="943"/>
                  <a:pt x="400" y="987"/>
                  <a:pt x="400" y="987"/>
                </a:cubicBezTo>
                <a:cubicBezTo>
                  <a:pt x="437" y="1013"/>
                  <a:pt x="430" y="1046"/>
                  <a:pt x="430" y="1046"/>
                </a:cubicBezTo>
                <a:cubicBezTo>
                  <a:pt x="425" y="1163"/>
                  <a:pt x="425" y="1163"/>
                  <a:pt x="425" y="1163"/>
                </a:cubicBezTo>
                <a:cubicBezTo>
                  <a:pt x="422" y="1190"/>
                  <a:pt x="455" y="1202"/>
                  <a:pt x="455" y="1202"/>
                </a:cubicBezTo>
                <a:cubicBezTo>
                  <a:pt x="566" y="1221"/>
                  <a:pt x="566" y="1221"/>
                  <a:pt x="566" y="1221"/>
                </a:cubicBezTo>
                <a:cubicBezTo>
                  <a:pt x="605" y="1229"/>
                  <a:pt x="610" y="1199"/>
                  <a:pt x="610" y="1199"/>
                </a:cubicBezTo>
                <a:cubicBezTo>
                  <a:pt x="649" y="1075"/>
                  <a:pt x="649" y="1075"/>
                  <a:pt x="649" y="1075"/>
                </a:cubicBezTo>
                <a:cubicBezTo>
                  <a:pt x="661" y="1042"/>
                  <a:pt x="716" y="1034"/>
                  <a:pt x="716" y="1034"/>
                </a:cubicBezTo>
                <a:cubicBezTo>
                  <a:pt x="769" y="1019"/>
                  <a:pt x="794" y="1054"/>
                  <a:pt x="794" y="1054"/>
                </a:cubicBezTo>
                <a:cubicBezTo>
                  <a:pt x="866" y="1133"/>
                  <a:pt x="866" y="1133"/>
                  <a:pt x="866" y="1133"/>
                </a:cubicBezTo>
                <a:cubicBezTo>
                  <a:pt x="880" y="1157"/>
                  <a:pt x="911" y="1147"/>
                  <a:pt x="911" y="1147"/>
                </a:cubicBezTo>
                <a:cubicBezTo>
                  <a:pt x="1015" y="1076"/>
                  <a:pt x="1015" y="1076"/>
                  <a:pt x="1015" y="1076"/>
                </a:cubicBezTo>
                <a:cubicBezTo>
                  <a:pt x="1039" y="1054"/>
                  <a:pt x="1024" y="1032"/>
                  <a:pt x="1024" y="1032"/>
                </a:cubicBezTo>
                <a:cubicBezTo>
                  <a:pt x="961" y="895"/>
                  <a:pt x="961" y="895"/>
                  <a:pt x="961" y="895"/>
                </a:cubicBezTo>
                <a:cubicBezTo>
                  <a:pt x="952" y="871"/>
                  <a:pt x="989" y="831"/>
                  <a:pt x="989" y="831"/>
                </a:cubicBezTo>
                <a:cubicBezTo>
                  <a:pt x="1014" y="796"/>
                  <a:pt x="1045" y="798"/>
                  <a:pt x="1045" y="798"/>
                </a:cubicBezTo>
                <a:cubicBezTo>
                  <a:pt x="1154" y="801"/>
                  <a:pt x="1154" y="801"/>
                  <a:pt x="1154" y="801"/>
                </a:cubicBezTo>
                <a:cubicBezTo>
                  <a:pt x="1194" y="807"/>
                  <a:pt x="1197" y="785"/>
                  <a:pt x="1197" y="785"/>
                </a:cubicBezTo>
                <a:cubicBezTo>
                  <a:pt x="1197" y="785"/>
                  <a:pt x="1220" y="696"/>
                  <a:pt x="1225" y="665"/>
                </a:cubicBezTo>
                <a:close/>
                <a:moveTo>
                  <a:pt x="596" y="729"/>
                </a:moveTo>
                <a:cubicBezTo>
                  <a:pt x="531" y="718"/>
                  <a:pt x="488" y="657"/>
                  <a:pt x="499" y="592"/>
                </a:cubicBezTo>
                <a:cubicBezTo>
                  <a:pt x="510" y="528"/>
                  <a:pt x="571" y="484"/>
                  <a:pt x="636" y="495"/>
                </a:cubicBezTo>
                <a:cubicBezTo>
                  <a:pt x="701" y="507"/>
                  <a:pt x="744" y="568"/>
                  <a:pt x="733" y="632"/>
                </a:cubicBezTo>
                <a:cubicBezTo>
                  <a:pt x="722" y="697"/>
                  <a:pt x="660" y="740"/>
                  <a:pt x="596" y="729"/>
                </a:cubicBezTo>
                <a:close/>
              </a:path>
            </a:pathLst>
          </a:custGeom>
          <a:solidFill>
            <a:srgbClr val="2E7FED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40" name="Freeform 492">
            <a:extLst>
              <a:ext uri="{FF2B5EF4-FFF2-40B4-BE49-F238E27FC236}">
                <a16:creationId xmlns:a16="http://schemas.microsoft.com/office/drawing/2014/main" id="{9425B635-4C32-44F4-8978-D52E5EB8F46D}"/>
              </a:ext>
            </a:extLst>
          </p:cNvPr>
          <p:cNvSpPr>
            <a:spLocks noEditPoints="1"/>
          </p:cNvSpPr>
          <p:nvPr/>
        </p:nvSpPr>
        <p:spPr bwMode="auto">
          <a:xfrm>
            <a:off x="5316234" y="2156911"/>
            <a:ext cx="203384" cy="207034"/>
          </a:xfrm>
          <a:custGeom>
            <a:avLst/>
            <a:gdLst>
              <a:gd name="T0" fmla="*/ 128 w 165"/>
              <a:gd name="T1" fmla="*/ 26 h 168"/>
              <a:gd name="T2" fmla="*/ 25 w 165"/>
              <a:gd name="T3" fmla="*/ 37 h 168"/>
              <a:gd name="T4" fmla="*/ 36 w 165"/>
              <a:gd name="T5" fmla="*/ 142 h 168"/>
              <a:gd name="T6" fmla="*/ 140 w 165"/>
              <a:gd name="T7" fmla="*/ 130 h 168"/>
              <a:gd name="T8" fmla="*/ 128 w 165"/>
              <a:gd name="T9" fmla="*/ 26 h 168"/>
              <a:gd name="T10" fmla="*/ 50 w 165"/>
              <a:gd name="T11" fmla="*/ 124 h 168"/>
              <a:gd name="T12" fmla="*/ 42 w 165"/>
              <a:gd name="T13" fmla="*/ 51 h 168"/>
              <a:gd name="T14" fmla="*/ 114 w 165"/>
              <a:gd name="T15" fmla="*/ 43 h 168"/>
              <a:gd name="T16" fmla="*/ 122 w 165"/>
              <a:gd name="T17" fmla="*/ 116 h 168"/>
              <a:gd name="T18" fmla="*/ 50 w 165"/>
              <a:gd name="T19" fmla="*/ 124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5" h="168">
                <a:moveTo>
                  <a:pt x="128" y="26"/>
                </a:moveTo>
                <a:cubicBezTo>
                  <a:pt x="97" y="0"/>
                  <a:pt x="50" y="5"/>
                  <a:pt x="25" y="37"/>
                </a:cubicBezTo>
                <a:cubicBezTo>
                  <a:pt x="0" y="69"/>
                  <a:pt x="5" y="116"/>
                  <a:pt x="36" y="142"/>
                </a:cubicBezTo>
                <a:cubicBezTo>
                  <a:pt x="68" y="168"/>
                  <a:pt x="114" y="163"/>
                  <a:pt x="140" y="130"/>
                </a:cubicBezTo>
                <a:cubicBezTo>
                  <a:pt x="165" y="98"/>
                  <a:pt x="160" y="51"/>
                  <a:pt x="128" y="26"/>
                </a:cubicBezTo>
                <a:close/>
                <a:moveTo>
                  <a:pt x="50" y="124"/>
                </a:moveTo>
                <a:cubicBezTo>
                  <a:pt x="28" y="107"/>
                  <a:pt x="25" y="74"/>
                  <a:pt x="42" y="51"/>
                </a:cubicBezTo>
                <a:cubicBezTo>
                  <a:pt x="60" y="29"/>
                  <a:pt x="92" y="25"/>
                  <a:pt x="114" y="43"/>
                </a:cubicBezTo>
                <a:cubicBezTo>
                  <a:pt x="136" y="61"/>
                  <a:pt x="140" y="94"/>
                  <a:pt x="122" y="116"/>
                </a:cubicBezTo>
                <a:cubicBezTo>
                  <a:pt x="105" y="139"/>
                  <a:pt x="72" y="142"/>
                  <a:pt x="50" y="1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41" name="Freeform 493">
            <a:extLst>
              <a:ext uri="{FF2B5EF4-FFF2-40B4-BE49-F238E27FC236}">
                <a16:creationId xmlns:a16="http://schemas.microsoft.com/office/drawing/2014/main" id="{E49BDEF0-0C25-4115-96D7-007EA9254CB2}"/>
              </a:ext>
            </a:extLst>
          </p:cNvPr>
          <p:cNvSpPr>
            <a:spLocks/>
          </p:cNvSpPr>
          <p:nvPr/>
        </p:nvSpPr>
        <p:spPr bwMode="auto">
          <a:xfrm>
            <a:off x="5312584" y="2319618"/>
            <a:ext cx="64144" cy="76660"/>
          </a:xfrm>
          <a:custGeom>
            <a:avLst/>
            <a:gdLst>
              <a:gd name="T0" fmla="*/ 20 w 52"/>
              <a:gd name="T1" fmla="*/ 56 h 62"/>
              <a:gd name="T2" fmla="*/ 5 w 52"/>
              <a:gd name="T3" fmla="*/ 58 h 62"/>
              <a:gd name="T4" fmla="*/ 5 w 52"/>
              <a:gd name="T5" fmla="*/ 58 h 62"/>
              <a:gd name="T6" fmla="*/ 3 w 52"/>
              <a:gd name="T7" fmla="*/ 43 h 62"/>
              <a:gd name="T8" fmla="*/ 31 w 52"/>
              <a:gd name="T9" fmla="*/ 6 h 62"/>
              <a:gd name="T10" fmla="*/ 46 w 52"/>
              <a:gd name="T11" fmla="*/ 4 h 62"/>
              <a:gd name="T12" fmla="*/ 46 w 52"/>
              <a:gd name="T13" fmla="*/ 4 h 62"/>
              <a:gd name="T14" fmla="*/ 48 w 52"/>
              <a:gd name="T15" fmla="*/ 20 h 62"/>
              <a:gd name="T16" fmla="*/ 20 w 52"/>
              <a:gd name="T17" fmla="*/ 56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2">
                <a:moveTo>
                  <a:pt x="20" y="56"/>
                </a:moveTo>
                <a:cubicBezTo>
                  <a:pt x="17" y="61"/>
                  <a:pt x="10" y="62"/>
                  <a:pt x="5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0" y="54"/>
                  <a:pt x="0" y="47"/>
                  <a:pt x="3" y="43"/>
                </a:cubicBezTo>
                <a:cubicBezTo>
                  <a:pt x="31" y="6"/>
                  <a:pt x="31" y="6"/>
                  <a:pt x="31" y="6"/>
                </a:cubicBezTo>
                <a:cubicBezTo>
                  <a:pt x="35" y="1"/>
                  <a:pt x="42" y="0"/>
                  <a:pt x="46" y="4"/>
                </a:cubicBezTo>
                <a:cubicBezTo>
                  <a:pt x="46" y="4"/>
                  <a:pt x="46" y="4"/>
                  <a:pt x="46" y="4"/>
                </a:cubicBezTo>
                <a:cubicBezTo>
                  <a:pt x="51" y="8"/>
                  <a:pt x="52" y="15"/>
                  <a:pt x="48" y="20"/>
                </a:cubicBezTo>
                <a:lnTo>
                  <a:pt x="20" y="5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42" name="Freeform 494">
            <a:extLst>
              <a:ext uri="{FF2B5EF4-FFF2-40B4-BE49-F238E27FC236}">
                <a16:creationId xmlns:a16="http://schemas.microsoft.com/office/drawing/2014/main" id="{3F4FB14C-7D65-448E-B349-1F3E34B5E304}"/>
              </a:ext>
            </a:extLst>
          </p:cNvPr>
          <p:cNvSpPr>
            <a:spLocks/>
          </p:cNvSpPr>
          <p:nvPr/>
        </p:nvSpPr>
        <p:spPr bwMode="auto">
          <a:xfrm>
            <a:off x="5374120" y="2202803"/>
            <a:ext cx="49542" cy="33376"/>
          </a:xfrm>
          <a:custGeom>
            <a:avLst/>
            <a:gdLst>
              <a:gd name="T0" fmla="*/ 8 w 40"/>
              <a:gd name="T1" fmla="*/ 26 h 27"/>
              <a:gd name="T2" fmla="*/ 9 w 40"/>
              <a:gd name="T3" fmla="*/ 25 h 27"/>
              <a:gd name="T4" fmla="*/ 34 w 40"/>
              <a:gd name="T5" fmla="*/ 10 h 27"/>
              <a:gd name="T6" fmla="*/ 32 w 40"/>
              <a:gd name="T7" fmla="*/ 1 h 27"/>
              <a:gd name="T8" fmla="*/ 32 w 40"/>
              <a:gd name="T9" fmla="*/ 0 h 27"/>
              <a:gd name="T10" fmla="*/ 2 w 40"/>
              <a:gd name="T11" fmla="*/ 19 h 27"/>
              <a:gd name="T12" fmla="*/ 1 w 40"/>
              <a:gd name="T13" fmla="*/ 19 h 27"/>
              <a:gd name="T14" fmla="*/ 8 w 40"/>
              <a:gd name="T15" fmla="*/ 26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" h="27">
                <a:moveTo>
                  <a:pt x="8" y="26"/>
                </a:moveTo>
                <a:cubicBezTo>
                  <a:pt x="9" y="26"/>
                  <a:pt x="9" y="25"/>
                  <a:pt x="9" y="25"/>
                </a:cubicBezTo>
                <a:cubicBezTo>
                  <a:pt x="16" y="17"/>
                  <a:pt x="25" y="12"/>
                  <a:pt x="34" y="10"/>
                </a:cubicBezTo>
                <a:cubicBezTo>
                  <a:pt x="40" y="4"/>
                  <a:pt x="32" y="1"/>
                  <a:pt x="32" y="1"/>
                </a:cubicBezTo>
                <a:cubicBezTo>
                  <a:pt x="32" y="1"/>
                  <a:pt x="32" y="1"/>
                  <a:pt x="32" y="0"/>
                </a:cubicBezTo>
                <a:cubicBezTo>
                  <a:pt x="21" y="3"/>
                  <a:pt x="10" y="9"/>
                  <a:pt x="2" y="19"/>
                </a:cubicBezTo>
                <a:cubicBezTo>
                  <a:pt x="2" y="19"/>
                  <a:pt x="1" y="19"/>
                  <a:pt x="1" y="19"/>
                </a:cubicBezTo>
                <a:cubicBezTo>
                  <a:pt x="0" y="27"/>
                  <a:pt x="8" y="26"/>
                  <a:pt x="8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43" name="Freeform 522">
            <a:extLst>
              <a:ext uri="{FF2B5EF4-FFF2-40B4-BE49-F238E27FC236}">
                <a16:creationId xmlns:a16="http://schemas.microsoft.com/office/drawing/2014/main" id="{A25E1D5F-6D9A-42D3-8146-0646284B568C}"/>
              </a:ext>
            </a:extLst>
          </p:cNvPr>
          <p:cNvSpPr>
            <a:spLocks/>
          </p:cNvSpPr>
          <p:nvPr/>
        </p:nvSpPr>
        <p:spPr bwMode="auto">
          <a:xfrm>
            <a:off x="5734475" y="2740468"/>
            <a:ext cx="177309" cy="123074"/>
          </a:xfrm>
          <a:custGeom>
            <a:avLst/>
            <a:gdLst>
              <a:gd name="T0" fmla="*/ 296 w 340"/>
              <a:gd name="T1" fmla="*/ 96 h 236"/>
              <a:gd name="T2" fmla="*/ 319 w 340"/>
              <a:gd name="T3" fmla="*/ 52 h 236"/>
              <a:gd name="T4" fmla="*/ 340 w 340"/>
              <a:gd name="T5" fmla="*/ 4 h 236"/>
              <a:gd name="T6" fmla="*/ 286 w 340"/>
              <a:gd name="T7" fmla="*/ 2 h 236"/>
              <a:gd name="T8" fmla="*/ 232 w 340"/>
              <a:gd name="T9" fmla="*/ 0 h 236"/>
              <a:gd name="T10" fmla="*/ 253 w 340"/>
              <a:gd name="T11" fmla="*/ 26 h 236"/>
              <a:gd name="T12" fmla="*/ 2 w 340"/>
              <a:gd name="T13" fmla="*/ 175 h 236"/>
              <a:gd name="T14" fmla="*/ 0 w 340"/>
              <a:gd name="T15" fmla="*/ 236 h 236"/>
              <a:gd name="T16" fmla="*/ 272 w 340"/>
              <a:gd name="T17" fmla="*/ 66 h 236"/>
              <a:gd name="T18" fmla="*/ 296 w 340"/>
              <a:gd name="T19" fmla="*/ 9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0" h="236">
                <a:moveTo>
                  <a:pt x="296" y="96"/>
                </a:moveTo>
                <a:lnTo>
                  <a:pt x="319" y="52"/>
                </a:lnTo>
                <a:lnTo>
                  <a:pt x="340" y="4"/>
                </a:lnTo>
                <a:lnTo>
                  <a:pt x="286" y="2"/>
                </a:lnTo>
                <a:lnTo>
                  <a:pt x="232" y="0"/>
                </a:lnTo>
                <a:lnTo>
                  <a:pt x="253" y="26"/>
                </a:lnTo>
                <a:lnTo>
                  <a:pt x="2" y="175"/>
                </a:lnTo>
                <a:lnTo>
                  <a:pt x="0" y="236"/>
                </a:lnTo>
                <a:lnTo>
                  <a:pt x="272" y="66"/>
                </a:lnTo>
                <a:lnTo>
                  <a:pt x="296" y="9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44" name="Freeform 523">
            <a:extLst>
              <a:ext uri="{FF2B5EF4-FFF2-40B4-BE49-F238E27FC236}">
                <a16:creationId xmlns:a16="http://schemas.microsoft.com/office/drawing/2014/main" id="{81D8F855-2390-4CA6-82B6-22234802E0E0}"/>
              </a:ext>
            </a:extLst>
          </p:cNvPr>
          <p:cNvSpPr>
            <a:spLocks/>
          </p:cNvSpPr>
          <p:nvPr/>
        </p:nvSpPr>
        <p:spPr bwMode="auto">
          <a:xfrm>
            <a:off x="5862764" y="2799396"/>
            <a:ext cx="47978" cy="168965"/>
          </a:xfrm>
          <a:custGeom>
            <a:avLst/>
            <a:gdLst>
              <a:gd name="T0" fmla="*/ 39 w 39"/>
              <a:gd name="T1" fmla="*/ 125 h 137"/>
              <a:gd name="T2" fmla="*/ 26 w 39"/>
              <a:gd name="T3" fmla="*/ 137 h 137"/>
              <a:gd name="T4" fmla="*/ 13 w 39"/>
              <a:gd name="T5" fmla="*/ 137 h 137"/>
              <a:gd name="T6" fmla="*/ 0 w 39"/>
              <a:gd name="T7" fmla="*/ 125 h 137"/>
              <a:gd name="T8" fmla="*/ 0 w 39"/>
              <a:gd name="T9" fmla="*/ 13 h 137"/>
              <a:gd name="T10" fmla="*/ 13 w 39"/>
              <a:gd name="T11" fmla="*/ 0 h 137"/>
              <a:gd name="T12" fmla="*/ 26 w 39"/>
              <a:gd name="T13" fmla="*/ 0 h 137"/>
              <a:gd name="T14" fmla="*/ 39 w 39"/>
              <a:gd name="T15" fmla="*/ 13 h 137"/>
              <a:gd name="T16" fmla="*/ 39 w 39"/>
              <a:gd name="T17" fmla="*/ 125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137">
                <a:moveTo>
                  <a:pt x="39" y="125"/>
                </a:moveTo>
                <a:cubicBezTo>
                  <a:pt x="39" y="132"/>
                  <a:pt x="33" y="137"/>
                  <a:pt x="26" y="137"/>
                </a:cubicBezTo>
                <a:cubicBezTo>
                  <a:pt x="13" y="137"/>
                  <a:pt x="13" y="137"/>
                  <a:pt x="13" y="137"/>
                </a:cubicBezTo>
                <a:cubicBezTo>
                  <a:pt x="6" y="137"/>
                  <a:pt x="0" y="132"/>
                  <a:pt x="0" y="12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33" y="0"/>
                  <a:pt x="39" y="6"/>
                  <a:pt x="39" y="13"/>
                </a:cubicBezTo>
                <a:lnTo>
                  <a:pt x="39" y="1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45" name="Freeform 524">
            <a:extLst>
              <a:ext uri="{FF2B5EF4-FFF2-40B4-BE49-F238E27FC236}">
                <a16:creationId xmlns:a16="http://schemas.microsoft.com/office/drawing/2014/main" id="{8A0A8473-AE86-4107-8086-27EDA62FB214}"/>
              </a:ext>
            </a:extLst>
          </p:cNvPr>
          <p:cNvSpPr>
            <a:spLocks/>
          </p:cNvSpPr>
          <p:nvPr/>
        </p:nvSpPr>
        <p:spPr bwMode="auto">
          <a:xfrm>
            <a:off x="5799663" y="2835380"/>
            <a:ext cx="46935" cy="132982"/>
          </a:xfrm>
          <a:custGeom>
            <a:avLst/>
            <a:gdLst>
              <a:gd name="T0" fmla="*/ 38 w 38"/>
              <a:gd name="T1" fmla="*/ 96 h 108"/>
              <a:gd name="T2" fmla="*/ 26 w 38"/>
              <a:gd name="T3" fmla="*/ 108 h 108"/>
              <a:gd name="T4" fmla="*/ 13 w 38"/>
              <a:gd name="T5" fmla="*/ 108 h 108"/>
              <a:gd name="T6" fmla="*/ 0 w 38"/>
              <a:gd name="T7" fmla="*/ 96 h 108"/>
              <a:gd name="T8" fmla="*/ 0 w 38"/>
              <a:gd name="T9" fmla="*/ 12 h 108"/>
              <a:gd name="T10" fmla="*/ 13 w 38"/>
              <a:gd name="T11" fmla="*/ 0 h 108"/>
              <a:gd name="T12" fmla="*/ 26 w 38"/>
              <a:gd name="T13" fmla="*/ 0 h 108"/>
              <a:gd name="T14" fmla="*/ 38 w 38"/>
              <a:gd name="T15" fmla="*/ 12 h 108"/>
              <a:gd name="T16" fmla="*/ 38 w 38"/>
              <a:gd name="T17" fmla="*/ 9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" h="108">
                <a:moveTo>
                  <a:pt x="38" y="96"/>
                </a:moveTo>
                <a:cubicBezTo>
                  <a:pt x="38" y="103"/>
                  <a:pt x="33" y="108"/>
                  <a:pt x="26" y="108"/>
                </a:cubicBezTo>
                <a:cubicBezTo>
                  <a:pt x="13" y="108"/>
                  <a:pt x="13" y="108"/>
                  <a:pt x="13" y="108"/>
                </a:cubicBezTo>
                <a:cubicBezTo>
                  <a:pt x="6" y="108"/>
                  <a:pt x="0" y="103"/>
                  <a:pt x="0" y="9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6" y="0"/>
                  <a:pt x="13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33" y="0"/>
                  <a:pt x="38" y="6"/>
                  <a:pt x="38" y="12"/>
                </a:cubicBezTo>
                <a:lnTo>
                  <a:pt x="38" y="9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46" name="Freeform 525">
            <a:extLst>
              <a:ext uri="{FF2B5EF4-FFF2-40B4-BE49-F238E27FC236}">
                <a16:creationId xmlns:a16="http://schemas.microsoft.com/office/drawing/2014/main" id="{146B8A63-1AAC-4FA7-AD35-72F3E4CE4621}"/>
              </a:ext>
            </a:extLst>
          </p:cNvPr>
          <p:cNvSpPr>
            <a:spLocks/>
          </p:cNvSpPr>
          <p:nvPr/>
        </p:nvSpPr>
        <p:spPr bwMode="auto">
          <a:xfrm>
            <a:off x="5731869" y="2868234"/>
            <a:ext cx="55800" cy="104821"/>
          </a:xfrm>
          <a:custGeom>
            <a:avLst/>
            <a:gdLst>
              <a:gd name="T0" fmla="*/ 29 w 45"/>
              <a:gd name="T1" fmla="*/ 85 h 85"/>
              <a:gd name="T2" fmla="*/ 15 w 45"/>
              <a:gd name="T3" fmla="*/ 85 h 85"/>
              <a:gd name="T4" fmla="*/ 0 w 45"/>
              <a:gd name="T5" fmla="*/ 69 h 85"/>
              <a:gd name="T6" fmla="*/ 0 w 45"/>
              <a:gd name="T7" fmla="*/ 16 h 85"/>
              <a:gd name="T8" fmla="*/ 15 w 45"/>
              <a:gd name="T9" fmla="*/ 0 h 85"/>
              <a:gd name="T10" fmla="*/ 29 w 45"/>
              <a:gd name="T11" fmla="*/ 0 h 85"/>
              <a:gd name="T12" fmla="*/ 45 w 45"/>
              <a:gd name="T13" fmla="*/ 16 h 85"/>
              <a:gd name="T14" fmla="*/ 45 w 45"/>
              <a:gd name="T15" fmla="*/ 69 h 85"/>
              <a:gd name="T16" fmla="*/ 29 w 45"/>
              <a:gd name="T17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85">
                <a:moveTo>
                  <a:pt x="29" y="85"/>
                </a:moveTo>
                <a:cubicBezTo>
                  <a:pt x="15" y="85"/>
                  <a:pt x="15" y="85"/>
                  <a:pt x="15" y="85"/>
                </a:cubicBezTo>
                <a:cubicBezTo>
                  <a:pt x="7" y="85"/>
                  <a:pt x="0" y="78"/>
                  <a:pt x="0" y="69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5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37" y="0"/>
                  <a:pt x="45" y="7"/>
                  <a:pt x="45" y="16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78"/>
                  <a:pt x="37" y="85"/>
                  <a:pt x="29" y="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47" name="Freeform 526">
            <a:extLst>
              <a:ext uri="{FF2B5EF4-FFF2-40B4-BE49-F238E27FC236}">
                <a16:creationId xmlns:a16="http://schemas.microsoft.com/office/drawing/2014/main" id="{E8F68490-6009-457B-BA14-59A855487782}"/>
              </a:ext>
            </a:extLst>
          </p:cNvPr>
          <p:cNvSpPr>
            <a:spLocks/>
          </p:cNvSpPr>
          <p:nvPr/>
        </p:nvSpPr>
        <p:spPr bwMode="auto">
          <a:xfrm>
            <a:off x="5899790" y="2229921"/>
            <a:ext cx="97520" cy="94913"/>
          </a:xfrm>
          <a:custGeom>
            <a:avLst/>
            <a:gdLst>
              <a:gd name="T0" fmla="*/ 41 w 79"/>
              <a:gd name="T1" fmla="*/ 76 h 77"/>
              <a:gd name="T2" fmla="*/ 78 w 79"/>
              <a:gd name="T3" fmla="*/ 37 h 77"/>
              <a:gd name="T4" fmla="*/ 38 w 79"/>
              <a:gd name="T5" fmla="*/ 0 h 77"/>
              <a:gd name="T6" fmla="*/ 1 w 79"/>
              <a:gd name="T7" fmla="*/ 40 h 77"/>
              <a:gd name="T8" fmla="*/ 41 w 79"/>
              <a:gd name="T9" fmla="*/ 76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77">
                <a:moveTo>
                  <a:pt x="41" y="76"/>
                </a:moveTo>
                <a:cubicBezTo>
                  <a:pt x="62" y="76"/>
                  <a:pt x="79" y="58"/>
                  <a:pt x="78" y="37"/>
                </a:cubicBezTo>
                <a:cubicBezTo>
                  <a:pt x="78" y="16"/>
                  <a:pt x="60" y="0"/>
                  <a:pt x="38" y="0"/>
                </a:cubicBezTo>
                <a:cubicBezTo>
                  <a:pt x="17" y="1"/>
                  <a:pt x="0" y="19"/>
                  <a:pt x="1" y="40"/>
                </a:cubicBezTo>
                <a:cubicBezTo>
                  <a:pt x="2" y="61"/>
                  <a:pt x="20" y="77"/>
                  <a:pt x="41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48" name="Freeform 527">
            <a:extLst>
              <a:ext uri="{FF2B5EF4-FFF2-40B4-BE49-F238E27FC236}">
                <a16:creationId xmlns:a16="http://schemas.microsoft.com/office/drawing/2014/main" id="{AEBA5F6D-E2DC-4ACA-8CEA-7E0DCD5153F6}"/>
              </a:ext>
            </a:extLst>
          </p:cNvPr>
          <p:cNvSpPr>
            <a:spLocks/>
          </p:cNvSpPr>
          <p:nvPr/>
        </p:nvSpPr>
        <p:spPr bwMode="auto">
          <a:xfrm>
            <a:off x="5852856" y="2331091"/>
            <a:ext cx="192433" cy="139240"/>
          </a:xfrm>
          <a:custGeom>
            <a:avLst/>
            <a:gdLst>
              <a:gd name="T0" fmla="*/ 119 w 156"/>
              <a:gd name="T1" fmla="*/ 0 h 113"/>
              <a:gd name="T2" fmla="*/ 80 w 156"/>
              <a:gd name="T3" fmla="*/ 46 h 113"/>
              <a:gd name="T4" fmla="*/ 37 w 156"/>
              <a:gd name="T5" fmla="*/ 1 h 113"/>
              <a:gd name="T6" fmla="*/ 1 w 156"/>
              <a:gd name="T7" fmla="*/ 50 h 113"/>
              <a:gd name="T8" fmla="*/ 3 w 156"/>
              <a:gd name="T9" fmla="*/ 113 h 113"/>
              <a:gd name="T10" fmla="*/ 156 w 156"/>
              <a:gd name="T11" fmla="*/ 113 h 113"/>
              <a:gd name="T12" fmla="*/ 154 w 156"/>
              <a:gd name="T13" fmla="*/ 45 h 113"/>
              <a:gd name="T14" fmla="*/ 119 w 156"/>
              <a:gd name="T15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6" h="113">
                <a:moveTo>
                  <a:pt x="119" y="0"/>
                </a:moveTo>
                <a:cubicBezTo>
                  <a:pt x="80" y="46"/>
                  <a:pt x="80" y="46"/>
                  <a:pt x="80" y="46"/>
                </a:cubicBezTo>
                <a:cubicBezTo>
                  <a:pt x="37" y="1"/>
                  <a:pt x="37" y="1"/>
                  <a:pt x="37" y="1"/>
                </a:cubicBezTo>
                <a:cubicBezTo>
                  <a:pt x="11" y="11"/>
                  <a:pt x="0" y="26"/>
                  <a:pt x="1" y="50"/>
                </a:cubicBezTo>
                <a:cubicBezTo>
                  <a:pt x="3" y="113"/>
                  <a:pt x="3" y="113"/>
                  <a:pt x="3" y="113"/>
                </a:cubicBezTo>
                <a:cubicBezTo>
                  <a:pt x="156" y="113"/>
                  <a:pt x="156" y="113"/>
                  <a:pt x="156" y="113"/>
                </a:cubicBezTo>
                <a:cubicBezTo>
                  <a:pt x="154" y="45"/>
                  <a:pt x="154" y="45"/>
                  <a:pt x="154" y="45"/>
                </a:cubicBezTo>
                <a:cubicBezTo>
                  <a:pt x="153" y="23"/>
                  <a:pt x="144" y="9"/>
                  <a:pt x="11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49" name="Freeform 534">
            <a:extLst>
              <a:ext uri="{FF2B5EF4-FFF2-40B4-BE49-F238E27FC236}">
                <a16:creationId xmlns:a16="http://schemas.microsoft.com/office/drawing/2014/main" id="{51C03972-3144-4F72-A28C-6C52715FC417}"/>
              </a:ext>
            </a:extLst>
          </p:cNvPr>
          <p:cNvSpPr>
            <a:spLocks noEditPoints="1"/>
          </p:cNvSpPr>
          <p:nvPr/>
        </p:nvSpPr>
        <p:spPr bwMode="auto">
          <a:xfrm>
            <a:off x="5216628" y="2670065"/>
            <a:ext cx="112122" cy="188782"/>
          </a:xfrm>
          <a:custGeom>
            <a:avLst/>
            <a:gdLst>
              <a:gd name="T0" fmla="*/ 54 w 91"/>
              <a:gd name="T1" fmla="*/ 71 h 153"/>
              <a:gd name="T2" fmla="*/ 91 w 91"/>
              <a:gd name="T3" fmla="*/ 25 h 153"/>
              <a:gd name="T4" fmla="*/ 91 w 91"/>
              <a:gd name="T5" fmla="*/ 25 h 153"/>
              <a:gd name="T6" fmla="*/ 91 w 91"/>
              <a:gd name="T7" fmla="*/ 0 h 153"/>
              <a:gd name="T8" fmla="*/ 46 w 91"/>
              <a:gd name="T9" fmla="*/ 0 h 153"/>
              <a:gd name="T10" fmla="*/ 45 w 91"/>
              <a:gd name="T11" fmla="*/ 0 h 153"/>
              <a:gd name="T12" fmla="*/ 0 w 91"/>
              <a:gd name="T13" fmla="*/ 0 h 153"/>
              <a:gd name="T14" fmla="*/ 0 w 91"/>
              <a:gd name="T15" fmla="*/ 25 h 153"/>
              <a:gd name="T16" fmla="*/ 0 w 91"/>
              <a:gd name="T17" fmla="*/ 25 h 153"/>
              <a:gd name="T18" fmla="*/ 37 w 91"/>
              <a:gd name="T19" fmla="*/ 71 h 153"/>
              <a:gd name="T20" fmla="*/ 42 w 91"/>
              <a:gd name="T21" fmla="*/ 77 h 153"/>
              <a:gd name="T22" fmla="*/ 40 w 91"/>
              <a:gd name="T23" fmla="*/ 82 h 153"/>
              <a:gd name="T24" fmla="*/ 0 w 91"/>
              <a:gd name="T25" fmla="*/ 128 h 153"/>
              <a:gd name="T26" fmla="*/ 0 w 91"/>
              <a:gd name="T27" fmla="*/ 128 h 153"/>
              <a:gd name="T28" fmla="*/ 0 w 91"/>
              <a:gd name="T29" fmla="*/ 153 h 153"/>
              <a:gd name="T30" fmla="*/ 45 w 91"/>
              <a:gd name="T31" fmla="*/ 153 h 153"/>
              <a:gd name="T32" fmla="*/ 46 w 91"/>
              <a:gd name="T33" fmla="*/ 153 h 153"/>
              <a:gd name="T34" fmla="*/ 91 w 91"/>
              <a:gd name="T35" fmla="*/ 153 h 153"/>
              <a:gd name="T36" fmla="*/ 91 w 91"/>
              <a:gd name="T37" fmla="*/ 128 h 153"/>
              <a:gd name="T38" fmla="*/ 91 w 91"/>
              <a:gd name="T39" fmla="*/ 128 h 153"/>
              <a:gd name="T40" fmla="*/ 51 w 91"/>
              <a:gd name="T41" fmla="*/ 82 h 153"/>
              <a:gd name="T42" fmla="*/ 49 w 91"/>
              <a:gd name="T43" fmla="*/ 77 h 153"/>
              <a:gd name="T44" fmla="*/ 54 w 91"/>
              <a:gd name="T45" fmla="*/ 71 h 153"/>
              <a:gd name="T46" fmla="*/ 14 w 91"/>
              <a:gd name="T47" fmla="*/ 127 h 153"/>
              <a:gd name="T48" fmla="*/ 14 w 91"/>
              <a:gd name="T49" fmla="*/ 124 h 153"/>
              <a:gd name="T50" fmla="*/ 14 w 91"/>
              <a:gd name="T51" fmla="*/ 124 h 153"/>
              <a:gd name="T52" fmla="*/ 42 w 91"/>
              <a:gd name="T53" fmla="*/ 92 h 153"/>
              <a:gd name="T54" fmla="*/ 14 w 91"/>
              <a:gd name="T55" fmla="*/ 127 h 153"/>
              <a:gd name="T56" fmla="*/ 80 w 91"/>
              <a:gd name="T57" fmla="*/ 124 h 153"/>
              <a:gd name="T58" fmla="*/ 80 w 91"/>
              <a:gd name="T59" fmla="*/ 126 h 153"/>
              <a:gd name="T60" fmla="*/ 52 w 91"/>
              <a:gd name="T61" fmla="*/ 92 h 153"/>
              <a:gd name="T62" fmla="*/ 80 w 91"/>
              <a:gd name="T63" fmla="*/ 124 h 153"/>
              <a:gd name="T64" fmla="*/ 42 w 91"/>
              <a:gd name="T65" fmla="*/ 41 h 153"/>
              <a:gd name="T66" fmla="*/ 18 w 91"/>
              <a:gd name="T67" fmla="*/ 45 h 153"/>
              <a:gd name="T68" fmla="*/ 14 w 91"/>
              <a:gd name="T69" fmla="*/ 28 h 153"/>
              <a:gd name="T70" fmla="*/ 14 w 91"/>
              <a:gd name="T71" fmla="*/ 28 h 153"/>
              <a:gd name="T72" fmla="*/ 14 w 91"/>
              <a:gd name="T73" fmla="*/ 11 h 153"/>
              <a:gd name="T74" fmla="*/ 19 w 91"/>
              <a:gd name="T75" fmla="*/ 11 h 153"/>
              <a:gd name="T76" fmla="*/ 75 w 91"/>
              <a:gd name="T77" fmla="*/ 11 h 153"/>
              <a:gd name="T78" fmla="*/ 80 w 91"/>
              <a:gd name="T79" fmla="*/ 11 h 153"/>
              <a:gd name="T80" fmla="*/ 80 w 91"/>
              <a:gd name="T81" fmla="*/ 28 h 153"/>
              <a:gd name="T82" fmla="*/ 79 w 91"/>
              <a:gd name="T83" fmla="*/ 37 h 153"/>
              <a:gd name="T84" fmla="*/ 60 w 91"/>
              <a:gd name="T85" fmla="*/ 43 h 153"/>
              <a:gd name="T86" fmla="*/ 42 w 91"/>
              <a:gd name="T87" fmla="*/ 41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1" h="153">
                <a:moveTo>
                  <a:pt x="54" y="71"/>
                </a:moveTo>
                <a:cubicBezTo>
                  <a:pt x="75" y="66"/>
                  <a:pt x="91" y="48"/>
                  <a:pt x="91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91" y="0"/>
                  <a:pt x="91" y="0"/>
                  <a:pt x="9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48"/>
                  <a:pt x="16" y="66"/>
                  <a:pt x="37" y="71"/>
                </a:cubicBezTo>
                <a:cubicBezTo>
                  <a:pt x="39" y="72"/>
                  <a:pt x="41" y="75"/>
                  <a:pt x="42" y="77"/>
                </a:cubicBezTo>
                <a:cubicBezTo>
                  <a:pt x="42" y="79"/>
                  <a:pt x="41" y="80"/>
                  <a:pt x="40" y="82"/>
                </a:cubicBezTo>
                <a:cubicBezTo>
                  <a:pt x="17" y="85"/>
                  <a:pt x="0" y="104"/>
                  <a:pt x="0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53"/>
                  <a:pt x="0" y="153"/>
                  <a:pt x="0" y="153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6" y="153"/>
                  <a:pt x="46" y="153"/>
                  <a:pt x="46" y="153"/>
                </a:cubicBezTo>
                <a:cubicBezTo>
                  <a:pt x="91" y="153"/>
                  <a:pt x="91" y="153"/>
                  <a:pt x="91" y="153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1" y="104"/>
                  <a:pt x="74" y="85"/>
                  <a:pt x="51" y="82"/>
                </a:cubicBezTo>
                <a:cubicBezTo>
                  <a:pt x="50" y="80"/>
                  <a:pt x="49" y="79"/>
                  <a:pt x="49" y="77"/>
                </a:cubicBezTo>
                <a:cubicBezTo>
                  <a:pt x="50" y="75"/>
                  <a:pt x="51" y="72"/>
                  <a:pt x="54" y="71"/>
                </a:cubicBezTo>
                <a:close/>
                <a:moveTo>
                  <a:pt x="14" y="127"/>
                </a:moveTo>
                <a:cubicBezTo>
                  <a:pt x="14" y="124"/>
                  <a:pt x="14" y="124"/>
                  <a:pt x="14" y="124"/>
                </a:cubicBezTo>
                <a:cubicBezTo>
                  <a:pt x="14" y="124"/>
                  <a:pt x="14" y="124"/>
                  <a:pt x="14" y="124"/>
                </a:cubicBezTo>
                <a:cubicBezTo>
                  <a:pt x="14" y="108"/>
                  <a:pt x="26" y="95"/>
                  <a:pt x="42" y="92"/>
                </a:cubicBezTo>
                <a:cubicBezTo>
                  <a:pt x="41" y="98"/>
                  <a:pt x="38" y="114"/>
                  <a:pt x="14" y="127"/>
                </a:cubicBezTo>
                <a:close/>
                <a:moveTo>
                  <a:pt x="80" y="124"/>
                </a:moveTo>
                <a:cubicBezTo>
                  <a:pt x="80" y="126"/>
                  <a:pt x="80" y="126"/>
                  <a:pt x="80" y="126"/>
                </a:cubicBezTo>
                <a:cubicBezTo>
                  <a:pt x="70" y="120"/>
                  <a:pt x="51" y="106"/>
                  <a:pt x="52" y="92"/>
                </a:cubicBezTo>
                <a:cubicBezTo>
                  <a:pt x="67" y="94"/>
                  <a:pt x="80" y="108"/>
                  <a:pt x="80" y="124"/>
                </a:cubicBezTo>
                <a:close/>
                <a:moveTo>
                  <a:pt x="42" y="41"/>
                </a:moveTo>
                <a:cubicBezTo>
                  <a:pt x="32" y="37"/>
                  <a:pt x="23" y="42"/>
                  <a:pt x="18" y="45"/>
                </a:cubicBezTo>
                <a:cubicBezTo>
                  <a:pt x="16" y="40"/>
                  <a:pt x="14" y="34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11"/>
                  <a:pt x="14" y="11"/>
                  <a:pt x="14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75" y="11"/>
                  <a:pt x="75" y="11"/>
                  <a:pt x="75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28"/>
                  <a:pt x="80" y="28"/>
                  <a:pt x="80" y="28"/>
                </a:cubicBezTo>
                <a:cubicBezTo>
                  <a:pt x="80" y="31"/>
                  <a:pt x="79" y="34"/>
                  <a:pt x="79" y="37"/>
                </a:cubicBezTo>
                <a:cubicBezTo>
                  <a:pt x="73" y="37"/>
                  <a:pt x="63" y="41"/>
                  <a:pt x="60" y="43"/>
                </a:cubicBezTo>
                <a:cubicBezTo>
                  <a:pt x="55" y="45"/>
                  <a:pt x="55" y="47"/>
                  <a:pt x="42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50" name="Freeform 535">
            <a:extLst>
              <a:ext uri="{FF2B5EF4-FFF2-40B4-BE49-F238E27FC236}">
                <a16:creationId xmlns:a16="http://schemas.microsoft.com/office/drawing/2014/main" id="{977EE983-B7F2-49F9-8A2D-CEC59A869850}"/>
              </a:ext>
            </a:extLst>
          </p:cNvPr>
          <p:cNvSpPr>
            <a:spLocks/>
          </p:cNvSpPr>
          <p:nvPr/>
        </p:nvSpPr>
        <p:spPr bwMode="auto">
          <a:xfrm>
            <a:off x="5205155" y="2864584"/>
            <a:ext cx="137154" cy="25032"/>
          </a:xfrm>
          <a:custGeom>
            <a:avLst/>
            <a:gdLst>
              <a:gd name="T0" fmla="*/ 103 w 111"/>
              <a:gd name="T1" fmla="*/ 0 h 20"/>
              <a:gd name="T2" fmla="*/ 7 w 111"/>
              <a:gd name="T3" fmla="*/ 0 h 20"/>
              <a:gd name="T4" fmla="*/ 0 w 111"/>
              <a:gd name="T5" fmla="*/ 10 h 20"/>
              <a:gd name="T6" fmla="*/ 7 w 111"/>
              <a:gd name="T7" fmla="*/ 20 h 20"/>
              <a:gd name="T8" fmla="*/ 103 w 111"/>
              <a:gd name="T9" fmla="*/ 20 h 20"/>
              <a:gd name="T10" fmla="*/ 111 w 111"/>
              <a:gd name="T11" fmla="*/ 10 h 20"/>
              <a:gd name="T12" fmla="*/ 103 w 111"/>
              <a:gd name="T1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20">
                <a:moveTo>
                  <a:pt x="103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5"/>
                  <a:pt x="0" y="10"/>
                </a:cubicBezTo>
                <a:cubicBezTo>
                  <a:pt x="0" y="16"/>
                  <a:pt x="3" y="20"/>
                  <a:pt x="7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7" y="20"/>
                  <a:pt x="111" y="16"/>
                  <a:pt x="111" y="10"/>
                </a:cubicBezTo>
                <a:cubicBezTo>
                  <a:pt x="111" y="5"/>
                  <a:pt x="107" y="0"/>
                  <a:pt x="10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51" name="Freeform 536">
            <a:extLst>
              <a:ext uri="{FF2B5EF4-FFF2-40B4-BE49-F238E27FC236}">
                <a16:creationId xmlns:a16="http://schemas.microsoft.com/office/drawing/2014/main" id="{01A58747-78A4-4C89-B50A-44F0062B3DDE}"/>
              </a:ext>
            </a:extLst>
          </p:cNvPr>
          <p:cNvSpPr>
            <a:spLocks/>
          </p:cNvSpPr>
          <p:nvPr/>
        </p:nvSpPr>
        <p:spPr bwMode="auto">
          <a:xfrm>
            <a:off x="5205155" y="2637732"/>
            <a:ext cx="137154" cy="25032"/>
          </a:xfrm>
          <a:custGeom>
            <a:avLst/>
            <a:gdLst>
              <a:gd name="T0" fmla="*/ 7 w 111"/>
              <a:gd name="T1" fmla="*/ 20 h 20"/>
              <a:gd name="T2" fmla="*/ 103 w 111"/>
              <a:gd name="T3" fmla="*/ 20 h 20"/>
              <a:gd name="T4" fmla="*/ 111 w 111"/>
              <a:gd name="T5" fmla="*/ 10 h 20"/>
              <a:gd name="T6" fmla="*/ 103 w 111"/>
              <a:gd name="T7" fmla="*/ 0 h 20"/>
              <a:gd name="T8" fmla="*/ 7 w 111"/>
              <a:gd name="T9" fmla="*/ 0 h 20"/>
              <a:gd name="T10" fmla="*/ 0 w 111"/>
              <a:gd name="T11" fmla="*/ 10 h 20"/>
              <a:gd name="T12" fmla="*/ 7 w 111"/>
              <a:gd name="T13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20">
                <a:moveTo>
                  <a:pt x="7" y="20"/>
                </a:moveTo>
                <a:cubicBezTo>
                  <a:pt x="103" y="20"/>
                  <a:pt x="103" y="20"/>
                  <a:pt x="103" y="20"/>
                </a:cubicBezTo>
                <a:cubicBezTo>
                  <a:pt x="107" y="20"/>
                  <a:pt x="111" y="16"/>
                  <a:pt x="111" y="10"/>
                </a:cubicBezTo>
                <a:cubicBezTo>
                  <a:pt x="111" y="5"/>
                  <a:pt x="107" y="0"/>
                  <a:pt x="103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5"/>
                  <a:pt x="0" y="10"/>
                </a:cubicBezTo>
                <a:cubicBezTo>
                  <a:pt x="0" y="16"/>
                  <a:pt x="3" y="20"/>
                  <a:pt x="7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52" name="Freeform 537">
            <a:extLst>
              <a:ext uri="{FF2B5EF4-FFF2-40B4-BE49-F238E27FC236}">
                <a16:creationId xmlns:a16="http://schemas.microsoft.com/office/drawing/2014/main" id="{8C81BF09-0DCB-43F9-B377-60D1417F7EAD}"/>
              </a:ext>
            </a:extLst>
          </p:cNvPr>
          <p:cNvSpPr>
            <a:spLocks noEditPoints="1"/>
          </p:cNvSpPr>
          <p:nvPr/>
        </p:nvSpPr>
        <p:spPr bwMode="auto">
          <a:xfrm>
            <a:off x="5316234" y="2708135"/>
            <a:ext cx="159057" cy="158014"/>
          </a:xfrm>
          <a:custGeom>
            <a:avLst/>
            <a:gdLst>
              <a:gd name="T0" fmla="*/ 65 w 129"/>
              <a:gd name="T1" fmla="*/ 0 h 128"/>
              <a:gd name="T2" fmla="*/ 0 w 129"/>
              <a:gd name="T3" fmla="*/ 64 h 128"/>
              <a:gd name="T4" fmla="*/ 65 w 129"/>
              <a:gd name="T5" fmla="*/ 128 h 128"/>
              <a:gd name="T6" fmla="*/ 129 w 129"/>
              <a:gd name="T7" fmla="*/ 64 h 128"/>
              <a:gd name="T8" fmla="*/ 65 w 129"/>
              <a:gd name="T9" fmla="*/ 0 h 128"/>
              <a:gd name="T10" fmla="*/ 65 w 129"/>
              <a:gd name="T11" fmla="*/ 114 h 128"/>
              <a:gd name="T12" fmla="*/ 14 w 129"/>
              <a:gd name="T13" fmla="*/ 64 h 128"/>
              <a:gd name="T14" fmla="*/ 65 w 129"/>
              <a:gd name="T15" fmla="*/ 13 h 128"/>
              <a:gd name="T16" fmla="*/ 115 w 129"/>
              <a:gd name="T17" fmla="*/ 64 h 128"/>
              <a:gd name="T18" fmla="*/ 65 w 129"/>
              <a:gd name="T19" fmla="*/ 11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9" h="128">
                <a:moveTo>
                  <a:pt x="65" y="0"/>
                </a:moveTo>
                <a:cubicBezTo>
                  <a:pt x="29" y="0"/>
                  <a:pt x="0" y="28"/>
                  <a:pt x="0" y="64"/>
                </a:cubicBezTo>
                <a:cubicBezTo>
                  <a:pt x="0" y="99"/>
                  <a:pt x="29" y="128"/>
                  <a:pt x="65" y="128"/>
                </a:cubicBezTo>
                <a:cubicBezTo>
                  <a:pt x="100" y="128"/>
                  <a:pt x="129" y="99"/>
                  <a:pt x="129" y="64"/>
                </a:cubicBezTo>
                <a:cubicBezTo>
                  <a:pt x="129" y="28"/>
                  <a:pt x="100" y="0"/>
                  <a:pt x="65" y="0"/>
                </a:cubicBezTo>
                <a:close/>
                <a:moveTo>
                  <a:pt x="65" y="114"/>
                </a:moveTo>
                <a:cubicBezTo>
                  <a:pt x="37" y="114"/>
                  <a:pt x="14" y="92"/>
                  <a:pt x="14" y="64"/>
                </a:cubicBezTo>
                <a:cubicBezTo>
                  <a:pt x="14" y="36"/>
                  <a:pt x="37" y="13"/>
                  <a:pt x="65" y="13"/>
                </a:cubicBezTo>
                <a:cubicBezTo>
                  <a:pt x="92" y="13"/>
                  <a:pt x="115" y="36"/>
                  <a:pt x="115" y="64"/>
                </a:cubicBezTo>
                <a:cubicBezTo>
                  <a:pt x="115" y="92"/>
                  <a:pt x="92" y="114"/>
                  <a:pt x="65" y="1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53" name="Freeform 538">
            <a:extLst>
              <a:ext uri="{FF2B5EF4-FFF2-40B4-BE49-F238E27FC236}">
                <a16:creationId xmlns:a16="http://schemas.microsoft.com/office/drawing/2014/main" id="{F1BE29D5-ECC6-4054-990F-1BE2AF8DFEDF}"/>
              </a:ext>
            </a:extLst>
          </p:cNvPr>
          <p:cNvSpPr>
            <a:spLocks noEditPoints="1"/>
          </p:cNvSpPr>
          <p:nvPr/>
        </p:nvSpPr>
        <p:spPr bwMode="auto">
          <a:xfrm>
            <a:off x="5372034" y="2740468"/>
            <a:ext cx="49021" cy="93348"/>
          </a:xfrm>
          <a:custGeom>
            <a:avLst/>
            <a:gdLst>
              <a:gd name="T0" fmla="*/ 18 w 40"/>
              <a:gd name="T1" fmla="*/ 76 h 76"/>
              <a:gd name="T2" fmla="*/ 18 w 40"/>
              <a:gd name="T3" fmla="*/ 69 h 76"/>
              <a:gd name="T4" fmla="*/ 9 w 40"/>
              <a:gd name="T5" fmla="*/ 66 h 76"/>
              <a:gd name="T6" fmla="*/ 3 w 40"/>
              <a:gd name="T7" fmla="*/ 60 h 76"/>
              <a:gd name="T8" fmla="*/ 0 w 40"/>
              <a:gd name="T9" fmla="*/ 51 h 76"/>
              <a:gd name="T10" fmla="*/ 7 w 40"/>
              <a:gd name="T11" fmla="*/ 49 h 76"/>
              <a:gd name="T12" fmla="*/ 10 w 40"/>
              <a:gd name="T13" fmla="*/ 58 h 76"/>
              <a:gd name="T14" fmla="*/ 18 w 40"/>
              <a:gd name="T15" fmla="*/ 63 h 76"/>
              <a:gd name="T16" fmla="*/ 18 w 40"/>
              <a:gd name="T17" fmla="*/ 39 h 76"/>
              <a:gd name="T18" fmla="*/ 8 w 40"/>
              <a:gd name="T19" fmla="*/ 35 h 76"/>
              <a:gd name="T20" fmla="*/ 3 w 40"/>
              <a:gd name="T21" fmla="*/ 29 h 76"/>
              <a:gd name="T22" fmla="*/ 1 w 40"/>
              <a:gd name="T23" fmla="*/ 21 h 76"/>
              <a:gd name="T24" fmla="*/ 7 w 40"/>
              <a:gd name="T25" fmla="*/ 8 h 76"/>
              <a:gd name="T26" fmla="*/ 18 w 40"/>
              <a:gd name="T27" fmla="*/ 4 h 76"/>
              <a:gd name="T28" fmla="*/ 18 w 40"/>
              <a:gd name="T29" fmla="*/ 0 h 76"/>
              <a:gd name="T30" fmla="*/ 22 w 40"/>
              <a:gd name="T31" fmla="*/ 0 h 76"/>
              <a:gd name="T32" fmla="*/ 22 w 40"/>
              <a:gd name="T33" fmla="*/ 4 h 76"/>
              <a:gd name="T34" fmla="*/ 33 w 40"/>
              <a:gd name="T35" fmla="*/ 8 h 76"/>
              <a:gd name="T36" fmla="*/ 39 w 40"/>
              <a:gd name="T37" fmla="*/ 19 h 76"/>
              <a:gd name="T38" fmla="*/ 31 w 40"/>
              <a:gd name="T39" fmla="*/ 20 h 76"/>
              <a:gd name="T40" fmla="*/ 28 w 40"/>
              <a:gd name="T41" fmla="*/ 14 h 76"/>
              <a:gd name="T42" fmla="*/ 22 w 40"/>
              <a:gd name="T43" fmla="*/ 10 h 76"/>
              <a:gd name="T44" fmla="*/ 22 w 40"/>
              <a:gd name="T45" fmla="*/ 32 h 76"/>
              <a:gd name="T46" fmla="*/ 30 w 40"/>
              <a:gd name="T47" fmla="*/ 34 h 76"/>
              <a:gd name="T48" fmla="*/ 36 w 40"/>
              <a:gd name="T49" fmla="*/ 38 h 76"/>
              <a:gd name="T50" fmla="*/ 39 w 40"/>
              <a:gd name="T51" fmla="*/ 43 h 76"/>
              <a:gd name="T52" fmla="*/ 40 w 40"/>
              <a:gd name="T53" fmla="*/ 50 h 76"/>
              <a:gd name="T54" fmla="*/ 35 w 40"/>
              <a:gd name="T55" fmla="*/ 63 h 76"/>
              <a:gd name="T56" fmla="*/ 22 w 40"/>
              <a:gd name="T57" fmla="*/ 69 h 76"/>
              <a:gd name="T58" fmla="*/ 22 w 40"/>
              <a:gd name="T59" fmla="*/ 76 h 76"/>
              <a:gd name="T60" fmla="*/ 18 w 40"/>
              <a:gd name="T61" fmla="*/ 76 h 76"/>
              <a:gd name="T62" fmla="*/ 18 w 40"/>
              <a:gd name="T63" fmla="*/ 10 h 76"/>
              <a:gd name="T64" fmla="*/ 11 w 40"/>
              <a:gd name="T65" fmla="*/ 14 h 76"/>
              <a:gd name="T66" fmla="*/ 9 w 40"/>
              <a:gd name="T67" fmla="*/ 21 h 76"/>
              <a:gd name="T68" fmla="*/ 11 w 40"/>
              <a:gd name="T69" fmla="*/ 27 h 76"/>
              <a:gd name="T70" fmla="*/ 18 w 40"/>
              <a:gd name="T71" fmla="*/ 31 h 76"/>
              <a:gd name="T72" fmla="*/ 18 w 40"/>
              <a:gd name="T73" fmla="*/ 10 h 76"/>
              <a:gd name="T74" fmla="*/ 22 w 40"/>
              <a:gd name="T75" fmla="*/ 63 h 76"/>
              <a:gd name="T76" fmla="*/ 30 w 40"/>
              <a:gd name="T77" fmla="*/ 59 h 76"/>
              <a:gd name="T78" fmla="*/ 33 w 40"/>
              <a:gd name="T79" fmla="*/ 51 h 76"/>
              <a:gd name="T80" fmla="*/ 31 w 40"/>
              <a:gd name="T81" fmla="*/ 44 h 76"/>
              <a:gd name="T82" fmla="*/ 22 w 40"/>
              <a:gd name="T83" fmla="*/ 40 h 76"/>
              <a:gd name="T84" fmla="*/ 22 w 40"/>
              <a:gd name="T85" fmla="*/ 63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0" h="76">
                <a:moveTo>
                  <a:pt x="18" y="76"/>
                </a:moveTo>
                <a:cubicBezTo>
                  <a:pt x="18" y="69"/>
                  <a:pt x="18" y="69"/>
                  <a:pt x="18" y="69"/>
                </a:cubicBezTo>
                <a:cubicBezTo>
                  <a:pt x="14" y="68"/>
                  <a:pt x="11" y="68"/>
                  <a:pt x="9" y="66"/>
                </a:cubicBezTo>
                <a:cubicBezTo>
                  <a:pt x="6" y="65"/>
                  <a:pt x="4" y="63"/>
                  <a:pt x="3" y="60"/>
                </a:cubicBezTo>
                <a:cubicBezTo>
                  <a:pt x="1" y="58"/>
                  <a:pt x="0" y="54"/>
                  <a:pt x="0" y="51"/>
                </a:cubicBezTo>
                <a:cubicBezTo>
                  <a:pt x="7" y="49"/>
                  <a:pt x="7" y="49"/>
                  <a:pt x="7" y="49"/>
                </a:cubicBezTo>
                <a:cubicBezTo>
                  <a:pt x="8" y="53"/>
                  <a:pt x="9" y="56"/>
                  <a:pt x="10" y="58"/>
                </a:cubicBezTo>
                <a:cubicBezTo>
                  <a:pt x="12" y="61"/>
                  <a:pt x="15" y="62"/>
                  <a:pt x="18" y="63"/>
                </a:cubicBezTo>
                <a:cubicBezTo>
                  <a:pt x="18" y="39"/>
                  <a:pt x="18" y="39"/>
                  <a:pt x="18" y="39"/>
                </a:cubicBezTo>
                <a:cubicBezTo>
                  <a:pt x="15" y="38"/>
                  <a:pt x="12" y="37"/>
                  <a:pt x="8" y="35"/>
                </a:cubicBezTo>
                <a:cubicBezTo>
                  <a:pt x="6" y="34"/>
                  <a:pt x="4" y="32"/>
                  <a:pt x="3" y="29"/>
                </a:cubicBezTo>
                <a:cubicBezTo>
                  <a:pt x="2" y="27"/>
                  <a:pt x="1" y="24"/>
                  <a:pt x="1" y="21"/>
                </a:cubicBezTo>
                <a:cubicBezTo>
                  <a:pt x="1" y="16"/>
                  <a:pt x="3" y="12"/>
                  <a:pt x="7" y="8"/>
                </a:cubicBezTo>
                <a:cubicBezTo>
                  <a:pt x="9" y="6"/>
                  <a:pt x="13" y="5"/>
                  <a:pt x="18" y="4"/>
                </a:cubicBezTo>
                <a:cubicBezTo>
                  <a:pt x="18" y="0"/>
                  <a:pt x="18" y="0"/>
                  <a:pt x="1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"/>
                  <a:pt x="22" y="4"/>
                  <a:pt x="22" y="4"/>
                </a:cubicBezTo>
                <a:cubicBezTo>
                  <a:pt x="27" y="5"/>
                  <a:pt x="30" y="6"/>
                  <a:pt x="33" y="8"/>
                </a:cubicBezTo>
                <a:cubicBezTo>
                  <a:pt x="36" y="11"/>
                  <a:pt x="38" y="14"/>
                  <a:pt x="39" y="19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17"/>
                  <a:pt x="30" y="15"/>
                  <a:pt x="28" y="14"/>
                </a:cubicBezTo>
                <a:cubicBezTo>
                  <a:pt x="27" y="12"/>
                  <a:pt x="25" y="11"/>
                  <a:pt x="22" y="10"/>
                </a:cubicBezTo>
                <a:cubicBezTo>
                  <a:pt x="22" y="32"/>
                  <a:pt x="22" y="32"/>
                  <a:pt x="22" y="32"/>
                </a:cubicBezTo>
                <a:cubicBezTo>
                  <a:pt x="26" y="33"/>
                  <a:pt x="29" y="34"/>
                  <a:pt x="30" y="34"/>
                </a:cubicBezTo>
                <a:cubicBezTo>
                  <a:pt x="32" y="35"/>
                  <a:pt x="34" y="37"/>
                  <a:pt x="36" y="38"/>
                </a:cubicBezTo>
                <a:cubicBezTo>
                  <a:pt x="37" y="40"/>
                  <a:pt x="38" y="41"/>
                  <a:pt x="39" y="43"/>
                </a:cubicBezTo>
                <a:cubicBezTo>
                  <a:pt x="40" y="46"/>
                  <a:pt x="40" y="48"/>
                  <a:pt x="40" y="50"/>
                </a:cubicBezTo>
                <a:cubicBezTo>
                  <a:pt x="40" y="55"/>
                  <a:pt x="39" y="60"/>
                  <a:pt x="35" y="63"/>
                </a:cubicBezTo>
                <a:cubicBezTo>
                  <a:pt x="32" y="67"/>
                  <a:pt x="28" y="69"/>
                  <a:pt x="22" y="69"/>
                </a:cubicBezTo>
                <a:cubicBezTo>
                  <a:pt x="22" y="76"/>
                  <a:pt x="22" y="76"/>
                  <a:pt x="22" y="76"/>
                </a:cubicBezTo>
                <a:lnTo>
                  <a:pt x="18" y="76"/>
                </a:lnTo>
                <a:close/>
                <a:moveTo>
                  <a:pt x="18" y="10"/>
                </a:moveTo>
                <a:cubicBezTo>
                  <a:pt x="15" y="11"/>
                  <a:pt x="13" y="12"/>
                  <a:pt x="11" y="14"/>
                </a:cubicBezTo>
                <a:cubicBezTo>
                  <a:pt x="9" y="16"/>
                  <a:pt x="9" y="18"/>
                  <a:pt x="9" y="21"/>
                </a:cubicBezTo>
                <a:cubicBezTo>
                  <a:pt x="9" y="23"/>
                  <a:pt x="9" y="25"/>
                  <a:pt x="11" y="27"/>
                </a:cubicBezTo>
                <a:cubicBezTo>
                  <a:pt x="12" y="29"/>
                  <a:pt x="15" y="30"/>
                  <a:pt x="18" y="31"/>
                </a:cubicBezTo>
                <a:lnTo>
                  <a:pt x="18" y="10"/>
                </a:lnTo>
                <a:close/>
                <a:moveTo>
                  <a:pt x="22" y="63"/>
                </a:moveTo>
                <a:cubicBezTo>
                  <a:pt x="25" y="62"/>
                  <a:pt x="28" y="61"/>
                  <a:pt x="30" y="59"/>
                </a:cubicBezTo>
                <a:cubicBezTo>
                  <a:pt x="32" y="57"/>
                  <a:pt x="33" y="54"/>
                  <a:pt x="33" y="51"/>
                </a:cubicBezTo>
                <a:cubicBezTo>
                  <a:pt x="33" y="48"/>
                  <a:pt x="32" y="46"/>
                  <a:pt x="31" y="44"/>
                </a:cubicBezTo>
                <a:cubicBezTo>
                  <a:pt x="29" y="42"/>
                  <a:pt x="26" y="41"/>
                  <a:pt x="22" y="40"/>
                </a:cubicBezTo>
                <a:lnTo>
                  <a:pt x="22" y="6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54" name="Freeform 491">
            <a:extLst>
              <a:ext uri="{FF2B5EF4-FFF2-40B4-BE49-F238E27FC236}">
                <a16:creationId xmlns:a16="http://schemas.microsoft.com/office/drawing/2014/main" id="{2D14E556-B6D4-4A71-8CD4-AF5015426638}"/>
              </a:ext>
            </a:extLst>
          </p:cNvPr>
          <p:cNvSpPr>
            <a:spLocks noEditPoints="1"/>
          </p:cNvSpPr>
          <p:nvPr/>
        </p:nvSpPr>
        <p:spPr bwMode="auto">
          <a:xfrm>
            <a:off x="5460312" y="3184102"/>
            <a:ext cx="2102678" cy="2111024"/>
          </a:xfrm>
          <a:custGeom>
            <a:avLst/>
            <a:gdLst>
              <a:gd name="T0" fmla="*/ 1407 w 1705"/>
              <a:gd name="T1" fmla="*/ 204 h 1712"/>
              <a:gd name="T2" fmla="*/ 1345 w 1705"/>
              <a:gd name="T3" fmla="*/ 201 h 1712"/>
              <a:gd name="T4" fmla="*/ 1229 w 1705"/>
              <a:gd name="T5" fmla="*/ 290 h 1712"/>
              <a:gd name="T6" fmla="*/ 1107 w 1705"/>
              <a:gd name="T7" fmla="*/ 310 h 1712"/>
              <a:gd name="T8" fmla="*/ 1012 w 1705"/>
              <a:gd name="T9" fmla="*/ 230 h 1712"/>
              <a:gd name="T10" fmla="*/ 986 w 1705"/>
              <a:gd name="T11" fmla="*/ 40 h 1712"/>
              <a:gd name="T12" fmla="*/ 946 w 1705"/>
              <a:gd name="T13" fmla="*/ 0 h 1712"/>
              <a:gd name="T14" fmla="*/ 777 w 1705"/>
              <a:gd name="T15" fmla="*/ 0 h 1712"/>
              <a:gd name="T16" fmla="*/ 728 w 1705"/>
              <a:gd name="T17" fmla="*/ 54 h 1712"/>
              <a:gd name="T18" fmla="*/ 702 w 1705"/>
              <a:gd name="T19" fmla="*/ 227 h 1712"/>
              <a:gd name="T20" fmla="*/ 628 w 1705"/>
              <a:gd name="T21" fmla="*/ 299 h 1712"/>
              <a:gd name="T22" fmla="*/ 537 w 1705"/>
              <a:gd name="T23" fmla="*/ 313 h 1712"/>
              <a:gd name="T24" fmla="*/ 365 w 1705"/>
              <a:gd name="T25" fmla="*/ 184 h 1712"/>
              <a:gd name="T26" fmla="*/ 312 w 1705"/>
              <a:gd name="T27" fmla="*/ 187 h 1712"/>
              <a:gd name="T28" fmla="*/ 193 w 1705"/>
              <a:gd name="T29" fmla="*/ 307 h 1712"/>
              <a:gd name="T30" fmla="*/ 193 w 1705"/>
              <a:gd name="T31" fmla="*/ 367 h 1712"/>
              <a:gd name="T32" fmla="*/ 314 w 1705"/>
              <a:gd name="T33" fmla="*/ 525 h 1712"/>
              <a:gd name="T34" fmla="*/ 304 w 1705"/>
              <a:gd name="T35" fmla="*/ 607 h 1712"/>
              <a:gd name="T36" fmla="*/ 241 w 1705"/>
              <a:gd name="T37" fmla="*/ 696 h 1712"/>
              <a:gd name="T38" fmla="*/ 46 w 1705"/>
              <a:gd name="T39" fmla="*/ 720 h 1712"/>
              <a:gd name="T40" fmla="*/ 4 w 1705"/>
              <a:gd name="T41" fmla="*/ 755 h 1712"/>
              <a:gd name="T42" fmla="*/ 0 w 1705"/>
              <a:gd name="T43" fmla="*/ 936 h 1712"/>
              <a:gd name="T44" fmla="*/ 51 w 1705"/>
              <a:gd name="T45" fmla="*/ 986 h 1712"/>
              <a:gd name="T46" fmla="*/ 217 w 1705"/>
              <a:gd name="T47" fmla="*/ 1012 h 1712"/>
              <a:gd name="T48" fmla="*/ 298 w 1705"/>
              <a:gd name="T49" fmla="*/ 1089 h 1712"/>
              <a:gd name="T50" fmla="*/ 300 w 1705"/>
              <a:gd name="T51" fmla="*/ 1189 h 1712"/>
              <a:gd name="T52" fmla="*/ 190 w 1705"/>
              <a:gd name="T53" fmla="*/ 1322 h 1712"/>
              <a:gd name="T54" fmla="*/ 194 w 1705"/>
              <a:gd name="T55" fmla="*/ 1407 h 1712"/>
              <a:gd name="T56" fmla="*/ 297 w 1705"/>
              <a:gd name="T57" fmla="*/ 1514 h 1712"/>
              <a:gd name="T58" fmla="*/ 372 w 1705"/>
              <a:gd name="T59" fmla="*/ 1515 h 1712"/>
              <a:gd name="T60" fmla="*/ 505 w 1705"/>
              <a:gd name="T61" fmla="*/ 1417 h 1712"/>
              <a:gd name="T62" fmla="*/ 623 w 1705"/>
              <a:gd name="T63" fmla="*/ 1421 h 1712"/>
              <a:gd name="T64" fmla="*/ 693 w 1705"/>
              <a:gd name="T65" fmla="*/ 1490 h 1712"/>
              <a:gd name="T66" fmla="*/ 716 w 1705"/>
              <a:gd name="T67" fmla="*/ 1655 h 1712"/>
              <a:gd name="T68" fmla="*/ 771 w 1705"/>
              <a:gd name="T69" fmla="*/ 1712 h 1712"/>
              <a:gd name="T70" fmla="*/ 922 w 1705"/>
              <a:gd name="T71" fmla="*/ 1712 h 1712"/>
              <a:gd name="T72" fmla="*/ 980 w 1705"/>
              <a:gd name="T73" fmla="*/ 1663 h 1712"/>
              <a:gd name="T74" fmla="*/ 1007 w 1705"/>
              <a:gd name="T75" fmla="*/ 1486 h 1712"/>
              <a:gd name="T76" fmla="*/ 1103 w 1705"/>
              <a:gd name="T77" fmla="*/ 1408 h 1712"/>
              <a:gd name="T78" fmla="*/ 1194 w 1705"/>
              <a:gd name="T79" fmla="*/ 1422 h 1712"/>
              <a:gd name="T80" fmla="*/ 1324 w 1705"/>
              <a:gd name="T81" fmla="*/ 1523 h 1712"/>
              <a:gd name="T82" fmla="*/ 1393 w 1705"/>
              <a:gd name="T83" fmla="*/ 1521 h 1712"/>
              <a:gd name="T84" fmla="*/ 1505 w 1705"/>
              <a:gd name="T85" fmla="*/ 1410 h 1712"/>
              <a:gd name="T86" fmla="*/ 1516 w 1705"/>
              <a:gd name="T87" fmla="*/ 1341 h 1712"/>
              <a:gd name="T88" fmla="*/ 1406 w 1705"/>
              <a:gd name="T89" fmla="*/ 1195 h 1712"/>
              <a:gd name="T90" fmla="*/ 1414 w 1705"/>
              <a:gd name="T91" fmla="*/ 1085 h 1712"/>
              <a:gd name="T92" fmla="*/ 1501 w 1705"/>
              <a:gd name="T93" fmla="*/ 1012 h 1712"/>
              <a:gd name="T94" fmla="*/ 1649 w 1705"/>
              <a:gd name="T95" fmla="*/ 995 h 1712"/>
              <a:gd name="T96" fmla="*/ 1701 w 1705"/>
              <a:gd name="T97" fmla="*/ 954 h 1712"/>
              <a:gd name="T98" fmla="*/ 1705 w 1705"/>
              <a:gd name="T99" fmla="*/ 778 h 1712"/>
              <a:gd name="T100" fmla="*/ 1662 w 1705"/>
              <a:gd name="T101" fmla="*/ 732 h 1712"/>
              <a:gd name="T102" fmla="*/ 1455 w 1705"/>
              <a:gd name="T103" fmla="*/ 692 h 1712"/>
              <a:gd name="T104" fmla="*/ 1404 w 1705"/>
              <a:gd name="T105" fmla="*/ 608 h 1712"/>
              <a:gd name="T106" fmla="*/ 1412 w 1705"/>
              <a:gd name="T107" fmla="*/ 517 h 1712"/>
              <a:gd name="T108" fmla="*/ 1504 w 1705"/>
              <a:gd name="T109" fmla="*/ 396 h 1712"/>
              <a:gd name="T110" fmla="*/ 1521 w 1705"/>
              <a:gd name="T111" fmla="*/ 332 h 1712"/>
              <a:gd name="T112" fmla="*/ 1407 w 1705"/>
              <a:gd name="T113" fmla="*/ 204 h 1712"/>
              <a:gd name="T114" fmla="*/ 996 w 1705"/>
              <a:gd name="T115" fmla="*/ 1003 h 1712"/>
              <a:gd name="T116" fmla="*/ 703 w 1705"/>
              <a:gd name="T117" fmla="*/ 1002 h 1712"/>
              <a:gd name="T118" fmla="*/ 705 w 1705"/>
              <a:gd name="T119" fmla="*/ 710 h 1712"/>
              <a:gd name="T120" fmla="*/ 997 w 1705"/>
              <a:gd name="T121" fmla="*/ 711 h 1712"/>
              <a:gd name="T122" fmla="*/ 996 w 1705"/>
              <a:gd name="T123" fmla="*/ 1003 h 1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05" h="1712">
                <a:moveTo>
                  <a:pt x="1407" y="204"/>
                </a:moveTo>
                <a:cubicBezTo>
                  <a:pt x="1376" y="174"/>
                  <a:pt x="1345" y="201"/>
                  <a:pt x="1345" y="201"/>
                </a:cubicBezTo>
                <a:cubicBezTo>
                  <a:pt x="1345" y="201"/>
                  <a:pt x="1289" y="241"/>
                  <a:pt x="1229" y="290"/>
                </a:cubicBezTo>
                <a:cubicBezTo>
                  <a:pt x="1169" y="338"/>
                  <a:pt x="1107" y="310"/>
                  <a:pt x="1107" y="310"/>
                </a:cubicBezTo>
                <a:cubicBezTo>
                  <a:pt x="1015" y="289"/>
                  <a:pt x="1012" y="230"/>
                  <a:pt x="1012" y="230"/>
                </a:cubicBezTo>
                <a:cubicBezTo>
                  <a:pt x="986" y="40"/>
                  <a:pt x="986" y="40"/>
                  <a:pt x="986" y="40"/>
                </a:cubicBezTo>
                <a:cubicBezTo>
                  <a:pt x="980" y="1"/>
                  <a:pt x="946" y="0"/>
                  <a:pt x="946" y="0"/>
                </a:cubicBezTo>
                <a:cubicBezTo>
                  <a:pt x="777" y="0"/>
                  <a:pt x="777" y="0"/>
                  <a:pt x="777" y="0"/>
                </a:cubicBezTo>
                <a:cubicBezTo>
                  <a:pt x="730" y="2"/>
                  <a:pt x="728" y="54"/>
                  <a:pt x="728" y="54"/>
                </a:cubicBezTo>
                <a:cubicBezTo>
                  <a:pt x="702" y="227"/>
                  <a:pt x="702" y="227"/>
                  <a:pt x="702" y="227"/>
                </a:cubicBezTo>
                <a:cubicBezTo>
                  <a:pt x="696" y="258"/>
                  <a:pt x="628" y="299"/>
                  <a:pt x="628" y="299"/>
                </a:cubicBezTo>
                <a:cubicBezTo>
                  <a:pt x="589" y="322"/>
                  <a:pt x="537" y="313"/>
                  <a:pt x="537" y="313"/>
                </a:cubicBezTo>
                <a:cubicBezTo>
                  <a:pt x="365" y="184"/>
                  <a:pt x="365" y="184"/>
                  <a:pt x="365" y="184"/>
                </a:cubicBezTo>
                <a:cubicBezTo>
                  <a:pt x="342" y="166"/>
                  <a:pt x="312" y="187"/>
                  <a:pt x="312" y="187"/>
                </a:cubicBezTo>
                <a:cubicBezTo>
                  <a:pt x="193" y="307"/>
                  <a:pt x="193" y="307"/>
                  <a:pt x="193" y="307"/>
                </a:cubicBezTo>
                <a:cubicBezTo>
                  <a:pt x="165" y="336"/>
                  <a:pt x="193" y="367"/>
                  <a:pt x="193" y="367"/>
                </a:cubicBezTo>
                <a:cubicBezTo>
                  <a:pt x="199" y="374"/>
                  <a:pt x="314" y="525"/>
                  <a:pt x="314" y="525"/>
                </a:cubicBezTo>
                <a:cubicBezTo>
                  <a:pt x="322" y="545"/>
                  <a:pt x="304" y="607"/>
                  <a:pt x="304" y="607"/>
                </a:cubicBezTo>
                <a:cubicBezTo>
                  <a:pt x="292" y="669"/>
                  <a:pt x="241" y="696"/>
                  <a:pt x="241" y="696"/>
                </a:cubicBezTo>
                <a:cubicBezTo>
                  <a:pt x="46" y="720"/>
                  <a:pt x="46" y="720"/>
                  <a:pt x="46" y="720"/>
                </a:cubicBezTo>
                <a:cubicBezTo>
                  <a:pt x="16" y="720"/>
                  <a:pt x="4" y="755"/>
                  <a:pt x="4" y="755"/>
                </a:cubicBezTo>
                <a:cubicBezTo>
                  <a:pt x="0" y="936"/>
                  <a:pt x="0" y="936"/>
                  <a:pt x="0" y="936"/>
                </a:cubicBezTo>
                <a:cubicBezTo>
                  <a:pt x="2" y="977"/>
                  <a:pt x="51" y="986"/>
                  <a:pt x="51" y="986"/>
                </a:cubicBezTo>
                <a:cubicBezTo>
                  <a:pt x="217" y="1012"/>
                  <a:pt x="217" y="1012"/>
                  <a:pt x="217" y="1012"/>
                </a:cubicBezTo>
                <a:cubicBezTo>
                  <a:pt x="268" y="1014"/>
                  <a:pt x="298" y="1089"/>
                  <a:pt x="298" y="1089"/>
                </a:cubicBezTo>
                <a:cubicBezTo>
                  <a:pt x="321" y="1136"/>
                  <a:pt x="300" y="1189"/>
                  <a:pt x="300" y="1189"/>
                </a:cubicBezTo>
                <a:cubicBezTo>
                  <a:pt x="190" y="1322"/>
                  <a:pt x="190" y="1322"/>
                  <a:pt x="190" y="1322"/>
                </a:cubicBezTo>
                <a:cubicBezTo>
                  <a:pt x="152" y="1368"/>
                  <a:pt x="194" y="1407"/>
                  <a:pt x="194" y="1407"/>
                </a:cubicBezTo>
                <a:cubicBezTo>
                  <a:pt x="297" y="1514"/>
                  <a:pt x="297" y="1514"/>
                  <a:pt x="297" y="1514"/>
                </a:cubicBezTo>
                <a:cubicBezTo>
                  <a:pt x="335" y="1550"/>
                  <a:pt x="372" y="1515"/>
                  <a:pt x="372" y="1515"/>
                </a:cubicBezTo>
                <a:cubicBezTo>
                  <a:pt x="505" y="1417"/>
                  <a:pt x="505" y="1417"/>
                  <a:pt x="505" y="1417"/>
                </a:cubicBezTo>
                <a:cubicBezTo>
                  <a:pt x="551" y="1380"/>
                  <a:pt x="623" y="1421"/>
                  <a:pt x="623" y="1421"/>
                </a:cubicBezTo>
                <a:cubicBezTo>
                  <a:pt x="691" y="1446"/>
                  <a:pt x="693" y="1490"/>
                  <a:pt x="693" y="1490"/>
                </a:cubicBezTo>
                <a:cubicBezTo>
                  <a:pt x="716" y="1655"/>
                  <a:pt x="716" y="1655"/>
                  <a:pt x="716" y="1655"/>
                </a:cubicBezTo>
                <a:cubicBezTo>
                  <a:pt x="718" y="1709"/>
                  <a:pt x="771" y="1712"/>
                  <a:pt x="771" y="1712"/>
                </a:cubicBezTo>
                <a:cubicBezTo>
                  <a:pt x="922" y="1712"/>
                  <a:pt x="922" y="1712"/>
                  <a:pt x="922" y="1712"/>
                </a:cubicBezTo>
                <a:cubicBezTo>
                  <a:pt x="981" y="1703"/>
                  <a:pt x="980" y="1663"/>
                  <a:pt x="980" y="1663"/>
                </a:cubicBezTo>
                <a:cubicBezTo>
                  <a:pt x="1007" y="1486"/>
                  <a:pt x="1007" y="1486"/>
                  <a:pt x="1007" y="1486"/>
                </a:cubicBezTo>
                <a:cubicBezTo>
                  <a:pt x="1016" y="1422"/>
                  <a:pt x="1103" y="1408"/>
                  <a:pt x="1103" y="1408"/>
                </a:cubicBezTo>
                <a:cubicBezTo>
                  <a:pt x="1163" y="1387"/>
                  <a:pt x="1194" y="1422"/>
                  <a:pt x="1194" y="1422"/>
                </a:cubicBezTo>
                <a:cubicBezTo>
                  <a:pt x="1324" y="1523"/>
                  <a:pt x="1324" y="1523"/>
                  <a:pt x="1324" y="1523"/>
                </a:cubicBezTo>
                <a:cubicBezTo>
                  <a:pt x="1353" y="1549"/>
                  <a:pt x="1393" y="1521"/>
                  <a:pt x="1393" y="1521"/>
                </a:cubicBezTo>
                <a:cubicBezTo>
                  <a:pt x="1505" y="1410"/>
                  <a:pt x="1505" y="1410"/>
                  <a:pt x="1505" y="1410"/>
                </a:cubicBezTo>
                <a:cubicBezTo>
                  <a:pt x="1546" y="1372"/>
                  <a:pt x="1516" y="1341"/>
                  <a:pt x="1516" y="1341"/>
                </a:cubicBezTo>
                <a:cubicBezTo>
                  <a:pt x="1406" y="1195"/>
                  <a:pt x="1406" y="1195"/>
                  <a:pt x="1406" y="1195"/>
                </a:cubicBezTo>
                <a:cubicBezTo>
                  <a:pt x="1378" y="1154"/>
                  <a:pt x="1414" y="1085"/>
                  <a:pt x="1414" y="1085"/>
                </a:cubicBezTo>
                <a:cubicBezTo>
                  <a:pt x="1439" y="1013"/>
                  <a:pt x="1501" y="1012"/>
                  <a:pt x="1501" y="1012"/>
                </a:cubicBezTo>
                <a:cubicBezTo>
                  <a:pt x="1649" y="995"/>
                  <a:pt x="1649" y="995"/>
                  <a:pt x="1649" y="995"/>
                </a:cubicBezTo>
                <a:cubicBezTo>
                  <a:pt x="1688" y="998"/>
                  <a:pt x="1701" y="954"/>
                  <a:pt x="1701" y="954"/>
                </a:cubicBezTo>
                <a:cubicBezTo>
                  <a:pt x="1705" y="778"/>
                  <a:pt x="1705" y="778"/>
                  <a:pt x="1705" y="778"/>
                </a:cubicBezTo>
                <a:cubicBezTo>
                  <a:pt x="1700" y="733"/>
                  <a:pt x="1662" y="732"/>
                  <a:pt x="1662" y="732"/>
                </a:cubicBezTo>
                <a:cubicBezTo>
                  <a:pt x="1455" y="692"/>
                  <a:pt x="1455" y="692"/>
                  <a:pt x="1455" y="692"/>
                </a:cubicBezTo>
                <a:cubicBezTo>
                  <a:pt x="1420" y="683"/>
                  <a:pt x="1404" y="608"/>
                  <a:pt x="1404" y="608"/>
                </a:cubicBezTo>
                <a:cubicBezTo>
                  <a:pt x="1384" y="551"/>
                  <a:pt x="1412" y="517"/>
                  <a:pt x="1412" y="517"/>
                </a:cubicBezTo>
                <a:cubicBezTo>
                  <a:pt x="1504" y="396"/>
                  <a:pt x="1504" y="396"/>
                  <a:pt x="1504" y="396"/>
                </a:cubicBezTo>
                <a:cubicBezTo>
                  <a:pt x="1544" y="354"/>
                  <a:pt x="1521" y="332"/>
                  <a:pt x="1521" y="332"/>
                </a:cubicBezTo>
                <a:cubicBezTo>
                  <a:pt x="1521" y="332"/>
                  <a:pt x="1438" y="234"/>
                  <a:pt x="1407" y="204"/>
                </a:cubicBezTo>
                <a:close/>
                <a:moveTo>
                  <a:pt x="996" y="1003"/>
                </a:moveTo>
                <a:cubicBezTo>
                  <a:pt x="915" y="1084"/>
                  <a:pt x="784" y="1083"/>
                  <a:pt x="703" y="1002"/>
                </a:cubicBezTo>
                <a:cubicBezTo>
                  <a:pt x="623" y="921"/>
                  <a:pt x="624" y="790"/>
                  <a:pt x="705" y="710"/>
                </a:cubicBezTo>
                <a:cubicBezTo>
                  <a:pt x="786" y="629"/>
                  <a:pt x="917" y="630"/>
                  <a:pt x="997" y="711"/>
                </a:cubicBezTo>
                <a:cubicBezTo>
                  <a:pt x="1077" y="792"/>
                  <a:pt x="1077" y="923"/>
                  <a:pt x="996" y="1003"/>
                </a:cubicBezTo>
                <a:close/>
              </a:path>
            </a:pathLst>
          </a:custGeom>
          <a:solidFill>
            <a:srgbClr val="13F7C5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55" name="Freeform 495">
            <a:extLst>
              <a:ext uri="{FF2B5EF4-FFF2-40B4-BE49-F238E27FC236}">
                <a16:creationId xmlns:a16="http://schemas.microsoft.com/office/drawing/2014/main" id="{A0A19209-64ED-40FD-A538-A233EBD631AC}"/>
              </a:ext>
            </a:extLst>
          </p:cNvPr>
          <p:cNvSpPr>
            <a:spLocks/>
          </p:cNvSpPr>
          <p:nvPr/>
        </p:nvSpPr>
        <p:spPr bwMode="auto">
          <a:xfrm>
            <a:off x="6046997" y="4754854"/>
            <a:ext cx="87611" cy="9908"/>
          </a:xfrm>
          <a:custGeom>
            <a:avLst/>
            <a:gdLst>
              <a:gd name="T0" fmla="*/ 68 w 71"/>
              <a:gd name="T1" fmla="*/ 0 h 8"/>
              <a:gd name="T2" fmla="*/ 2 w 71"/>
              <a:gd name="T3" fmla="*/ 0 h 8"/>
              <a:gd name="T4" fmla="*/ 0 w 71"/>
              <a:gd name="T5" fmla="*/ 4 h 8"/>
              <a:gd name="T6" fmla="*/ 4 w 71"/>
              <a:gd name="T7" fmla="*/ 7 h 8"/>
              <a:gd name="T8" fmla="*/ 8 w 71"/>
              <a:gd name="T9" fmla="*/ 7 h 8"/>
              <a:gd name="T10" fmla="*/ 8 w 71"/>
              <a:gd name="T11" fmla="*/ 7 h 8"/>
              <a:gd name="T12" fmla="*/ 62 w 71"/>
              <a:gd name="T13" fmla="*/ 7 h 8"/>
              <a:gd name="T14" fmla="*/ 68 w 71"/>
              <a:gd name="T15" fmla="*/ 7 h 8"/>
              <a:gd name="T16" fmla="*/ 71 w 71"/>
              <a:gd name="T17" fmla="*/ 4 h 8"/>
              <a:gd name="T18" fmla="*/ 68 w 71"/>
              <a:gd name="T1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" h="8">
                <a:moveTo>
                  <a:pt x="68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0" y="0"/>
                  <a:pt x="0" y="4"/>
                </a:cubicBezTo>
                <a:cubicBezTo>
                  <a:pt x="0" y="8"/>
                  <a:pt x="4" y="7"/>
                  <a:pt x="4" y="7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7"/>
                  <a:pt x="8" y="7"/>
                </a:cubicBezTo>
                <a:cubicBezTo>
                  <a:pt x="62" y="7"/>
                  <a:pt x="62" y="7"/>
                  <a:pt x="62" y="7"/>
                </a:cubicBezTo>
                <a:cubicBezTo>
                  <a:pt x="68" y="7"/>
                  <a:pt x="68" y="7"/>
                  <a:pt x="68" y="7"/>
                </a:cubicBezTo>
                <a:cubicBezTo>
                  <a:pt x="68" y="7"/>
                  <a:pt x="71" y="6"/>
                  <a:pt x="71" y="4"/>
                </a:cubicBezTo>
                <a:cubicBezTo>
                  <a:pt x="71" y="1"/>
                  <a:pt x="68" y="0"/>
                  <a:pt x="6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56" name="Freeform 496">
            <a:extLst>
              <a:ext uri="{FF2B5EF4-FFF2-40B4-BE49-F238E27FC236}">
                <a16:creationId xmlns:a16="http://schemas.microsoft.com/office/drawing/2014/main" id="{09E599A0-8944-46E0-8957-31F993D8850B}"/>
              </a:ext>
            </a:extLst>
          </p:cNvPr>
          <p:cNvSpPr>
            <a:spLocks/>
          </p:cNvSpPr>
          <p:nvPr/>
        </p:nvSpPr>
        <p:spPr bwMode="auto">
          <a:xfrm>
            <a:off x="6042303" y="4741295"/>
            <a:ext cx="95956" cy="9908"/>
          </a:xfrm>
          <a:custGeom>
            <a:avLst/>
            <a:gdLst>
              <a:gd name="T0" fmla="*/ 75 w 78"/>
              <a:gd name="T1" fmla="*/ 0 h 8"/>
              <a:gd name="T2" fmla="*/ 3 w 78"/>
              <a:gd name="T3" fmla="*/ 0 h 8"/>
              <a:gd name="T4" fmla="*/ 0 w 78"/>
              <a:gd name="T5" fmla="*/ 4 h 8"/>
              <a:gd name="T6" fmla="*/ 6 w 78"/>
              <a:gd name="T7" fmla="*/ 7 h 8"/>
              <a:gd name="T8" fmla="*/ 72 w 78"/>
              <a:gd name="T9" fmla="*/ 7 h 8"/>
              <a:gd name="T10" fmla="*/ 75 w 78"/>
              <a:gd name="T11" fmla="*/ 7 h 8"/>
              <a:gd name="T12" fmla="*/ 78 w 78"/>
              <a:gd name="T13" fmla="*/ 3 h 8"/>
              <a:gd name="T14" fmla="*/ 75 w 78"/>
              <a:gd name="T1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" h="8">
                <a:moveTo>
                  <a:pt x="75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0" y="0"/>
                  <a:pt x="0" y="4"/>
                </a:cubicBezTo>
                <a:cubicBezTo>
                  <a:pt x="0" y="8"/>
                  <a:pt x="6" y="7"/>
                  <a:pt x="6" y="7"/>
                </a:cubicBezTo>
                <a:cubicBezTo>
                  <a:pt x="72" y="7"/>
                  <a:pt x="72" y="7"/>
                  <a:pt x="72" y="7"/>
                </a:cubicBezTo>
                <a:cubicBezTo>
                  <a:pt x="75" y="7"/>
                  <a:pt x="75" y="7"/>
                  <a:pt x="75" y="7"/>
                </a:cubicBezTo>
                <a:cubicBezTo>
                  <a:pt x="75" y="7"/>
                  <a:pt x="78" y="7"/>
                  <a:pt x="78" y="3"/>
                </a:cubicBezTo>
                <a:cubicBezTo>
                  <a:pt x="78" y="0"/>
                  <a:pt x="75" y="0"/>
                  <a:pt x="7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57" name="Freeform 497">
            <a:extLst>
              <a:ext uri="{FF2B5EF4-FFF2-40B4-BE49-F238E27FC236}">
                <a16:creationId xmlns:a16="http://schemas.microsoft.com/office/drawing/2014/main" id="{829F7F60-3176-483D-9F4D-5CD3A34A9F58}"/>
              </a:ext>
            </a:extLst>
          </p:cNvPr>
          <p:cNvSpPr>
            <a:spLocks/>
          </p:cNvSpPr>
          <p:nvPr/>
        </p:nvSpPr>
        <p:spPr bwMode="auto">
          <a:xfrm>
            <a:off x="6042303" y="4714177"/>
            <a:ext cx="95956" cy="8866"/>
          </a:xfrm>
          <a:custGeom>
            <a:avLst/>
            <a:gdLst>
              <a:gd name="T0" fmla="*/ 76 w 78"/>
              <a:gd name="T1" fmla="*/ 0 h 7"/>
              <a:gd name="T2" fmla="*/ 3 w 78"/>
              <a:gd name="T3" fmla="*/ 0 h 7"/>
              <a:gd name="T4" fmla="*/ 0 w 78"/>
              <a:gd name="T5" fmla="*/ 4 h 7"/>
              <a:gd name="T6" fmla="*/ 3 w 78"/>
              <a:gd name="T7" fmla="*/ 7 h 7"/>
              <a:gd name="T8" fmla="*/ 75 w 78"/>
              <a:gd name="T9" fmla="*/ 7 h 7"/>
              <a:gd name="T10" fmla="*/ 78 w 78"/>
              <a:gd name="T11" fmla="*/ 3 h 7"/>
              <a:gd name="T12" fmla="*/ 76 w 78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" h="7">
                <a:moveTo>
                  <a:pt x="76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0" y="1"/>
                  <a:pt x="0" y="4"/>
                </a:cubicBezTo>
                <a:cubicBezTo>
                  <a:pt x="0" y="7"/>
                  <a:pt x="3" y="7"/>
                  <a:pt x="3" y="7"/>
                </a:cubicBezTo>
                <a:cubicBezTo>
                  <a:pt x="75" y="7"/>
                  <a:pt x="75" y="7"/>
                  <a:pt x="75" y="7"/>
                </a:cubicBezTo>
                <a:cubicBezTo>
                  <a:pt x="75" y="7"/>
                  <a:pt x="78" y="7"/>
                  <a:pt x="78" y="3"/>
                </a:cubicBezTo>
                <a:cubicBezTo>
                  <a:pt x="78" y="0"/>
                  <a:pt x="76" y="0"/>
                  <a:pt x="7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58" name="Freeform 498">
            <a:extLst>
              <a:ext uri="{FF2B5EF4-FFF2-40B4-BE49-F238E27FC236}">
                <a16:creationId xmlns:a16="http://schemas.microsoft.com/office/drawing/2014/main" id="{0F1F848E-7183-4F10-B859-E140F2A6F971}"/>
              </a:ext>
            </a:extLst>
          </p:cNvPr>
          <p:cNvSpPr>
            <a:spLocks/>
          </p:cNvSpPr>
          <p:nvPr/>
        </p:nvSpPr>
        <p:spPr bwMode="auto">
          <a:xfrm>
            <a:off x="6042303" y="4727736"/>
            <a:ext cx="95956" cy="8866"/>
          </a:xfrm>
          <a:custGeom>
            <a:avLst/>
            <a:gdLst>
              <a:gd name="T0" fmla="*/ 76 w 78"/>
              <a:gd name="T1" fmla="*/ 0 h 7"/>
              <a:gd name="T2" fmla="*/ 3 w 78"/>
              <a:gd name="T3" fmla="*/ 0 h 7"/>
              <a:gd name="T4" fmla="*/ 0 w 78"/>
              <a:gd name="T5" fmla="*/ 4 h 7"/>
              <a:gd name="T6" fmla="*/ 3 w 78"/>
              <a:gd name="T7" fmla="*/ 7 h 7"/>
              <a:gd name="T8" fmla="*/ 75 w 78"/>
              <a:gd name="T9" fmla="*/ 7 h 7"/>
              <a:gd name="T10" fmla="*/ 78 w 78"/>
              <a:gd name="T11" fmla="*/ 3 h 7"/>
              <a:gd name="T12" fmla="*/ 76 w 78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" h="7">
                <a:moveTo>
                  <a:pt x="76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0" y="1"/>
                  <a:pt x="0" y="4"/>
                </a:cubicBezTo>
                <a:cubicBezTo>
                  <a:pt x="0" y="7"/>
                  <a:pt x="3" y="7"/>
                  <a:pt x="3" y="7"/>
                </a:cubicBezTo>
                <a:cubicBezTo>
                  <a:pt x="75" y="7"/>
                  <a:pt x="75" y="7"/>
                  <a:pt x="75" y="7"/>
                </a:cubicBezTo>
                <a:cubicBezTo>
                  <a:pt x="75" y="7"/>
                  <a:pt x="78" y="7"/>
                  <a:pt x="78" y="3"/>
                </a:cubicBezTo>
                <a:cubicBezTo>
                  <a:pt x="78" y="0"/>
                  <a:pt x="76" y="0"/>
                  <a:pt x="7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59" name="Freeform 499">
            <a:extLst>
              <a:ext uri="{FF2B5EF4-FFF2-40B4-BE49-F238E27FC236}">
                <a16:creationId xmlns:a16="http://schemas.microsoft.com/office/drawing/2014/main" id="{033652FB-DC9C-449B-9EE3-843DE9DDA318}"/>
              </a:ext>
            </a:extLst>
          </p:cNvPr>
          <p:cNvSpPr>
            <a:spLocks noEditPoints="1"/>
          </p:cNvSpPr>
          <p:nvPr/>
        </p:nvSpPr>
        <p:spPr bwMode="auto">
          <a:xfrm>
            <a:off x="5975551" y="4424746"/>
            <a:ext cx="228416" cy="283173"/>
          </a:xfrm>
          <a:custGeom>
            <a:avLst/>
            <a:gdLst>
              <a:gd name="T0" fmla="*/ 94 w 185"/>
              <a:gd name="T1" fmla="*/ 0 h 230"/>
              <a:gd name="T2" fmla="*/ 87 w 185"/>
              <a:gd name="T3" fmla="*/ 0 h 230"/>
              <a:gd name="T4" fmla="*/ 8 w 185"/>
              <a:gd name="T5" fmla="*/ 51 h 230"/>
              <a:gd name="T6" fmla="*/ 0 w 185"/>
              <a:gd name="T7" fmla="*/ 92 h 230"/>
              <a:gd name="T8" fmla="*/ 9 w 185"/>
              <a:gd name="T9" fmla="*/ 133 h 230"/>
              <a:gd name="T10" fmla="*/ 25 w 185"/>
              <a:gd name="T11" fmla="*/ 163 h 230"/>
              <a:gd name="T12" fmla="*/ 40 w 185"/>
              <a:gd name="T13" fmla="*/ 193 h 230"/>
              <a:gd name="T14" fmla="*/ 43 w 185"/>
              <a:gd name="T15" fmla="*/ 213 h 230"/>
              <a:gd name="T16" fmla="*/ 55 w 185"/>
              <a:gd name="T17" fmla="*/ 230 h 230"/>
              <a:gd name="T18" fmla="*/ 134 w 185"/>
              <a:gd name="T19" fmla="*/ 229 h 230"/>
              <a:gd name="T20" fmla="*/ 145 w 185"/>
              <a:gd name="T21" fmla="*/ 193 h 230"/>
              <a:gd name="T22" fmla="*/ 160 w 185"/>
              <a:gd name="T23" fmla="*/ 163 h 230"/>
              <a:gd name="T24" fmla="*/ 185 w 185"/>
              <a:gd name="T25" fmla="*/ 92 h 230"/>
              <a:gd name="T26" fmla="*/ 185 w 185"/>
              <a:gd name="T27" fmla="*/ 89 h 230"/>
              <a:gd name="T28" fmla="*/ 176 w 185"/>
              <a:gd name="T29" fmla="*/ 92 h 230"/>
              <a:gd name="T30" fmla="*/ 152 w 185"/>
              <a:gd name="T31" fmla="*/ 158 h 230"/>
              <a:gd name="T32" fmla="*/ 148 w 185"/>
              <a:gd name="T33" fmla="*/ 164 h 230"/>
              <a:gd name="T34" fmla="*/ 148 w 185"/>
              <a:gd name="T35" fmla="*/ 141 h 230"/>
              <a:gd name="T36" fmla="*/ 141 w 185"/>
              <a:gd name="T37" fmla="*/ 122 h 230"/>
              <a:gd name="T38" fmla="*/ 107 w 185"/>
              <a:gd name="T39" fmla="*/ 101 h 230"/>
              <a:gd name="T40" fmla="*/ 101 w 185"/>
              <a:gd name="T41" fmla="*/ 137 h 230"/>
              <a:gd name="T42" fmla="*/ 97 w 185"/>
              <a:gd name="T43" fmla="*/ 117 h 230"/>
              <a:gd name="T44" fmla="*/ 89 w 185"/>
              <a:gd name="T45" fmla="*/ 126 h 230"/>
              <a:gd name="T46" fmla="*/ 85 w 185"/>
              <a:gd name="T47" fmla="*/ 141 h 230"/>
              <a:gd name="T48" fmla="*/ 80 w 185"/>
              <a:gd name="T49" fmla="*/ 101 h 230"/>
              <a:gd name="T50" fmla="*/ 93 w 185"/>
              <a:gd name="T51" fmla="*/ 113 h 230"/>
              <a:gd name="T52" fmla="*/ 107 w 185"/>
              <a:gd name="T53" fmla="*/ 101 h 230"/>
              <a:gd name="T54" fmla="*/ 110 w 185"/>
              <a:gd name="T55" fmla="*/ 85 h 230"/>
              <a:gd name="T56" fmla="*/ 90 w 185"/>
              <a:gd name="T57" fmla="*/ 44 h 230"/>
              <a:gd name="T58" fmla="*/ 77 w 185"/>
              <a:gd name="T59" fmla="*/ 83 h 230"/>
              <a:gd name="T60" fmla="*/ 80 w 185"/>
              <a:gd name="T61" fmla="*/ 99 h 230"/>
              <a:gd name="T62" fmla="*/ 47 w 185"/>
              <a:gd name="T63" fmla="*/ 119 h 230"/>
              <a:gd name="T64" fmla="*/ 38 w 185"/>
              <a:gd name="T65" fmla="*/ 141 h 230"/>
              <a:gd name="T66" fmla="*/ 36 w 185"/>
              <a:gd name="T67" fmla="*/ 159 h 230"/>
              <a:gd name="T68" fmla="*/ 33 w 185"/>
              <a:gd name="T69" fmla="*/ 159 h 230"/>
              <a:gd name="T70" fmla="*/ 17 w 185"/>
              <a:gd name="T71" fmla="*/ 129 h 230"/>
              <a:gd name="T72" fmla="*/ 9 w 185"/>
              <a:gd name="T73" fmla="*/ 87 h 230"/>
              <a:gd name="T74" fmla="*/ 33 w 185"/>
              <a:gd name="T75" fmla="*/ 33 h 230"/>
              <a:gd name="T76" fmla="*/ 93 w 185"/>
              <a:gd name="T77" fmla="*/ 9 h 230"/>
              <a:gd name="T78" fmla="*/ 176 w 185"/>
              <a:gd name="T79" fmla="*/ 9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5" h="230">
                <a:moveTo>
                  <a:pt x="158" y="26"/>
                </a:moveTo>
                <a:cubicBezTo>
                  <a:pt x="142" y="10"/>
                  <a:pt x="120" y="1"/>
                  <a:pt x="94" y="0"/>
                </a:cubicBezTo>
                <a:cubicBezTo>
                  <a:pt x="94" y="0"/>
                  <a:pt x="94" y="0"/>
                  <a:pt x="93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63" y="0"/>
                  <a:pt x="44" y="9"/>
                  <a:pt x="27" y="26"/>
                </a:cubicBezTo>
                <a:cubicBezTo>
                  <a:pt x="20" y="33"/>
                  <a:pt x="13" y="40"/>
                  <a:pt x="8" y="51"/>
                </a:cubicBezTo>
                <a:cubicBezTo>
                  <a:pt x="3" y="62"/>
                  <a:pt x="0" y="74"/>
                  <a:pt x="0" y="87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3"/>
                  <a:pt x="0" y="93"/>
                  <a:pt x="0" y="93"/>
                </a:cubicBezTo>
                <a:cubicBezTo>
                  <a:pt x="1" y="109"/>
                  <a:pt x="4" y="122"/>
                  <a:pt x="9" y="133"/>
                </a:cubicBezTo>
                <a:cubicBezTo>
                  <a:pt x="13" y="142"/>
                  <a:pt x="18" y="151"/>
                  <a:pt x="23" y="160"/>
                </a:cubicBezTo>
                <a:cubicBezTo>
                  <a:pt x="25" y="163"/>
                  <a:pt x="25" y="163"/>
                  <a:pt x="25" y="163"/>
                </a:cubicBezTo>
                <a:cubicBezTo>
                  <a:pt x="26" y="165"/>
                  <a:pt x="27" y="167"/>
                  <a:pt x="28" y="169"/>
                </a:cubicBezTo>
                <a:cubicBezTo>
                  <a:pt x="33" y="177"/>
                  <a:pt x="37" y="184"/>
                  <a:pt x="40" y="193"/>
                </a:cubicBezTo>
                <a:cubicBezTo>
                  <a:pt x="41" y="197"/>
                  <a:pt x="41" y="201"/>
                  <a:pt x="42" y="205"/>
                </a:cubicBezTo>
                <a:cubicBezTo>
                  <a:pt x="42" y="208"/>
                  <a:pt x="42" y="210"/>
                  <a:pt x="43" y="213"/>
                </a:cubicBezTo>
                <a:cubicBezTo>
                  <a:pt x="44" y="220"/>
                  <a:pt x="49" y="225"/>
                  <a:pt x="52" y="229"/>
                </a:cubicBezTo>
                <a:cubicBezTo>
                  <a:pt x="53" y="230"/>
                  <a:pt x="54" y="230"/>
                  <a:pt x="55" y="230"/>
                </a:cubicBezTo>
                <a:cubicBezTo>
                  <a:pt x="130" y="230"/>
                  <a:pt x="130" y="230"/>
                  <a:pt x="130" y="230"/>
                </a:cubicBezTo>
                <a:cubicBezTo>
                  <a:pt x="132" y="230"/>
                  <a:pt x="133" y="230"/>
                  <a:pt x="134" y="229"/>
                </a:cubicBezTo>
                <a:cubicBezTo>
                  <a:pt x="140" y="223"/>
                  <a:pt x="141" y="214"/>
                  <a:pt x="142" y="205"/>
                </a:cubicBezTo>
                <a:cubicBezTo>
                  <a:pt x="143" y="201"/>
                  <a:pt x="144" y="197"/>
                  <a:pt x="145" y="193"/>
                </a:cubicBezTo>
                <a:cubicBezTo>
                  <a:pt x="148" y="185"/>
                  <a:pt x="152" y="176"/>
                  <a:pt x="156" y="168"/>
                </a:cubicBezTo>
                <a:cubicBezTo>
                  <a:pt x="158" y="166"/>
                  <a:pt x="159" y="164"/>
                  <a:pt x="160" y="163"/>
                </a:cubicBezTo>
                <a:cubicBezTo>
                  <a:pt x="161" y="160"/>
                  <a:pt x="162" y="157"/>
                  <a:pt x="164" y="155"/>
                </a:cubicBezTo>
                <a:cubicBezTo>
                  <a:pt x="173" y="137"/>
                  <a:pt x="184" y="119"/>
                  <a:pt x="185" y="92"/>
                </a:cubicBezTo>
                <a:cubicBezTo>
                  <a:pt x="185" y="92"/>
                  <a:pt x="185" y="92"/>
                  <a:pt x="185" y="92"/>
                </a:cubicBezTo>
                <a:cubicBezTo>
                  <a:pt x="185" y="89"/>
                  <a:pt x="185" y="89"/>
                  <a:pt x="185" y="89"/>
                </a:cubicBezTo>
                <a:cubicBezTo>
                  <a:pt x="184" y="64"/>
                  <a:pt x="175" y="43"/>
                  <a:pt x="158" y="26"/>
                </a:cubicBezTo>
                <a:close/>
                <a:moveTo>
                  <a:pt x="176" y="92"/>
                </a:moveTo>
                <a:cubicBezTo>
                  <a:pt x="174" y="116"/>
                  <a:pt x="165" y="133"/>
                  <a:pt x="156" y="150"/>
                </a:cubicBezTo>
                <a:cubicBezTo>
                  <a:pt x="154" y="153"/>
                  <a:pt x="153" y="156"/>
                  <a:pt x="152" y="158"/>
                </a:cubicBezTo>
                <a:cubicBezTo>
                  <a:pt x="151" y="160"/>
                  <a:pt x="149" y="162"/>
                  <a:pt x="148" y="164"/>
                </a:cubicBezTo>
                <a:cubicBezTo>
                  <a:pt x="148" y="164"/>
                  <a:pt x="148" y="164"/>
                  <a:pt x="148" y="164"/>
                </a:cubicBezTo>
                <a:cubicBezTo>
                  <a:pt x="148" y="161"/>
                  <a:pt x="148" y="159"/>
                  <a:pt x="149" y="154"/>
                </a:cubicBezTo>
                <a:cubicBezTo>
                  <a:pt x="150" y="148"/>
                  <a:pt x="148" y="144"/>
                  <a:pt x="148" y="141"/>
                </a:cubicBezTo>
                <a:cubicBezTo>
                  <a:pt x="147" y="137"/>
                  <a:pt x="145" y="129"/>
                  <a:pt x="145" y="129"/>
                </a:cubicBezTo>
                <a:cubicBezTo>
                  <a:pt x="145" y="120"/>
                  <a:pt x="141" y="122"/>
                  <a:pt x="141" y="122"/>
                </a:cubicBezTo>
                <a:cubicBezTo>
                  <a:pt x="139" y="118"/>
                  <a:pt x="117" y="110"/>
                  <a:pt x="117" y="110"/>
                </a:cubicBezTo>
                <a:cubicBezTo>
                  <a:pt x="107" y="101"/>
                  <a:pt x="107" y="101"/>
                  <a:pt x="107" y="101"/>
                </a:cubicBezTo>
                <a:cubicBezTo>
                  <a:pt x="109" y="103"/>
                  <a:pt x="109" y="103"/>
                  <a:pt x="109" y="103"/>
                </a:cubicBezTo>
                <a:cubicBezTo>
                  <a:pt x="109" y="111"/>
                  <a:pt x="101" y="137"/>
                  <a:pt x="101" y="137"/>
                </a:cubicBezTo>
                <a:cubicBezTo>
                  <a:pt x="102" y="134"/>
                  <a:pt x="96" y="124"/>
                  <a:pt x="96" y="124"/>
                </a:cubicBezTo>
                <a:cubicBezTo>
                  <a:pt x="95" y="123"/>
                  <a:pt x="97" y="117"/>
                  <a:pt x="97" y="117"/>
                </a:cubicBezTo>
                <a:cubicBezTo>
                  <a:pt x="90" y="109"/>
                  <a:pt x="86" y="118"/>
                  <a:pt x="86" y="118"/>
                </a:cubicBezTo>
                <a:cubicBezTo>
                  <a:pt x="85" y="120"/>
                  <a:pt x="89" y="126"/>
                  <a:pt x="89" y="126"/>
                </a:cubicBezTo>
                <a:cubicBezTo>
                  <a:pt x="88" y="127"/>
                  <a:pt x="88" y="133"/>
                  <a:pt x="88" y="133"/>
                </a:cubicBezTo>
                <a:cubicBezTo>
                  <a:pt x="87" y="135"/>
                  <a:pt x="85" y="141"/>
                  <a:pt x="85" y="141"/>
                </a:cubicBezTo>
                <a:cubicBezTo>
                  <a:pt x="80" y="128"/>
                  <a:pt x="78" y="103"/>
                  <a:pt x="78" y="103"/>
                </a:cubicBezTo>
                <a:cubicBezTo>
                  <a:pt x="77" y="102"/>
                  <a:pt x="80" y="101"/>
                  <a:pt x="80" y="101"/>
                </a:cubicBezTo>
                <a:cubicBezTo>
                  <a:pt x="82" y="104"/>
                  <a:pt x="82" y="104"/>
                  <a:pt x="82" y="104"/>
                </a:cubicBezTo>
                <a:cubicBezTo>
                  <a:pt x="84" y="108"/>
                  <a:pt x="93" y="113"/>
                  <a:pt x="93" y="113"/>
                </a:cubicBezTo>
                <a:cubicBezTo>
                  <a:pt x="102" y="107"/>
                  <a:pt x="102" y="107"/>
                  <a:pt x="102" y="107"/>
                </a:cubicBezTo>
                <a:cubicBezTo>
                  <a:pt x="108" y="104"/>
                  <a:pt x="107" y="101"/>
                  <a:pt x="107" y="101"/>
                </a:cubicBezTo>
                <a:cubicBezTo>
                  <a:pt x="106" y="100"/>
                  <a:pt x="106" y="94"/>
                  <a:pt x="106" y="94"/>
                </a:cubicBezTo>
                <a:cubicBezTo>
                  <a:pt x="107" y="93"/>
                  <a:pt x="110" y="85"/>
                  <a:pt x="110" y="85"/>
                </a:cubicBezTo>
                <a:cubicBezTo>
                  <a:pt x="114" y="80"/>
                  <a:pt x="113" y="71"/>
                  <a:pt x="113" y="71"/>
                </a:cubicBezTo>
                <a:cubicBezTo>
                  <a:pt x="119" y="41"/>
                  <a:pt x="90" y="44"/>
                  <a:pt x="90" y="44"/>
                </a:cubicBezTo>
                <a:cubicBezTo>
                  <a:pt x="69" y="46"/>
                  <a:pt x="75" y="72"/>
                  <a:pt x="75" y="72"/>
                </a:cubicBezTo>
                <a:cubicBezTo>
                  <a:pt x="72" y="73"/>
                  <a:pt x="77" y="83"/>
                  <a:pt x="77" y="83"/>
                </a:cubicBezTo>
                <a:cubicBezTo>
                  <a:pt x="76" y="84"/>
                  <a:pt x="79" y="91"/>
                  <a:pt x="79" y="91"/>
                </a:cubicBezTo>
                <a:cubicBezTo>
                  <a:pt x="80" y="99"/>
                  <a:pt x="80" y="99"/>
                  <a:pt x="80" y="99"/>
                </a:cubicBezTo>
                <a:cubicBezTo>
                  <a:pt x="78" y="100"/>
                  <a:pt x="71" y="109"/>
                  <a:pt x="71" y="109"/>
                </a:cubicBezTo>
                <a:cubicBezTo>
                  <a:pt x="59" y="109"/>
                  <a:pt x="47" y="119"/>
                  <a:pt x="47" y="119"/>
                </a:cubicBezTo>
                <a:cubicBezTo>
                  <a:pt x="40" y="118"/>
                  <a:pt x="41" y="123"/>
                  <a:pt x="41" y="129"/>
                </a:cubicBezTo>
                <a:cubicBezTo>
                  <a:pt x="41" y="134"/>
                  <a:pt x="41" y="133"/>
                  <a:pt x="38" y="141"/>
                </a:cubicBezTo>
                <a:cubicBezTo>
                  <a:pt x="35" y="148"/>
                  <a:pt x="39" y="144"/>
                  <a:pt x="37" y="148"/>
                </a:cubicBezTo>
                <a:cubicBezTo>
                  <a:pt x="36" y="151"/>
                  <a:pt x="36" y="154"/>
                  <a:pt x="36" y="159"/>
                </a:cubicBezTo>
                <a:cubicBezTo>
                  <a:pt x="36" y="160"/>
                  <a:pt x="36" y="162"/>
                  <a:pt x="36" y="163"/>
                </a:cubicBezTo>
                <a:cubicBezTo>
                  <a:pt x="35" y="162"/>
                  <a:pt x="34" y="160"/>
                  <a:pt x="33" y="159"/>
                </a:cubicBezTo>
                <a:cubicBezTo>
                  <a:pt x="31" y="155"/>
                  <a:pt x="31" y="155"/>
                  <a:pt x="31" y="155"/>
                </a:cubicBezTo>
                <a:cubicBezTo>
                  <a:pt x="26" y="147"/>
                  <a:pt x="21" y="138"/>
                  <a:pt x="17" y="129"/>
                </a:cubicBezTo>
                <a:cubicBezTo>
                  <a:pt x="12" y="119"/>
                  <a:pt x="10" y="108"/>
                  <a:pt x="9" y="92"/>
                </a:cubicBezTo>
                <a:cubicBezTo>
                  <a:pt x="9" y="87"/>
                  <a:pt x="9" y="87"/>
                  <a:pt x="9" y="87"/>
                </a:cubicBezTo>
                <a:cubicBezTo>
                  <a:pt x="10" y="75"/>
                  <a:pt x="12" y="65"/>
                  <a:pt x="17" y="55"/>
                </a:cubicBezTo>
                <a:cubicBezTo>
                  <a:pt x="21" y="46"/>
                  <a:pt x="27" y="39"/>
                  <a:pt x="33" y="33"/>
                </a:cubicBezTo>
                <a:cubicBezTo>
                  <a:pt x="48" y="17"/>
                  <a:pt x="66" y="10"/>
                  <a:pt x="87" y="9"/>
                </a:cubicBezTo>
                <a:cubicBezTo>
                  <a:pt x="93" y="9"/>
                  <a:pt x="93" y="9"/>
                  <a:pt x="93" y="9"/>
                </a:cubicBezTo>
                <a:cubicBezTo>
                  <a:pt x="117" y="10"/>
                  <a:pt x="137" y="18"/>
                  <a:pt x="151" y="32"/>
                </a:cubicBezTo>
                <a:cubicBezTo>
                  <a:pt x="167" y="48"/>
                  <a:pt x="175" y="67"/>
                  <a:pt x="176" y="90"/>
                </a:cubicBezTo>
                <a:lnTo>
                  <a:pt x="176" y="9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60" name="Freeform 500">
            <a:extLst>
              <a:ext uri="{FF2B5EF4-FFF2-40B4-BE49-F238E27FC236}">
                <a16:creationId xmlns:a16="http://schemas.microsoft.com/office/drawing/2014/main" id="{42D56A03-174F-4486-9879-F5FDF7C6CE3F}"/>
              </a:ext>
            </a:extLst>
          </p:cNvPr>
          <p:cNvSpPr>
            <a:spLocks/>
          </p:cNvSpPr>
          <p:nvPr/>
        </p:nvSpPr>
        <p:spPr bwMode="auto">
          <a:xfrm>
            <a:off x="6815684" y="4420574"/>
            <a:ext cx="302990" cy="260228"/>
          </a:xfrm>
          <a:custGeom>
            <a:avLst/>
            <a:gdLst>
              <a:gd name="T0" fmla="*/ 164 w 246"/>
              <a:gd name="T1" fmla="*/ 0 h 211"/>
              <a:gd name="T2" fmla="*/ 81 w 246"/>
              <a:gd name="T3" fmla="*/ 0 h 211"/>
              <a:gd name="T4" fmla="*/ 0 w 246"/>
              <a:gd name="T5" fmla="*/ 68 h 211"/>
              <a:gd name="T6" fmla="*/ 25 w 246"/>
              <a:gd name="T7" fmla="*/ 68 h 211"/>
              <a:gd name="T8" fmla="*/ 84 w 246"/>
              <a:gd name="T9" fmla="*/ 23 h 211"/>
              <a:gd name="T10" fmla="*/ 161 w 246"/>
              <a:gd name="T11" fmla="*/ 23 h 211"/>
              <a:gd name="T12" fmla="*/ 222 w 246"/>
              <a:gd name="T13" fmla="*/ 85 h 211"/>
              <a:gd name="T14" fmla="*/ 161 w 246"/>
              <a:gd name="T15" fmla="*/ 146 h 211"/>
              <a:gd name="T16" fmla="*/ 123 w 246"/>
              <a:gd name="T17" fmla="*/ 146 h 211"/>
              <a:gd name="T18" fmla="*/ 123 w 246"/>
              <a:gd name="T19" fmla="*/ 155 h 211"/>
              <a:gd name="T20" fmla="*/ 123 w 246"/>
              <a:gd name="T21" fmla="*/ 160 h 211"/>
              <a:gd name="T22" fmla="*/ 123 w 246"/>
              <a:gd name="T23" fmla="*/ 168 h 211"/>
              <a:gd name="T24" fmla="*/ 139 w 246"/>
              <a:gd name="T25" fmla="*/ 168 h 211"/>
              <a:gd name="T26" fmla="*/ 189 w 246"/>
              <a:gd name="T27" fmla="*/ 211 h 211"/>
              <a:gd name="T28" fmla="*/ 186 w 246"/>
              <a:gd name="T29" fmla="*/ 165 h 211"/>
              <a:gd name="T30" fmla="*/ 246 w 246"/>
              <a:gd name="T31" fmla="*/ 86 h 211"/>
              <a:gd name="T32" fmla="*/ 246 w 246"/>
              <a:gd name="T33" fmla="*/ 82 h 211"/>
              <a:gd name="T34" fmla="*/ 164 w 246"/>
              <a:gd name="T35" fmla="*/ 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6" h="211">
                <a:moveTo>
                  <a:pt x="164" y="0"/>
                </a:moveTo>
                <a:cubicBezTo>
                  <a:pt x="81" y="0"/>
                  <a:pt x="81" y="0"/>
                  <a:pt x="81" y="0"/>
                </a:cubicBezTo>
                <a:cubicBezTo>
                  <a:pt x="41" y="0"/>
                  <a:pt x="7" y="29"/>
                  <a:pt x="0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33" y="42"/>
                  <a:pt x="56" y="23"/>
                  <a:pt x="84" y="23"/>
                </a:cubicBezTo>
                <a:cubicBezTo>
                  <a:pt x="161" y="23"/>
                  <a:pt x="161" y="23"/>
                  <a:pt x="161" y="23"/>
                </a:cubicBezTo>
                <a:cubicBezTo>
                  <a:pt x="195" y="23"/>
                  <a:pt x="222" y="51"/>
                  <a:pt x="222" y="85"/>
                </a:cubicBezTo>
                <a:cubicBezTo>
                  <a:pt x="222" y="119"/>
                  <a:pt x="195" y="146"/>
                  <a:pt x="161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3" y="149"/>
                  <a:pt x="123" y="152"/>
                  <a:pt x="123" y="155"/>
                </a:cubicBezTo>
                <a:cubicBezTo>
                  <a:pt x="123" y="160"/>
                  <a:pt x="123" y="160"/>
                  <a:pt x="123" y="160"/>
                </a:cubicBezTo>
                <a:cubicBezTo>
                  <a:pt x="123" y="162"/>
                  <a:pt x="123" y="165"/>
                  <a:pt x="123" y="168"/>
                </a:cubicBezTo>
                <a:cubicBezTo>
                  <a:pt x="139" y="168"/>
                  <a:pt x="139" y="168"/>
                  <a:pt x="139" y="168"/>
                </a:cubicBezTo>
                <a:cubicBezTo>
                  <a:pt x="189" y="211"/>
                  <a:pt x="189" y="211"/>
                  <a:pt x="189" y="211"/>
                </a:cubicBezTo>
                <a:cubicBezTo>
                  <a:pt x="186" y="165"/>
                  <a:pt x="186" y="165"/>
                  <a:pt x="186" y="165"/>
                </a:cubicBezTo>
                <a:cubicBezTo>
                  <a:pt x="220" y="156"/>
                  <a:pt x="246" y="124"/>
                  <a:pt x="246" y="86"/>
                </a:cubicBezTo>
                <a:cubicBezTo>
                  <a:pt x="246" y="82"/>
                  <a:pt x="246" y="82"/>
                  <a:pt x="246" y="82"/>
                </a:cubicBezTo>
                <a:cubicBezTo>
                  <a:pt x="246" y="37"/>
                  <a:pt x="210" y="0"/>
                  <a:pt x="16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61" name="Freeform 501">
            <a:extLst>
              <a:ext uri="{FF2B5EF4-FFF2-40B4-BE49-F238E27FC236}">
                <a16:creationId xmlns:a16="http://schemas.microsoft.com/office/drawing/2014/main" id="{10ADF901-DA78-47A4-984E-957FEF052B30}"/>
              </a:ext>
            </a:extLst>
          </p:cNvPr>
          <p:cNvSpPr>
            <a:spLocks/>
          </p:cNvSpPr>
          <p:nvPr/>
        </p:nvSpPr>
        <p:spPr bwMode="auto">
          <a:xfrm>
            <a:off x="6804211" y="4619265"/>
            <a:ext cx="12516" cy="28161"/>
          </a:xfrm>
          <a:custGeom>
            <a:avLst/>
            <a:gdLst>
              <a:gd name="T0" fmla="*/ 0 w 10"/>
              <a:gd name="T1" fmla="*/ 0 h 23"/>
              <a:gd name="T2" fmla="*/ 0 w 10"/>
              <a:gd name="T3" fmla="*/ 23 h 23"/>
              <a:gd name="T4" fmla="*/ 8 w 10"/>
              <a:gd name="T5" fmla="*/ 19 h 23"/>
              <a:gd name="T6" fmla="*/ 10 w 10"/>
              <a:gd name="T7" fmla="*/ 11 h 23"/>
              <a:gd name="T8" fmla="*/ 8 w 10"/>
              <a:gd name="T9" fmla="*/ 4 h 23"/>
              <a:gd name="T10" fmla="*/ 0 w 10"/>
              <a:gd name="T1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23">
                <a:moveTo>
                  <a:pt x="0" y="0"/>
                </a:moveTo>
                <a:cubicBezTo>
                  <a:pt x="0" y="23"/>
                  <a:pt x="0" y="23"/>
                  <a:pt x="0" y="23"/>
                </a:cubicBezTo>
                <a:cubicBezTo>
                  <a:pt x="3" y="22"/>
                  <a:pt x="6" y="21"/>
                  <a:pt x="8" y="19"/>
                </a:cubicBezTo>
                <a:cubicBezTo>
                  <a:pt x="9" y="17"/>
                  <a:pt x="10" y="14"/>
                  <a:pt x="10" y="11"/>
                </a:cubicBezTo>
                <a:cubicBezTo>
                  <a:pt x="10" y="8"/>
                  <a:pt x="10" y="6"/>
                  <a:pt x="8" y="4"/>
                </a:cubicBezTo>
                <a:cubicBezTo>
                  <a:pt x="7" y="3"/>
                  <a:pt x="4" y="1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62" name="Freeform 502">
            <a:extLst>
              <a:ext uri="{FF2B5EF4-FFF2-40B4-BE49-F238E27FC236}">
                <a16:creationId xmlns:a16="http://schemas.microsoft.com/office/drawing/2014/main" id="{52113E05-DB9D-40E5-B4B9-736C844CD843}"/>
              </a:ext>
            </a:extLst>
          </p:cNvPr>
          <p:cNvSpPr>
            <a:spLocks noEditPoints="1"/>
          </p:cNvSpPr>
          <p:nvPr/>
        </p:nvSpPr>
        <p:spPr bwMode="auto">
          <a:xfrm>
            <a:off x="6740067" y="4556685"/>
            <a:ext cx="122552" cy="122031"/>
          </a:xfrm>
          <a:custGeom>
            <a:avLst/>
            <a:gdLst>
              <a:gd name="T0" fmla="*/ 50 w 99"/>
              <a:gd name="T1" fmla="*/ 0 h 99"/>
              <a:gd name="T2" fmla="*/ 0 w 99"/>
              <a:gd name="T3" fmla="*/ 49 h 99"/>
              <a:gd name="T4" fmla="*/ 50 w 99"/>
              <a:gd name="T5" fmla="*/ 99 h 99"/>
              <a:gd name="T6" fmla="*/ 99 w 99"/>
              <a:gd name="T7" fmla="*/ 49 h 99"/>
              <a:gd name="T8" fmla="*/ 50 w 99"/>
              <a:gd name="T9" fmla="*/ 0 h 99"/>
              <a:gd name="T10" fmla="*/ 65 w 99"/>
              <a:gd name="T11" fmla="*/ 74 h 99"/>
              <a:gd name="T12" fmla="*/ 52 w 99"/>
              <a:gd name="T13" fmla="*/ 80 h 99"/>
              <a:gd name="T14" fmla="*/ 52 w 99"/>
              <a:gd name="T15" fmla="*/ 87 h 99"/>
              <a:gd name="T16" fmla="*/ 48 w 99"/>
              <a:gd name="T17" fmla="*/ 87 h 99"/>
              <a:gd name="T18" fmla="*/ 48 w 99"/>
              <a:gd name="T19" fmla="*/ 80 h 99"/>
              <a:gd name="T20" fmla="*/ 39 w 99"/>
              <a:gd name="T21" fmla="*/ 77 h 99"/>
              <a:gd name="T22" fmla="*/ 33 w 99"/>
              <a:gd name="T23" fmla="*/ 72 h 99"/>
              <a:gd name="T24" fmla="*/ 30 w 99"/>
              <a:gd name="T25" fmla="*/ 62 h 99"/>
              <a:gd name="T26" fmla="*/ 38 w 99"/>
              <a:gd name="T27" fmla="*/ 60 h 99"/>
              <a:gd name="T28" fmla="*/ 41 w 99"/>
              <a:gd name="T29" fmla="*/ 69 h 99"/>
              <a:gd name="T30" fmla="*/ 48 w 99"/>
              <a:gd name="T31" fmla="*/ 74 h 99"/>
              <a:gd name="T32" fmla="*/ 48 w 99"/>
              <a:gd name="T33" fmla="*/ 50 h 99"/>
              <a:gd name="T34" fmla="*/ 39 w 99"/>
              <a:gd name="T35" fmla="*/ 47 h 99"/>
              <a:gd name="T36" fmla="*/ 33 w 99"/>
              <a:gd name="T37" fmla="*/ 41 h 99"/>
              <a:gd name="T38" fmla="*/ 31 w 99"/>
              <a:gd name="T39" fmla="*/ 33 h 99"/>
              <a:gd name="T40" fmla="*/ 37 w 99"/>
              <a:gd name="T41" fmla="*/ 20 h 99"/>
              <a:gd name="T42" fmla="*/ 48 w 99"/>
              <a:gd name="T43" fmla="*/ 16 h 99"/>
              <a:gd name="T44" fmla="*/ 48 w 99"/>
              <a:gd name="T45" fmla="*/ 13 h 99"/>
              <a:gd name="T46" fmla="*/ 52 w 99"/>
              <a:gd name="T47" fmla="*/ 13 h 99"/>
              <a:gd name="T48" fmla="*/ 52 w 99"/>
              <a:gd name="T49" fmla="*/ 16 h 99"/>
              <a:gd name="T50" fmla="*/ 63 w 99"/>
              <a:gd name="T51" fmla="*/ 20 h 99"/>
              <a:gd name="T52" fmla="*/ 68 w 99"/>
              <a:gd name="T53" fmla="*/ 31 h 99"/>
              <a:gd name="T54" fmla="*/ 61 w 99"/>
              <a:gd name="T55" fmla="*/ 32 h 99"/>
              <a:gd name="T56" fmla="*/ 58 w 99"/>
              <a:gd name="T57" fmla="*/ 26 h 99"/>
              <a:gd name="T58" fmla="*/ 52 w 99"/>
              <a:gd name="T59" fmla="*/ 23 h 99"/>
              <a:gd name="T60" fmla="*/ 52 w 99"/>
              <a:gd name="T61" fmla="*/ 44 h 99"/>
              <a:gd name="T62" fmla="*/ 60 w 99"/>
              <a:gd name="T63" fmla="*/ 46 h 99"/>
              <a:gd name="T64" fmla="*/ 65 w 99"/>
              <a:gd name="T65" fmla="*/ 50 h 99"/>
              <a:gd name="T66" fmla="*/ 69 w 99"/>
              <a:gd name="T67" fmla="*/ 55 h 99"/>
              <a:gd name="T68" fmla="*/ 70 w 99"/>
              <a:gd name="T69" fmla="*/ 61 h 99"/>
              <a:gd name="T70" fmla="*/ 65 w 99"/>
              <a:gd name="T71" fmla="*/ 74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9" h="99">
                <a:moveTo>
                  <a:pt x="50" y="0"/>
                </a:moveTo>
                <a:cubicBezTo>
                  <a:pt x="22" y="0"/>
                  <a:pt x="0" y="22"/>
                  <a:pt x="0" y="49"/>
                </a:cubicBezTo>
                <a:cubicBezTo>
                  <a:pt x="0" y="77"/>
                  <a:pt x="22" y="99"/>
                  <a:pt x="50" y="99"/>
                </a:cubicBezTo>
                <a:cubicBezTo>
                  <a:pt x="77" y="99"/>
                  <a:pt x="99" y="77"/>
                  <a:pt x="99" y="49"/>
                </a:cubicBezTo>
                <a:cubicBezTo>
                  <a:pt x="99" y="22"/>
                  <a:pt x="77" y="0"/>
                  <a:pt x="50" y="0"/>
                </a:cubicBezTo>
                <a:close/>
                <a:moveTo>
                  <a:pt x="65" y="74"/>
                </a:moveTo>
                <a:cubicBezTo>
                  <a:pt x="62" y="78"/>
                  <a:pt x="58" y="79"/>
                  <a:pt x="52" y="80"/>
                </a:cubicBezTo>
                <a:cubicBezTo>
                  <a:pt x="52" y="87"/>
                  <a:pt x="52" y="87"/>
                  <a:pt x="52" y="87"/>
                </a:cubicBezTo>
                <a:cubicBezTo>
                  <a:pt x="48" y="87"/>
                  <a:pt x="48" y="87"/>
                  <a:pt x="48" y="87"/>
                </a:cubicBezTo>
                <a:cubicBezTo>
                  <a:pt x="48" y="80"/>
                  <a:pt x="48" y="80"/>
                  <a:pt x="48" y="80"/>
                </a:cubicBezTo>
                <a:cubicBezTo>
                  <a:pt x="44" y="79"/>
                  <a:pt x="41" y="79"/>
                  <a:pt x="39" y="77"/>
                </a:cubicBezTo>
                <a:cubicBezTo>
                  <a:pt x="37" y="76"/>
                  <a:pt x="35" y="74"/>
                  <a:pt x="33" y="72"/>
                </a:cubicBezTo>
                <a:cubicBezTo>
                  <a:pt x="31" y="69"/>
                  <a:pt x="30" y="66"/>
                  <a:pt x="30" y="62"/>
                </a:cubicBezTo>
                <a:cubicBezTo>
                  <a:pt x="38" y="60"/>
                  <a:pt x="38" y="60"/>
                  <a:pt x="38" y="60"/>
                </a:cubicBezTo>
                <a:cubicBezTo>
                  <a:pt x="38" y="64"/>
                  <a:pt x="39" y="67"/>
                  <a:pt x="41" y="69"/>
                </a:cubicBezTo>
                <a:cubicBezTo>
                  <a:pt x="43" y="72"/>
                  <a:pt x="45" y="73"/>
                  <a:pt x="48" y="74"/>
                </a:cubicBezTo>
                <a:cubicBezTo>
                  <a:pt x="48" y="50"/>
                  <a:pt x="48" y="50"/>
                  <a:pt x="48" y="50"/>
                </a:cubicBezTo>
                <a:cubicBezTo>
                  <a:pt x="45" y="49"/>
                  <a:pt x="42" y="48"/>
                  <a:pt x="39" y="47"/>
                </a:cubicBezTo>
                <a:cubicBezTo>
                  <a:pt x="36" y="45"/>
                  <a:pt x="35" y="43"/>
                  <a:pt x="33" y="41"/>
                </a:cubicBezTo>
                <a:cubicBezTo>
                  <a:pt x="32" y="39"/>
                  <a:pt x="31" y="36"/>
                  <a:pt x="31" y="33"/>
                </a:cubicBezTo>
                <a:cubicBezTo>
                  <a:pt x="31" y="28"/>
                  <a:pt x="33" y="24"/>
                  <a:pt x="37" y="20"/>
                </a:cubicBezTo>
                <a:cubicBezTo>
                  <a:pt x="39" y="18"/>
                  <a:pt x="43" y="17"/>
                  <a:pt x="48" y="16"/>
                </a:cubicBezTo>
                <a:cubicBezTo>
                  <a:pt x="48" y="13"/>
                  <a:pt x="48" y="13"/>
                  <a:pt x="48" y="13"/>
                </a:cubicBezTo>
                <a:cubicBezTo>
                  <a:pt x="52" y="13"/>
                  <a:pt x="52" y="13"/>
                  <a:pt x="52" y="13"/>
                </a:cubicBezTo>
                <a:cubicBezTo>
                  <a:pt x="52" y="16"/>
                  <a:pt x="52" y="16"/>
                  <a:pt x="52" y="16"/>
                </a:cubicBezTo>
                <a:cubicBezTo>
                  <a:pt x="57" y="17"/>
                  <a:pt x="60" y="18"/>
                  <a:pt x="63" y="20"/>
                </a:cubicBezTo>
                <a:cubicBezTo>
                  <a:pt x="66" y="23"/>
                  <a:pt x="68" y="26"/>
                  <a:pt x="68" y="31"/>
                </a:cubicBezTo>
                <a:cubicBezTo>
                  <a:pt x="61" y="32"/>
                  <a:pt x="61" y="32"/>
                  <a:pt x="61" y="32"/>
                </a:cubicBezTo>
                <a:cubicBezTo>
                  <a:pt x="60" y="29"/>
                  <a:pt x="59" y="27"/>
                  <a:pt x="58" y="26"/>
                </a:cubicBezTo>
                <a:cubicBezTo>
                  <a:pt x="57" y="24"/>
                  <a:pt x="55" y="23"/>
                  <a:pt x="52" y="23"/>
                </a:cubicBezTo>
                <a:cubicBezTo>
                  <a:pt x="52" y="44"/>
                  <a:pt x="52" y="44"/>
                  <a:pt x="52" y="44"/>
                </a:cubicBezTo>
                <a:cubicBezTo>
                  <a:pt x="56" y="45"/>
                  <a:pt x="59" y="46"/>
                  <a:pt x="60" y="46"/>
                </a:cubicBezTo>
                <a:cubicBezTo>
                  <a:pt x="62" y="47"/>
                  <a:pt x="64" y="48"/>
                  <a:pt x="65" y="50"/>
                </a:cubicBezTo>
                <a:cubicBezTo>
                  <a:pt x="67" y="51"/>
                  <a:pt x="68" y="53"/>
                  <a:pt x="69" y="55"/>
                </a:cubicBezTo>
                <a:cubicBezTo>
                  <a:pt x="70" y="57"/>
                  <a:pt x="70" y="59"/>
                  <a:pt x="70" y="61"/>
                </a:cubicBezTo>
                <a:cubicBezTo>
                  <a:pt x="70" y="67"/>
                  <a:pt x="68" y="71"/>
                  <a:pt x="65" y="7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63" name="Freeform 503">
            <a:extLst>
              <a:ext uri="{FF2B5EF4-FFF2-40B4-BE49-F238E27FC236}">
                <a16:creationId xmlns:a16="http://schemas.microsoft.com/office/drawing/2014/main" id="{02BEB32C-9E40-4C33-B171-201FBE434781}"/>
              </a:ext>
            </a:extLst>
          </p:cNvPr>
          <p:cNvSpPr>
            <a:spLocks/>
          </p:cNvSpPr>
          <p:nvPr/>
        </p:nvSpPr>
        <p:spPr bwMode="auto">
          <a:xfrm>
            <a:off x="6788566" y="4583803"/>
            <a:ext cx="10951" cy="25553"/>
          </a:xfrm>
          <a:custGeom>
            <a:avLst/>
            <a:gdLst>
              <a:gd name="T0" fmla="*/ 0 w 9"/>
              <a:gd name="T1" fmla="*/ 11 h 21"/>
              <a:gd name="T2" fmla="*/ 2 w 9"/>
              <a:gd name="T3" fmla="*/ 17 h 21"/>
              <a:gd name="T4" fmla="*/ 9 w 9"/>
              <a:gd name="T5" fmla="*/ 21 h 21"/>
              <a:gd name="T6" fmla="*/ 9 w 9"/>
              <a:gd name="T7" fmla="*/ 0 h 21"/>
              <a:gd name="T8" fmla="*/ 2 w 9"/>
              <a:gd name="T9" fmla="*/ 4 h 21"/>
              <a:gd name="T10" fmla="*/ 0 w 9"/>
              <a:gd name="T11" fmla="*/ 1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21">
                <a:moveTo>
                  <a:pt x="0" y="11"/>
                </a:moveTo>
                <a:cubicBezTo>
                  <a:pt x="0" y="13"/>
                  <a:pt x="0" y="15"/>
                  <a:pt x="2" y="17"/>
                </a:cubicBezTo>
                <a:cubicBezTo>
                  <a:pt x="3" y="19"/>
                  <a:pt x="6" y="20"/>
                  <a:pt x="9" y="21"/>
                </a:cubicBezTo>
                <a:cubicBezTo>
                  <a:pt x="9" y="0"/>
                  <a:pt x="9" y="0"/>
                  <a:pt x="9" y="0"/>
                </a:cubicBezTo>
                <a:cubicBezTo>
                  <a:pt x="6" y="1"/>
                  <a:pt x="4" y="2"/>
                  <a:pt x="2" y="4"/>
                </a:cubicBezTo>
                <a:cubicBezTo>
                  <a:pt x="1" y="6"/>
                  <a:pt x="0" y="8"/>
                  <a:pt x="0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64" name="Freeform 504">
            <a:extLst>
              <a:ext uri="{FF2B5EF4-FFF2-40B4-BE49-F238E27FC236}">
                <a16:creationId xmlns:a16="http://schemas.microsoft.com/office/drawing/2014/main" id="{FD4541FE-BEE8-4CFD-B866-2EFB2D4E3971}"/>
              </a:ext>
            </a:extLst>
          </p:cNvPr>
          <p:cNvSpPr>
            <a:spLocks noEditPoints="1"/>
          </p:cNvSpPr>
          <p:nvPr/>
        </p:nvSpPr>
        <p:spPr bwMode="auto">
          <a:xfrm>
            <a:off x="6651413" y="4513401"/>
            <a:ext cx="304555" cy="260228"/>
          </a:xfrm>
          <a:custGeom>
            <a:avLst/>
            <a:gdLst>
              <a:gd name="T0" fmla="*/ 165 w 247"/>
              <a:gd name="T1" fmla="*/ 0 h 211"/>
              <a:gd name="T2" fmla="*/ 82 w 247"/>
              <a:gd name="T3" fmla="*/ 0 h 211"/>
              <a:gd name="T4" fmla="*/ 0 w 247"/>
              <a:gd name="T5" fmla="*/ 82 h 211"/>
              <a:gd name="T6" fmla="*/ 0 w 247"/>
              <a:gd name="T7" fmla="*/ 86 h 211"/>
              <a:gd name="T8" fmla="*/ 61 w 247"/>
              <a:gd name="T9" fmla="*/ 165 h 211"/>
              <a:gd name="T10" fmla="*/ 58 w 247"/>
              <a:gd name="T11" fmla="*/ 211 h 211"/>
              <a:gd name="T12" fmla="*/ 107 w 247"/>
              <a:gd name="T13" fmla="*/ 168 h 211"/>
              <a:gd name="T14" fmla="*/ 165 w 247"/>
              <a:gd name="T15" fmla="*/ 168 h 211"/>
              <a:gd name="T16" fmla="*/ 247 w 247"/>
              <a:gd name="T17" fmla="*/ 86 h 211"/>
              <a:gd name="T18" fmla="*/ 247 w 247"/>
              <a:gd name="T19" fmla="*/ 82 h 211"/>
              <a:gd name="T20" fmla="*/ 165 w 247"/>
              <a:gd name="T21" fmla="*/ 0 h 211"/>
              <a:gd name="T22" fmla="*/ 122 w 247"/>
              <a:gd name="T23" fmla="*/ 147 h 211"/>
              <a:gd name="T24" fmla="*/ 59 w 247"/>
              <a:gd name="T25" fmla="*/ 84 h 211"/>
              <a:gd name="T26" fmla="*/ 122 w 247"/>
              <a:gd name="T27" fmla="*/ 22 h 211"/>
              <a:gd name="T28" fmla="*/ 184 w 247"/>
              <a:gd name="T29" fmla="*/ 84 h 211"/>
              <a:gd name="T30" fmla="*/ 122 w 247"/>
              <a:gd name="T31" fmla="*/ 147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7" h="211">
                <a:moveTo>
                  <a:pt x="165" y="0"/>
                </a:moveTo>
                <a:cubicBezTo>
                  <a:pt x="82" y="0"/>
                  <a:pt x="82" y="0"/>
                  <a:pt x="82" y="0"/>
                </a:cubicBezTo>
                <a:cubicBezTo>
                  <a:pt x="37" y="0"/>
                  <a:pt x="0" y="37"/>
                  <a:pt x="0" y="82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124"/>
                  <a:pt x="26" y="156"/>
                  <a:pt x="61" y="165"/>
                </a:cubicBezTo>
                <a:cubicBezTo>
                  <a:pt x="58" y="211"/>
                  <a:pt x="58" y="211"/>
                  <a:pt x="58" y="211"/>
                </a:cubicBezTo>
                <a:cubicBezTo>
                  <a:pt x="107" y="168"/>
                  <a:pt x="107" y="168"/>
                  <a:pt x="107" y="168"/>
                </a:cubicBezTo>
                <a:cubicBezTo>
                  <a:pt x="165" y="168"/>
                  <a:pt x="165" y="168"/>
                  <a:pt x="165" y="168"/>
                </a:cubicBezTo>
                <a:cubicBezTo>
                  <a:pt x="211" y="168"/>
                  <a:pt x="247" y="131"/>
                  <a:pt x="247" y="86"/>
                </a:cubicBezTo>
                <a:cubicBezTo>
                  <a:pt x="247" y="82"/>
                  <a:pt x="247" y="82"/>
                  <a:pt x="247" y="82"/>
                </a:cubicBezTo>
                <a:cubicBezTo>
                  <a:pt x="247" y="37"/>
                  <a:pt x="211" y="0"/>
                  <a:pt x="165" y="0"/>
                </a:cubicBezTo>
                <a:close/>
                <a:moveTo>
                  <a:pt x="122" y="147"/>
                </a:moveTo>
                <a:cubicBezTo>
                  <a:pt x="87" y="147"/>
                  <a:pt x="59" y="119"/>
                  <a:pt x="59" y="84"/>
                </a:cubicBezTo>
                <a:cubicBezTo>
                  <a:pt x="59" y="50"/>
                  <a:pt x="87" y="22"/>
                  <a:pt x="122" y="22"/>
                </a:cubicBezTo>
                <a:cubicBezTo>
                  <a:pt x="156" y="22"/>
                  <a:pt x="184" y="50"/>
                  <a:pt x="184" y="84"/>
                </a:cubicBezTo>
                <a:cubicBezTo>
                  <a:pt x="184" y="119"/>
                  <a:pt x="156" y="147"/>
                  <a:pt x="122" y="1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68" name="Freeform 528">
            <a:extLst>
              <a:ext uri="{FF2B5EF4-FFF2-40B4-BE49-F238E27FC236}">
                <a16:creationId xmlns:a16="http://schemas.microsoft.com/office/drawing/2014/main" id="{3770DF1C-1D1B-406C-85AA-A3959BF2D92A}"/>
              </a:ext>
            </a:extLst>
          </p:cNvPr>
          <p:cNvSpPr>
            <a:spLocks/>
          </p:cNvSpPr>
          <p:nvPr/>
        </p:nvSpPr>
        <p:spPr bwMode="auto">
          <a:xfrm>
            <a:off x="6704605" y="3721767"/>
            <a:ext cx="66751" cy="66752"/>
          </a:xfrm>
          <a:custGeom>
            <a:avLst/>
            <a:gdLst>
              <a:gd name="T0" fmla="*/ 28 w 54"/>
              <a:gd name="T1" fmla="*/ 53 h 54"/>
              <a:gd name="T2" fmla="*/ 54 w 54"/>
              <a:gd name="T3" fmla="*/ 26 h 54"/>
              <a:gd name="T4" fmla="*/ 26 w 54"/>
              <a:gd name="T5" fmla="*/ 1 h 54"/>
              <a:gd name="T6" fmla="*/ 1 w 54"/>
              <a:gd name="T7" fmla="*/ 28 h 54"/>
              <a:gd name="T8" fmla="*/ 28 w 54"/>
              <a:gd name="T9" fmla="*/ 53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54">
                <a:moveTo>
                  <a:pt x="28" y="53"/>
                </a:moveTo>
                <a:cubicBezTo>
                  <a:pt x="43" y="53"/>
                  <a:pt x="54" y="41"/>
                  <a:pt x="54" y="26"/>
                </a:cubicBezTo>
                <a:cubicBezTo>
                  <a:pt x="53" y="12"/>
                  <a:pt x="41" y="0"/>
                  <a:pt x="26" y="1"/>
                </a:cubicBezTo>
                <a:cubicBezTo>
                  <a:pt x="12" y="1"/>
                  <a:pt x="0" y="14"/>
                  <a:pt x="1" y="28"/>
                </a:cubicBezTo>
                <a:cubicBezTo>
                  <a:pt x="1" y="42"/>
                  <a:pt x="13" y="54"/>
                  <a:pt x="28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69" name="Freeform 529">
            <a:extLst>
              <a:ext uri="{FF2B5EF4-FFF2-40B4-BE49-F238E27FC236}">
                <a16:creationId xmlns:a16="http://schemas.microsoft.com/office/drawing/2014/main" id="{D871D05B-BEF4-44F9-8BD7-7121290506B8}"/>
              </a:ext>
            </a:extLst>
          </p:cNvPr>
          <p:cNvSpPr>
            <a:spLocks/>
          </p:cNvSpPr>
          <p:nvPr/>
        </p:nvSpPr>
        <p:spPr bwMode="auto">
          <a:xfrm>
            <a:off x="6672272" y="3792169"/>
            <a:ext cx="131939" cy="94913"/>
          </a:xfrm>
          <a:custGeom>
            <a:avLst/>
            <a:gdLst>
              <a:gd name="T0" fmla="*/ 82 w 107"/>
              <a:gd name="T1" fmla="*/ 0 h 77"/>
              <a:gd name="T2" fmla="*/ 55 w 107"/>
              <a:gd name="T3" fmla="*/ 31 h 77"/>
              <a:gd name="T4" fmla="*/ 25 w 107"/>
              <a:gd name="T5" fmla="*/ 1 h 77"/>
              <a:gd name="T6" fmla="*/ 1 w 107"/>
              <a:gd name="T7" fmla="*/ 34 h 77"/>
              <a:gd name="T8" fmla="*/ 2 w 107"/>
              <a:gd name="T9" fmla="*/ 77 h 77"/>
              <a:gd name="T10" fmla="*/ 107 w 107"/>
              <a:gd name="T11" fmla="*/ 77 h 77"/>
              <a:gd name="T12" fmla="*/ 105 w 107"/>
              <a:gd name="T13" fmla="*/ 31 h 77"/>
              <a:gd name="T14" fmla="*/ 82 w 107"/>
              <a:gd name="T15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7" h="77">
                <a:moveTo>
                  <a:pt x="82" y="0"/>
                </a:moveTo>
                <a:cubicBezTo>
                  <a:pt x="55" y="31"/>
                  <a:pt x="55" y="31"/>
                  <a:pt x="55" y="31"/>
                </a:cubicBezTo>
                <a:cubicBezTo>
                  <a:pt x="25" y="1"/>
                  <a:pt x="25" y="1"/>
                  <a:pt x="25" y="1"/>
                </a:cubicBezTo>
                <a:cubicBezTo>
                  <a:pt x="8" y="8"/>
                  <a:pt x="0" y="18"/>
                  <a:pt x="1" y="34"/>
                </a:cubicBezTo>
                <a:cubicBezTo>
                  <a:pt x="2" y="77"/>
                  <a:pt x="2" y="77"/>
                  <a:pt x="2" y="77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15"/>
                  <a:pt x="99" y="6"/>
                  <a:pt x="8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70" name="Freeform 530">
            <a:extLst>
              <a:ext uri="{FF2B5EF4-FFF2-40B4-BE49-F238E27FC236}">
                <a16:creationId xmlns:a16="http://schemas.microsoft.com/office/drawing/2014/main" id="{056ACA8E-E48C-4AC4-8ED9-AC894FDC2E8C}"/>
              </a:ext>
            </a:extLst>
          </p:cNvPr>
          <p:cNvSpPr>
            <a:spLocks/>
          </p:cNvSpPr>
          <p:nvPr/>
        </p:nvSpPr>
        <p:spPr bwMode="auto">
          <a:xfrm>
            <a:off x="6824028" y="3724374"/>
            <a:ext cx="98563" cy="95956"/>
          </a:xfrm>
          <a:custGeom>
            <a:avLst/>
            <a:gdLst>
              <a:gd name="T0" fmla="*/ 41 w 80"/>
              <a:gd name="T1" fmla="*/ 78 h 78"/>
              <a:gd name="T2" fmla="*/ 79 w 80"/>
              <a:gd name="T3" fmla="*/ 38 h 78"/>
              <a:gd name="T4" fmla="*/ 38 w 80"/>
              <a:gd name="T5" fmla="*/ 0 h 78"/>
              <a:gd name="T6" fmla="*/ 0 w 80"/>
              <a:gd name="T7" fmla="*/ 40 h 78"/>
              <a:gd name="T8" fmla="*/ 41 w 80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78">
                <a:moveTo>
                  <a:pt x="41" y="78"/>
                </a:moveTo>
                <a:cubicBezTo>
                  <a:pt x="63" y="77"/>
                  <a:pt x="80" y="59"/>
                  <a:pt x="79" y="38"/>
                </a:cubicBezTo>
                <a:cubicBezTo>
                  <a:pt x="78" y="16"/>
                  <a:pt x="60" y="0"/>
                  <a:pt x="38" y="0"/>
                </a:cubicBezTo>
                <a:cubicBezTo>
                  <a:pt x="17" y="1"/>
                  <a:pt x="0" y="19"/>
                  <a:pt x="0" y="40"/>
                </a:cubicBezTo>
                <a:cubicBezTo>
                  <a:pt x="1" y="62"/>
                  <a:pt x="19" y="78"/>
                  <a:pt x="41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71" name="Freeform 531">
            <a:extLst>
              <a:ext uri="{FF2B5EF4-FFF2-40B4-BE49-F238E27FC236}">
                <a16:creationId xmlns:a16="http://schemas.microsoft.com/office/drawing/2014/main" id="{D0844084-1085-4140-B758-8EB02747892B}"/>
              </a:ext>
            </a:extLst>
          </p:cNvPr>
          <p:cNvSpPr>
            <a:spLocks/>
          </p:cNvSpPr>
          <p:nvPr/>
        </p:nvSpPr>
        <p:spPr bwMode="auto">
          <a:xfrm>
            <a:off x="6776050" y="3825023"/>
            <a:ext cx="195040" cy="143412"/>
          </a:xfrm>
          <a:custGeom>
            <a:avLst/>
            <a:gdLst>
              <a:gd name="T0" fmla="*/ 121 w 158"/>
              <a:gd name="T1" fmla="*/ 1 h 116"/>
              <a:gd name="T2" fmla="*/ 156 w 158"/>
              <a:gd name="T3" fmla="*/ 47 h 116"/>
              <a:gd name="T4" fmla="*/ 158 w 158"/>
              <a:gd name="T5" fmla="*/ 116 h 116"/>
              <a:gd name="T6" fmla="*/ 3 w 158"/>
              <a:gd name="T7" fmla="*/ 116 h 116"/>
              <a:gd name="T8" fmla="*/ 1 w 158"/>
              <a:gd name="T9" fmla="*/ 52 h 116"/>
              <a:gd name="T10" fmla="*/ 38 w 158"/>
              <a:gd name="T11" fmla="*/ 3 h 116"/>
              <a:gd name="T12" fmla="*/ 57 w 158"/>
              <a:gd name="T13" fmla="*/ 0 h 116"/>
              <a:gd name="T14" fmla="*/ 77 w 158"/>
              <a:gd name="T15" fmla="*/ 22 h 116"/>
              <a:gd name="T16" fmla="*/ 67 w 158"/>
              <a:gd name="T17" fmla="*/ 114 h 116"/>
              <a:gd name="T18" fmla="*/ 101 w 158"/>
              <a:gd name="T19" fmla="*/ 115 h 116"/>
              <a:gd name="T20" fmla="*/ 85 w 158"/>
              <a:gd name="T21" fmla="*/ 22 h 116"/>
              <a:gd name="T22" fmla="*/ 103 w 158"/>
              <a:gd name="T23" fmla="*/ 1 h 116"/>
              <a:gd name="T24" fmla="*/ 121 w 158"/>
              <a:gd name="T25" fmla="*/ 1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8" h="116">
                <a:moveTo>
                  <a:pt x="121" y="1"/>
                </a:moveTo>
                <a:cubicBezTo>
                  <a:pt x="146" y="11"/>
                  <a:pt x="155" y="24"/>
                  <a:pt x="156" y="47"/>
                </a:cubicBezTo>
                <a:cubicBezTo>
                  <a:pt x="158" y="116"/>
                  <a:pt x="158" y="116"/>
                  <a:pt x="158" y="116"/>
                </a:cubicBezTo>
                <a:cubicBezTo>
                  <a:pt x="3" y="116"/>
                  <a:pt x="3" y="116"/>
                  <a:pt x="3" y="116"/>
                </a:cubicBezTo>
                <a:cubicBezTo>
                  <a:pt x="1" y="52"/>
                  <a:pt x="1" y="52"/>
                  <a:pt x="1" y="52"/>
                </a:cubicBezTo>
                <a:cubicBezTo>
                  <a:pt x="0" y="28"/>
                  <a:pt x="11" y="13"/>
                  <a:pt x="38" y="3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0"/>
                  <a:pt x="78" y="20"/>
                  <a:pt x="77" y="22"/>
                </a:cubicBezTo>
                <a:cubicBezTo>
                  <a:pt x="76" y="24"/>
                  <a:pt x="67" y="114"/>
                  <a:pt x="67" y="114"/>
                </a:cubicBezTo>
                <a:cubicBezTo>
                  <a:pt x="101" y="115"/>
                  <a:pt x="101" y="115"/>
                  <a:pt x="101" y="115"/>
                </a:cubicBezTo>
                <a:cubicBezTo>
                  <a:pt x="85" y="22"/>
                  <a:pt x="85" y="22"/>
                  <a:pt x="85" y="22"/>
                </a:cubicBezTo>
                <a:cubicBezTo>
                  <a:pt x="103" y="1"/>
                  <a:pt x="103" y="1"/>
                  <a:pt x="103" y="1"/>
                </a:cubicBezTo>
                <a:lnTo>
                  <a:pt x="121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72" name="Freeform 532">
            <a:extLst>
              <a:ext uri="{FF2B5EF4-FFF2-40B4-BE49-F238E27FC236}">
                <a16:creationId xmlns:a16="http://schemas.microsoft.com/office/drawing/2014/main" id="{FF98EAB7-F929-4024-84CC-01F7A136B28A}"/>
              </a:ext>
            </a:extLst>
          </p:cNvPr>
          <p:cNvSpPr>
            <a:spLocks/>
          </p:cNvSpPr>
          <p:nvPr/>
        </p:nvSpPr>
        <p:spPr bwMode="auto">
          <a:xfrm>
            <a:off x="6979435" y="3721767"/>
            <a:ext cx="66751" cy="66752"/>
          </a:xfrm>
          <a:custGeom>
            <a:avLst/>
            <a:gdLst>
              <a:gd name="T0" fmla="*/ 28 w 54"/>
              <a:gd name="T1" fmla="*/ 53 h 54"/>
              <a:gd name="T2" fmla="*/ 54 w 54"/>
              <a:gd name="T3" fmla="*/ 26 h 54"/>
              <a:gd name="T4" fmla="*/ 26 w 54"/>
              <a:gd name="T5" fmla="*/ 1 h 54"/>
              <a:gd name="T6" fmla="*/ 0 w 54"/>
              <a:gd name="T7" fmla="*/ 28 h 54"/>
              <a:gd name="T8" fmla="*/ 28 w 54"/>
              <a:gd name="T9" fmla="*/ 53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54">
                <a:moveTo>
                  <a:pt x="28" y="53"/>
                </a:moveTo>
                <a:cubicBezTo>
                  <a:pt x="43" y="53"/>
                  <a:pt x="54" y="41"/>
                  <a:pt x="54" y="26"/>
                </a:cubicBezTo>
                <a:cubicBezTo>
                  <a:pt x="53" y="12"/>
                  <a:pt x="41" y="0"/>
                  <a:pt x="26" y="1"/>
                </a:cubicBezTo>
                <a:cubicBezTo>
                  <a:pt x="11" y="1"/>
                  <a:pt x="0" y="14"/>
                  <a:pt x="0" y="28"/>
                </a:cubicBezTo>
                <a:cubicBezTo>
                  <a:pt x="1" y="42"/>
                  <a:pt x="13" y="54"/>
                  <a:pt x="28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90" name="Freeform 533">
            <a:extLst>
              <a:ext uri="{FF2B5EF4-FFF2-40B4-BE49-F238E27FC236}">
                <a16:creationId xmlns:a16="http://schemas.microsoft.com/office/drawing/2014/main" id="{AF3A2143-341F-47D2-9CD3-2C1C3D620710}"/>
              </a:ext>
            </a:extLst>
          </p:cNvPr>
          <p:cNvSpPr>
            <a:spLocks/>
          </p:cNvSpPr>
          <p:nvPr/>
        </p:nvSpPr>
        <p:spPr bwMode="auto">
          <a:xfrm>
            <a:off x="6947623" y="3792169"/>
            <a:ext cx="131939" cy="94913"/>
          </a:xfrm>
          <a:custGeom>
            <a:avLst/>
            <a:gdLst>
              <a:gd name="T0" fmla="*/ 82 w 107"/>
              <a:gd name="T1" fmla="*/ 0 h 77"/>
              <a:gd name="T2" fmla="*/ 54 w 107"/>
              <a:gd name="T3" fmla="*/ 31 h 77"/>
              <a:gd name="T4" fmla="*/ 25 w 107"/>
              <a:gd name="T5" fmla="*/ 1 h 77"/>
              <a:gd name="T6" fmla="*/ 0 w 107"/>
              <a:gd name="T7" fmla="*/ 34 h 77"/>
              <a:gd name="T8" fmla="*/ 2 w 107"/>
              <a:gd name="T9" fmla="*/ 77 h 77"/>
              <a:gd name="T10" fmla="*/ 107 w 107"/>
              <a:gd name="T11" fmla="*/ 77 h 77"/>
              <a:gd name="T12" fmla="*/ 105 w 107"/>
              <a:gd name="T13" fmla="*/ 31 h 77"/>
              <a:gd name="T14" fmla="*/ 82 w 107"/>
              <a:gd name="T15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7" h="77">
                <a:moveTo>
                  <a:pt x="82" y="0"/>
                </a:moveTo>
                <a:cubicBezTo>
                  <a:pt x="54" y="31"/>
                  <a:pt x="54" y="31"/>
                  <a:pt x="54" y="31"/>
                </a:cubicBezTo>
                <a:cubicBezTo>
                  <a:pt x="25" y="1"/>
                  <a:pt x="25" y="1"/>
                  <a:pt x="25" y="1"/>
                </a:cubicBezTo>
                <a:cubicBezTo>
                  <a:pt x="7" y="8"/>
                  <a:pt x="0" y="18"/>
                  <a:pt x="0" y="34"/>
                </a:cubicBezTo>
                <a:cubicBezTo>
                  <a:pt x="2" y="77"/>
                  <a:pt x="2" y="77"/>
                  <a:pt x="2" y="77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4" y="15"/>
                  <a:pt x="98" y="6"/>
                  <a:pt x="8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91" name="Freeform 539">
            <a:extLst>
              <a:ext uri="{FF2B5EF4-FFF2-40B4-BE49-F238E27FC236}">
                <a16:creationId xmlns:a16="http://schemas.microsoft.com/office/drawing/2014/main" id="{46CAA74D-5676-45C8-8D80-237F6BFD6172}"/>
              </a:ext>
            </a:extLst>
          </p:cNvPr>
          <p:cNvSpPr>
            <a:spLocks/>
          </p:cNvSpPr>
          <p:nvPr/>
        </p:nvSpPr>
        <p:spPr bwMode="auto">
          <a:xfrm>
            <a:off x="6025094" y="3715509"/>
            <a:ext cx="212249" cy="243018"/>
          </a:xfrm>
          <a:custGeom>
            <a:avLst/>
            <a:gdLst>
              <a:gd name="T0" fmla="*/ 162 w 172"/>
              <a:gd name="T1" fmla="*/ 165 h 197"/>
              <a:gd name="T2" fmla="*/ 158 w 172"/>
              <a:gd name="T3" fmla="*/ 165 h 197"/>
              <a:gd name="T4" fmla="*/ 157 w 172"/>
              <a:gd name="T5" fmla="*/ 152 h 197"/>
              <a:gd name="T6" fmla="*/ 137 w 172"/>
              <a:gd name="T7" fmla="*/ 129 h 197"/>
              <a:gd name="T8" fmla="*/ 137 w 172"/>
              <a:gd name="T9" fmla="*/ 57 h 197"/>
              <a:gd name="T10" fmla="*/ 152 w 172"/>
              <a:gd name="T11" fmla="*/ 44 h 197"/>
              <a:gd name="T12" fmla="*/ 161 w 172"/>
              <a:gd name="T13" fmla="*/ 34 h 197"/>
              <a:gd name="T14" fmla="*/ 161 w 172"/>
              <a:gd name="T15" fmla="*/ 24 h 197"/>
              <a:gd name="T16" fmla="*/ 161 w 172"/>
              <a:gd name="T17" fmla="*/ 20 h 197"/>
              <a:gd name="T18" fmla="*/ 161 w 172"/>
              <a:gd name="T19" fmla="*/ 10 h 197"/>
              <a:gd name="T20" fmla="*/ 151 w 172"/>
              <a:gd name="T21" fmla="*/ 0 h 197"/>
              <a:gd name="T22" fmla="*/ 134 w 172"/>
              <a:gd name="T23" fmla="*/ 0 h 197"/>
              <a:gd name="T24" fmla="*/ 125 w 172"/>
              <a:gd name="T25" fmla="*/ 10 h 197"/>
              <a:gd name="T26" fmla="*/ 125 w 172"/>
              <a:gd name="T27" fmla="*/ 14 h 197"/>
              <a:gd name="T28" fmla="*/ 104 w 172"/>
              <a:gd name="T29" fmla="*/ 14 h 197"/>
              <a:gd name="T30" fmla="*/ 104 w 172"/>
              <a:gd name="T31" fmla="*/ 10 h 197"/>
              <a:gd name="T32" fmla="*/ 95 w 172"/>
              <a:gd name="T33" fmla="*/ 0 h 197"/>
              <a:gd name="T34" fmla="*/ 78 w 172"/>
              <a:gd name="T35" fmla="*/ 0 h 197"/>
              <a:gd name="T36" fmla="*/ 68 w 172"/>
              <a:gd name="T37" fmla="*/ 10 h 197"/>
              <a:gd name="T38" fmla="*/ 68 w 172"/>
              <a:gd name="T39" fmla="*/ 14 h 197"/>
              <a:gd name="T40" fmla="*/ 45 w 172"/>
              <a:gd name="T41" fmla="*/ 14 h 197"/>
              <a:gd name="T42" fmla="*/ 45 w 172"/>
              <a:gd name="T43" fmla="*/ 10 h 197"/>
              <a:gd name="T44" fmla="*/ 35 w 172"/>
              <a:gd name="T45" fmla="*/ 0 h 197"/>
              <a:gd name="T46" fmla="*/ 19 w 172"/>
              <a:gd name="T47" fmla="*/ 0 h 197"/>
              <a:gd name="T48" fmla="*/ 9 w 172"/>
              <a:gd name="T49" fmla="*/ 10 h 197"/>
              <a:gd name="T50" fmla="*/ 9 w 172"/>
              <a:gd name="T51" fmla="*/ 20 h 197"/>
              <a:gd name="T52" fmla="*/ 9 w 172"/>
              <a:gd name="T53" fmla="*/ 24 h 197"/>
              <a:gd name="T54" fmla="*/ 9 w 172"/>
              <a:gd name="T55" fmla="*/ 34 h 197"/>
              <a:gd name="T56" fmla="*/ 13 w 172"/>
              <a:gd name="T57" fmla="*/ 43 h 197"/>
              <a:gd name="T58" fmla="*/ 13 w 172"/>
              <a:gd name="T59" fmla="*/ 43 h 197"/>
              <a:gd name="T60" fmla="*/ 34 w 172"/>
              <a:gd name="T61" fmla="*/ 58 h 197"/>
              <a:gd name="T62" fmla="*/ 33 w 172"/>
              <a:gd name="T63" fmla="*/ 129 h 197"/>
              <a:gd name="T64" fmla="*/ 13 w 172"/>
              <a:gd name="T65" fmla="*/ 151 h 197"/>
              <a:gd name="T66" fmla="*/ 13 w 172"/>
              <a:gd name="T67" fmla="*/ 165 h 197"/>
              <a:gd name="T68" fmla="*/ 10 w 172"/>
              <a:gd name="T69" fmla="*/ 165 h 197"/>
              <a:gd name="T70" fmla="*/ 0 w 172"/>
              <a:gd name="T71" fmla="*/ 176 h 197"/>
              <a:gd name="T72" fmla="*/ 0 w 172"/>
              <a:gd name="T73" fmla="*/ 186 h 197"/>
              <a:gd name="T74" fmla="*/ 10 w 172"/>
              <a:gd name="T75" fmla="*/ 197 h 197"/>
              <a:gd name="T76" fmla="*/ 162 w 172"/>
              <a:gd name="T77" fmla="*/ 197 h 197"/>
              <a:gd name="T78" fmla="*/ 172 w 172"/>
              <a:gd name="T79" fmla="*/ 186 h 197"/>
              <a:gd name="T80" fmla="*/ 172 w 172"/>
              <a:gd name="T81" fmla="*/ 176 h 197"/>
              <a:gd name="T82" fmla="*/ 162 w 172"/>
              <a:gd name="T83" fmla="*/ 165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2" h="197">
                <a:moveTo>
                  <a:pt x="162" y="165"/>
                </a:moveTo>
                <a:cubicBezTo>
                  <a:pt x="158" y="165"/>
                  <a:pt x="158" y="165"/>
                  <a:pt x="158" y="165"/>
                </a:cubicBezTo>
                <a:cubicBezTo>
                  <a:pt x="157" y="152"/>
                  <a:pt x="157" y="152"/>
                  <a:pt x="157" y="152"/>
                </a:cubicBezTo>
                <a:cubicBezTo>
                  <a:pt x="137" y="129"/>
                  <a:pt x="137" y="129"/>
                  <a:pt x="137" y="129"/>
                </a:cubicBezTo>
                <a:cubicBezTo>
                  <a:pt x="137" y="57"/>
                  <a:pt x="137" y="57"/>
                  <a:pt x="137" y="57"/>
                </a:cubicBezTo>
                <a:cubicBezTo>
                  <a:pt x="152" y="44"/>
                  <a:pt x="152" y="44"/>
                  <a:pt x="152" y="44"/>
                </a:cubicBezTo>
                <a:cubicBezTo>
                  <a:pt x="157" y="44"/>
                  <a:pt x="161" y="40"/>
                  <a:pt x="161" y="34"/>
                </a:cubicBezTo>
                <a:cubicBezTo>
                  <a:pt x="161" y="24"/>
                  <a:pt x="161" y="24"/>
                  <a:pt x="161" y="24"/>
                </a:cubicBezTo>
                <a:cubicBezTo>
                  <a:pt x="161" y="20"/>
                  <a:pt x="161" y="20"/>
                  <a:pt x="161" y="20"/>
                </a:cubicBezTo>
                <a:cubicBezTo>
                  <a:pt x="161" y="10"/>
                  <a:pt x="161" y="10"/>
                  <a:pt x="161" y="10"/>
                </a:cubicBezTo>
                <a:cubicBezTo>
                  <a:pt x="161" y="4"/>
                  <a:pt x="157" y="0"/>
                  <a:pt x="151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29" y="0"/>
                  <a:pt x="125" y="4"/>
                  <a:pt x="125" y="10"/>
                </a:cubicBezTo>
                <a:cubicBezTo>
                  <a:pt x="125" y="14"/>
                  <a:pt x="125" y="14"/>
                  <a:pt x="125" y="14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10"/>
                  <a:pt x="104" y="10"/>
                  <a:pt x="104" y="10"/>
                </a:cubicBezTo>
                <a:cubicBezTo>
                  <a:pt x="104" y="4"/>
                  <a:pt x="100" y="0"/>
                  <a:pt x="95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2" y="0"/>
                  <a:pt x="68" y="4"/>
                  <a:pt x="68" y="10"/>
                </a:cubicBezTo>
                <a:cubicBezTo>
                  <a:pt x="68" y="14"/>
                  <a:pt x="68" y="14"/>
                  <a:pt x="68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4"/>
                  <a:pt x="41" y="0"/>
                  <a:pt x="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3" y="0"/>
                  <a:pt x="9" y="4"/>
                  <a:pt x="9" y="1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38"/>
                  <a:pt x="11" y="41"/>
                  <a:pt x="13" y="43"/>
                </a:cubicBezTo>
                <a:cubicBezTo>
                  <a:pt x="13" y="43"/>
                  <a:pt x="13" y="43"/>
                  <a:pt x="13" y="43"/>
                </a:cubicBezTo>
                <a:cubicBezTo>
                  <a:pt x="34" y="58"/>
                  <a:pt x="34" y="58"/>
                  <a:pt x="34" y="58"/>
                </a:cubicBezTo>
                <a:cubicBezTo>
                  <a:pt x="33" y="129"/>
                  <a:pt x="33" y="129"/>
                  <a:pt x="33" y="129"/>
                </a:cubicBezTo>
                <a:cubicBezTo>
                  <a:pt x="13" y="151"/>
                  <a:pt x="13" y="151"/>
                  <a:pt x="13" y="151"/>
                </a:cubicBezTo>
                <a:cubicBezTo>
                  <a:pt x="13" y="165"/>
                  <a:pt x="13" y="165"/>
                  <a:pt x="13" y="165"/>
                </a:cubicBezTo>
                <a:cubicBezTo>
                  <a:pt x="10" y="165"/>
                  <a:pt x="10" y="165"/>
                  <a:pt x="10" y="165"/>
                </a:cubicBezTo>
                <a:cubicBezTo>
                  <a:pt x="5" y="165"/>
                  <a:pt x="0" y="170"/>
                  <a:pt x="0" y="176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92"/>
                  <a:pt x="5" y="197"/>
                  <a:pt x="10" y="197"/>
                </a:cubicBezTo>
                <a:cubicBezTo>
                  <a:pt x="162" y="197"/>
                  <a:pt x="162" y="197"/>
                  <a:pt x="162" y="197"/>
                </a:cubicBezTo>
                <a:cubicBezTo>
                  <a:pt x="167" y="197"/>
                  <a:pt x="172" y="192"/>
                  <a:pt x="172" y="186"/>
                </a:cubicBezTo>
                <a:cubicBezTo>
                  <a:pt x="172" y="176"/>
                  <a:pt x="172" y="176"/>
                  <a:pt x="172" y="176"/>
                </a:cubicBezTo>
                <a:cubicBezTo>
                  <a:pt x="172" y="170"/>
                  <a:pt x="167" y="165"/>
                  <a:pt x="162" y="16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92" name="Freeform 540">
            <a:extLst>
              <a:ext uri="{FF2B5EF4-FFF2-40B4-BE49-F238E27FC236}">
                <a16:creationId xmlns:a16="http://schemas.microsoft.com/office/drawing/2014/main" id="{8D9E17D9-BE06-4F83-9E59-C74B946406E5}"/>
              </a:ext>
            </a:extLst>
          </p:cNvPr>
          <p:cNvSpPr>
            <a:spLocks/>
          </p:cNvSpPr>
          <p:nvPr/>
        </p:nvSpPr>
        <p:spPr bwMode="auto">
          <a:xfrm>
            <a:off x="6025094" y="3715509"/>
            <a:ext cx="212249" cy="243018"/>
          </a:xfrm>
          <a:custGeom>
            <a:avLst/>
            <a:gdLst>
              <a:gd name="T0" fmla="*/ 162 w 172"/>
              <a:gd name="T1" fmla="*/ 165 h 197"/>
              <a:gd name="T2" fmla="*/ 158 w 172"/>
              <a:gd name="T3" fmla="*/ 165 h 197"/>
              <a:gd name="T4" fmla="*/ 157 w 172"/>
              <a:gd name="T5" fmla="*/ 152 h 197"/>
              <a:gd name="T6" fmla="*/ 137 w 172"/>
              <a:gd name="T7" fmla="*/ 129 h 197"/>
              <a:gd name="T8" fmla="*/ 137 w 172"/>
              <a:gd name="T9" fmla="*/ 57 h 197"/>
              <a:gd name="T10" fmla="*/ 152 w 172"/>
              <a:gd name="T11" fmla="*/ 44 h 197"/>
              <a:gd name="T12" fmla="*/ 161 w 172"/>
              <a:gd name="T13" fmla="*/ 34 h 197"/>
              <a:gd name="T14" fmla="*/ 161 w 172"/>
              <a:gd name="T15" fmla="*/ 24 h 197"/>
              <a:gd name="T16" fmla="*/ 161 w 172"/>
              <a:gd name="T17" fmla="*/ 20 h 197"/>
              <a:gd name="T18" fmla="*/ 161 w 172"/>
              <a:gd name="T19" fmla="*/ 10 h 197"/>
              <a:gd name="T20" fmla="*/ 151 w 172"/>
              <a:gd name="T21" fmla="*/ 0 h 197"/>
              <a:gd name="T22" fmla="*/ 134 w 172"/>
              <a:gd name="T23" fmla="*/ 0 h 197"/>
              <a:gd name="T24" fmla="*/ 125 w 172"/>
              <a:gd name="T25" fmla="*/ 10 h 197"/>
              <a:gd name="T26" fmla="*/ 125 w 172"/>
              <a:gd name="T27" fmla="*/ 14 h 197"/>
              <a:gd name="T28" fmla="*/ 104 w 172"/>
              <a:gd name="T29" fmla="*/ 14 h 197"/>
              <a:gd name="T30" fmla="*/ 104 w 172"/>
              <a:gd name="T31" fmla="*/ 10 h 197"/>
              <a:gd name="T32" fmla="*/ 95 w 172"/>
              <a:gd name="T33" fmla="*/ 0 h 197"/>
              <a:gd name="T34" fmla="*/ 78 w 172"/>
              <a:gd name="T35" fmla="*/ 0 h 197"/>
              <a:gd name="T36" fmla="*/ 68 w 172"/>
              <a:gd name="T37" fmla="*/ 10 h 197"/>
              <a:gd name="T38" fmla="*/ 68 w 172"/>
              <a:gd name="T39" fmla="*/ 14 h 197"/>
              <a:gd name="T40" fmla="*/ 45 w 172"/>
              <a:gd name="T41" fmla="*/ 14 h 197"/>
              <a:gd name="T42" fmla="*/ 45 w 172"/>
              <a:gd name="T43" fmla="*/ 10 h 197"/>
              <a:gd name="T44" fmla="*/ 35 w 172"/>
              <a:gd name="T45" fmla="*/ 0 h 197"/>
              <a:gd name="T46" fmla="*/ 19 w 172"/>
              <a:gd name="T47" fmla="*/ 0 h 197"/>
              <a:gd name="T48" fmla="*/ 9 w 172"/>
              <a:gd name="T49" fmla="*/ 10 h 197"/>
              <a:gd name="T50" fmla="*/ 9 w 172"/>
              <a:gd name="T51" fmla="*/ 20 h 197"/>
              <a:gd name="T52" fmla="*/ 9 w 172"/>
              <a:gd name="T53" fmla="*/ 24 h 197"/>
              <a:gd name="T54" fmla="*/ 9 w 172"/>
              <a:gd name="T55" fmla="*/ 34 h 197"/>
              <a:gd name="T56" fmla="*/ 13 w 172"/>
              <a:gd name="T57" fmla="*/ 43 h 197"/>
              <a:gd name="T58" fmla="*/ 13 w 172"/>
              <a:gd name="T59" fmla="*/ 43 h 197"/>
              <a:gd name="T60" fmla="*/ 34 w 172"/>
              <a:gd name="T61" fmla="*/ 58 h 197"/>
              <a:gd name="T62" fmla="*/ 33 w 172"/>
              <a:gd name="T63" fmla="*/ 129 h 197"/>
              <a:gd name="T64" fmla="*/ 13 w 172"/>
              <a:gd name="T65" fmla="*/ 151 h 197"/>
              <a:gd name="T66" fmla="*/ 13 w 172"/>
              <a:gd name="T67" fmla="*/ 165 h 197"/>
              <a:gd name="T68" fmla="*/ 10 w 172"/>
              <a:gd name="T69" fmla="*/ 165 h 197"/>
              <a:gd name="T70" fmla="*/ 0 w 172"/>
              <a:gd name="T71" fmla="*/ 176 h 197"/>
              <a:gd name="T72" fmla="*/ 0 w 172"/>
              <a:gd name="T73" fmla="*/ 186 h 197"/>
              <a:gd name="T74" fmla="*/ 10 w 172"/>
              <a:gd name="T75" fmla="*/ 197 h 197"/>
              <a:gd name="T76" fmla="*/ 162 w 172"/>
              <a:gd name="T77" fmla="*/ 197 h 197"/>
              <a:gd name="T78" fmla="*/ 172 w 172"/>
              <a:gd name="T79" fmla="*/ 186 h 197"/>
              <a:gd name="T80" fmla="*/ 172 w 172"/>
              <a:gd name="T81" fmla="*/ 176 h 197"/>
              <a:gd name="T82" fmla="*/ 162 w 172"/>
              <a:gd name="T83" fmla="*/ 165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2" h="197">
                <a:moveTo>
                  <a:pt x="162" y="165"/>
                </a:moveTo>
                <a:cubicBezTo>
                  <a:pt x="158" y="165"/>
                  <a:pt x="158" y="165"/>
                  <a:pt x="158" y="165"/>
                </a:cubicBezTo>
                <a:cubicBezTo>
                  <a:pt x="157" y="152"/>
                  <a:pt x="157" y="152"/>
                  <a:pt x="157" y="152"/>
                </a:cubicBezTo>
                <a:cubicBezTo>
                  <a:pt x="137" y="129"/>
                  <a:pt x="137" y="129"/>
                  <a:pt x="137" y="129"/>
                </a:cubicBezTo>
                <a:cubicBezTo>
                  <a:pt x="137" y="57"/>
                  <a:pt x="137" y="57"/>
                  <a:pt x="137" y="57"/>
                </a:cubicBezTo>
                <a:cubicBezTo>
                  <a:pt x="152" y="44"/>
                  <a:pt x="152" y="44"/>
                  <a:pt x="152" y="44"/>
                </a:cubicBezTo>
                <a:cubicBezTo>
                  <a:pt x="157" y="44"/>
                  <a:pt x="161" y="40"/>
                  <a:pt x="161" y="34"/>
                </a:cubicBezTo>
                <a:cubicBezTo>
                  <a:pt x="161" y="24"/>
                  <a:pt x="161" y="24"/>
                  <a:pt x="161" y="24"/>
                </a:cubicBezTo>
                <a:cubicBezTo>
                  <a:pt x="161" y="20"/>
                  <a:pt x="161" y="20"/>
                  <a:pt x="161" y="20"/>
                </a:cubicBezTo>
                <a:cubicBezTo>
                  <a:pt x="161" y="10"/>
                  <a:pt x="161" y="10"/>
                  <a:pt x="161" y="10"/>
                </a:cubicBezTo>
                <a:cubicBezTo>
                  <a:pt x="161" y="4"/>
                  <a:pt x="157" y="0"/>
                  <a:pt x="151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29" y="0"/>
                  <a:pt x="125" y="4"/>
                  <a:pt x="125" y="10"/>
                </a:cubicBezTo>
                <a:cubicBezTo>
                  <a:pt x="125" y="14"/>
                  <a:pt x="125" y="14"/>
                  <a:pt x="125" y="14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10"/>
                  <a:pt x="104" y="10"/>
                  <a:pt x="104" y="10"/>
                </a:cubicBezTo>
                <a:cubicBezTo>
                  <a:pt x="104" y="4"/>
                  <a:pt x="100" y="0"/>
                  <a:pt x="95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2" y="0"/>
                  <a:pt x="68" y="4"/>
                  <a:pt x="68" y="10"/>
                </a:cubicBezTo>
                <a:cubicBezTo>
                  <a:pt x="68" y="14"/>
                  <a:pt x="68" y="14"/>
                  <a:pt x="68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4"/>
                  <a:pt x="41" y="0"/>
                  <a:pt x="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3" y="0"/>
                  <a:pt x="9" y="4"/>
                  <a:pt x="9" y="1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38"/>
                  <a:pt x="11" y="41"/>
                  <a:pt x="13" y="43"/>
                </a:cubicBezTo>
                <a:cubicBezTo>
                  <a:pt x="13" y="43"/>
                  <a:pt x="13" y="43"/>
                  <a:pt x="13" y="43"/>
                </a:cubicBezTo>
                <a:cubicBezTo>
                  <a:pt x="34" y="58"/>
                  <a:pt x="34" y="58"/>
                  <a:pt x="34" y="58"/>
                </a:cubicBezTo>
                <a:cubicBezTo>
                  <a:pt x="33" y="129"/>
                  <a:pt x="33" y="129"/>
                  <a:pt x="33" y="129"/>
                </a:cubicBezTo>
                <a:cubicBezTo>
                  <a:pt x="13" y="151"/>
                  <a:pt x="13" y="151"/>
                  <a:pt x="13" y="151"/>
                </a:cubicBezTo>
                <a:cubicBezTo>
                  <a:pt x="13" y="165"/>
                  <a:pt x="13" y="165"/>
                  <a:pt x="13" y="165"/>
                </a:cubicBezTo>
                <a:cubicBezTo>
                  <a:pt x="10" y="165"/>
                  <a:pt x="10" y="165"/>
                  <a:pt x="10" y="165"/>
                </a:cubicBezTo>
                <a:cubicBezTo>
                  <a:pt x="5" y="165"/>
                  <a:pt x="0" y="170"/>
                  <a:pt x="0" y="176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92"/>
                  <a:pt x="5" y="197"/>
                  <a:pt x="10" y="197"/>
                </a:cubicBezTo>
                <a:cubicBezTo>
                  <a:pt x="162" y="197"/>
                  <a:pt x="162" y="197"/>
                  <a:pt x="162" y="197"/>
                </a:cubicBezTo>
                <a:cubicBezTo>
                  <a:pt x="167" y="197"/>
                  <a:pt x="172" y="192"/>
                  <a:pt x="172" y="186"/>
                </a:cubicBezTo>
                <a:cubicBezTo>
                  <a:pt x="172" y="176"/>
                  <a:pt x="172" y="176"/>
                  <a:pt x="172" y="176"/>
                </a:cubicBezTo>
                <a:cubicBezTo>
                  <a:pt x="172" y="170"/>
                  <a:pt x="167" y="165"/>
                  <a:pt x="162" y="16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93" name="Freeform 541">
            <a:extLst>
              <a:ext uri="{FF2B5EF4-FFF2-40B4-BE49-F238E27FC236}">
                <a16:creationId xmlns:a16="http://schemas.microsoft.com/office/drawing/2014/main" id="{568182C0-5394-4F3E-9B42-5F31DDBD9BB1}"/>
              </a:ext>
            </a:extLst>
          </p:cNvPr>
          <p:cNvSpPr>
            <a:spLocks/>
          </p:cNvSpPr>
          <p:nvPr/>
        </p:nvSpPr>
        <p:spPr bwMode="auto">
          <a:xfrm>
            <a:off x="6608639" y="2076021"/>
            <a:ext cx="559550" cy="560228"/>
          </a:xfrm>
          <a:custGeom>
            <a:avLst/>
            <a:gdLst>
              <a:gd name="T0" fmla="*/ 349 w 349"/>
              <a:gd name="T1" fmla="*/ 282 h 349"/>
              <a:gd name="T2" fmla="*/ 282 w 349"/>
              <a:gd name="T3" fmla="*/ 349 h 349"/>
              <a:gd name="T4" fmla="*/ 68 w 349"/>
              <a:gd name="T5" fmla="*/ 349 h 349"/>
              <a:gd name="T6" fmla="*/ 0 w 349"/>
              <a:gd name="T7" fmla="*/ 282 h 349"/>
              <a:gd name="T8" fmla="*/ 0 w 349"/>
              <a:gd name="T9" fmla="*/ 68 h 349"/>
              <a:gd name="T10" fmla="*/ 68 w 349"/>
              <a:gd name="T11" fmla="*/ 0 h 349"/>
              <a:gd name="T12" fmla="*/ 282 w 349"/>
              <a:gd name="T13" fmla="*/ 0 h 349"/>
              <a:gd name="T14" fmla="*/ 349 w 349"/>
              <a:gd name="T15" fmla="*/ 68 h 349"/>
              <a:gd name="T16" fmla="*/ 349 w 349"/>
              <a:gd name="T17" fmla="*/ 282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9" h="349">
                <a:moveTo>
                  <a:pt x="349" y="282"/>
                </a:moveTo>
                <a:cubicBezTo>
                  <a:pt x="349" y="319"/>
                  <a:pt x="319" y="349"/>
                  <a:pt x="282" y="349"/>
                </a:cubicBezTo>
                <a:cubicBezTo>
                  <a:pt x="68" y="349"/>
                  <a:pt x="68" y="349"/>
                  <a:pt x="68" y="349"/>
                </a:cubicBezTo>
                <a:cubicBezTo>
                  <a:pt x="30" y="349"/>
                  <a:pt x="0" y="319"/>
                  <a:pt x="0" y="282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31"/>
                  <a:pt x="30" y="0"/>
                  <a:pt x="68" y="0"/>
                </a:cubicBezTo>
                <a:cubicBezTo>
                  <a:pt x="282" y="0"/>
                  <a:pt x="282" y="0"/>
                  <a:pt x="282" y="0"/>
                </a:cubicBezTo>
                <a:cubicBezTo>
                  <a:pt x="319" y="0"/>
                  <a:pt x="349" y="31"/>
                  <a:pt x="349" y="68"/>
                </a:cubicBezTo>
                <a:lnTo>
                  <a:pt x="349" y="282"/>
                </a:lnTo>
                <a:close/>
              </a:path>
            </a:pathLst>
          </a:custGeom>
          <a:solidFill>
            <a:srgbClr val="FFFFFF"/>
          </a:solidFill>
          <a:ln w="68263" cap="flat">
            <a:solidFill>
              <a:srgbClr val="2E7FED"/>
            </a:solidFill>
            <a:prstDash val="solid"/>
            <a:miter lim="800000"/>
            <a:headEnd/>
            <a:tailEnd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94" name="Freeform 542">
            <a:extLst>
              <a:ext uri="{FF2B5EF4-FFF2-40B4-BE49-F238E27FC236}">
                <a16:creationId xmlns:a16="http://schemas.microsoft.com/office/drawing/2014/main" id="{3579B9DC-2FE7-4775-BD4E-8BBA50CF95BE}"/>
              </a:ext>
            </a:extLst>
          </p:cNvPr>
          <p:cNvSpPr>
            <a:spLocks noEditPoints="1"/>
          </p:cNvSpPr>
          <p:nvPr/>
        </p:nvSpPr>
        <p:spPr bwMode="auto">
          <a:xfrm>
            <a:off x="6743610" y="2174366"/>
            <a:ext cx="283506" cy="352686"/>
          </a:xfrm>
          <a:custGeom>
            <a:avLst/>
            <a:gdLst>
              <a:gd name="T0" fmla="*/ 106 w 177"/>
              <a:gd name="T1" fmla="*/ 39 h 220"/>
              <a:gd name="T2" fmla="*/ 119 w 177"/>
              <a:gd name="T3" fmla="*/ 12 h 220"/>
              <a:gd name="T4" fmla="*/ 99 w 177"/>
              <a:gd name="T5" fmla="*/ 6 h 220"/>
              <a:gd name="T6" fmla="*/ 51 w 177"/>
              <a:gd name="T7" fmla="*/ 6 h 220"/>
              <a:gd name="T8" fmla="*/ 55 w 177"/>
              <a:gd name="T9" fmla="*/ 24 h 220"/>
              <a:gd name="T10" fmla="*/ 67 w 177"/>
              <a:gd name="T11" fmla="*/ 39 h 220"/>
              <a:gd name="T12" fmla="*/ 1 w 177"/>
              <a:gd name="T13" fmla="*/ 177 h 220"/>
              <a:gd name="T14" fmla="*/ 3 w 177"/>
              <a:gd name="T15" fmla="*/ 202 h 220"/>
              <a:gd name="T16" fmla="*/ 23 w 177"/>
              <a:gd name="T17" fmla="*/ 220 h 220"/>
              <a:gd name="T18" fmla="*/ 153 w 177"/>
              <a:gd name="T19" fmla="*/ 217 h 220"/>
              <a:gd name="T20" fmla="*/ 175 w 177"/>
              <a:gd name="T21" fmla="*/ 201 h 220"/>
              <a:gd name="T22" fmla="*/ 176 w 177"/>
              <a:gd name="T23" fmla="*/ 195 h 220"/>
              <a:gd name="T24" fmla="*/ 176 w 177"/>
              <a:gd name="T25" fmla="*/ 193 h 220"/>
              <a:gd name="T26" fmla="*/ 176 w 177"/>
              <a:gd name="T27" fmla="*/ 174 h 220"/>
              <a:gd name="T28" fmla="*/ 106 w 177"/>
              <a:gd name="T29" fmla="*/ 39 h 220"/>
              <a:gd name="T30" fmla="*/ 112 w 177"/>
              <a:gd name="T31" fmla="*/ 168 h 220"/>
              <a:gd name="T32" fmla="*/ 92 w 177"/>
              <a:gd name="T33" fmla="*/ 178 h 220"/>
              <a:gd name="T34" fmla="*/ 92 w 177"/>
              <a:gd name="T35" fmla="*/ 190 h 220"/>
              <a:gd name="T36" fmla="*/ 85 w 177"/>
              <a:gd name="T37" fmla="*/ 190 h 220"/>
              <a:gd name="T38" fmla="*/ 85 w 177"/>
              <a:gd name="T39" fmla="*/ 178 h 220"/>
              <a:gd name="T40" fmla="*/ 70 w 177"/>
              <a:gd name="T41" fmla="*/ 174 h 220"/>
              <a:gd name="T42" fmla="*/ 60 w 177"/>
              <a:gd name="T43" fmla="*/ 165 h 220"/>
              <a:gd name="T44" fmla="*/ 55 w 177"/>
              <a:gd name="T45" fmla="*/ 149 h 220"/>
              <a:gd name="T46" fmla="*/ 67 w 177"/>
              <a:gd name="T47" fmla="*/ 147 h 220"/>
              <a:gd name="T48" fmla="*/ 72 w 177"/>
              <a:gd name="T49" fmla="*/ 161 h 220"/>
              <a:gd name="T50" fmla="*/ 85 w 177"/>
              <a:gd name="T51" fmla="*/ 168 h 220"/>
              <a:gd name="T52" fmla="*/ 84 w 177"/>
              <a:gd name="T53" fmla="*/ 130 h 220"/>
              <a:gd name="T54" fmla="*/ 69 w 177"/>
              <a:gd name="T55" fmla="*/ 124 h 220"/>
              <a:gd name="T56" fmla="*/ 60 w 177"/>
              <a:gd name="T57" fmla="*/ 116 h 220"/>
              <a:gd name="T58" fmla="*/ 57 w 177"/>
              <a:gd name="T59" fmla="*/ 103 h 220"/>
              <a:gd name="T60" fmla="*/ 65 w 177"/>
              <a:gd name="T61" fmla="*/ 82 h 220"/>
              <a:gd name="T62" fmla="*/ 83 w 177"/>
              <a:gd name="T63" fmla="*/ 75 h 220"/>
              <a:gd name="T64" fmla="*/ 83 w 177"/>
              <a:gd name="T65" fmla="*/ 69 h 220"/>
              <a:gd name="T66" fmla="*/ 90 w 177"/>
              <a:gd name="T67" fmla="*/ 69 h 220"/>
              <a:gd name="T68" fmla="*/ 90 w 177"/>
              <a:gd name="T69" fmla="*/ 75 h 220"/>
              <a:gd name="T70" fmla="*/ 107 w 177"/>
              <a:gd name="T71" fmla="*/ 81 h 220"/>
              <a:gd name="T72" fmla="*/ 116 w 177"/>
              <a:gd name="T73" fmla="*/ 99 h 220"/>
              <a:gd name="T74" fmla="*/ 104 w 177"/>
              <a:gd name="T75" fmla="*/ 101 h 220"/>
              <a:gd name="T76" fmla="*/ 100 w 177"/>
              <a:gd name="T77" fmla="*/ 90 h 220"/>
              <a:gd name="T78" fmla="*/ 90 w 177"/>
              <a:gd name="T79" fmla="*/ 85 h 220"/>
              <a:gd name="T80" fmla="*/ 91 w 177"/>
              <a:gd name="T81" fmla="*/ 120 h 220"/>
              <a:gd name="T82" fmla="*/ 103 w 177"/>
              <a:gd name="T83" fmla="*/ 123 h 220"/>
              <a:gd name="T84" fmla="*/ 112 w 177"/>
              <a:gd name="T85" fmla="*/ 129 h 220"/>
              <a:gd name="T86" fmla="*/ 118 w 177"/>
              <a:gd name="T87" fmla="*/ 137 h 220"/>
              <a:gd name="T88" fmla="*/ 120 w 177"/>
              <a:gd name="T89" fmla="*/ 147 h 220"/>
              <a:gd name="T90" fmla="*/ 112 w 177"/>
              <a:gd name="T91" fmla="*/ 168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7" h="220">
                <a:moveTo>
                  <a:pt x="106" y="39"/>
                </a:moveTo>
                <a:cubicBezTo>
                  <a:pt x="107" y="30"/>
                  <a:pt x="111" y="19"/>
                  <a:pt x="119" y="12"/>
                </a:cubicBezTo>
                <a:cubicBezTo>
                  <a:pt x="131" y="3"/>
                  <a:pt x="112" y="4"/>
                  <a:pt x="99" y="6"/>
                </a:cubicBezTo>
                <a:cubicBezTo>
                  <a:pt x="86" y="7"/>
                  <a:pt x="57" y="0"/>
                  <a:pt x="51" y="6"/>
                </a:cubicBezTo>
                <a:cubicBezTo>
                  <a:pt x="45" y="11"/>
                  <a:pt x="48" y="20"/>
                  <a:pt x="55" y="24"/>
                </a:cubicBezTo>
                <a:cubicBezTo>
                  <a:pt x="59" y="27"/>
                  <a:pt x="64" y="34"/>
                  <a:pt x="67" y="39"/>
                </a:cubicBezTo>
                <a:cubicBezTo>
                  <a:pt x="28" y="54"/>
                  <a:pt x="0" y="110"/>
                  <a:pt x="1" y="177"/>
                </a:cubicBezTo>
                <a:cubicBezTo>
                  <a:pt x="1" y="185"/>
                  <a:pt x="2" y="194"/>
                  <a:pt x="3" y="202"/>
                </a:cubicBezTo>
                <a:cubicBezTo>
                  <a:pt x="5" y="207"/>
                  <a:pt x="10" y="220"/>
                  <a:pt x="23" y="220"/>
                </a:cubicBezTo>
                <a:cubicBezTo>
                  <a:pt x="40" y="219"/>
                  <a:pt x="153" y="217"/>
                  <a:pt x="153" y="217"/>
                </a:cubicBezTo>
                <a:cubicBezTo>
                  <a:pt x="153" y="217"/>
                  <a:pt x="172" y="217"/>
                  <a:pt x="175" y="201"/>
                </a:cubicBezTo>
                <a:cubicBezTo>
                  <a:pt x="175" y="199"/>
                  <a:pt x="176" y="197"/>
                  <a:pt x="176" y="195"/>
                </a:cubicBezTo>
                <a:cubicBezTo>
                  <a:pt x="176" y="194"/>
                  <a:pt x="176" y="194"/>
                  <a:pt x="176" y="193"/>
                </a:cubicBezTo>
                <a:cubicBezTo>
                  <a:pt x="176" y="187"/>
                  <a:pt x="177" y="180"/>
                  <a:pt x="176" y="174"/>
                </a:cubicBezTo>
                <a:cubicBezTo>
                  <a:pt x="175" y="107"/>
                  <a:pt x="145" y="52"/>
                  <a:pt x="106" y="39"/>
                </a:cubicBezTo>
                <a:close/>
                <a:moveTo>
                  <a:pt x="112" y="168"/>
                </a:moveTo>
                <a:cubicBezTo>
                  <a:pt x="107" y="174"/>
                  <a:pt x="100" y="177"/>
                  <a:pt x="92" y="178"/>
                </a:cubicBezTo>
                <a:cubicBezTo>
                  <a:pt x="92" y="190"/>
                  <a:pt x="92" y="190"/>
                  <a:pt x="92" y="190"/>
                </a:cubicBezTo>
                <a:cubicBezTo>
                  <a:pt x="85" y="190"/>
                  <a:pt x="85" y="190"/>
                  <a:pt x="85" y="190"/>
                </a:cubicBezTo>
                <a:cubicBezTo>
                  <a:pt x="85" y="178"/>
                  <a:pt x="85" y="178"/>
                  <a:pt x="85" y="178"/>
                </a:cubicBezTo>
                <a:cubicBezTo>
                  <a:pt x="79" y="177"/>
                  <a:pt x="74" y="176"/>
                  <a:pt x="70" y="174"/>
                </a:cubicBezTo>
                <a:cubicBezTo>
                  <a:pt x="66" y="172"/>
                  <a:pt x="63" y="169"/>
                  <a:pt x="60" y="165"/>
                </a:cubicBezTo>
                <a:cubicBezTo>
                  <a:pt x="58" y="161"/>
                  <a:pt x="56" y="155"/>
                  <a:pt x="55" y="149"/>
                </a:cubicBezTo>
                <a:cubicBezTo>
                  <a:pt x="67" y="147"/>
                  <a:pt x="67" y="147"/>
                  <a:pt x="67" y="147"/>
                </a:cubicBezTo>
                <a:cubicBezTo>
                  <a:pt x="68" y="153"/>
                  <a:pt x="70" y="158"/>
                  <a:pt x="72" y="161"/>
                </a:cubicBezTo>
                <a:cubicBezTo>
                  <a:pt x="76" y="165"/>
                  <a:pt x="80" y="167"/>
                  <a:pt x="85" y="168"/>
                </a:cubicBezTo>
                <a:cubicBezTo>
                  <a:pt x="84" y="130"/>
                  <a:pt x="84" y="130"/>
                  <a:pt x="84" y="130"/>
                </a:cubicBezTo>
                <a:cubicBezTo>
                  <a:pt x="79" y="129"/>
                  <a:pt x="74" y="127"/>
                  <a:pt x="69" y="124"/>
                </a:cubicBezTo>
                <a:cubicBezTo>
                  <a:pt x="65" y="122"/>
                  <a:pt x="62" y="119"/>
                  <a:pt x="60" y="116"/>
                </a:cubicBezTo>
                <a:cubicBezTo>
                  <a:pt x="58" y="112"/>
                  <a:pt x="57" y="108"/>
                  <a:pt x="57" y="103"/>
                </a:cubicBezTo>
                <a:cubicBezTo>
                  <a:pt x="56" y="94"/>
                  <a:pt x="59" y="87"/>
                  <a:pt x="65" y="82"/>
                </a:cubicBezTo>
                <a:cubicBezTo>
                  <a:pt x="69" y="78"/>
                  <a:pt x="75" y="76"/>
                  <a:pt x="83" y="75"/>
                </a:cubicBezTo>
                <a:cubicBezTo>
                  <a:pt x="83" y="69"/>
                  <a:pt x="83" y="69"/>
                  <a:pt x="83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0" y="75"/>
                  <a:pt x="90" y="75"/>
                  <a:pt x="90" y="75"/>
                </a:cubicBezTo>
                <a:cubicBezTo>
                  <a:pt x="97" y="76"/>
                  <a:pt x="103" y="78"/>
                  <a:pt x="107" y="81"/>
                </a:cubicBezTo>
                <a:cubicBezTo>
                  <a:pt x="112" y="85"/>
                  <a:pt x="115" y="91"/>
                  <a:pt x="116" y="99"/>
                </a:cubicBezTo>
                <a:cubicBezTo>
                  <a:pt x="104" y="101"/>
                  <a:pt x="104" y="101"/>
                  <a:pt x="104" y="101"/>
                </a:cubicBezTo>
                <a:cubicBezTo>
                  <a:pt x="103" y="96"/>
                  <a:pt x="102" y="92"/>
                  <a:pt x="100" y="90"/>
                </a:cubicBezTo>
                <a:cubicBezTo>
                  <a:pt x="97" y="87"/>
                  <a:pt x="94" y="86"/>
                  <a:pt x="90" y="85"/>
                </a:cubicBezTo>
                <a:cubicBezTo>
                  <a:pt x="91" y="120"/>
                  <a:pt x="91" y="120"/>
                  <a:pt x="91" y="120"/>
                </a:cubicBezTo>
                <a:cubicBezTo>
                  <a:pt x="97" y="121"/>
                  <a:pt x="101" y="122"/>
                  <a:pt x="103" y="123"/>
                </a:cubicBezTo>
                <a:cubicBezTo>
                  <a:pt x="107" y="124"/>
                  <a:pt x="110" y="126"/>
                  <a:pt x="112" y="129"/>
                </a:cubicBezTo>
                <a:cubicBezTo>
                  <a:pt x="114" y="131"/>
                  <a:pt x="116" y="134"/>
                  <a:pt x="118" y="137"/>
                </a:cubicBezTo>
                <a:cubicBezTo>
                  <a:pt x="119" y="140"/>
                  <a:pt x="120" y="144"/>
                  <a:pt x="120" y="147"/>
                </a:cubicBezTo>
                <a:cubicBezTo>
                  <a:pt x="120" y="156"/>
                  <a:pt x="117" y="163"/>
                  <a:pt x="112" y="168"/>
                </a:cubicBezTo>
                <a:close/>
              </a:path>
            </a:pathLst>
          </a:custGeom>
          <a:solidFill>
            <a:srgbClr val="2E7FED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95" name="Freeform 543">
            <a:extLst>
              <a:ext uri="{FF2B5EF4-FFF2-40B4-BE49-F238E27FC236}">
                <a16:creationId xmlns:a16="http://schemas.microsoft.com/office/drawing/2014/main" id="{D1C4E269-0820-48A3-94F2-F64E8A4D338E}"/>
              </a:ext>
            </a:extLst>
          </p:cNvPr>
          <p:cNvSpPr>
            <a:spLocks/>
          </p:cNvSpPr>
          <p:nvPr/>
        </p:nvSpPr>
        <p:spPr bwMode="auto">
          <a:xfrm>
            <a:off x="6889431" y="2383943"/>
            <a:ext cx="25773" cy="59685"/>
          </a:xfrm>
          <a:custGeom>
            <a:avLst/>
            <a:gdLst>
              <a:gd name="T0" fmla="*/ 0 w 16"/>
              <a:gd name="T1" fmla="*/ 0 h 37"/>
              <a:gd name="T2" fmla="*/ 1 w 16"/>
              <a:gd name="T3" fmla="*/ 37 h 37"/>
              <a:gd name="T4" fmla="*/ 12 w 16"/>
              <a:gd name="T5" fmla="*/ 30 h 37"/>
              <a:gd name="T6" fmla="*/ 16 w 16"/>
              <a:gd name="T7" fmla="*/ 17 h 37"/>
              <a:gd name="T8" fmla="*/ 13 w 16"/>
              <a:gd name="T9" fmla="*/ 7 h 37"/>
              <a:gd name="T10" fmla="*/ 0 w 16"/>
              <a:gd name="T11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" h="37">
                <a:moveTo>
                  <a:pt x="0" y="0"/>
                </a:moveTo>
                <a:cubicBezTo>
                  <a:pt x="1" y="37"/>
                  <a:pt x="1" y="37"/>
                  <a:pt x="1" y="37"/>
                </a:cubicBezTo>
                <a:cubicBezTo>
                  <a:pt x="5" y="36"/>
                  <a:pt x="9" y="34"/>
                  <a:pt x="12" y="30"/>
                </a:cubicBezTo>
                <a:cubicBezTo>
                  <a:pt x="15" y="27"/>
                  <a:pt x="16" y="23"/>
                  <a:pt x="16" y="17"/>
                </a:cubicBezTo>
                <a:cubicBezTo>
                  <a:pt x="16" y="13"/>
                  <a:pt x="15" y="10"/>
                  <a:pt x="13" y="7"/>
                </a:cubicBezTo>
                <a:cubicBezTo>
                  <a:pt x="11" y="4"/>
                  <a:pt x="6" y="2"/>
                  <a:pt x="0" y="0"/>
                </a:cubicBezTo>
                <a:close/>
              </a:path>
            </a:pathLst>
          </a:custGeom>
          <a:solidFill>
            <a:srgbClr val="2E7FED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96" name="Freeform 544">
            <a:extLst>
              <a:ext uri="{FF2B5EF4-FFF2-40B4-BE49-F238E27FC236}">
                <a16:creationId xmlns:a16="http://schemas.microsoft.com/office/drawing/2014/main" id="{49561992-CA64-4509-8CEE-0EA48419BE35}"/>
              </a:ext>
            </a:extLst>
          </p:cNvPr>
          <p:cNvSpPr>
            <a:spLocks/>
          </p:cNvSpPr>
          <p:nvPr/>
        </p:nvSpPr>
        <p:spPr bwMode="auto">
          <a:xfrm>
            <a:off x="6852128" y="2310693"/>
            <a:ext cx="25773" cy="52903"/>
          </a:xfrm>
          <a:custGeom>
            <a:avLst/>
            <a:gdLst>
              <a:gd name="T0" fmla="*/ 1 w 16"/>
              <a:gd name="T1" fmla="*/ 17 h 33"/>
              <a:gd name="T2" fmla="*/ 4 w 16"/>
              <a:gd name="T3" fmla="*/ 27 h 33"/>
              <a:gd name="T4" fmla="*/ 16 w 16"/>
              <a:gd name="T5" fmla="*/ 33 h 33"/>
              <a:gd name="T6" fmla="*/ 15 w 16"/>
              <a:gd name="T7" fmla="*/ 0 h 33"/>
              <a:gd name="T8" fmla="*/ 4 w 16"/>
              <a:gd name="T9" fmla="*/ 6 h 33"/>
              <a:gd name="T10" fmla="*/ 1 w 16"/>
              <a:gd name="T11" fmla="*/ 1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" h="33">
                <a:moveTo>
                  <a:pt x="1" y="17"/>
                </a:moveTo>
                <a:cubicBezTo>
                  <a:pt x="1" y="21"/>
                  <a:pt x="2" y="24"/>
                  <a:pt x="4" y="27"/>
                </a:cubicBezTo>
                <a:cubicBezTo>
                  <a:pt x="6" y="30"/>
                  <a:pt x="10" y="32"/>
                  <a:pt x="16" y="33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1"/>
                  <a:pt x="7" y="3"/>
                  <a:pt x="4" y="6"/>
                </a:cubicBezTo>
                <a:cubicBezTo>
                  <a:pt x="2" y="9"/>
                  <a:pt x="0" y="13"/>
                  <a:pt x="1" y="17"/>
                </a:cubicBezTo>
                <a:close/>
              </a:path>
            </a:pathLst>
          </a:custGeom>
          <a:solidFill>
            <a:srgbClr val="2E7FED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00">
              <a:cs typeface="+mn-ea"/>
              <a:sym typeface="+mn-lt"/>
            </a:endParaRPr>
          </a:p>
        </p:txBody>
      </p:sp>
      <p:sp>
        <p:nvSpPr>
          <p:cNvPr id="97" name="Rectangle 55">
            <a:extLst>
              <a:ext uri="{FF2B5EF4-FFF2-40B4-BE49-F238E27FC236}">
                <a16:creationId xmlns:a16="http://schemas.microsoft.com/office/drawing/2014/main" id="{436EDAD5-D328-4E7C-86B1-0F84457EBF40}"/>
              </a:ext>
            </a:extLst>
          </p:cNvPr>
          <p:cNvSpPr/>
          <p:nvPr/>
        </p:nvSpPr>
        <p:spPr>
          <a:xfrm>
            <a:off x="7428062" y="2073663"/>
            <a:ext cx="3483517" cy="4303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98" name="TextBox 56">
            <a:extLst>
              <a:ext uri="{FF2B5EF4-FFF2-40B4-BE49-F238E27FC236}">
                <a16:creationId xmlns:a16="http://schemas.microsoft.com/office/drawing/2014/main" id="{9B5F5640-15A7-4ED8-A9C3-2D68D35F8225}"/>
              </a:ext>
            </a:extLst>
          </p:cNvPr>
          <p:cNvSpPr txBox="1"/>
          <p:nvPr/>
        </p:nvSpPr>
        <p:spPr>
          <a:xfrm>
            <a:off x="7419047" y="1719480"/>
            <a:ext cx="1365758" cy="3131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767171"/>
                </a:solidFill>
                <a:cs typeface="+mn-ea"/>
                <a:sym typeface="+mn-lt"/>
              </a:rPr>
              <a:t>添加标题文本</a:t>
            </a:r>
            <a:endParaRPr lang="en-GB" b="1" dirty="0">
              <a:solidFill>
                <a:srgbClr val="767171"/>
              </a:solidFill>
              <a:cs typeface="+mn-ea"/>
              <a:sym typeface="+mn-lt"/>
            </a:endParaRPr>
          </a:p>
        </p:txBody>
      </p:sp>
      <p:sp>
        <p:nvSpPr>
          <p:cNvPr id="99" name="Rectangle 67">
            <a:extLst>
              <a:ext uri="{FF2B5EF4-FFF2-40B4-BE49-F238E27FC236}">
                <a16:creationId xmlns:a16="http://schemas.microsoft.com/office/drawing/2014/main" id="{A816A404-4998-457F-99B7-FED7F41CE2AA}"/>
              </a:ext>
            </a:extLst>
          </p:cNvPr>
          <p:cNvSpPr/>
          <p:nvPr/>
        </p:nvSpPr>
        <p:spPr>
          <a:xfrm flipH="1">
            <a:off x="1398815" y="4737260"/>
            <a:ext cx="3100491" cy="4303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00" name="TextBox 68">
            <a:extLst>
              <a:ext uri="{FF2B5EF4-FFF2-40B4-BE49-F238E27FC236}">
                <a16:creationId xmlns:a16="http://schemas.microsoft.com/office/drawing/2014/main" id="{75347516-A963-4280-A3AE-9E12256148E1}"/>
              </a:ext>
            </a:extLst>
          </p:cNvPr>
          <p:cNvSpPr txBox="1"/>
          <p:nvPr/>
        </p:nvSpPr>
        <p:spPr>
          <a:xfrm flipH="1">
            <a:off x="3132397" y="4369811"/>
            <a:ext cx="1365760" cy="3131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b="1" dirty="0">
                <a:solidFill>
                  <a:srgbClr val="767171"/>
                </a:solidFill>
                <a:cs typeface="+mn-ea"/>
                <a:sym typeface="+mn-lt"/>
              </a:rPr>
              <a:t>添加标题文本</a:t>
            </a:r>
            <a:endParaRPr lang="en-GB" b="1" dirty="0">
              <a:solidFill>
                <a:srgbClr val="767171"/>
              </a:solidFill>
              <a:cs typeface="+mn-ea"/>
              <a:sym typeface="+mn-lt"/>
            </a:endParaRPr>
          </a:p>
        </p:txBody>
      </p:sp>
      <p:sp>
        <p:nvSpPr>
          <p:cNvPr id="101" name="Rectangle 73">
            <a:extLst>
              <a:ext uri="{FF2B5EF4-FFF2-40B4-BE49-F238E27FC236}">
                <a16:creationId xmlns:a16="http://schemas.microsoft.com/office/drawing/2014/main" id="{2BF0D7E8-AAD8-425E-A55E-7FEFC1F3E82D}"/>
              </a:ext>
            </a:extLst>
          </p:cNvPr>
          <p:cNvSpPr/>
          <p:nvPr/>
        </p:nvSpPr>
        <p:spPr>
          <a:xfrm>
            <a:off x="7662919" y="3993462"/>
            <a:ext cx="2980192" cy="1126447"/>
          </a:xfrm>
          <a:prstGeom prst="rect">
            <a:avLst/>
          </a:prstGeom>
          <a:solidFill>
            <a:srgbClr val="13F7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2" name="Rectangle 74">
            <a:extLst>
              <a:ext uri="{FF2B5EF4-FFF2-40B4-BE49-F238E27FC236}">
                <a16:creationId xmlns:a16="http://schemas.microsoft.com/office/drawing/2014/main" id="{9F251E7F-E9DD-4D12-9A83-9F7E121C4910}"/>
              </a:ext>
            </a:extLst>
          </p:cNvPr>
          <p:cNvSpPr/>
          <p:nvPr/>
        </p:nvSpPr>
        <p:spPr>
          <a:xfrm>
            <a:off x="8788065" y="4235215"/>
            <a:ext cx="1732857" cy="526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03" name="TextBox 75">
            <a:extLst>
              <a:ext uri="{FF2B5EF4-FFF2-40B4-BE49-F238E27FC236}">
                <a16:creationId xmlns:a16="http://schemas.microsoft.com/office/drawing/2014/main" id="{3A2EFF32-C57A-4564-B369-EF14D451B5B7}"/>
              </a:ext>
            </a:extLst>
          </p:cNvPr>
          <p:cNvSpPr txBox="1"/>
          <p:nvPr/>
        </p:nvSpPr>
        <p:spPr>
          <a:xfrm>
            <a:off x="7931489" y="4253468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dirty="0">
                <a:solidFill>
                  <a:schemeClr val="bg1"/>
                </a:solidFill>
                <a:cs typeface="+mn-ea"/>
                <a:sym typeface="+mn-lt"/>
              </a:rPr>
              <a:t>85%</a:t>
            </a:r>
            <a:endParaRPr lang="en-GB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4" name="TextBox 76">
            <a:extLst>
              <a:ext uri="{FF2B5EF4-FFF2-40B4-BE49-F238E27FC236}">
                <a16:creationId xmlns:a16="http://schemas.microsoft.com/office/drawing/2014/main" id="{891D873E-564E-4E1B-9EDD-CF351B379602}"/>
              </a:ext>
            </a:extLst>
          </p:cNvPr>
          <p:cNvSpPr txBox="1"/>
          <p:nvPr/>
        </p:nvSpPr>
        <p:spPr>
          <a:xfrm>
            <a:off x="7793615" y="4489167"/>
            <a:ext cx="867545" cy="2489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添加描述文本</a:t>
            </a:r>
            <a:endParaRPr lang="en-GB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5" name="Rectangle 77">
            <a:extLst>
              <a:ext uri="{FF2B5EF4-FFF2-40B4-BE49-F238E27FC236}">
                <a16:creationId xmlns:a16="http://schemas.microsoft.com/office/drawing/2014/main" id="{9301D5F4-510F-41F0-A7BA-CEE4CFC87A48}"/>
              </a:ext>
            </a:extLst>
          </p:cNvPr>
          <p:cNvSpPr/>
          <p:nvPr/>
        </p:nvSpPr>
        <p:spPr>
          <a:xfrm>
            <a:off x="1848703" y="1963828"/>
            <a:ext cx="2980192" cy="1126447"/>
          </a:xfrm>
          <a:prstGeom prst="rect">
            <a:avLst/>
          </a:prstGeom>
          <a:solidFill>
            <a:srgbClr val="2E7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6" name="Rectangle 78">
            <a:extLst>
              <a:ext uri="{FF2B5EF4-FFF2-40B4-BE49-F238E27FC236}">
                <a16:creationId xmlns:a16="http://schemas.microsoft.com/office/drawing/2014/main" id="{A5DCC309-2864-4A70-8F77-2CAC68107D93}"/>
              </a:ext>
            </a:extLst>
          </p:cNvPr>
          <p:cNvSpPr/>
          <p:nvPr/>
        </p:nvSpPr>
        <p:spPr>
          <a:xfrm>
            <a:off x="2951258" y="2268521"/>
            <a:ext cx="1732857" cy="526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07" name="TextBox 79">
            <a:extLst>
              <a:ext uri="{FF2B5EF4-FFF2-40B4-BE49-F238E27FC236}">
                <a16:creationId xmlns:a16="http://schemas.microsoft.com/office/drawing/2014/main" id="{C06BE355-0811-436F-BB04-9A55C4DF1D89}"/>
              </a:ext>
            </a:extLst>
          </p:cNvPr>
          <p:cNvSpPr txBox="1"/>
          <p:nvPr/>
        </p:nvSpPr>
        <p:spPr>
          <a:xfrm>
            <a:off x="2147717" y="230731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/>
                </a:solidFill>
                <a:cs typeface="+mn-ea"/>
                <a:sym typeface="+mn-lt"/>
              </a:rPr>
              <a:t>90%</a:t>
            </a:r>
            <a:endParaRPr lang="en-GB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8" name="TextBox 80">
            <a:extLst>
              <a:ext uri="{FF2B5EF4-FFF2-40B4-BE49-F238E27FC236}">
                <a16:creationId xmlns:a16="http://schemas.microsoft.com/office/drawing/2014/main" id="{99B05C90-56A0-4D17-9FDE-56C67C39F03F}"/>
              </a:ext>
            </a:extLst>
          </p:cNvPr>
          <p:cNvSpPr txBox="1"/>
          <p:nvPr/>
        </p:nvSpPr>
        <p:spPr>
          <a:xfrm>
            <a:off x="1985813" y="2532573"/>
            <a:ext cx="867545" cy="2489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添加描述文本</a:t>
            </a:r>
            <a:endParaRPr lang="en-GB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865483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FC0CF292-F06D-4B56-9D2D-EAE8F6D35C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84294"/>
            <a:ext cx="8623300" cy="5573706"/>
          </a:xfrm>
          <a:prstGeom prst="rect">
            <a:avLst/>
          </a:prstGeom>
        </p:spPr>
      </p:pic>
      <p:sp>
        <p:nvSpPr>
          <p:cNvPr id="39" name="矩形 38">
            <a:extLst>
              <a:ext uri="{FF2B5EF4-FFF2-40B4-BE49-F238E27FC236}">
                <a16:creationId xmlns:a16="http://schemas.microsoft.com/office/drawing/2014/main" id="{AF608ACF-0DCD-4C7F-B366-5A51F3737892}"/>
              </a:ext>
            </a:extLst>
          </p:cNvPr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chemeClr val="bg1">
              <a:alpha val="6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CFB1DF62-D67B-4E1B-8A11-530A33CB9B50}"/>
              </a:ext>
            </a:extLst>
          </p:cNvPr>
          <p:cNvSpPr/>
          <p:nvPr/>
        </p:nvSpPr>
        <p:spPr>
          <a:xfrm>
            <a:off x="7061200" y="2"/>
            <a:ext cx="5130800" cy="6857999"/>
          </a:xfrm>
          <a:custGeom>
            <a:avLst/>
            <a:gdLst>
              <a:gd name="connsiteX0" fmla="*/ 1714500 w 5130800"/>
              <a:gd name="connsiteY0" fmla="*/ 0 h 6857999"/>
              <a:gd name="connsiteX1" fmla="*/ 5130800 w 5130800"/>
              <a:gd name="connsiteY1" fmla="*/ 0 h 6857999"/>
              <a:gd name="connsiteX2" fmla="*/ 5130800 w 5130800"/>
              <a:gd name="connsiteY2" fmla="*/ 6857999 h 6857999"/>
              <a:gd name="connsiteX3" fmla="*/ 0 w 5130800"/>
              <a:gd name="connsiteY3" fmla="*/ 6857999 h 6857999"/>
              <a:gd name="connsiteX4" fmla="*/ 1714500 w 5130800"/>
              <a:gd name="connsiteY4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0800" h="6857999">
                <a:moveTo>
                  <a:pt x="1714500" y="0"/>
                </a:moveTo>
                <a:lnTo>
                  <a:pt x="5130800" y="0"/>
                </a:lnTo>
                <a:lnTo>
                  <a:pt x="5130800" y="6857999"/>
                </a:lnTo>
                <a:lnTo>
                  <a:pt x="0" y="6857999"/>
                </a:lnTo>
                <a:lnTo>
                  <a:pt x="1714500" y="0"/>
                </a:lnTo>
                <a:close/>
              </a:path>
            </a:pathLst>
          </a:custGeom>
          <a:blipFill dpi="0" rotWithShape="1">
            <a:blip r:embed="rId6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-20637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69163EFE-16F2-4A12-9822-2CB137649A40}"/>
              </a:ext>
            </a:extLst>
          </p:cNvPr>
          <p:cNvSpPr/>
          <p:nvPr/>
        </p:nvSpPr>
        <p:spPr>
          <a:xfrm>
            <a:off x="5270500" y="3261462"/>
            <a:ext cx="2420227" cy="998361"/>
          </a:xfrm>
          <a:prstGeom prst="parallelogram">
            <a:avLst/>
          </a:prstGeom>
          <a:solidFill>
            <a:srgbClr val="13F7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ECED7A3B-A4BB-4720-B083-0B63127BC5A3}"/>
              </a:ext>
            </a:extLst>
          </p:cNvPr>
          <p:cNvSpPr/>
          <p:nvPr/>
        </p:nvSpPr>
        <p:spPr>
          <a:xfrm>
            <a:off x="-571500" y="1934017"/>
            <a:ext cx="7747877" cy="1847571"/>
          </a:xfrm>
          <a:prstGeom prst="parallelogram">
            <a:avLst/>
          </a:prstGeom>
          <a:solidFill>
            <a:srgbClr val="2E7FED"/>
          </a:solidFill>
          <a:ln>
            <a:noFill/>
          </a:ln>
          <a:effectLst>
            <a:outerShdw blurRad="482600" dist="38100" dir="2700000" sx="102000" sy="102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MH_Entry_1">
            <a:extLst>
              <a:ext uri="{FF2B5EF4-FFF2-40B4-BE49-F238E27FC236}">
                <a16:creationId xmlns:a16="http://schemas.microsoft.com/office/drawing/2014/main" id="{0BCDFC96-0D8F-4BD7-BD6F-6CF2D371301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920306" y="2550025"/>
            <a:ext cx="2466406" cy="61555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cs typeface="+mn-ea"/>
                <a:sym typeface="+mn-lt"/>
              </a:rPr>
              <a:t>规划展望</a:t>
            </a:r>
          </a:p>
        </p:txBody>
      </p:sp>
      <p:sp>
        <p:nvSpPr>
          <p:cNvPr id="18" name="MH_Number_1">
            <a:extLst>
              <a:ext uri="{FF2B5EF4-FFF2-40B4-BE49-F238E27FC236}">
                <a16:creationId xmlns:a16="http://schemas.microsoft.com/office/drawing/2014/main" id="{5FF70FFF-D345-4DBD-B394-9F0189FDB44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85321" y="2451333"/>
            <a:ext cx="810129" cy="810129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3600" b="1" dirty="0">
                <a:solidFill>
                  <a:srgbClr val="2E7FED"/>
                </a:solidFill>
                <a:cs typeface="+mn-ea"/>
                <a:sym typeface="+mn-lt"/>
              </a:rPr>
              <a:t>4</a:t>
            </a:r>
            <a:endParaRPr lang="zh-CN" altLang="en-US" sz="3600" b="1" dirty="0">
              <a:solidFill>
                <a:srgbClr val="2E7FED"/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3FF2648-6A3E-4A20-9C6E-DCAA5B65FEE1}"/>
              </a:ext>
            </a:extLst>
          </p:cNvPr>
          <p:cNvSpPr txBox="1"/>
          <p:nvPr/>
        </p:nvSpPr>
        <p:spPr>
          <a:xfrm>
            <a:off x="1920306" y="3953725"/>
            <a:ext cx="3417177" cy="1021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1577423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FC0CF292-F06D-4B56-9D2D-EAE8F6D35C2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84294"/>
            <a:ext cx="8623300" cy="5573706"/>
          </a:xfrm>
          <a:prstGeom prst="rect">
            <a:avLst/>
          </a:prstGeom>
        </p:spPr>
      </p:pic>
      <p:sp>
        <p:nvSpPr>
          <p:cNvPr id="39" name="矩形 38">
            <a:extLst>
              <a:ext uri="{FF2B5EF4-FFF2-40B4-BE49-F238E27FC236}">
                <a16:creationId xmlns:a16="http://schemas.microsoft.com/office/drawing/2014/main" id="{AF608ACF-0DCD-4C7F-B366-5A51F3737892}"/>
              </a:ext>
            </a:extLst>
          </p:cNvPr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chemeClr val="bg1">
              <a:alpha val="6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CFB1DF62-D67B-4E1B-8A11-530A33CB9B50}"/>
              </a:ext>
            </a:extLst>
          </p:cNvPr>
          <p:cNvSpPr/>
          <p:nvPr/>
        </p:nvSpPr>
        <p:spPr>
          <a:xfrm>
            <a:off x="7061200" y="2"/>
            <a:ext cx="5130800" cy="6857999"/>
          </a:xfrm>
          <a:custGeom>
            <a:avLst/>
            <a:gdLst>
              <a:gd name="connsiteX0" fmla="*/ 1714500 w 5130800"/>
              <a:gd name="connsiteY0" fmla="*/ 0 h 6857999"/>
              <a:gd name="connsiteX1" fmla="*/ 5130800 w 5130800"/>
              <a:gd name="connsiteY1" fmla="*/ 0 h 6857999"/>
              <a:gd name="connsiteX2" fmla="*/ 5130800 w 5130800"/>
              <a:gd name="connsiteY2" fmla="*/ 6857999 h 6857999"/>
              <a:gd name="connsiteX3" fmla="*/ 0 w 5130800"/>
              <a:gd name="connsiteY3" fmla="*/ 6857999 h 6857999"/>
              <a:gd name="connsiteX4" fmla="*/ 1714500 w 5130800"/>
              <a:gd name="connsiteY4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0800" h="6857999">
                <a:moveTo>
                  <a:pt x="1714500" y="0"/>
                </a:moveTo>
                <a:lnTo>
                  <a:pt x="5130800" y="0"/>
                </a:lnTo>
                <a:lnTo>
                  <a:pt x="5130800" y="6857999"/>
                </a:lnTo>
                <a:lnTo>
                  <a:pt x="0" y="6857999"/>
                </a:lnTo>
                <a:lnTo>
                  <a:pt x="1714500" y="0"/>
                </a:lnTo>
                <a:close/>
              </a:path>
            </a:pathLst>
          </a:custGeom>
          <a:blipFill dpi="0" rotWithShape="1">
            <a:blip r:embed="rId1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-20637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35541A02-538D-4709-AD6B-A9136E6CD897}"/>
              </a:ext>
            </a:extLst>
          </p:cNvPr>
          <p:cNvSpPr/>
          <p:nvPr/>
        </p:nvSpPr>
        <p:spPr>
          <a:xfrm>
            <a:off x="8434050" y="919212"/>
            <a:ext cx="527070" cy="455009"/>
          </a:xfrm>
          <a:custGeom>
            <a:avLst/>
            <a:gdLst>
              <a:gd name="connsiteX0" fmla="*/ 113753 w 527070"/>
              <a:gd name="connsiteY0" fmla="*/ 0 h 455009"/>
              <a:gd name="connsiteX1" fmla="*/ 527070 w 527070"/>
              <a:gd name="connsiteY1" fmla="*/ 299988 h 455009"/>
              <a:gd name="connsiteX2" fmla="*/ 0 w 527070"/>
              <a:gd name="connsiteY2" fmla="*/ 455009 h 455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7070" h="455009">
                <a:moveTo>
                  <a:pt x="113753" y="0"/>
                </a:moveTo>
                <a:lnTo>
                  <a:pt x="527070" y="299988"/>
                </a:lnTo>
                <a:lnTo>
                  <a:pt x="0" y="4550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id="{5A6060F8-0B58-4C75-A482-FB2191804FE3}"/>
              </a:ext>
            </a:extLst>
          </p:cNvPr>
          <p:cNvSpPr/>
          <p:nvPr/>
        </p:nvSpPr>
        <p:spPr>
          <a:xfrm>
            <a:off x="586982" y="1781042"/>
            <a:ext cx="2420227" cy="998361"/>
          </a:xfrm>
          <a:prstGeom prst="parallelogram">
            <a:avLst/>
          </a:prstGeom>
          <a:solidFill>
            <a:srgbClr val="13F7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平行四边形 21">
            <a:extLst>
              <a:ext uri="{FF2B5EF4-FFF2-40B4-BE49-F238E27FC236}">
                <a16:creationId xmlns:a16="http://schemas.microsoft.com/office/drawing/2014/main" id="{3B78A459-DDA8-49FD-99E7-49CD13BF66BC}"/>
              </a:ext>
            </a:extLst>
          </p:cNvPr>
          <p:cNvSpPr/>
          <p:nvPr/>
        </p:nvSpPr>
        <p:spPr>
          <a:xfrm>
            <a:off x="-839913" y="453597"/>
            <a:ext cx="3332771" cy="1847571"/>
          </a:xfrm>
          <a:prstGeom prst="parallelogram">
            <a:avLst/>
          </a:prstGeom>
          <a:solidFill>
            <a:srgbClr val="2E7FED"/>
          </a:solidFill>
          <a:ln>
            <a:noFill/>
          </a:ln>
          <a:effectLst>
            <a:outerShdw blurRad="482600" dist="38100" dir="2700000" sx="102000" sy="102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C4A3A03-6812-452E-A718-AC70DD9D7580}"/>
              </a:ext>
            </a:extLst>
          </p:cNvPr>
          <p:cNvSpPr txBox="1"/>
          <p:nvPr/>
        </p:nvSpPr>
        <p:spPr>
          <a:xfrm>
            <a:off x="220762" y="1626240"/>
            <a:ext cx="1744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4CA1738-64B6-420B-960F-AAADB199CA2F}"/>
              </a:ext>
            </a:extLst>
          </p:cNvPr>
          <p:cNvSpPr txBox="1"/>
          <p:nvPr/>
        </p:nvSpPr>
        <p:spPr>
          <a:xfrm>
            <a:off x="227950" y="607378"/>
            <a:ext cx="190454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目录</a:t>
            </a:r>
            <a:endParaRPr lang="en-US" altLang="zh-CN" sz="66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9" name="平行四边形 28">
            <a:extLst>
              <a:ext uri="{FF2B5EF4-FFF2-40B4-BE49-F238E27FC236}">
                <a16:creationId xmlns:a16="http://schemas.microsoft.com/office/drawing/2014/main" id="{0C1C2D8D-CE78-41FC-850F-3D9CA1F9A4E2}"/>
              </a:ext>
            </a:extLst>
          </p:cNvPr>
          <p:cNvSpPr/>
          <p:nvPr/>
        </p:nvSpPr>
        <p:spPr>
          <a:xfrm>
            <a:off x="3836231" y="1216194"/>
            <a:ext cx="5130801" cy="717824"/>
          </a:xfrm>
          <a:prstGeom prst="parallelogram">
            <a:avLst/>
          </a:prstGeom>
          <a:solidFill>
            <a:srgbClr val="2E7FE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MH_Number_1">
            <a:extLst>
              <a:ext uri="{FF2B5EF4-FFF2-40B4-BE49-F238E27FC236}">
                <a16:creationId xmlns:a16="http://schemas.microsoft.com/office/drawing/2014/main" id="{B67177E6-DF00-44FC-AFA8-134C3591DA3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111276" y="1374271"/>
            <a:ext cx="379646" cy="379646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rgbClr val="2E7FED"/>
                </a:solidFill>
                <a:cs typeface="+mn-ea"/>
                <a:sym typeface="+mn-lt"/>
              </a:rPr>
              <a:t>1</a:t>
            </a:r>
            <a:endParaRPr lang="zh-CN" altLang="en-US" sz="2109" b="1" dirty="0">
              <a:solidFill>
                <a:srgbClr val="2E7FED"/>
              </a:solidFill>
              <a:cs typeface="+mn-ea"/>
              <a:sym typeface="+mn-lt"/>
            </a:endParaRPr>
          </a:p>
        </p:txBody>
      </p:sp>
      <p:sp>
        <p:nvSpPr>
          <p:cNvPr id="32" name="MH_Entry_1">
            <a:extLst>
              <a:ext uri="{FF2B5EF4-FFF2-40B4-BE49-F238E27FC236}">
                <a16:creationId xmlns:a16="http://schemas.microsoft.com/office/drawing/2014/main" id="{716497C0-624A-4AA3-99B4-385113282E6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816234" y="1352450"/>
            <a:ext cx="2466406" cy="43088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工作回顾</a:t>
            </a: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D4206FC8-CB89-418D-9F21-D3E12033225D}"/>
              </a:ext>
            </a:extLst>
          </p:cNvPr>
          <p:cNvSpPr/>
          <p:nvPr/>
        </p:nvSpPr>
        <p:spPr>
          <a:xfrm>
            <a:off x="8136870" y="2075335"/>
            <a:ext cx="527070" cy="455009"/>
          </a:xfrm>
          <a:custGeom>
            <a:avLst/>
            <a:gdLst>
              <a:gd name="connsiteX0" fmla="*/ 113753 w 527070"/>
              <a:gd name="connsiteY0" fmla="*/ 0 h 455009"/>
              <a:gd name="connsiteX1" fmla="*/ 527070 w 527070"/>
              <a:gd name="connsiteY1" fmla="*/ 299988 h 455009"/>
              <a:gd name="connsiteX2" fmla="*/ 0 w 527070"/>
              <a:gd name="connsiteY2" fmla="*/ 455009 h 455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7070" h="455009">
                <a:moveTo>
                  <a:pt x="113753" y="0"/>
                </a:moveTo>
                <a:lnTo>
                  <a:pt x="527070" y="299988"/>
                </a:lnTo>
                <a:lnTo>
                  <a:pt x="0" y="4550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平行四边形 34">
            <a:extLst>
              <a:ext uri="{FF2B5EF4-FFF2-40B4-BE49-F238E27FC236}">
                <a16:creationId xmlns:a16="http://schemas.microsoft.com/office/drawing/2014/main" id="{510EF599-EBEF-444A-A68A-38059E5D9D64}"/>
              </a:ext>
            </a:extLst>
          </p:cNvPr>
          <p:cNvSpPr/>
          <p:nvPr/>
        </p:nvSpPr>
        <p:spPr>
          <a:xfrm>
            <a:off x="3533139" y="2374379"/>
            <a:ext cx="5130801" cy="717824"/>
          </a:xfrm>
          <a:prstGeom prst="parallelogram">
            <a:avLst/>
          </a:prstGeom>
          <a:solidFill>
            <a:srgbClr val="2E7FE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MH_Number_1">
            <a:extLst>
              <a:ext uri="{FF2B5EF4-FFF2-40B4-BE49-F238E27FC236}">
                <a16:creationId xmlns:a16="http://schemas.microsoft.com/office/drawing/2014/main" id="{48304E48-F15D-4AFF-B529-39FB5B25EA7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808184" y="2532456"/>
            <a:ext cx="379646" cy="379646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rgbClr val="2E7FED"/>
                </a:solidFill>
                <a:cs typeface="+mn-ea"/>
                <a:sym typeface="+mn-lt"/>
              </a:rPr>
              <a:t>2</a:t>
            </a:r>
            <a:endParaRPr lang="zh-CN" altLang="en-US" sz="2109" b="1" dirty="0">
              <a:solidFill>
                <a:srgbClr val="2E7FED"/>
              </a:solidFill>
              <a:cs typeface="+mn-ea"/>
              <a:sym typeface="+mn-lt"/>
            </a:endParaRPr>
          </a:p>
        </p:txBody>
      </p:sp>
      <p:sp>
        <p:nvSpPr>
          <p:cNvPr id="37" name="MH_Entry_1">
            <a:extLst>
              <a:ext uri="{FF2B5EF4-FFF2-40B4-BE49-F238E27FC236}">
                <a16:creationId xmlns:a16="http://schemas.microsoft.com/office/drawing/2014/main" id="{F1942069-68DD-425B-BB4D-FC6FEC8BB81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5513142" y="2510635"/>
            <a:ext cx="2466406" cy="43088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自我评价</a:t>
            </a: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DF080F64-AA7C-47C0-9600-83FC3FEC3FDC}"/>
              </a:ext>
            </a:extLst>
          </p:cNvPr>
          <p:cNvSpPr/>
          <p:nvPr/>
        </p:nvSpPr>
        <p:spPr>
          <a:xfrm>
            <a:off x="7844730" y="3231348"/>
            <a:ext cx="527070" cy="455009"/>
          </a:xfrm>
          <a:custGeom>
            <a:avLst/>
            <a:gdLst>
              <a:gd name="connsiteX0" fmla="*/ 113753 w 527070"/>
              <a:gd name="connsiteY0" fmla="*/ 0 h 455009"/>
              <a:gd name="connsiteX1" fmla="*/ 527070 w 527070"/>
              <a:gd name="connsiteY1" fmla="*/ 299988 h 455009"/>
              <a:gd name="connsiteX2" fmla="*/ 0 w 527070"/>
              <a:gd name="connsiteY2" fmla="*/ 455009 h 455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7070" h="455009">
                <a:moveTo>
                  <a:pt x="113753" y="0"/>
                </a:moveTo>
                <a:lnTo>
                  <a:pt x="527070" y="299988"/>
                </a:lnTo>
                <a:lnTo>
                  <a:pt x="0" y="4550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平行四边形 41">
            <a:extLst>
              <a:ext uri="{FF2B5EF4-FFF2-40B4-BE49-F238E27FC236}">
                <a16:creationId xmlns:a16="http://schemas.microsoft.com/office/drawing/2014/main" id="{009BC0E8-F6BC-4C90-AB39-EDB55364220B}"/>
              </a:ext>
            </a:extLst>
          </p:cNvPr>
          <p:cNvSpPr/>
          <p:nvPr/>
        </p:nvSpPr>
        <p:spPr>
          <a:xfrm>
            <a:off x="3240999" y="3532564"/>
            <a:ext cx="5130801" cy="717824"/>
          </a:xfrm>
          <a:prstGeom prst="parallelogram">
            <a:avLst/>
          </a:prstGeom>
          <a:solidFill>
            <a:srgbClr val="2E7FE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MH_Number_1">
            <a:extLst>
              <a:ext uri="{FF2B5EF4-FFF2-40B4-BE49-F238E27FC236}">
                <a16:creationId xmlns:a16="http://schemas.microsoft.com/office/drawing/2014/main" id="{601FD3A9-23EB-478E-94B7-71D2DC83F9EF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516044" y="3690641"/>
            <a:ext cx="379646" cy="379646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rgbClr val="2E7FED"/>
                </a:solidFill>
                <a:cs typeface="+mn-ea"/>
                <a:sym typeface="+mn-lt"/>
              </a:rPr>
              <a:t>3</a:t>
            </a:r>
            <a:endParaRPr lang="zh-CN" altLang="en-US" sz="2109" b="1" dirty="0">
              <a:solidFill>
                <a:srgbClr val="2E7FED"/>
              </a:solidFill>
              <a:cs typeface="+mn-ea"/>
              <a:sym typeface="+mn-lt"/>
            </a:endParaRPr>
          </a:p>
        </p:txBody>
      </p:sp>
      <p:sp>
        <p:nvSpPr>
          <p:cNvPr id="44" name="MH_Entry_1">
            <a:extLst>
              <a:ext uri="{FF2B5EF4-FFF2-40B4-BE49-F238E27FC236}">
                <a16:creationId xmlns:a16="http://schemas.microsoft.com/office/drawing/2014/main" id="{18486F11-CFC4-44C4-A725-B70315CDCC9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221002" y="3668820"/>
            <a:ext cx="2466406" cy="43088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工作体会</a:t>
            </a: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6ABE5CA0-67C7-4A41-8F2B-60E219519742}"/>
              </a:ext>
            </a:extLst>
          </p:cNvPr>
          <p:cNvSpPr/>
          <p:nvPr/>
        </p:nvSpPr>
        <p:spPr>
          <a:xfrm>
            <a:off x="7555983" y="4391406"/>
            <a:ext cx="527070" cy="455009"/>
          </a:xfrm>
          <a:custGeom>
            <a:avLst/>
            <a:gdLst>
              <a:gd name="connsiteX0" fmla="*/ 113753 w 527070"/>
              <a:gd name="connsiteY0" fmla="*/ 0 h 455009"/>
              <a:gd name="connsiteX1" fmla="*/ 527070 w 527070"/>
              <a:gd name="connsiteY1" fmla="*/ 299988 h 455009"/>
              <a:gd name="connsiteX2" fmla="*/ 0 w 527070"/>
              <a:gd name="connsiteY2" fmla="*/ 455009 h 455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7070" h="455009">
                <a:moveTo>
                  <a:pt x="113753" y="0"/>
                </a:moveTo>
                <a:lnTo>
                  <a:pt x="527070" y="299988"/>
                </a:lnTo>
                <a:lnTo>
                  <a:pt x="0" y="4550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平行四边形 46">
            <a:extLst>
              <a:ext uri="{FF2B5EF4-FFF2-40B4-BE49-F238E27FC236}">
                <a16:creationId xmlns:a16="http://schemas.microsoft.com/office/drawing/2014/main" id="{99C57F1E-3D8A-4021-88A4-1F9263468C0B}"/>
              </a:ext>
            </a:extLst>
          </p:cNvPr>
          <p:cNvSpPr/>
          <p:nvPr/>
        </p:nvSpPr>
        <p:spPr>
          <a:xfrm>
            <a:off x="2947998" y="4690749"/>
            <a:ext cx="5130801" cy="717824"/>
          </a:xfrm>
          <a:prstGeom prst="parallelogram">
            <a:avLst/>
          </a:prstGeom>
          <a:solidFill>
            <a:srgbClr val="2E7FE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MH_Number_1">
            <a:extLst>
              <a:ext uri="{FF2B5EF4-FFF2-40B4-BE49-F238E27FC236}">
                <a16:creationId xmlns:a16="http://schemas.microsoft.com/office/drawing/2014/main" id="{DBCF2FE0-414F-415A-AA62-0BC7C369589D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223043" y="4848826"/>
            <a:ext cx="379646" cy="379646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rgbClr val="2E7FED"/>
                </a:solidFill>
                <a:cs typeface="+mn-ea"/>
                <a:sym typeface="+mn-lt"/>
              </a:rPr>
              <a:t>4</a:t>
            </a:r>
            <a:endParaRPr lang="zh-CN" altLang="en-US" sz="2109" b="1" dirty="0">
              <a:solidFill>
                <a:srgbClr val="2E7FED"/>
              </a:solidFill>
              <a:cs typeface="+mn-ea"/>
              <a:sym typeface="+mn-lt"/>
            </a:endParaRPr>
          </a:p>
        </p:txBody>
      </p:sp>
      <p:sp>
        <p:nvSpPr>
          <p:cNvPr id="49" name="MH_Entry_1">
            <a:extLst>
              <a:ext uri="{FF2B5EF4-FFF2-40B4-BE49-F238E27FC236}">
                <a16:creationId xmlns:a16="http://schemas.microsoft.com/office/drawing/2014/main" id="{01D1A0AF-1DE7-4954-83E3-2B9006A9A2FD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928001" y="4827005"/>
            <a:ext cx="2466406" cy="43088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规划展望</a:t>
            </a:r>
          </a:p>
        </p:txBody>
      </p:sp>
    </p:spTree>
    <p:extLst>
      <p:ext uri="{BB962C8B-B14F-4D97-AF65-F5344CB8AC3E}">
        <p14:creationId xmlns:p14="http://schemas.microsoft.com/office/powerpoint/2010/main" val="42841003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8">
            <a:extLst>
              <a:ext uri="{FF2B5EF4-FFF2-40B4-BE49-F238E27FC236}">
                <a16:creationId xmlns:a16="http://schemas.microsoft.com/office/drawing/2014/main" id="{EF6B5CDF-1D7B-48D4-A1C0-01065C78A19B}"/>
              </a:ext>
            </a:extLst>
          </p:cNvPr>
          <p:cNvSpPr/>
          <p:nvPr/>
        </p:nvSpPr>
        <p:spPr>
          <a:xfrm>
            <a:off x="2001837" y="1606419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Freeform 70">
            <a:extLst>
              <a:ext uri="{FF2B5EF4-FFF2-40B4-BE49-F238E27FC236}">
                <a16:creationId xmlns:a16="http://schemas.microsoft.com/office/drawing/2014/main" id="{45C5B5B8-8569-4615-8CD0-0021CB80CA4E}"/>
              </a:ext>
            </a:extLst>
          </p:cNvPr>
          <p:cNvSpPr/>
          <p:nvPr/>
        </p:nvSpPr>
        <p:spPr>
          <a:xfrm>
            <a:off x="2001837" y="3031509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72">
            <a:extLst>
              <a:ext uri="{FF2B5EF4-FFF2-40B4-BE49-F238E27FC236}">
                <a16:creationId xmlns:a16="http://schemas.microsoft.com/office/drawing/2014/main" id="{81DFEABF-E765-41D1-92F2-A356CECBFDD0}"/>
              </a:ext>
            </a:extLst>
          </p:cNvPr>
          <p:cNvSpPr/>
          <p:nvPr/>
        </p:nvSpPr>
        <p:spPr>
          <a:xfrm>
            <a:off x="2001837" y="4456599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Freeform 45">
            <a:extLst>
              <a:ext uri="{FF2B5EF4-FFF2-40B4-BE49-F238E27FC236}">
                <a16:creationId xmlns:a16="http://schemas.microsoft.com/office/drawing/2014/main" id="{1DE1A676-BFD4-4F37-AD30-910C51C72268}"/>
              </a:ext>
            </a:extLst>
          </p:cNvPr>
          <p:cNvSpPr/>
          <p:nvPr/>
        </p:nvSpPr>
        <p:spPr>
          <a:xfrm flipH="1">
            <a:off x="6688911" y="1606419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Freeform 62">
            <a:extLst>
              <a:ext uri="{FF2B5EF4-FFF2-40B4-BE49-F238E27FC236}">
                <a16:creationId xmlns:a16="http://schemas.microsoft.com/office/drawing/2014/main" id="{B01B03A4-57F4-492D-B1CA-DF92560C0571}"/>
              </a:ext>
            </a:extLst>
          </p:cNvPr>
          <p:cNvSpPr/>
          <p:nvPr/>
        </p:nvSpPr>
        <p:spPr>
          <a:xfrm flipH="1">
            <a:off x="6688911" y="3031509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Freeform 64">
            <a:extLst>
              <a:ext uri="{FF2B5EF4-FFF2-40B4-BE49-F238E27FC236}">
                <a16:creationId xmlns:a16="http://schemas.microsoft.com/office/drawing/2014/main" id="{D7B46C7D-DEB6-4B55-84E2-0C9333BB9FC7}"/>
              </a:ext>
            </a:extLst>
          </p:cNvPr>
          <p:cNvSpPr/>
          <p:nvPr/>
        </p:nvSpPr>
        <p:spPr>
          <a:xfrm flipH="1">
            <a:off x="6688911" y="4456599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Left-Right Arrow 61">
            <a:extLst>
              <a:ext uri="{FF2B5EF4-FFF2-40B4-BE49-F238E27FC236}">
                <a16:creationId xmlns:a16="http://schemas.microsoft.com/office/drawing/2014/main" id="{D15CD858-D0CE-4D67-B427-3405CAA21C8D}"/>
              </a:ext>
            </a:extLst>
          </p:cNvPr>
          <p:cNvSpPr/>
          <p:nvPr/>
        </p:nvSpPr>
        <p:spPr>
          <a:xfrm>
            <a:off x="5564966" y="1959640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rgbClr val="7F8E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Left-Right Arrow 65">
            <a:extLst>
              <a:ext uri="{FF2B5EF4-FFF2-40B4-BE49-F238E27FC236}">
                <a16:creationId xmlns:a16="http://schemas.microsoft.com/office/drawing/2014/main" id="{1C7508BE-F129-4695-B395-81F55B916EA1}"/>
              </a:ext>
            </a:extLst>
          </p:cNvPr>
          <p:cNvSpPr/>
          <p:nvPr/>
        </p:nvSpPr>
        <p:spPr>
          <a:xfrm>
            <a:off x="5564966" y="3384730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rgbClr val="7F8E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Left-Right Arrow 66">
            <a:extLst>
              <a:ext uri="{FF2B5EF4-FFF2-40B4-BE49-F238E27FC236}">
                <a16:creationId xmlns:a16="http://schemas.microsoft.com/office/drawing/2014/main" id="{E8638B3D-0F73-461D-84F1-68DC42807E60}"/>
              </a:ext>
            </a:extLst>
          </p:cNvPr>
          <p:cNvSpPr/>
          <p:nvPr/>
        </p:nvSpPr>
        <p:spPr>
          <a:xfrm>
            <a:off x="5564966" y="4809820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rgbClr val="7F8E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Freeform 45">
            <a:extLst>
              <a:ext uri="{FF2B5EF4-FFF2-40B4-BE49-F238E27FC236}">
                <a16:creationId xmlns:a16="http://schemas.microsoft.com/office/drawing/2014/main" id="{1E874F06-50DF-47E0-B8D3-2287FB9A6994}"/>
              </a:ext>
            </a:extLst>
          </p:cNvPr>
          <p:cNvSpPr>
            <a:spLocks noEditPoints="1"/>
          </p:cNvSpPr>
          <p:nvPr/>
        </p:nvSpPr>
        <p:spPr bwMode="auto">
          <a:xfrm>
            <a:off x="2161810" y="1930400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Freeform 45">
            <a:extLst>
              <a:ext uri="{FF2B5EF4-FFF2-40B4-BE49-F238E27FC236}">
                <a16:creationId xmlns:a16="http://schemas.microsoft.com/office/drawing/2014/main" id="{9BE35116-1FEF-4389-BEDC-3B4A72177544}"/>
              </a:ext>
            </a:extLst>
          </p:cNvPr>
          <p:cNvSpPr>
            <a:spLocks noEditPoints="1"/>
          </p:cNvSpPr>
          <p:nvPr/>
        </p:nvSpPr>
        <p:spPr bwMode="auto">
          <a:xfrm>
            <a:off x="2161810" y="3332628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Freeform 45">
            <a:extLst>
              <a:ext uri="{FF2B5EF4-FFF2-40B4-BE49-F238E27FC236}">
                <a16:creationId xmlns:a16="http://schemas.microsoft.com/office/drawing/2014/main" id="{A0F8E6A3-7279-4A08-A483-D36D0A3C0E0E}"/>
              </a:ext>
            </a:extLst>
          </p:cNvPr>
          <p:cNvSpPr>
            <a:spLocks noEditPoints="1"/>
          </p:cNvSpPr>
          <p:nvPr/>
        </p:nvSpPr>
        <p:spPr bwMode="auto">
          <a:xfrm>
            <a:off x="2161810" y="4776320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Freeform 45">
            <a:extLst>
              <a:ext uri="{FF2B5EF4-FFF2-40B4-BE49-F238E27FC236}">
                <a16:creationId xmlns:a16="http://schemas.microsoft.com/office/drawing/2014/main" id="{81E35C7D-4718-4BD9-9FF8-F77FC320C1E5}"/>
              </a:ext>
            </a:extLst>
          </p:cNvPr>
          <p:cNvSpPr>
            <a:spLocks noEditPoints="1"/>
          </p:cNvSpPr>
          <p:nvPr/>
        </p:nvSpPr>
        <p:spPr bwMode="auto">
          <a:xfrm>
            <a:off x="9466146" y="1912155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Freeform 45">
            <a:extLst>
              <a:ext uri="{FF2B5EF4-FFF2-40B4-BE49-F238E27FC236}">
                <a16:creationId xmlns:a16="http://schemas.microsoft.com/office/drawing/2014/main" id="{1E3AE876-EA92-4A88-ADC9-5E72BD52685E}"/>
              </a:ext>
            </a:extLst>
          </p:cNvPr>
          <p:cNvSpPr>
            <a:spLocks noEditPoints="1"/>
          </p:cNvSpPr>
          <p:nvPr/>
        </p:nvSpPr>
        <p:spPr bwMode="auto">
          <a:xfrm>
            <a:off x="9466146" y="3339068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Freeform 45">
            <a:extLst>
              <a:ext uri="{FF2B5EF4-FFF2-40B4-BE49-F238E27FC236}">
                <a16:creationId xmlns:a16="http://schemas.microsoft.com/office/drawing/2014/main" id="{A14C168C-6750-47DF-AB4B-34E6A21EB491}"/>
              </a:ext>
            </a:extLst>
          </p:cNvPr>
          <p:cNvSpPr>
            <a:spLocks noEditPoints="1"/>
          </p:cNvSpPr>
          <p:nvPr/>
        </p:nvSpPr>
        <p:spPr bwMode="auto">
          <a:xfrm>
            <a:off x="9466146" y="4800937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Rounded Rectangle 67">
            <a:extLst>
              <a:ext uri="{FF2B5EF4-FFF2-40B4-BE49-F238E27FC236}">
                <a16:creationId xmlns:a16="http://schemas.microsoft.com/office/drawing/2014/main" id="{D2E5495B-CB8E-4B8B-8618-E6D7CF9CD704}"/>
              </a:ext>
            </a:extLst>
          </p:cNvPr>
          <p:cNvSpPr/>
          <p:nvPr/>
        </p:nvSpPr>
        <p:spPr>
          <a:xfrm>
            <a:off x="581339" y="1526936"/>
            <a:ext cx="1431664" cy="1276830"/>
          </a:xfrm>
          <a:prstGeom prst="roundRect">
            <a:avLst/>
          </a:prstGeom>
          <a:solidFill>
            <a:srgbClr val="2E7FED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8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29" name="Rounded Rectangle 69">
            <a:extLst>
              <a:ext uri="{FF2B5EF4-FFF2-40B4-BE49-F238E27FC236}">
                <a16:creationId xmlns:a16="http://schemas.microsoft.com/office/drawing/2014/main" id="{BD7BB5F2-F31D-46BE-BB0F-A01469AF1339}"/>
              </a:ext>
            </a:extLst>
          </p:cNvPr>
          <p:cNvSpPr/>
          <p:nvPr/>
        </p:nvSpPr>
        <p:spPr>
          <a:xfrm>
            <a:off x="581339" y="2952029"/>
            <a:ext cx="1431664" cy="1276827"/>
          </a:xfrm>
          <a:prstGeom prst="roundRect">
            <a:avLst/>
          </a:prstGeom>
          <a:solidFill>
            <a:srgbClr val="13F7C5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8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30" name="Rounded Rectangle 71">
            <a:extLst>
              <a:ext uri="{FF2B5EF4-FFF2-40B4-BE49-F238E27FC236}">
                <a16:creationId xmlns:a16="http://schemas.microsoft.com/office/drawing/2014/main" id="{C2EE4774-763A-458D-9BA4-4A967117FAFB}"/>
              </a:ext>
            </a:extLst>
          </p:cNvPr>
          <p:cNvSpPr/>
          <p:nvPr/>
        </p:nvSpPr>
        <p:spPr>
          <a:xfrm>
            <a:off x="581339" y="4377120"/>
            <a:ext cx="1431664" cy="1276827"/>
          </a:xfrm>
          <a:prstGeom prst="roundRect">
            <a:avLst/>
          </a:prstGeom>
          <a:solidFill>
            <a:srgbClr val="03CAE8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8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31" name="Rounded Rectangle 44">
            <a:extLst>
              <a:ext uri="{FF2B5EF4-FFF2-40B4-BE49-F238E27FC236}">
                <a16:creationId xmlns:a16="http://schemas.microsoft.com/office/drawing/2014/main" id="{A9CA6B2F-1C63-4873-AAD0-749F22FCF1DC}"/>
              </a:ext>
            </a:extLst>
          </p:cNvPr>
          <p:cNvSpPr/>
          <p:nvPr/>
        </p:nvSpPr>
        <p:spPr>
          <a:xfrm flipH="1">
            <a:off x="10079013" y="1526936"/>
            <a:ext cx="1431664" cy="1276830"/>
          </a:xfrm>
          <a:prstGeom prst="roundRect">
            <a:avLst/>
          </a:prstGeom>
          <a:solidFill>
            <a:srgbClr val="03CAE8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8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32" name="Rounded Rectangle 47">
            <a:extLst>
              <a:ext uri="{FF2B5EF4-FFF2-40B4-BE49-F238E27FC236}">
                <a16:creationId xmlns:a16="http://schemas.microsoft.com/office/drawing/2014/main" id="{F63D9126-BE1D-43AE-B68B-6B6EAAD31A08}"/>
              </a:ext>
            </a:extLst>
          </p:cNvPr>
          <p:cNvSpPr/>
          <p:nvPr/>
        </p:nvSpPr>
        <p:spPr>
          <a:xfrm flipH="1">
            <a:off x="10079013" y="2952029"/>
            <a:ext cx="1431664" cy="1276827"/>
          </a:xfrm>
          <a:prstGeom prst="roundRect">
            <a:avLst/>
          </a:prstGeom>
          <a:solidFill>
            <a:srgbClr val="13F7C5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800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</a:p>
        </p:txBody>
      </p:sp>
      <p:sp>
        <p:nvSpPr>
          <p:cNvPr id="33" name="Rounded Rectangle 63">
            <a:extLst>
              <a:ext uri="{FF2B5EF4-FFF2-40B4-BE49-F238E27FC236}">
                <a16:creationId xmlns:a16="http://schemas.microsoft.com/office/drawing/2014/main" id="{800AFA16-A0B3-4E8B-AC0A-D14040F25FD8}"/>
              </a:ext>
            </a:extLst>
          </p:cNvPr>
          <p:cNvSpPr/>
          <p:nvPr/>
        </p:nvSpPr>
        <p:spPr>
          <a:xfrm flipH="1">
            <a:off x="10079013" y="4377120"/>
            <a:ext cx="1431664" cy="1276827"/>
          </a:xfrm>
          <a:prstGeom prst="roundRect">
            <a:avLst/>
          </a:prstGeom>
          <a:solidFill>
            <a:srgbClr val="2E7FED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800" dirty="0">
                <a:solidFill>
                  <a:schemeClr val="bg1"/>
                </a:solidFill>
                <a:cs typeface="+mn-ea"/>
                <a:sym typeface="+mn-lt"/>
              </a:rPr>
              <a:t>06</a:t>
            </a:r>
          </a:p>
        </p:txBody>
      </p:sp>
      <p:sp>
        <p:nvSpPr>
          <p:cNvPr id="39" name="MH_Entry_1">
            <a:extLst>
              <a:ext uri="{FF2B5EF4-FFF2-40B4-BE49-F238E27FC236}">
                <a16:creationId xmlns:a16="http://schemas.microsoft.com/office/drawing/2014/main" id="{1DAB3BCD-E9F6-4B7C-A47D-63E652850E7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398815" y="154085"/>
            <a:ext cx="1756319" cy="43088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规划展望</a:t>
            </a:r>
          </a:p>
        </p:txBody>
      </p:sp>
      <p:sp>
        <p:nvSpPr>
          <p:cNvPr id="40" name="MH_Number_1">
            <a:extLst>
              <a:ext uri="{FF2B5EF4-FFF2-40B4-BE49-F238E27FC236}">
                <a16:creationId xmlns:a16="http://schemas.microsoft.com/office/drawing/2014/main" id="{B2F09E4B-46D0-479B-8498-62792861863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81339" y="120448"/>
            <a:ext cx="498162" cy="498162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2E7FED"/>
                </a:solidFill>
                <a:cs typeface="+mn-ea"/>
                <a:sym typeface="+mn-lt"/>
              </a:rPr>
              <a:t>4</a:t>
            </a:r>
            <a:endParaRPr lang="zh-CN" altLang="en-US" sz="2800" b="1" dirty="0">
              <a:solidFill>
                <a:srgbClr val="2E7FED"/>
              </a:solidFill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552CE3B-316B-4723-923C-DA1F375EE38B}"/>
              </a:ext>
            </a:extLst>
          </p:cNvPr>
          <p:cNvGrpSpPr/>
          <p:nvPr/>
        </p:nvGrpSpPr>
        <p:grpSpPr>
          <a:xfrm>
            <a:off x="2710581" y="1795751"/>
            <a:ext cx="2669329" cy="762128"/>
            <a:chOff x="2710581" y="1795751"/>
            <a:chExt cx="2669329" cy="762128"/>
          </a:xfrm>
        </p:grpSpPr>
        <p:sp>
          <p:nvSpPr>
            <p:cNvPr id="16" name="Text Placeholder 3">
              <a:extLst>
                <a:ext uri="{FF2B5EF4-FFF2-40B4-BE49-F238E27FC236}">
                  <a16:creationId xmlns:a16="http://schemas.microsoft.com/office/drawing/2014/main" id="{D41E0829-08C7-41D7-AEFF-BF09AE5D12C4}"/>
                </a:ext>
              </a:extLst>
            </p:cNvPr>
            <p:cNvSpPr txBox="1">
              <a:spLocks/>
            </p:cNvSpPr>
            <p:nvPr/>
          </p:nvSpPr>
          <p:spPr>
            <a:xfrm>
              <a:off x="2793764" y="1795751"/>
              <a:ext cx="1651236" cy="31316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C7F5A0A-F5F8-4FE5-9E51-660103B17780}"/>
                </a:ext>
              </a:extLst>
            </p:cNvPr>
            <p:cNvSpPr txBox="1"/>
            <p:nvPr/>
          </p:nvSpPr>
          <p:spPr>
            <a:xfrm>
              <a:off x="2710581" y="2096214"/>
              <a:ext cx="26693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rgbClr val="767171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AC72623-394C-4DC3-A236-D036BB8BBB70}"/>
              </a:ext>
            </a:extLst>
          </p:cNvPr>
          <p:cNvGrpSpPr/>
          <p:nvPr/>
        </p:nvGrpSpPr>
        <p:grpSpPr>
          <a:xfrm>
            <a:off x="2710581" y="3205281"/>
            <a:ext cx="2669329" cy="762128"/>
            <a:chOff x="2710581" y="1795751"/>
            <a:chExt cx="2669329" cy="762128"/>
          </a:xfrm>
        </p:grpSpPr>
        <p:sp>
          <p:nvSpPr>
            <p:cNvPr id="43" name="Text Placeholder 3">
              <a:extLst>
                <a:ext uri="{FF2B5EF4-FFF2-40B4-BE49-F238E27FC236}">
                  <a16:creationId xmlns:a16="http://schemas.microsoft.com/office/drawing/2014/main" id="{D310B7B8-0980-400C-BF78-BE832F96B649}"/>
                </a:ext>
              </a:extLst>
            </p:cNvPr>
            <p:cNvSpPr txBox="1">
              <a:spLocks/>
            </p:cNvSpPr>
            <p:nvPr/>
          </p:nvSpPr>
          <p:spPr>
            <a:xfrm>
              <a:off x="2793764" y="1795751"/>
              <a:ext cx="1651236" cy="31316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0FC333A-7572-4787-809E-99C6BA5C2F3E}"/>
                </a:ext>
              </a:extLst>
            </p:cNvPr>
            <p:cNvSpPr txBox="1"/>
            <p:nvPr/>
          </p:nvSpPr>
          <p:spPr>
            <a:xfrm>
              <a:off x="2710581" y="2096214"/>
              <a:ext cx="26693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rgbClr val="767171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F5D0F3F-BF96-4A15-927C-8232FA6F722F}"/>
              </a:ext>
            </a:extLst>
          </p:cNvPr>
          <p:cNvGrpSpPr/>
          <p:nvPr/>
        </p:nvGrpSpPr>
        <p:grpSpPr>
          <a:xfrm>
            <a:off x="2710581" y="4630371"/>
            <a:ext cx="2669329" cy="762128"/>
            <a:chOff x="2710581" y="1795751"/>
            <a:chExt cx="2669329" cy="762128"/>
          </a:xfrm>
        </p:grpSpPr>
        <p:sp>
          <p:nvSpPr>
            <p:cNvPr id="46" name="Text Placeholder 3">
              <a:extLst>
                <a:ext uri="{FF2B5EF4-FFF2-40B4-BE49-F238E27FC236}">
                  <a16:creationId xmlns:a16="http://schemas.microsoft.com/office/drawing/2014/main" id="{55A5D35C-C586-49D9-B777-49AAE0128407}"/>
                </a:ext>
              </a:extLst>
            </p:cNvPr>
            <p:cNvSpPr txBox="1">
              <a:spLocks/>
            </p:cNvSpPr>
            <p:nvPr/>
          </p:nvSpPr>
          <p:spPr>
            <a:xfrm>
              <a:off x="2793764" y="1795751"/>
              <a:ext cx="1651236" cy="31316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1DA6030-71B1-4124-B200-78C1FA6767A0}"/>
                </a:ext>
              </a:extLst>
            </p:cNvPr>
            <p:cNvSpPr txBox="1"/>
            <p:nvPr/>
          </p:nvSpPr>
          <p:spPr>
            <a:xfrm>
              <a:off x="2710581" y="2096214"/>
              <a:ext cx="26693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rgbClr val="767171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D4F4E5C-EFD3-4AA3-BAC0-8BACAC8ECC56}"/>
              </a:ext>
            </a:extLst>
          </p:cNvPr>
          <p:cNvGrpSpPr/>
          <p:nvPr/>
        </p:nvGrpSpPr>
        <p:grpSpPr>
          <a:xfrm>
            <a:off x="6728907" y="1795751"/>
            <a:ext cx="2669329" cy="762128"/>
            <a:chOff x="2710581" y="1795751"/>
            <a:chExt cx="2669329" cy="762128"/>
          </a:xfrm>
        </p:grpSpPr>
        <p:sp>
          <p:nvSpPr>
            <p:cNvPr id="49" name="Text Placeholder 3">
              <a:extLst>
                <a:ext uri="{FF2B5EF4-FFF2-40B4-BE49-F238E27FC236}">
                  <a16:creationId xmlns:a16="http://schemas.microsoft.com/office/drawing/2014/main" id="{C3FFC951-C77B-45C7-9BD1-757F3B03C128}"/>
                </a:ext>
              </a:extLst>
            </p:cNvPr>
            <p:cNvSpPr txBox="1">
              <a:spLocks/>
            </p:cNvSpPr>
            <p:nvPr/>
          </p:nvSpPr>
          <p:spPr>
            <a:xfrm>
              <a:off x="3635995" y="1795751"/>
              <a:ext cx="1651236" cy="31316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BBA251E-7146-42F1-BDD3-9FB6F48F586F}"/>
                </a:ext>
              </a:extLst>
            </p:cNvPr>
            <p:cNvSpPr txBox="1"/>
            <p:nvPr/>
          </p:nvSpPr>
          <p:spPr>
            <a:xfrm>
              <a:off x="2710581" y="2096214"/>
              <a:ext cx="26693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rgbClr val="767171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A285BED2-8A63-4CCD-B7E2-4A9F7179E328}"/>
              </a:ext>
            </a:extLst>
          </p:cNvPr>
          <p:cNvGrpSpPr/>
          <p:nvPr/>
        </p:nvGrpSpPr>
        <p:grpSpPr>
          <a:xfrm>
            <a:off x="6728907" y="3205281"/>
            <a:ext cx="2669329" cy="762128"/>
            <a:chOff x="2710581" y="1795751"/>
            <a:chExt cx="2669329" cy="762128"/>
          </a:xfrm>
        </p:grpSpPr>
        <p:sp>
          <p:nvSpPr>
            <p:cNvPr id="52" name="Text Placeholder 3">
              <a:extLst>
                <a:ext uri="{FF2B5EF4-FFF2-40B4-BE49-F238E27FC236}">
                  <a16:creationId xmlns:a16="http://schemas.microsoft.com/office/drawing/2014/main" id="{D72DA6F9-86F5-447A-B5E6-F4637B0E21BA}"/>
                </a:ext>
              </a:extLst>
            </p:cNvPr>
            <p:cNvSpPr txBox="1">
              <a:spLocks/>
            </p:cNvSpPr>
            <p:nvPr/>
          </p:nvSpPr>
          <p:spPr>
            <a:xfrm>
              <a:off x="3613305" y="1795751"/>
              <a:ext cx="1651236" cy="31316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007D976-523B-45E4-AF2E-CD4EA2FE3164}"/>
                </a:ext>
              </a:extLst>
            </p:cNvPr>
            <p:cNvSpPr txBox="1"/>
            <p:nvPr/>
          </p:nvSpPr>
          <p:spPr>
            <a:xfrm>
              <a:off x="2710581" y="2096214"/>
              <a:ext cx="26693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rgbClr val="767171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0C33167C-E945-4511-BB46-57FBE330FBB8}"/>
              </a:ext>
            </a:extLst>
          </p:cNvPr>
          <p:cNvGrpSpPr/>
          <p:nvPr/>
        </p:nvGrpSpPr>
        <p:grpSpPr>
          <a:xfrm>
            <a:off x="6728907" y="4630371"/>
            <a:ext cx="2669329" cy="762128"/>
            <a:chOff x="2710581" y="1795751"/>
            <a:chExt cx="2669329" cy="762128"/>
          </a:xfrm>
        </p:grpSpPr>
        <p:sp>
          <p:nvSpPr>
            <p:cNvPr id="55" name="Text Placeholder 3">
              <a:extLst>
                <a:ext uri="{FF2B5EF4-FFF2-40B4-BE49-F238E27FC236}">
                  <a16:creationId xmlns:a16="http://schemas.microsoft.com/office/drawing/2014/main" id="{3CBABDF9-F29B-4926-8E7D-D041AA7B7DFE}"/>
                </a:ext>
              </a:extLst>
            </p:cNvPr>
            <p:cNvSpPr txBox="1">
              <a:spLocks/>
            </p:cNvSpPr>
            <p:nvPr/>
          </p:nvSpPr>
          <p:spPr>
            <a:xfrm>
              <a:off x="3597133" y="1795751"/>
              <a:ext cx="1651236" cy="31316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F2D1F3C9-8044-4F89-B1E3-0DB29169BCD0}"/>
                </a:ext>
              </a:extLst>
            </p:cNvPr>
            <p:cNvSpPr txBox="1"/>
            <p:nvPr/>
          </p:nvSpPr>
          <p:spPr>
            <a:xfrm>
              <a:off x="2710581" y="2096214"/>
              <a:ext cx="26693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rgbClr val="767171"/>
                  </a:solidFill>
                </a:rPr>
                <a:t>此处添加详细文本描述，文字内容建议与标题相关尽量简洁生动……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178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H_Entry_1">
            <a:extLst>
              <a:ext uri="{FF2B5EF4-FFF2-40B4-BE49-F238E27FC236}">
                <a16:creationId xmlns:a16="http://schemas.microsoft.com/office/drawing/2014/main" id="{336DA0BD-FF05-494D-9DA0-265F52D54A9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398815" y="154085"/>
            <a:ext cx="1756319" cy="43088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团队建设</a:t>
            </a:r>
          </a:p>
        </p:txBody>
      </p:sp>
      <p:sp>
        <p:nvSpPr>
          <p:cNvPr id="12" name="MH_Number_1">
            <a:extLst>
              <a:ext uri="{FF2B5EF4-FFF2-40B4-BE49-F238E27FC236}">
                <a16:creationId xmlns:a16="http://schemas.microsoft.com/office/drawing/2014/main" id="{17C1B649-CEF4-4132-B3C8-59C02CD599A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81339" y="120448"/>
            <a:ext cx="498162" cy="498162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2E7FED"/>
                </a:solidFill>
                <a:cs typeface="+mn-ea"/>
                <a:sym typeface="+mn-lt"/>
              </a:rPr>
              <a:t>4</a:t>
            </a:r>
            <a:endParaRPr lang="zh-CN" altLang="en-US" sz="2800" b="1" dirty="0">
              <a:solidFill>
                <a:srgbClr val="2E7FED"/>
              </a:solidFill>
              <a:cs typeface="+mn-ea"/>
              <a:sym typeface="+mn-lt"/>
            </a:endParaRPr>
          </a:p>
        </p:txBody>
      </p:sp>
      <p:sp>
        <p:nvSpPr>
          <p:cNvPr id="24" name="Rectangle 55">
            <a:extLst>
              <a:ext uri="{FF2B5EF4-FFF2-40B4-BE49-F238E27FC236}">
                <a16:creationId xmlns:a16="http://schemas.microsoft.com/office/drawing/2014/main" id="{17280D35-D1E4-4316-9ACB-6299F3F4C871}"/>
              </a:ext>
            </a:extLst>
          </p:cNvPr>
          <p:cNvSpPr/>
          <p:nvPr/>
        </p:nvSpPr>
        <p:spPr>
          <a:xfrm>
            <a:off x="6031736" y="5434058"/>
            <a:ext cx="4190052" cy="4303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5" name="TextBox 56">
            <a:extLst>
              <a:ext uri="{FF2B5EF4-FFF2-40B4-BE49-F238E27FC236}">
                <a16:creationId xmlns:a16="http://schemas.microsoft.com/office/drawing/2014/main" id="{3739E4AF-A47D-4B50-987D-4DE31BE7EA25}"/>
              </a:ext>
            </a:extLst>
          </p:cNvPr>
          <p:cNvSpPr txBox="1"/>
          <p:nvPr/>
        </p:nvSpPr>
        <p:spPr>
          <a:xfrm>
            <a:off x="6022721" y="5079875"/>
            <a:ext cx="1365758" cy="3131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  <a:endParaRPr lang="en-GB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平行四边形 32">
            <a:extLst>
              <a:ext uri="{FF2B5EF4-FFF2-40B4-BE49-F238E27FC236}">
                <a16:creationId xmlns:a16="http://schemas.microsoft.com/office/drawing/2014/main" id="{AEE4B01D-3E8E-425C-801C-FD487E23AD07}"/>
              </a:ext>
            </a:extLst>
          </p:cNvPr>
          <p:cNvSpPr/>
          <p:nvPr/>
        </p:nvSpPr>
        <p:spPr>
          <a:xfrm>
            <a:off x="3189412" y="2429697"/>
            <a:ext cx="3022599" cy="3720975"/>
          </a:xfrm>
          <a:prstGeom prst="parallelogram">
            <a:avLst>
              <a:gd name="adj" fmla="val 29622"/>
            </a:avLst>
          </a:prstGeom>
          <a:blipFill dpi="0" rotWithShape="1">
            <a:blip r:embed="rId5"/>
            <a:srcRect/>
            <a:tile tx="-85725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33">
            <a:extLst>
              <a:ext uri="{FF2B5EF4-FFF2-40B4-BE49-F238E27FC236}">
                <a16:creationId xmlns:a16="http://schemas.microsoft.com/office/drawing/2014/main" id="{AF8A1745-E638-4BE5-ABE9-9128CF8DB2BB}"/>
              </a:ext>
            </a:extLst>
          </p:cNvPr>
          <p:cNvSpPr/>
          <p:nvPr/>
        </p:nvSpPr>
        <p:spPr>
          <a:xfrm>
            <a:off x="5802998" y="1050440"/>
            <a:ext cx="3022599" cy="3720975"/>
          </a:xfrm>
          <a:prstGeom prst="parallelogram">
            <a:avLst>
              <a:gd name="adj" fmla="val 29622"/>
            </a:avLst>
          </a:prstGeom>
          <a:blipFill dpi="0" rotWithShape="1">
            <a:blip r:embed="rId6"/>
            <a:srcRect/>
            <a:tile tx="-165735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Rectangle 55">
            <a:extLst>
              <a:ext uri="{FF2B5EF4-FFF2-40B4-BE49-F238E27FC236}">
                <a16:creationId xmlns:a16="http://schemas.microsoft.com/office/drawing/2014/main" id="{635CEA35-5FAC-4D67-AACF-95B89B070104}"/>
              </a:ext>
            </a:extLst>
          </p:cNvPr>
          <p:cNvSpPr/>
          <p:nvPr/>
        </p:nvSpPr>
        <p:spPr>
          <a:xfrm>
            <a:off x="2008416" y="1720164"/>
            <a:ext cx="4058054" cy="4303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6" name="TextBox 56">
            <a:extLst>
              <a:ext uri="{FF2B5EF4-FFF2-40B4-BE49-F238E27FC236}">
                <a16:creationId xmlns:a16="http://schemas.microsoft.com/office/drawing/2014/main" id="{63300DD0-1C55-406E-A370-DEBA9A6BAB3B}"/>
              </a:ext>
            </a:extLst>
          </p:cNvPr>
          <p:cNvSpPr txBox="1"/>
          <p:nvPr/>
        </p:nvSpPr>
        <p:spPr>
          <a:xfrm>
            <a:off x="4700711" y="1365981"/>
            <a:ext cx="1365758" cy="3131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  <a:endParaRPr lang="en-GB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9000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6">
            <a:extLst>
              <a:ext uri="{FF2B5EF4-FFF2-40B4-BE49-F238E27FC236}">
                <a16:creationId xmlns:a16="http://schemas.microsoft.com/office/drawing/2014/main" id="{B12D0D36-F420-43F7-A91C-A16800A915EB}"/>
              </a:ext>
            </a:extLst>
          </p:cNvPr>
          <p:cNvGrpSpPr/>
          <p:nvPr/>
        </p:nvGrpSpPr>
        <p:grpSpPr>
          <a:xfrm>
            <a:off x="5721614" y="1769526"/>
            <a:ext cx="4537939" cy="2923503"/>
            <a:chOff x="6598556" y="1837747"/>
            <a:chExt cx="4954757" cy="3192032"/>
          </a:xfrm>
        </p:grpSpPr>
        <p:sp>
          <p:nvSpPr>
            <p:cNvPr id="8" name="Rounded Rectangle 20">
              <a:extLst>
                <a:ext uri="{FF2B5EF4-FFF2-40B4-BE49-F238E27FC236}">
                  <a16:creationId xmlns:a16="http://schemas.microsoft.com/office/drawing/2014/main" id="{03E8D661-0840-4B5D-B269-8877CCDC4EEB}"/>
                </a:ext>
              </a:extLst>
            </p:cNvPr>
            <p:cNvSpPr/>
            <p:nvPr/>
          </p:nvSpPr>
          <p:spPr>
            <a:xfrm>
              <a:off x="6598556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Rounded Rectangle 21">
              <a:extLst>
                <a:ext uri="{FF2B5EF4-FFF2-40B4-BE49-F238E27FC236}">
                  <a16:creationId xmlns:a16="http://schemas.microsoft.com/office/drawing/2014/main" id="{A2308B73-88B9-41FF-9F23-72F939767B8B}"/>
                </a:ext>
              </a:extLst>
            </p:cNvPr>
            <p:cNvSpPr/>
            <p:nvPr/>
          </p:nvSpPr>
          <p:spPr>
            <a:xfrm>
              <a:off x="7476919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Rounded Rectangle 22">
              <a:extLst>
                <a:ext uri="{FF2B5EF4-FFF2-40B4-BE49-F238E27FC236}">
                  <a16:creationId xmlns:a16="http://schemas.microsoft.com/office/drawing/2014/main" id="{B527B617-EE08-4431-8D16-94FC16C15D14}"/>
                </a:ext>
              </a:extLst>
            </p:cNvPr>
            <p:cNvSpPr/>
            <p:nvPr/>
          </p:nvSpPr>
          <p:spPr>
            <a:xfrm>
              <a:off x="8440056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Rounded Rectangle 23">
              <a:extLst>
                <a:ext uri="{FF2B5EF4-FFF2-40B4-BE49-F238E27FC236}">
                  <a16:creationId xmlns:a16="http://schemas.microsoft.com/office/drawing/2014/main" id="{CA9A75C0-CE33-4CC9-8E17-41C63D0F9D8F}"/>
                </a:ext>
              </a:extLst>
            </p:cNvPr>
            <p:cNvSpPr/>
            <p:nvPr/>
          </p:nvSpPr>
          <p:spPr>
            <a:xfrm>
              <a:off x="9318419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Rounded Rectangle 24">
              <a:extLst>
                <a:ext uri="{FF2B5EF4-FFF2-40B4-BE49-F238E27FC236}">
                  <a16:creationId xmlns:a16="http://schemas.microsoft.com/office/drawing/2014/main" id="{4379969A-6141-46B2-A768-5D8EC60D2218}"/>
                </a:ext>
              </a:extLst>
            </p:cNvPr>
            <p:cNvSpPr/>
            <p:nvPr/>
          </p:nvSpPr>
          <p:spPr>
            <a:xfrm>
              <a:off x="10281454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Rounded Rectangle 25">
              <a:extLst>
                <a:ext uri="{FF2B5EF4-FFF2-40B4-BE49-F238E27FC236}">
                  <a16:creationId xmlns:a16="http://schemas.microsoft.com/office/drawing/2014/main" id="{4B69F3FF-4B8C-43B6-892A-FBA6CBF539FF}"/>
                </a:ext>
              </a:extLst>
            </p:cNvPr>
            <p:cNvSpPr/>
            <p:nvPr/>
          </p:nvSpPr>
          <p:spPr>
            <a:xfrm>
              <a:off x="11159817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Rounded Rectangle 2">
            <a:extLst>
              <a:ext uri="{FF2B5EF4-FFF2-40B4-BE49-F238E27FC236}">
                <a16:creationId xmlns:a16="http://schemas.microsoft.com/office/drawing/2014/main" id="{80E998EC-20FD-475B-9A2A-A775FDFEB6F2}"/>
              </a:ext>
            </a:extLst>
          </p:cNvPr>
          <p:cNvSpPr/>
          <p:nvPr/>
        </p:nvSpPr>
        <p:spPr>
          <a:xfrm>
            <a:off x="5721611" y="3483902"/>
            <a:ext cx="360580" cy="1215504"/>
          </a:xfrm>
          <a:prstGeom prst="roundRect">
            <a:avLst>
              <a:gd name="adj" fmla="val 50000"/>
            </a:avLst>
          </a:prstGeom>
          <a:solidFill>
            <a:srgbClr val="2E7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3">
            <a:extLst>
              <a:ext uri="{FF2B5EF4-FFF2-40B4-BE49-F238E27FC236}">
                <a16:creationId xmlns:a16="http://schemas.microsoft.com/office/drawing/2014/main" id="{B49F88A7-ADC8-4B98-846D-A5B2BE444956}"/>
              </a:ext>
            </a:extLst>
          </p:cNvPr>
          <p:cNvSpPr txBox="1"/>
          <p:nvPr/>
        </p:nvSpPr>
        <p:spPr>
          <a:xfrm>
            <a:off x="5433500" y="4794997"/>
            <a:ext cx="883629" cy="209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文字内容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Rounded Rectangle 4">
            <a:extLst>
              <a:ext uri="{FF2B5EF4-FFF2-40B4-BE49-F238E27FC236}">
                <a16:creationId xmlns:a16="http://schemas.microsoft.com/office/drawing/2014/main" id="{D919CB21-FFA9-4C16-9399-82B7E464A319}"/>
              </a:ext>
            </a:extLst>
          </p:cNvPr>
          <p:cNvSpPr/>
          <p:nvPr/>
        </p:nvSpPr>
        <p:spPr>
          <a:xfrm>
            <a:off x="6524192" y="3051206"/>
            <a:ext cx="360580" cy="1648200"/>
          </a:xfrm>
          <a:prstGeom prst="roundRect">
            <a:avLst>
              <a:gd name="adj" fmla="val 50000"/>
            </a:avLst>
          </a:prstGeom>
          <a:solidFill>
            <a:srgbClr val="13F7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TextBox 5">
            <a:extLst>
              <a:ext uri="{FF2B5EF4-FFF2-40B4-BE49-F238E27FC236}">
                <a16:creationId xmlns:a16="http://schemas.microsoft.com/office/drawing/2014/main" id="{EB525F9B-4ABD-46EA-A733-AFC831250FD4}"/>
              </a:ext>
            </a:extLst>
          </p:cNvPr>
          <p:cNvSpPr txBox="1"/>
          <p:nvPr/>
        </p:nvSpPr>
        <p:spPr>
          <a:xfrm>
            <a:off x="6236081" y="4794997"/>
            <a:ext cx="883629" cy="209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文字内容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Rounded Rectangle 6">
            <a:extLst>
              <a:ext uri="{FF2B5EF4-FFF2-40B4-BE49-F238E27FC236}">
                <a16:creationId xmlns:a16="http://schemas.microsoft.com/office/drawing/2014/main" id="{5FC38496-C7BF-49C3-A0C9-C00711FBE806}"/>
              </a:ext>
            </a:extLst>
          </p:cNvPr>
          <p:cNvSpPr/>
          <p:nvPr/>
        </p:nvSpPr>
        <p:spPr>
          <a:xfrm>
            <a:off x="7408008" y="3930556"/>
            <a:ext cx="360580" cy="768850"/>
          </a:xfrm>
          <a:prstGeom prst="roundRect">
            <a:avLst>
              <a:gd name="adj" fmla="val 50000"/>
            </a:avLst>
          </a:prstGeom>
          <a:solidFill>
            <a:srgbClr val="2E7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Box 7">
            <a:extLst>
              <a:ext uri="{FF2B5EF4-FFF2-40B4-BE49-F238E27FC236}">
                <a16:creationId xmlns:a16="http://schemas.microsoft.com/office/drawing/2014/main" id="{06D31B9E-CBAB-40BA-92E4-D935F3EBA8ED}"/>
              </a:ext>
            </a:extLst>
          </p:cNvPr>
          <p:cNvSpPr txBox="1"/>
          <p:nvPr/>
        </p:nvSpPr>
        <p:spPr>
          <a:xfrm>
            <a:off x="7119897" y="4794997"/>
            <a:ext cx="883629" cy="209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文字内容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Rounded Rectangle 8">
            <a:extLst>
              <a:ext uri="{FF2B5EF4-FFF2-40B4-BE49-F238E27FC236}">
                <a16:creationId xmlns:a16="http://schemas.microsoft.com/office/drawing/2014/main" id="{FCCC3AF6-5199-4570-84BA-F46726A19BB6}"/>
              </a:ext>
            </a:extLst>
          </p:cNvPr>
          <p:cNvSpPr/>
          <p:nvPr/>
        </p:nvSpPr>
        <p:spPr>
          <a:xfrm>
            <a:off x="8210589" y="3616502"/>
            <a:ext cx="360580" cy="1082903"/>
          </a:xfrm>
          <a:prstGeom prst="roundRect">
            <a:avLst>
              <a:gd name="adj" fmla="val 50000"/>
            </a:avLst>
          </a:prstGeom>
          <a:solidFill>
            <a:srgbClr val="13F7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9">
            <a:extLst>
              <a:ext uri="{FF2B5EF4-FFF2-40B4-BE49-F238E27FC236}">
                <a16:creationId xmlns:a16="http://schemas.microsoft.com/office/drawing/2014/main" id="{3CCFD70F-A581-4B60-86E9-1E0A76498292}"/>
              </a:ext>
            </a:extLst>
          </p:cNvPr>
          <p:cNvSpPr txBox="1"/>
          <p:nvPr/>
        </p:nvSpPr>
        <p:spPr>
          <a:xfrm>
            <a:off x="7922479" y="4794997"/>
            <a:ext cx="883629" cy="209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文字内容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Rounded Rectangle 10">
            <a:extLst>
              <a:ext uri="{FF2B5EF4-FFF2-40B4-BE49-F238E27FC236}">
                <a16:creationId xmlns:a16="http://schemas.microsoft.com/office/drawing/2014/main" id="{6647F5DA-156F-4419-A0EB-914479856108}"/>
              </a:ext>
            </a:extLst>
          </p:cNvPr>
          <p:cNvSpPr/>
          <p:nvPr/>
        </p:nvSpPr>
        <p:spPr>
          <a:xfrm>
            <a:off x="9094405" y="2499867"/>
            <a:ext cx="360580" cy="2199538"/>
          </a:xfrm>
          <a:prstGeom prst="roundRect">
            <a:avLst>
              <a:gd name="adj" fmla="val 50000"/>
            </a:avLst>
          </a:prstGeom>
          <a:solidFill>
            <a:srgbClr val="2E7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11">
            <a:extLst>
              <a:ext uri="{FF2B5EF4-FFF2-40B4-BE49-F238E27FC236}">
                <a16:creationId xmlns:a16="http://schemas.microsoft.com/office/drawing/2014/main" id="{1E4F9F26-F199-4CC3-89CE-85A09AC55CBD}"/>
              </a:ext>
            </a:extLst>
          </p:cNvPr>
          <p:cNvSpPr txBox="1"/>
          <p:nvPr/>
        </p:nvSpPr>
        <p:spPr>
          <a:xfrm>
            <a:off x="8806295" y="4794997"/>
            <a:ext cx="883629" cy="209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文字内容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Rounded Rectangle 12">
            <a:extLst>
              <a:ext uri="{FF2B5EF4-FFF2-40B4-BE49-F238E27FC236}">
                <a16:creationId xmlns:a16="http://schemas.microsoft.com/office/drawing/2014/main" id="{55048EE4-959A-4417-BCB6-B337106F04B2}"/>
              </a:ext>
            </a:extLst>
          </p:cNvPr>
          <p:cNvSpPr/>
          <p:nvPr/>
        </p:nvSpPr>
        <p:spPr>
          <a:xfrm>
            <a:off x="9896987" y="3100059"/>
            <a:ext cx="360580" cy="1599347"/>
          </a:xfrm>
          <a:prstGeom prst="roundRect">
            <a:avLst>
              <a:gd name="adj" fmla="val 50000"/>
            </a:avLst>
          </a:prstGeom>
          <a:solidFill>
            <a:srgbClr val="13F7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13">
            <a:extLst>
              <a:ext uri="{FF2B5EF4-FFF2-40B4-BE49-F238E27FC236}">
                <a16:creationId xmlns:a16="http://schemas.microsoft.com/office/drawing/2014/main" id="{0A2EDFEC-C6E5-434B-A91E-4AEF842661F1}"/>
              </a:ext>
            </a:extLst>
          </p:cNvPr>
          <p:cNvSpPr txBox="1"/>
          <p:nvPr/>
        </p:nvSpPr>
        <p:spPr>
          <a:xfrm>
            <a:off x="9608876" y="4794997"/>
            <a:ext cx="883629" cy="209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文字内容</a:t>
            </a:r>
            <a:endParaRPr lang="id-ID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42">
            <a:extLst>
              <a:ext uri="{FF2B5EF4-FFF2-40B4-BE49-F238E27FC236}">
                <a16:creationId xmlns:a16="http://schemas.microsoft.com/office/drawing/2014/main" id="{8E41AB7B-BFD6-438B-91E5-BE4128EE21D1}"/>
              </a:ext>
            </a:extLst>
          </p:cNvPr>
          <p:cNvSpPr txBox="1"/>
          <p:nvPr/>
        </p:nvSpPr>
        <p:spPr>
          <a:xfrm>
            <a:off x="1509550" y="2231394"/>
            <a:ext cx="3102328" cy="13167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44">
            <a:extLst>
              <a:ext uri="{FF2B5EF4-FFF2-40B4-BE49-F238E27FC236}">
                <a16:creationId xmlns:a16="http://schemas.microsoft.com/office/drawing/2014/main" id="{A0C482A4-4968-4BA2-8D36-F9FBD2EB5538}"/>
              </a:ext>
            </a:extLst>
          </p:cNvPr>
          <p:cNvSpPr txBox="1"/>
          <p:nvPr/>
        </p:nvSpPr>
        <p:spPr>
          <a:xfrm>
            <a:off x="1509549" y="1885554"/>
            <a:ext cx="1880044" cy="313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id-ID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8" name="Straight Connector 46">
            <a:extLst>
              <a:ext uri="{FF2B5EF4-FFF2-40B4-BE49-F238E27FC236}">
                <a16:creationId xmlns:a16="http://schemas.microsoft.com/office/drawing/2014/main" id="{66CDE1B4-76C2-4174-9666-D06DF04105B2}"/>
              </a:ext>
            </a:extLst>
          </p:cNvPr>
          <p:cNvCxnSpPr/>
          <p:nvPr/>
        </p:nvCxnSpPr>
        <p:spPr>
          <a:xfrm>
            <a:off x="5055956" y="1885554"/>
            <a:ext cx="5493" cy="300391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MH_Entry_1">
            <a:extLst>
              <a:ext uri="{FF2B5EF4-FFF2-40B4-BE49-F238E27FC236}">
                <a16:creationId xmlns:a16="http://schemas.microsoft.com/office/drawing/2014/main" id="{45B4713C-BAC0-456F-8AD9-8B68FEA18CA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398815" y="154085"/>
            <a:ext cx="1756319" cy="43088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主要措施</a:t>
            </a:r>
          </a:p>
        </p:txBody>
      </p:sp>
      <p:sp>
        <p:nvSpPr>
          <p:cNvPr id="30" name="MH_Number_1">
            <a:extLst>
              <a:ext uri="{FF2B5EF4-FFF2-40B4-BE49-F238E27FC236}">
                <a16:creationId xmlns:a16="http://schemas.microsoft.com/office/drawing/2014/main" id="{B5FDB3B1-83B0-4F20-A14D-E30AFDA734E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81339" y="120448"/>
            <a:ext cx="498162" cy="498162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2E7FED"/>
                </a:solidFill>
                <a:cs typeface="+mn-ea"/>
                <a:sym typeface="+mn-lt"/>
              </a:rPr>
              <a:t>4</a:t>
            </a:r>
            <a:endParaRPr lang="zh-CN" altLang="en-US" sz="2800" b="1" dirty="0">
              <a:solidFill>
                <a:srgbClr val="2E7FED"/>
              </a:solidFill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6BE16D4-F954-4360-A76A-B6187AC7BA28}"/>
              </a:ext>
            </a:extLst>
          </p:cNvPr>
          <p:cNvSpPr txBox="1"/>
          <p:nvPr/>
        </p:nvSpPr>
        <p:spPr>
          <a:xfrm>
            <a:off x="1235086" y="3845348"/>
            <a:ext cx="33599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3DB193D-B87C-43CC-BDCC-CF6B67D97A28}"/>
              </a:ext>
            </a:extLst>
          </p:cNvPr>
          <p:cNvSpPr txBox="1"/>
          <p:nvPr/>
        </p:nvSpPr>
        <p:spPr>
          <a:xfrm>
            <a:off x="1235086" y="4373363"/>
            <a:ext cx="33599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B08A611-F812-41EB-93FA-1B9E9148DF9E}"/>
              </a:ext>
            </a:extLst>
          </p:cNvPr>
          <p:cNvSpPr txBox="1"/>
          <p:nvPr/>
        </p:nvSpPr>
        <p:spPr>
          <a:xfrm>
            <a:off x="1235086" y="4901378"/>
            <a:ext cx="33599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81749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FC0CF292-F06D-4B56-9D2D-EAE8F6D35C2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84294"/>
            <a:ext cx="8623300" cy="5573706"/>
          </a:xfrm>
          <a:prstGeom prst="rect">
            <a:avLst/>
          </a:prstGeom>
        </p:spPr>
      </p:pic>
      <p:sp>
        <p:nvSpPr>
          <p:cNvPr id="39" name="矩形 38">
            <a:extLst>
              <a:ext uri="{FF2B5EF4-FFF2-40B4-BE49-F238E27FC236}">
                <a16:creationId xmlns:a16="http://schemas.microsoft.com/office/drawing/2014/main" id="{AF608ACF-0DCD-4C7F-B366-5A51F3737892}"/>
              </a:ext>
            </a:extLst>
          </p:cNvPr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chemeClr val="bg1">
              <a:alpha val="6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E085B41E-908F-4D60-91D8-B079D295B104}"/>
              </a:ext>
            </a:extLst>
          </p:cNvPr>
          <p:cNvSpPr/>
          <p:nvPr/>
        </p:nvSpPr>
        <p:spPr>
          <a:xfrm>
            <a:off x="4790198" y="2679995"/>
            <a:ext cx="2420227" cy="998361"/>
          </a:xfrm>
          <a:prstGeom prst="parallelogram">
            <a:avLst/>
          </a:prstGeom>
          <a:solidFill>
            <a:srgbClr val="13F7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FF6315A2-3C69-4DAC-9E1C-94D59A377D90}"/>
              </a:ext>
            </a:extLst>
          </p:cNvPr>
          <p:cNvSpPr/>
          <p:nvPr/>
        </p:nvSpPr>
        <p:spPr>
          <a:xfrm>
            <a:off x="-485775" y="1352550"/>
            <a:ext cx="7181850" cy="1847571"/>
          </a:xfrm>
          <a:prstGeom prst="parallelogram">
            <a:avLst/>
          </a:prstGeom>
          <a:solidFill>
            <a:srgbClr val="2E7FED"/>
          </a:solidFill>
          <a:ln>
            <a:noFill/>
          </a:ln>
          <a:effectLst>
            <a:outerShdw blurRad="482600" dist="38100" dir="2700000" sx="102000" sy="102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A2C3A66-1E40-4F17-8EFD-9EC275E4717C}"/>
              </a:ext>
            </a:extLst>
          </p:cNvPr>
          <p:cNvSpPr txBox="1"/>
          <p:nvPr/>
        </p:nvSpPr>
        <p:spPr>
          <a:xfrm>
            <a:off x="1107237" y="2570360"/>
            <a:ext cx="4806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JOB COMPETITION REPORT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030652B-6390-427C-8110-248551307C34}"/>
              </a:ext>
            </a:extLst>
          </p:cNvPr>
          <p:cNvSpPr txBox="1"/>
          <p:nvPr/>
        </p:nvSpPr>
        <p:spPr>
          <a:xfrm>
            <a:off x="1678567" y="4769528"/>
            <a:ext cx="42832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E7FED"/>
                </a:solidFill>
                <a:cs typeface="+mn-ea"/>
                <a:sym typeface="+mn-lt"/>
              </a:rPr>
              <a:t>竞选人：</a:t>
            </a:r>
            <a:r>
              <a:rPr lang="en-US" altLang="zh-CN" sz="2400" dirty="0">
                <a:solidFill>
                  <a:srgbClr val="2E7FED"/>
                </a:solidFill>
                <a:cs typeface="+mn-ea"/>
                <a:sym typeface="+mn-lt"/>
              </a:rPr>
              <a:t>SUNNY</a:t>
            </a:r>
            <a:endParaRPr lang="zh-CN" altLang="en-US" sz="2400" dirty="0">
              <a:solidFill>
                <a:srgbClr val="2E7FED"/>
              </a:solidFill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1736FBA-C88F-4D1B-B085-C5422DE8E03E}"/>
              </a:ext>
            </a:extLst>
          </p:cNvPr>
          <p:cNvSpPr txBox="1"/>
          <p:nvPr/>
        </p:nvSpPr>
        <p:spPr>
          <a:xfrm>
            <a:off x="1114425" y="1551498"/>
            <a:ext cx="60960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感谢您的观看</a:t>
            </a:r>
            <a:endParaRPr lang="en-US" altLang="zh-CN" sz="66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CFB1DF62-D67B-4E1B-8A11-530A33CB9B50}"/>
              </a:ext>
            </a:extLst>
          </p:cNvPr>
          <p:cNvSpPr/>
          <p:nvPr/>
        </p:nvSpPr>
        <p:spPr>
          <a:xfrm>
            <a:off x="7061200" y="2"/>
            <a:ext cx="5130800" cy="6857999"/>
          </a:xfrm>
          <a:custGeom>
            <a:avLst/>
            <a:gdLst>
              <a:gd name="connsiteX0" fmla="*/ 1714500 w 5130800"/>
              <a:gd name="connsiteY0" fmla="*/ 0 h 6857999"/>
              <a:gd name="connsiteX1" fmla="*/ 5130800 w 5130800"/>
              <a:gd name="connsiteY1" fmla="*/ 0 h 6857999"/>
              <a:gd name="connsiteX2" fmla="*/ 5130800 w 5130800"/>
              <a:gd name="connsiteY2" fmla="*/ 6857999 h 6857999"/>
              <a:gd name="connsiteX3" fmla="*/ 0 w 5130800"/>
              <a:gd name="connsiteY3" fmla="*/ 6857999 h 6857999"/>
              <a:gd name="connsiteX4" fmla="*/ 1714500 w 5130800"/>
              <a:gd name="connsiteY4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0800" h="6857999">
                <a:moveTo>
                  <a:pt x="1714500" y="0"/>
                </a:moveTo>
                <a:lnTo>
                  <a:pt x="5130800" y="0"/>
                </a:lnTo>
                <a:lnTo>
                  <a:pt x="5130800" y="6857999"/>
                </a:lnTo>
                <a:lnTo>
                  <a:pt x="0" y="6857999"/>
                </a:lnTo>
                <a:lnTo>
                  <a:pt x="1714500" y="0"/>
                </a:lnTo>
                <a:close/>
              </a:path>
            </a:pathLst>
          </a:custGeom>
          <a:blipFill dpi="0" rotWithShape="1"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-20637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4F29F6F-FCB7-4208-B0D8-04FA62A366C0}"/>
              </a:ext>
            </a:extLst>
          </p:cNvPr>
          <p:cNvSpPr txBox="1"/>
          <p:nvPr/>
        </p:nvSpPr>
        <p:spPr>
          <a:xfrm>
            <a:off x="1180223" y="3399069"/>
            <a:ext cx="3417177" cy="1021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Your content to play here, or through paste in this box, and select only the text. Your content to play here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9A77CD6-874E-49FC-B2E6-42C964141D25}"/>
              </a:ext>
            </a:extLst>
          </p:cNvPr>
          <p:cNvGrpSpPr/>
          <p:nvPr/>
        </p:nvGrpSpPr>
        <p:grpSpPr>
          <a:xfrm>
            <a:off x="1272681" y="4717495"/>
            <a:ext cx="369832" cy="410333"/>
            <a:chOff x="1272681" y="4717495"/>
            <a:chExt cx="369832" cy="410333"/>
          </a:xfrm>
          <a:solidFill>
            <a:srgbClr val="2E7FED"/>
          </a:solidFill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9A40A24-4BF0-4670-AAAD-56A1C162CD10}"/>
                </a:ext>
              </a:extLst>
            </p:cNvPr>
            <p:cNvSpPr/>
            <p:nvPr/>
          </p:nvSpPr>
          <p:spPr>
            <a:xfrm>
              <a:off x="1272681" y="4942912"/>
              <a:ext cx="369832" cy="184916"/>
            </a:xfrm>
            <a:custGeom>
              <a:avLst/>
              <a:gdLst>
                <a:gd name="connsiteX0" fmla="*/ 369832 w 369832"/>
                <a:gd name="connsiteY0" fmla="*/ 92458 h 184916"/>
                <a:gd name="connsiteX1" fmla="*/ 351340 w 369832"/>
                <a:gd name="connsiteY1" fmla="*/ 55475 h 184916"/>
                <a:gd name="connsiteX2" fmla="*/ 261194 w 369832"/>
                <a:gd name="connsiteY2" fmla="*/ 11557 h 184916"/>
                <a:gd name="connsiteX3" fmla="*/ 184916 w 369832"/>
                <a:gd name="connsiteY3" fmla="*/ 0 h 184916"/>
                <a:gd name="connsiteX4" fmla="*/ 108638 w 369832"/>
                <a:gd name="connsiteY4" fmla="*/ 11557 h 184916"/>
                <a:gd name="connsiteX5" fmla="*/ 18492 w 369832"/>
                <a:gd name="connsiteY5" fmla="*/ 55475 h 184916"/>
                <a:gd name="connsiteX6" fmla="*/ 0 w 369832"/>
                <a:gd name="connsiteY6" fmla="*/ 92458 h 184916"/>
                <a:gd name="connsiteX7" fmla="*/ 0 w 369832"/>
                <a:gd name="connsiteY7" fmla="*/ 184916 h 184916"/>
                <a:gd name="connsiteX8" fmla="*/ 369832 w 369832"/>
                <a:gd name="connsiteY8" fmla="*/ 184916 h 184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9832" h="184916">
                  <a:moveTo>
                    <a:pt x="369832" y="92458"/>
                  </a:moveTo>
                  <a:cubicBezTo>
                    <a:pt x="369530" y="77980"/>
                    <a:pt x="362742" y="64403"/>
                    <a:pt x="351340" y="55475"/>
                  </a:cubicBezTo>
                  <a:cubicBezTo>
                    <a:pt x="325914" y="34672"/>
                    <a:pt x="293554" y="20803"/>
                    <a:pt x="261194" y="11557"/>
                  </a:cubicBezTo>
                  <a:cubicBezTo>
                    <a:pt x="236471" y="3989"/>
                    <a:pt x="210771" y="95"/>
                    <a:pt x="184916" y="0"/>
                  </a:cubicBezTo>
                  <a:cubicBezTo>
                    <a:pt x="159090" y="446"/>
                    <a:pt x="133438" y="4332"/>
                    <a:pt x="108638" y="11557"/>
                  </a:cubicBezTo>
                  <a:cubicBezTo>
                    <a:pt x="76320" y="20988"/>
                    <a:pt x="45838" y="35838"/>
                    <a:pt x="18492" y="55475"/>
                  </a:cubicBezTo>
                  <a:cubicBezTo>
                    <a:pt x="7090" y="64403"/>
                    <a:pt x="302" y="77980"/>
                    <a:pt x="0" y="92458"/>
                  </a:cubicBezTo>
                  <a:lnTo>
                    <a:pt x="0" y="184916"/>
                  </a:lnTo>
                  <a:lnTo>
                    <a:pt x="369832" y="184916"/>
                  </a:lnTo>
                  <a:close/>
                </a:path>
              </a:pathLst>
            </a:custGeom>
            <a:grpFill/>
            <a:ln w="57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C3F3492-358E-4F41-9E19-F03EC1DBDF44}"/>
                </a:ext>
              </a:extLst>
            </p:cNvPr>
            <p:cNvSpPr/>
            <p:nvPr/>
          </p:nvSpPr>
          <p:spPr>
            <a:xfrm>
              <a:off x="1354475" y="4717495"/>
              <a:ext cx="197804" cy="104066"/>
            </a:xfrm>
            <a:custGeom>
              <a:avLst/>
              <a:gdLst>
                <a:gd name="connsiteX0" fmla="*/ 85785 w 197804"/>
                <a:gd name="connsiteY0" fmla="*/ 85286 h 104066"/>
                <a:gd name="connsiteX1" fmla="*/ 137793 w 197804"/>
                <a:gd name="connsiteY1" fmla="*/ 47898 h 104066"/>
                <a:gd name="connsiteX2" fmla="*/ 137793 w 197804"/>
                <a:gd name="connsiteY2" fmla="*/ 47898 h 104066"/>
                <a:gd name="connsiteX3" fmla="*/ 153742 w 197804"/>
                <a:gd name="connsiteY3" fmla="*/ 54312 h 104066"/>
                <a:gd name="connsiteX4" fmla="*/ 181364 w 197804"/>
                <a:gd name="connsiteY4" fmla="*/ 83610 h 104066"/>
                <a:gd name="connsiteX5" fmla="*/ 194944 w 197804"/>
                <a:gd name="connsiteY5" fmla="*/ 103257 h 104066"/>
                <a:gd name="connsiteX6" fmla="*/ 194944 w 197804"/>
                <a:gd name="connsiteY6" fmla="*/ 103257 h 104066"/>
                <a:gd name="connsiteX7" fmla="*/ 195579 w 197804"/>
                <a:gd name="connsiteY7" fmla="*/ 104066 h 104066"/>
                <a:gd name="connsiteX8" fmla="*/ 195579 w 197804"/>
                <a:gd name="connsiteY8" fmla="*/ 104066 h 104066"/>
                <a:gd name="connsiteX9" fmla="*/ 196331 w 197804"/>
                <a:gd name="connsiteY9" fmla="*/ 67487 h 104066"/>
                <a:gd name="connsiteX10" fmla="*/ 178243 w 197804"/>
                <a:gd name="connsiteY10" fmla="*/ 30389 h 104066"/>
                <a:gd name="connsiteX11" fmla="*/ 147906 w 197804"/>
                <a:gd name="connsiteY11" fmla="*/ 20276 h 104066"/>
                <a:gd name="connsiteX12" fmla="*/ 95782 w 197804"/>
                <a:gd name="connsiteY12" fmla="*/ 51 h 104066"/>
                <a:gd name="connsiteX13" fmla="*/ 21932 w 197804"/>
                <a:gd name="connsiteY13" fmla="*/ 31775 h 104066"/>
                <a:gd name="connsiteX14" fmla="*/ 3902 w 197804"/>
                <a:gd name="connsiteY14" fmla="*/ 81876 h 104066"/>
                <a:gd name="connsiteX15" fmla="*/ 1764 w 197804"/>
                <a:gd name="connsiteY15" fmla="*/ 98807 h 104066"/>
                <a:gd name="connsiteX16" fmla="*/ 11415 w 197804"/>
                <a:gd name="connsiteY16" fmla="*/ 98807 h 104066"/>
                <a:gd name="connsiteX17" fmla="*/ 11415 w 197804"/>
                <a:gd name="connsiteY17" fmla="*/ 98807 h 104066"/>
                <a:gd name="connsiteX18" fmla="*/ 85785 w 197804"/>
                <a:gd name="connsiteY18" fmla="*/ 85286 h 104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7804" h="104066">
                  <a:moveTo>
                    <a:pt x="85785" y="85286"/>
                  </a:moveTo>
                  <a:cubicBezTo>
                    <a:pt x="100810" y="76444"/>
                    <a:pt x="137793" y="47898"/>
                    <a:pt x="137793" y="47898"/>
                  </a:cubicBezTo>
                  <a:lnTo>
                    <a:pt x="137793" y="47898"/>
                  </a:lnTo>
                  <a:cubicBezTo>
                    <a:pt x="143629" y="48403"/>
                    <a:pt x="149182" y="50636"/>
                    <a:pt x="153742" y="54312"/>
                  </a:cubicBezTo>
                  <a:cubicBezTo>
                    <a:pt x="164840" y="62105"/>
                    <a:pt x="174238" y="72073"/>
                    <a:pt x="181364" y="83610"/>
                  </a:cubicBezTo>
                  <a:cubicBezTo>
                    <a:pt x="187778" y="93202"/>
                    <a:pt x="193268" y="100946"/>
                    <a:pt x="194944" y="103257"/>
                  </a:cubicBezTo>
                  <a:lnTo>
                    <a:pt x="194944" y="103257"/>
                  </a:lnTo>
                  <a:lnTo>
                    <a:pt x="195579" y="104066"/>
                  </a:lnTo>
                  <a:lnTo>
                    <a:pt x="195579" y="104066"/>
                  </a:lnTo>
                  <a:cubicBezTo>
                    <a:pt x="198469" y="98287"/>
                    <a:pt x="198353" y="82165"/>
                    <a:pt x="196331" y="67487"/>
                  </a:cubicBezTo>
                  <a:cubicBezTo>
                    <a:pt x="193499" y="47262"/>
                    <a:pt x="191188" y="41252"/>
                    <a:pt x="178243" y="30389"/>
                  </a:cubicBezTo>
                  <a:cubicBezTo>
                    <a:pt x="169996" y="22914"/>
                    <a:pt x="158988" y="19244"/>
                    <a:pt x="147906" y="20276"/>
                  </a:cubicBezTo>
                  <a:cubicBezTo>
                    <a:pt x="132869" y="8607"/>
                    <a:pt x="114754" y="1579"/>
                    <a:pt x="95782" y="51"/>
                  </a:cubicBezTo>
                  <a:cubicBezTo>
                    <a:pt x="66889" y="-989"/>
                    <a:pt x="35338" y="14093"/>
                    <a:pt x="21932" y="31775"/>
                  </a:cubicBezTo>
                  <a:cubicBezTo>
                    <a:pt x="1649" y="58357"/>
                    <a:pt x="3902" y="75693"/>
                    <a:pt x="3902" y="81876"/>
                  </a:cubicBezTo>
                  <a:cubicBezTo>
                    <a:pt x="3902" y="88059"/>
                    <a:pt x="-3205" y="98807"/>
                    <a:pt x="1764" y="98807"/>
                  </a:cubicBezTo>
                  <a:cubicBezTo>
                    <a:pt x="5000" y="98807"/>
                    <a:pt x="8179" y="98807"/>
                    <a:pt x="11415" y="98807"/>
                  </a:cubicBezTo>
                  <a:lnTo>
                    <a:pt x="11415" y="98807"/>
                  </a:lnTo>
                  <a:cubicBezTo>
                    <a:pt x="29733" y="98287"/>
                    <a:pt x="67120" y="96265"/>
                    <a:pt x="85785" y="85286"/>
                  </a:cubicBezTo>
                  <a:close/>
                </a:path>
              </a:pathLst>
            </a:custGeom>
            <a:grpFill/>
            <a:ln w="57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BDDA9DCE-B92D-4D72-9C24-63BD0729C7FA}"/>
                </a:ext>
              </a:extLst>
            </p:cNvPr>
            <p:cNvSpPr/>
            <p:nvPr/>
          </p:nvSpPr>
          <p:spPr>
            <a:xfrm>
              <a:off x="1365196" y="4777643"/>
              <a:ext cx="183991" cy="141469"/>
            </a:xfrm>
            <a:custGeom>
              <a:avLst/>
              <a:gdLst>
                <a:gd name="connsiteX0" fmla="*/ 175728 w 183991"/>
                <a:gd name="connsiteY0" fmla="*/ 50679 h 141469"/>
                <a:gd name="connsiteX1" fmla="*/ 161339 w 183991"/>
                <a:gd name="connsiteY1" fmla="*/ 29933 h 141469"/>
                <a:gd name="connsiteX2" fmla="*/ 136549 w 183991"/>
                <a:gd name="connsiteY2" fmla="*/ 3467 h 141469"/>
                <a:gd name="connsiteX3" fmla="*/ 130250 w 183991"/>
                <a:gd name="connsiteY3" fmla="*/ 0 h 141469"/>
                <a:gd name="connsiteX4" fmla="*/ 80901 w 183991"/>
                <a:gd name="connsiteY4" fmla="*/ 35018 h 141469"/>
                <a:gd name="connsiteX5" fmla="*/ 0 w 183991"/>
                <a:gd name="connsiteY5" fmla="*/ 50158 h 141469"/>
                <a:gd name="connsiteX6" fmla="*/ 93598 w 183991"/>
                <a:gd name="connsiteY6" fmla="*/ 141462 h 141469"/>
                <a:gd name="connsiteX7" fmla="*/ 183991 w 183991"/>
                <a:gd name="connsiteY7" fmla="*/ 62005 h 141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991" h="141469">
                  <a:moveTo>
                    <a:pt x="175728" y="50679"/>
                  </a:moveTo>
                  <a:cubicBezTo>
                    <a:pt x="175439" y="50274"/>
                    <a:pt x="169083" y="41433"/>
                    <a:pt x="161339" y="29933"/>
                  </a:cubicBezTo>
                  <a:cubicBezTo>
                    <a:pt x="154980" y="19503"/>
                    <a:pt x="146541" y="10494"/>
                    <a:pt x="136549" y="3467"/>
                  </a:cubicBezTo>
                  <a:cubicBezTo>
                    <a:pt x="134604" y="2051"/>
                    <a:pt x="132488" y="886"/>
                    <a:pt x="130250" y="0"/>
                  </a:cubicBezTo>
                  <a:cubicBezTo>
                    <a:pt x="119964" y="7801"/>
                    <a:pt x="93498" y="27680"/>
                    <a:pt x="80901" y="35018"/>
                  </a:cubicBezTo>
                  <a:cubicBezTo>
                    <a:pt x="60907" y="46576"/>
                    <a:pt x="24444" y="49638"/>
                    <a:pt x="0" y="50158"/>
                  </a:cubicBezTo>
                  <a:cubicBezTo>
                    <a:pt x="633" y="101218"/>
                    <a:pt x="42538" y="142096"/>
                    <a:pt x="93598" y="141462"/>
                  </a:cubicBezTo>
                  <a:cubicBezTo>
                    <a:pt x="139202" y="140897"/>
                    <a:pt x="177582" y="107161"/>
                    <a:pt x="183991" y="62005"/>
                  </a:cubicBezTo>
                  <a:close/>
                </a:path>
              </a:pathLst>
            </a:custGeom>
            <a:grpFill/>
            <a:ln w="57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1556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519846-245E-45D8-AACF-62F1160DF7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6CDE23E-B073-4E5E-B711-129B551ACF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Sunny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3114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FC0CF292-F06D-4B56-9D2D-EAE8F6D35C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84294"/>
            <a:ext cx="8623300" cy="5573706"/>
          </a:xfrm>
          <a:prstGeom prst="rect">
            <a:avLst/>
          </a:prstGeom>
        </p:spPr>
      </p:pic>
      <p:sp>
        <p:nvSpPr>
          <p:cNvPr id="39" name="矩形 38">
            <a:extLst>
              <a:ext uri="{FF2B5EF4-FFF2-40B4-BE49-F238E27FC236}">
                <a16:creationId xmlns:a16="http://schemas.microsoft.com/office/drawing/2014/main" id="{AF608ACF-0DCD-4C7F-B366-5A51F3737892}"/>
              </a:ext>
            </a:extLst>
          </p:cNvPr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chemeClr val="bg1">
              <a:alpha val="6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CFB1DF62-D67B-4E1B-8A11-530A33CB9B50}"/>
              </a:ext>
            </a:extLst>
          </p:cNvPr>
          <p:cNvSpPr/>
          <p:nvPr/>
        </p:nvSpPr>
        <p:spPr>
          <a:xfrm>
            <a:off x="7061200" y="2"/>
            <a:ext cx="5130800" cy="6857999"/>
          </a:xfrm>
          <a:custGeom>
            <a:avLst/>
            <a:gdLst>
              <a:gd name="connsiteX0" fmla="*/ 1714500 w 5130800"/>
              <a:gd name="connsiteY0" fmla="*/ 0 h 6857999"/>
              <a:gd name="connsiteX1" fmla="*/ 5130800 w 5130800"/>
              <a:gd name="connsiteY1" fmla="*/ 0 h 6857999"/>
              <a:gd name="connsiteX2" fmla="*/ 5130800 w 5130800"/>
              <a:gd name="connsiteY2" fmla="*/ 6857999 h 6857999"/>
              <a:gd name="connsiteX3" fmla="*/ 0 w 5130800"/>
              <a:gd name="connsiteY3" fmla="*/ 6857999 h 6857999"/>
              <a:gd name="connsiteX4" fmla="*/ 1714500 w 5130800"/>
              <a:gd name="connsiteY4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0800" h="6857999">
                <a:moveTo>
                  <a:pt x="1714500" y="0"/>
                </a:moveTo>
                <a:lnTo>
                  <a:pt x="5130800" y="0"/>
                </a:lnTo>
                <a:lnTo>
                  <a:pt x="5130800" y="6857999"/>
                </a:lnTo>
                <a:lnTo>
                  <a:pt x="0" y="6857999"/>
                </a:lnTo>
                <a:lnTo>
                  <a:pt x="1714500" y="0"/>
                </a:lnTo>
                <a:close/>
              </a:path>
            </a:pathLst>
          </a:custGeom>
          <a:blipFill dpi="0" rotWithShape="1">
            <a:blip r:embed="rId6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-20637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69163EFE-16F2-4A12-9822-2CB137649A40}"/>
              </a:ext>
            </a:extLst>
          </p:cNvPr>
          <p:cNvSpPr/>
          <p:nvPr/>
        </p:nvSpPr>
        <p:spPr>
          <a:xfrm>
            <a:off x="5270500" y="3261462"/>
            <a:ext cx="2420227" cy="998361"/>
          </a:xfrm>
          <a:prstGeom prst="parallelogram">
            <a:avLst/>
          </a:prstGeom>
          <a:solidFill>
            <a:srgbClr val="13F7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ECED7A3B-A4BB-4720-B083-0B63127BC5A3}"/>
              </a:ext>
            </a:extLst>
          </p:cNvPr>
          <p:cNvSpPr/>
          <p:nvPr/>
        </p:nvSpPr>
        <p:spPr>
          <a:xfrm>
            <a:off x="-571500" y="1934017"/>
            <a:ext cx="7747877" cy="1847571"/>
          </a:xfrm>
          <a:prstGeom prst="parallelogram">
            <a:avLst/>
          </a:prstGeom>
          <a:solidFill>
            <a:srgbClr val="2E7FED"/>
          </a:solidFill>
          <a:ln>
            <a:noFill/>
          </a:ln>
          <a:effectLst>
            <a:outerShdw blurRad="482600" dist="38100" dir="2700000" sx="102000" sy="102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MH_Entry_1">
            <a:extLst>
              <a:ext uri="{FF2B5EF4-FFF2-40B4-BE49-F238E27FC236}">
                <a16:creationId xmlns:a16="http://schemas.microsoft.com/office/drawing/2014/main" id="{0BCDFC96-0D8F-4BD7-BD6F-6CF2D371301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920306" y="2550025"/>
            <a:ext cx="2466406" cy="61555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cs typeface="+mn-ea"/>
                <a:sym typeface="+mn-lt"/>
              </a:rPr>
              <a:t>工作回顾</a:t>
            </a:r>
          </a:p>
        </p:txBody>
      </p:sp>
      <p:sp>
        <p:nvSpPr>
          <p:cNvPr id="18" name="MH_Number_1">
            <a:extLst>
              <a:ext uri="{FF2B5EF4-FFF2-40B4-BE49-F238E27FC236}">
                <a16:creationId xmlns:a16="http://schemas.microsoft.com/office/drawing/2014/main" id="{5FF70FFF-D345-4DBD-B394-9F0189FDB44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85321" y="2451333"/>
            <a:ext cx="810129" cy="810129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3600" b="1" dirty="0">
                <a:solidFill>
                  <a:srgbClr val="2E7FED"/>
                </a:solidFill>
                <a:cs typeface="+mn-ea"/>
                <a:sym typeface="+mn-lt"/>
              </a:rPr>
              <a:t>1</a:t>
            </a:r>
            <a:endParaRPr lang="zh-CN" altLang="en-US" sz="3600" b="1" dirty="0">
              <a:solidFill>
                <a:srgbClr val="2E7FED"/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3FF2648-6A3E-4A20-9C6E-DCAA5B65FEE1}"/>
              </a:ext>
            </a:extLst>
          </p:cNvPr>
          <p:cNvSpPr txBox="1"/>
          <p:nvPr/>
        </p:nvSpPr>
        <p:spPr>
          <a:xfrm>
            <a:off x="1920306" y="3953725"/>
            <a:ext cx="3417177" cy="1021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19362685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平行四边形 25">
            <a:extLst>
              <a:ext uri="{FF2B5EF4-FFF2-40B4-BE49-F238E27FC236}">
                <a16:creationId xmlns:a16="http://schemas.microsoft.com/office/drawing/2014/main" id="{A977E54F-AC38-4B0B-92C0-62977D3B6741}"/>
              </a:ext>
            </a:extLst>
          </p:cNvPr>
          <p:cNvSpPr/>
          <p:nvPr/>
        </p:nvSpPr>
        <p:spPr>
          <a:xfrm>
            <a:off x="3942358" y="1091082"/>
            <a:ext cx="9684741" cy="4715399"/>
          </a:xfrm>
          <a:prstGeom prst="parallelogram">
            <a:avLst/>
          </a:prstGeom>
          <a:solidFill>
            <a:srgbClr val="7F8E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MH_Entry_1">
            <a:extLst>
              <a:ext uri="{FF2B5EF4-FFF2-40B4-BE49-F238E27FC236}">
                <a16:creationId xmlns:a16="http://schemas.microsoft.com/office/drawing/2014/main" id="{B1D00696-4EA9-41F8-BE66-E871D0EB2E0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98815" y="154085"/>
            <a:ext cx="1756319" cy="43088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个人信息</a:t>
            </a:r>
          </a:p>
        </p:txBody>
      </p:sp>
      <p:sp>
        <p:nvSpPr>
          <p:cNvPr id="38" name="MH_Number_1">
            <a:extLst>
              <a:ext uri="{FF2B5EF4-FFF2-40B4-BE49-F238E27FC236}">
                <a16:creationId xmlns:a16="http://schemas.microsoft.com/office/drawing/2014/main" id="{36026C68-CBE1-4DBE-8B39-41070541ACC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81339" y="120448"/>
            <a:ext cx="498162" cy="498162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2E7FED"/>
                </a:solidFill>
                <a:cs typeface="+mn-ea"/>
                <a:sym typeface="+mn-lt"/>
              </a:rPr>
              <a:t>1</a:t>
            </a:r>
            <a:endParaRPr lang="zh-CN" altLang="en-US" sz="2800" b="1" dirty="0">
              <a:solidFill>
                <a:srgbClr val="2E7FED"/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367ADBB-4EF7-4F29-9B93-83268823E919}"/>
              </a:ext>
            </a:extLst>
          </p:cNvPr>
          <p:cNvGrpSpPr/>
          <p:nvPr/>
        </p:nvGrpSpPr>
        <p:grpSpPr>
          <a:xfrm>
            <a:off x="5348227" y="1575892"/>
            <a:ext cx="5976664" cy="3706215"/>
            <a:chOff x="5132327" y="1518900"/>
            <a:chExt cx="5976664" cy="3706215"/>
          </a:xfrm>
        </p:grpSpPr>
        <p:sp>
          <p:nvSpPr>
            <p:cNvPr id="13" name="TextBox 17">
              <a:extLst>
                <a:ext uri="{FF2B5EF4-FFF2-40B4-BE49-F238E27FC236}">
                  <a16:creationId xmlns:a16="http://schemas.microsoft.com/office/drawing/2014/main" id="{92B2EF68-A755-4113-A786-526F87CB4FBF}"/>
                </a:ext>
              </a:extLst>
            </p:cNvPr>
            <p:cNvSpPr txBox="1"/>
            <p:nvPr/>
          </p:nvSpPr>
          <p:spPr>
            <a:xfrm>
              <a:off x="5132327" y="1518900"/>
              <a:ext cx="2391531" cy="4251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学历：大学本科</a:t>
              </a:r>
            </a:p>
          </p:txBody>
        </p:sp>
        <p:sp>
          <p:nvSpPr>
            <p:cNvPr id="15" name="TextBox 19">
              <a:extLst>
                <a:ext uri="{FF2B5EF4-FFF2-40B4-BE49-F238E27FC236}">
                  <a16:creationId xmlns:a16="http://schemas.microsoft.com/office/drawing/2014/main" id="{F645A9CA-D43F-4082-9522-9108DDF0BB96}"/>
                </a:ext>
              </a:extLst>
            </p:cNvPr>
            <p:cNvSpPr txBox="1"/>
            <p:nvPr/>
          </p:nvSpPr>
          <p:spPr>
            <a:xfrm>
              <a:off x="7523858" y="1539955"/>
              <a:ext cx="2876783" cy="4251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专业：人力资源管理</a:t>
              </a:r>
            </a:p>
          </p:txBody>
        </p:sp>
        <p:sp>
          <p:nvSpPr>
            <p:cNvPr id="16" name="TextBox 20">
              <a:extLst>
                <a:ext uri="{FF2B5EF4-FFF2-40B4-BE49-F238E27FC236}">
                  <a16:creationId xmlns:a16="http://schemas.microsoft.com/office/drawing/2014/main" id="{800891FC-8BA1-4BAD-B769-717E373B9C7A}"/>
                </a:ext>
              </a:extLst>
            </p:cNvPr>
            <p:cNvSpPr txBox="1"/>
            <p:nvPr/>
          </p:nvSpPr>
          <p:spPr>
            <a:xfrm>
              <a:off x="5132327" y="1913167"/>
              <a:ext cx="2272371" cy="4251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籍贯：中国</a:t>
              </a:r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.</a:t>
              </a: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北京</a:t>
              </a:r>
            </a:p>
          </p:txBody>
        </p:sp>
        <p:sp>
          <p:nvSpPr>
            <p:cNvPr id="17" name="TextBox 21">
              <a:extLst>
                <a:ext uri="{FF2B5EF4-FFF2-40B4-BE49-F238E27FC236}">
                  <a16:creationId xmlns:a16="http://schemas.microsoft.com/office/drawing/2014/main" id="{4A47359D-6F48-4907-8EBB-58AAD54184DA}"/>
                </a:ext>
              </a:extLst>
            </p:cNvPr>
            <p:cNvSpPr txBox="1"/>
            <p:nvPr/>
          </p:nvSpPr>
          <p:spPr>
            <a:xfrm>
              <a:off x="7493505" y="1912274"/>
              <a:ext cx="3615486" cy="42716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出生年月：</a:t>
              </a:r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1989</a:t>
              </a: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年</a:t>
              </a:r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12</a:t>
              </a:r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月</a:t>
              </a: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F5A54D70-F0C1-44C1-8014-E82A4E91F424}"/>
                </a:ext>
              </a:extLst>
            </p:cNvPr>
            <p:cNvGrpSpPr/>
            <p:nvPr/>
          </p:nvGrpSpPr>
          <p:grpSpPr>
            <a:xfrm>
              <a:off x="5132327" y="2357701"/>
              <a:ext cx="5976664" cy="2867414"/>
              <a:chOff x="5132327" y="2582750"/>
              <a:chExt cx="5976664" cy="2867414"/>
            </a:xfrm>
          </p:grpSpPr>
          <p:sp>
            <p:nvSpPr>
              <p:cNvPr id="19" name="TextBox 22">
                <a:extLst>
                  <a:ext uri="{FF2B5EF4-FFF2-40B4-BE49-F238E27FC236}">
                    <a16:creationId xmlns:a16="http://schemas.microsoft.com/office/drawing/2014/main" id="{BB47AC54-08A8-4179-A679-0FC9AF2F93D5}"/>
                  </a:ext>
                </a:extLst>
              </p:cNvPr>
              <p:cNvSpPr txBox="1"/>
              <p:nvPr/>
            </p:nvSpPr>
            <p:spPr>
              <a:xfrm>
                <a:off x="5132327" y="2582750"/>
                <a:ext cx="5768879" cy="42511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联系方式：</a:t>
                </a:r>
                <a:r>
                  <a:rPr lang="en-US" altLang="zh-CN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12345678903</a:t>
                </a:r>
                <a:endParaRPr lang="zh-CN" alt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TextBox 23">
                <a:extLst>
                  <a:ext uri="{FF2B5EF4-FFF2-40B4-BE49-F238E27FC236}">
                    <a16:creationId xmlns:a16="http://schemas.microsoft.com/office/drawing/2014/main" id="{CE57FD23-101F-449B-B554-922BC956486F}"/>
                  </a:ext>
                </a:extLst>
              </p:cNvPr>
              <p:cNvSpPr txBox="1"/>
              <p:nvPr/>
            </p:nvSpPr>
            <p:spPr>
              <a:xfrm>
                <a:off x="5132327" y="3434478"/>
                <a:ext cx="5768879" cy="42511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通讯地址：北京市朝阳区东三环国贸一期</a:t>
                </a:r>
              </a:p>
            </p:txBody>
          </p:sp>
          <p:sp>
            <p:nvSpPr>
              <p:cNvPr id="21" name="TextBox 24">
                <a:extLst>
                  <a:ext uri="{FF2B5EF4-FFF2-40B4-BE49-F238E27FC236}">
                    <a16:creationId xmlns:a16="http://schemas.microsoft.com/office/drawing/2014/main" id="{77C4E136-A1A2-4954-8FB6-968FA66C1A43}"/>
                  </a:ext>
                </a:extLst>
              </p:cNvPr>
              <p:cNvSpPr txBox="1"/>
              <p:nvPr/>
            </p:nvSpPr>
            <p:spPr>
              <a:xfrm>
                <a:off x="5132327" y="3027284"/>
                <a:ext cx="5768879" cy="42511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邮       箱：</a:t>
                </a:r>
                <a:r>
                  <a:rPr lang="en-US" altLang="zh-CN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e-mail@qq.com</a:t>
                </a:r>
                <a:endParaRPr lang="zh-CN" alt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TextBox 26">
                <a:extLst>
                  <a:ext uri="{FF2B5EF4-FFF2-40B4-BE49-F238E27FC236}">
                    <a16:creationId xmlns:a16="http://schemas.microsoft.com/office/drawing/2014/main" id="{D183DC54-C0F7-438C-BAE1-177CB69110BF}"/>
                  </a:ext>
                </a:extLst>
              </p:cNvPr>
              <p:cNvSpPr txBox="1"/>
              <p:nvPr/>
            </p:nvSpPr>
            <p:spPr>
              <a:xfrm>
                <a:off x="5132327" y="3824719"/>
                <a:ext cx="5768879" cy="42511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所持证书：英语</a:t>
                </a:r>
                <a:r>
                  <a:rPr lang="en-US" altLang="zh-CN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CT-6</a:t>
                </a: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，计算机二级</a:t>
                </a:r>
              </a:p>
            </p:txBody>
          </p:sp>
          <p:sp>
            <p:nvSpPr>
              <p:cNvPr id="23" name="TextBox 27">
                <a:extLst>
                  <a:ext uri="{FF2B5EF4-FFF2-40B4-BE49-F238E27FC236}">
                    <a16:creationId xmlns:a16="http://schemas.microsoft.com/office/drawing/2014/main" id="{E44C837C-5EE4-44FC-8FAD-A63792B5418A}"/>
                  </a:ext>
                </a:extLst>
              </p:cNvPr>
              <p:cNvSpPr txBox="1"/>
              <p:nvPr/>
            </p:nvSpPr>
            <p:spPr>
              <a:xfrm>
                <a:off x="5132327" y="4249835"/>
                <a:ext cx="5976664" cy="12003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自我评价：本人性格开朗、为人诚恳、乐观向上、兴趣广泛、拥有较强的组织能力和适应能力、并具有较强的管理策划与组织管理协调能力。</a:t>
                </a:r>
              </a:p>
            </p:txBody>
          </p:sp>
        </p:grp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898E2C06-A979-4801-9C00-6559A2EC5F8E}"/>
              </a:ext>
            </a:extLst>
          </p:cNvPr>
          <p:cNvSpPr txBox="1"/>
          <p:nvPr/>
        </p:nvSpPr>
        <p:spPr>
          <a:xfrm>
            <a:off x="1950847" y="4446836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基本信息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340615EC-CF62-4C81-8F3B-60AA02063900}"/>
              </a:ext>
            </a:extLst>
          </p:cNvPr>
          <p:cNvSpPr/>
          <p:nvPr/>
        </p:nvSpPr>
        <p:spPr>
          <a:xfrm>
            <a:off x="1299579" y="1919136"/>
            <a:ext cx="2269530" cy="2269530"/>
          </a:xfrm>
          <a:prstGeom prst="ellipse">
            <a:avLst/>
          </a:prstGeom>
          <a:blipFill dpi="0" rotWithShape="1">
            <a:blip r:embed="rId5"/>
            <a:srcRect/>
            <a:tile tx="-685800" ty="-4000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0525E12-1D76-428B-A8AD-9503A79FBCDF}"/>
              </a:ext>
            </a:extLst>
          </p:cNvPr>
          <p:cNvSpPr txBox="1"/>
          <p:nvPr/>
        </p:nvSpPr>
        <p:spPr>
          <a:xfrm>
            <a:off x="2076450" y="-13824466"/>
            <a:ext cx="67437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 </a:t>
            </a:r>
            <a:r>
              <a:rPr lang="en-US" altLang="zh-CN" dirty="0">
                <a:solidFill>
                  <a:srgbClr val="F0F0F0"/>
                </a:solidFill>
              </a:rPr>
              <a:t>www.51pptmoban.com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4922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MH_Entry_1">
            <a:extLst>
              <a:ext uri="{FF2B5EF4-FFF2-40B4-BE49-F238E27FC236}">
                <a16:creationId xmlns:a16="http://schemas.microsoft.com/office/drawing/2014/main" id="{B1D00696-4EA9-41F8-BE66-E871D0EB2E0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98815" y="154085"/>
            <a:ext cx="1756319" cy="43088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教育背景</a:t>
            </a:r>
          </a:p>
        </p:txBody>
      </p:sp>
      <p:sp>
        <p:nvSpPr>
          <p:cNvPr id="38" name="MH_Number_1">
            <a:extLst>
              <a:ext uri="{FF2B5EF4-FFF2-40B4-BE49-F238E27FC236}">
                <a16:creationId xmlns:a16="http://schemas.microsoft.com/office/drawing/2014/main" id="{36026C68-CBE1-4DBE-8B39-41070541ACC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81339" y="120448"/>
            <a:ext cx="498162" cy="498162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2E7FED"/>
                </a:solidFill>
                <a:cs typeface="+mn-ea"/>
                <a:sym typeface="+mn-lt"/>
              </a:rPr>
              <a:t>1</a:t>
            </a:r>
            <a:endParaRPr lang="zh-CN" altLang="en-US" sz="2800" b="1" dirty="0">
              <a:solidFill>
                <a:srgbClr val="2E7FED"/>
              </a:solidFill>
              <a:cs typeface="+mn-ea"/>
              <a:sym typeface="+mn-lt"/>
            </a:endParaRPr>
          </a:p>
        </p:txBody>
      </p:sp>
      <p:grpSp>
        <p:nvGrpSpPr>
          <p:cNvPr id="27" name="Group 19">
            <a:extLst>
              <a:ext uri="{FF2B5EF4-FFF2-40B4-BE49-F238E27FC236}">
                <a16:creationId xmlns:a16="http://schemas.microsoft.com/office/drawing/2014/main" id="{E2F8159C-BF3A-4C36-B2A3-584044CB5859}"/>
              </a:ext>
            </a:extLst>
          </p:cNvPr>
          <p:cNvGrpSpPr>
            <a:grpSpLocks/>
          </p:cNvGrpSpPr>
          <p:nvPr/>
        </p:nvGrpSpPr>
        <p:grpSpPr bwMode="auto">
          <a:xfrm>
            <a:off x="3911421" y="2476357"/>
            <a:ext cx="5645383" cy="2212249"/>
            <a:chOff x="1930" y="1737"/>
            <a:chExt cx="3203" cy="1514"/>
          </a:xfrm>
        </p:grpSpPr>
        <p:sp>
          <p:nvSpPr>
            <p:cNvPr id="28" name="Line 20">
              <a:extLst>
                <a:ext uri="{FF2B5EF4-FFF2-40B4-BE49-F238E27FC236}">
                  <a16:creationId xmlns:a16="http://schemas.microsoft.com/office/drawing/2014/main" id="{40047FB8-7D06-42EC-9665-6BC6C6A345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79" y="3251"/>
              <a:ext cx="2545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6084">
                <a:defRPr/>
              </a:pPr>
              <a:endParaRPr lang="zh-CN" altLang="en-US" sz="1804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Line 21">
              <a:extLst>
                <a:ext uri="{FF2B5EF4-FFF2-40B4-BE49-F238E27FC236}">
                  <a16:creationId xmlns:a16="http://schemas.microsoft.com/office/drawing/2014/main" id="{0FE00CCF-D84A-410A-BACC-1738D9EA9E3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930" y="1737"/>
              <a:ext cx="3203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6084">
                <a:defRPr/>
              </a:pPr>
              <a:endParaRPr lang="zh-CN" altLang="en-US" sz="1804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Line 22">
              <a:extLst>
                <a:ext uri="{FF2B5EF4-FFF2-40B4-BE49-F238E27FC236}">
                  <a16:creationId xmlns:a16="http://schemas.microsoft.com/office/drawing/2014/main" id="{982D3AD5-D549-4068-A946-1FBC552C821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21" y="2462"/>
              <a:ext cx="2903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6084">
                <a:defRPr/>
              </a:pPr>
              <a:endParaRPr lang="zh-CN" altLang="en-US" sz="1804" b="1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Text Box 13">
            <a:extLst>
              <a:ext uri="{FF2B5EF4-FFF2-40B4-BE49-F238E27FC236}">
                <a16:creationId xmlns:a16="http://schemas.microsoft.com/office/drawing/2014/main" id="{774C3A61-C731-42DF-84DE-1620D5FC82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7581" y="1877405"/>
            <a:ext cx="4100587" cy="43037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kumimoji="1" lang="en-US" altLang="ko-KR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xt Box 11">
            <a:extLst>
              <a:ext uri="{FF2B5EF4-FFF2-40B4-BE49-F238E27FC236}">
                <a16:creationId xmlns:a16="http://schemas.microsoft.com/office/drawing/2014/main" id="{73D552D0-9975-4758-8F47-C38646617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2949075"/>
            <a:ext cx="3524376" cy="42960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kumimoji="1" lang="en-US" altLang="ko-KR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 Box 10">
            <a:extLst>
              <a:ext uri="{FF2B5EF4-FFF2-40B4-BE49-F238E27FC236}">
                <a16:creationId xmlns:a16="http://schemas.microsoft.com/office/drawing/2014/main" id="{D74BF22E-ED3B-4350-9CAE-13F15D075C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0500" y="4101957"/>
            <a:ext cx="3027668" cy="42960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kumimoji="1" lang="en-US" altLang="ko-KR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Text Box 35">
            <a:extLst>
              <a:ext uri="{FF2B5EF4-FFF2-40B4-BE49-F238E27FC236}">
                <a16:creationId xmlns:a16="http://schemas.microsoft.com/office/drawing/2014/main" id="{AED12B07-659A-4BE7-8A74-02E6D25D6F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8645" y="1868716"/>
            <a:ext cx="879781" cy="34798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en-US" altLang="zh-CN" sz="2000" b="1" dirty="0">
                <a:solidFill>
                  <a:srgbClr val="767171"/>
                </a:solidFill>
                <a:cs typeface="+mn-ea"/>
                <a:sym typeface="+mn-lt"/>
              </a:rPr>
              <a:t>2021</a:t>
            </a:r>
            <a:r>
              <a:rPr kumimoji="1" lang="zh-CN" altLang="en-US" sz="2000" b="1" dirty="0">
                <a:solidFill>
                  <a:srgbClr val="767171"/>
                </a:solidFill>
                <a:cs typeface="+mn-ea"/>
                <a:sym typeface="+mn-lt"/>
              </a:rPr>
              <a:t>年</a:t>
            </a:r>
            <a:endParaRPr kumimoji="1" lang="en-US" altLang="ko-KR" sz="2000" b="1" dirty="0">
              <a:solidFill>
                <a:srgbClr val="767171"/>
              </a:solidFill>
              <a:cs typeface="+mn-ea"/>
              <a:sym typeface="+mn-lt"/>
            </a:endParaRPr>
          </a:p>
        </p:txBody>
      </p:sp>
      <p:sp>
        <p:nvSpPr>
          <p:cNvPr id="36" name="Rectangle 36">
            <a:extLst>
              <a:ext uri="{FF2B5EF4-FFF2-40B4-BE49-F238E27FC236}">
                <a16:creationId xmlns:a16="http://schemas.microsoft.com/office/drawing/2014/main" id="{C33587EF-35B5-4482-B372-C993B790BF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7581" y="4084544"/>
            <a:ext cx="1170293" cy="34798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en-US" altLang="zh-CN" sz="2000" b="1" dirty="0">
                <a:solidFill>
                  <a:srgbClr val="767171"/>
                </a:solidFill>
                <a:cs typeface="+mn-ea"/>
                <a:sym typeface="+mn-lt"/>
              </a:rPr>
              <a:t>2023</a:t>
            </a:r>
            <a:r>
              <a:rPr kumimoji="1" lang="zh-CN" altLang="en-US" sz="2000" b="1" dirty="0">
                <a:solidFill>
                  <a:srgbClr val="767171"/>
                </a:solidFill>
                <a:cs typeface="+mn-ea"/>
                <a:sym typeface="+mn-lt"/>
              </a:rPr>
              <a:t>年</a:t>
            </a:r>
            <a:endParaRPr kumimoji="1" lang="en-US" altLang="ko-KR" sz="2000" b="1" dirty="0">
              <a:solidFill>
                <a:srgbClr val="767171"/>
              </a:solidFill>
              <a:cs typeface="+mn-ea"/>
              <a:sym typeface="+mn-lt"/>
            </a:endParaRPr>
          </a:p>
        </p:txBody>
      </p:sp>
      <p:sp>
        <p:nvSpPr>
          <p:cNvPr id="37" name="Rectangle 37">
            <a:extLst>
              <a:ext uri="{FF2B5EF4-FFF2-40B4-BE49-F238E27FC236}">
                <a16:creationId xmlns:a16="http://schemas.microsoft.com/office/drawing/2014/main" id="{754E8360-6102-47B7-AB75-5A83FE74C7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8631" y="2899067"/>
            <a:ext cx="1170293" cy="34798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en-US" altLang="zh-CN" sz="2000" b="1" dirty="0">
                <a:solidFill>
                  <a:srgbClr val="767171"/>
                </a:solidFill>
                <a:cs typeface="+mn-ea"/>
                <a:sym typeface="+mn-lt"/>
              </a:rPr>
              <a:t>2022</a:t>
            </a:r>
            <a:r>
              <a:rPr kumimoji="1" lang="zh-CN" altLang="en-US" sz="2000" b="1" dirty="0">
                <a:solidFill>
                  <a:srgbClr val="767171"/>
                </a:solidFill>
                <a:cs typeface="+mn-ea"/>
                <a:sym typeface="+mn-lt"/>
              </a:rPr>
              <a:t>年</a:t>
            </a:r>
            <a:endParaRPr kumimoji="1" lang="en-US" altLang="ko-KR" sz="2000" b="1" dirty="0">
              <a:solidFill>
                <a:srgbClr val="767171"/>
              </a:solidFill>
              <a:cs typeface="+mn-ea"/>
              <a:sym typeface="+mn-lt"/>
            </a:endParaRPr>
          </a:p>
        </p:txBody>
      </p:sp>
      <p:grpSp>
        <p:nvGrpSpPr>
          <p:cNvPr id="39" name="Group 4">
            <a:extLst>
              <a:ext uri="{FF2B5EF4-FFF2-40B4-BE49-F238E27FC236}">
                <a16:creationId xmlns:a16="http://schemas.microsoft.com/office/drawing/2014/main" id="{DF10917E-E879-4235-8349-9E899012286E}"/>
              </a:ext>
            </a:extLst>
          </p:cNvPr>
          <p:cNvGrpSpPr/>
          <p:nvPr/>
        </p:nvGrpSpPr>
        <p:grpSpPr>
          <a:xfrm>
            <a:off x="2071380" y="3681836"/>
            <a:ext cx="3680083" cy="1884573"/>
            <a:chOff x="1047907" y="3811318"/>
            <a:chExt cx="3673475" cy="1881188"/>
          </a:xfrm>
        </p:grpSpPr>
        <p:grpSp>
          <p:nvGrpSpPr>
            <p:cNvPr id="40" name="Group 5">
              <a:extLst>
                <a:ext uri="{FF2B5EF4-FFF2-40B4-BE49-F238E27FC236}">
                  <a16:creationId xmlns:a16="http://schemas.microsoft.com/office/drawing/2014/main" id="{710C8BC0-24EC-4654-96C3-F76ED48618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47907" y="3965306"/>
              <a:ext cx="3673475" cy="1727200"/>
              <a:chOff x="1728" y="3024"/>
              <a:chExt cx="2304" cy="1080"/>
            </a:xfrm>
          </p:grpSpPr>
          <p:sp>
            <p:nvSpPr>
              <p:cNvPr id="42" name="Freeform 5">
                <a:extLst>
                  <a:ext uri="{FF2B5EF4-FFF2-40B4-BE49-F238E27FC236}">
                    <a16:creationId xmlns:a16="http://schemas.microsoft.com/office/drawing/2014/main" id="{45F87783-1D78-47F7-91A9-7A4AC9D616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8" y="3024"/>
                <a:ext cx="2304" cy="1080"/>
              </a:xfrm>
              <a:custGeom>
                <a:avLst/>
                <a:gdLst>
                  <a:gd name="T0" fmla="*/ 2304 w 2304"/>
                  <a:gd name="T1" fmla="*/ 792 h 1080"/>
                  <a:gd name="T2" fmla="*/ 2302 w 2304"/>
                  <a:gd name="T3" fmla="*/ 806 h 1080"/>
                  <a:gd name="T4" fmla="*/ 2290 w 2304"/>
                  <a:gd name="T5" fmla="*/ 836 h 1080"/>
                  <a:gd name="T6" fmla="*/ 2268 w 2304"/>
                  <a:gd name="T7" fmla="*/ 864 h 1080"/>
                  <a:gd name="T8" fmla="*/ 2234 w 2304"/>
                  <a:gd name="T9" fmla="*/ 892 h 1080"/>
                  <a:gd name="T10" fmla="*/ 2190 w 2304"/>
                  <a:gd name="T11" fmla="*/ 916 h 1080"/>
                  <a:gd name="T12" fmla="*/ 2108 w 2304"/>
                  <a:gd name="T13" fmla="*/ 954 h 1080"/>
                  <a:gd name="T14" fmla="*/ 1966 w 2304"/>
                  <a:gd name="T15" fmla="*/ 996 h 1080"/>
                  <a:gd name="T16" fmla="*/ 1796 w 2304"/>
                  <a:gd name="T17" fmla="*/ 1030 h 1080"/>
                  <a:gd name="T18" fmla="*/ 1600 w 2304"/>
                  <a:gd name="T19" fmla="*/ 1058 h 1080"/>
                  <a:gd name="T20" fmla="*/ 1384 w 2304"/>
                  <a:gd name="T21" fmla="*/ 1074 h 1080"/>
                  <a:gd name="T22" fmla="*/ 1152 w 2304"/>
                  <a:gd name="T23" fmla="*/ 1080 h 1080"/>
                  <a:gd name="T24" fmla="*/ 1034 w 2304"/>
                  <a:gd name="T25" fmla="*/ 1078 h 1080"/>
                  <a:gd name="T26" fmla="*/ 810 w 2304"/>
                  <a:gd name="T27" fmla="*/ 1068 h 1080"/>
                  <a:gd name="T28" fmla="*/ 602 w 2304"/>
                  <a:gd name="T29" fmla="*/ 1046 h 1080"/>
                  <a:gd name="T30" fmla="*/ 420 w 2304"/>
                  <a:gd name="T31" fmla="*/ 1014 h 1080"/>
                  <a:gd name="T32" fmla="*/ 264 w 2304"/>
                  <a:gd name="T33" fmla="*/ 976 h 1080"/>
                  <a:gd name="T34" fmla="*/ 140 w 2304"/>
                  <a:gd name="T35" fmla="*/ 930 h 1080"/>
                  <a:gd name="T36" fmla="*/ 90 w 2304"/>
                  <a:gd name="T37" fmla="*/ 904 h 1080"/>
                  <a:gd name="T38" fmla="*/ 52 w 2304"/>
                  <a:gd name="T39" fmla="*/ 878 h 1080"/>
                  <a:gd name="T40" fmla="*/ 24 w 2304"/>
                  <a:gd name="T41" fmla="*/ 850 h 1080"/>
                  <a:gd name="T42" fmla="*/ 6 w 2304"/>
                  <a:gd name="T43" fmla="*/ 822 h 1080"/>
                  <a:gd name="T44" fmla="*/ 0 w 2304"/>
                  <a:gd name="T45" fmla="*/ 792 h 1080"/>
                  <a:gd name="T46" fmla="*/ 288 w 2304"/>
                  <a:gd name="T47" fmla="*/ 216 h 1080"/>
                  <a:gd name="T48" fmla="*/ 292 w 2304"/>
                  <a:gd name="T49" fmla="*/ 194 h 1080"/>
                  <a:gd name="T50" fmla="*/ 306 w 2304"/>
                  <a:gd name="T51" fmla="*/ 172 h 1080"/>
                  <a:gd name="T52" fmla="*/ 326 w 2304"/>
                  <a:gd name="T53" fmla="*/ 152 h 1080"/>
                  <a:gd name="T54" fmla="*/ 356 w 2304"/>
                  <a:gd name="T55" fmla="*/ 132 h 1080"/>
                  <a:gd name="T56" fmla="*/ 436 w 2304"/>
                  <a:gd name="T57" fmla="*/ 96 h 1080"/>
                  <a:gd name="T58" fmla="*/ 542 w 2304"/>
                  <a:gd name="T59" fmla="*/ 64 h 1080"/>
                  <a:gd name="T60" fmla="*/ 668 w 2304"/>
                  <a:gd name="T61" fmla="*/ 36 h 1080"/>
                  <a:gd name="T62" fmla="*/ 816 w 2304"/>
                  <a:gd name="T63" fmla="*/ 16 h 1080"/>
                  <a:gd name="T64" fmla="*/ 978 w 2304"/>
                  <a:gd name="T65" fmla="*/ 4 h 1080"/>
                  <a:gd name="T66" fmla="*/ 1152 w 2304"/>
                  <a:gd name="T67" fmla="*/ 0 h 1080"/>
                  <a:gd name="T68" fmla="*/ 1240 w 2304"/>
                  <a:gd name="T69" fmla="*/ 2 h 1080"/>
                  <a:gd name="T70" fmla="*/ 1408 w 2304"/>
                  <a:gd name="T71" fmla="*/ 10 h 1080"/>
                  <a:gd name="T72" fmla="*/ 1564 w 2304"/>
                  <a:gd name="T73" fmla="*/ 26 h 1080"/>
                  <a:gd name="T74" fmla="*/ 1702 w 2304"/>
                  <a:gd name="T75" fmla="*/ 50 h 1080"/>
                  <a:gd name="T76" fmla="*/ 1818 w 2304"/>
                  <a:gd name="T77" fmla="*/ 78 h 1080"/>
                  <a:gd name="T78" fmla="*/ 1912 w 2304"/>
                  <a:gd name="T79" fmla="*/ 114 h 1080"/>
                  <a:gd name="T80" fmla="*/ 1964 w 2304"/>
                  <a:gd name="T81" fmla="*/ 142 h 1080"/>
                  <a:gd name="T82" fmla="*/ 1988 w 2304"/>
                  <a:gd name="T83" fmla="*/ 162 h 1080"/>
                  <a:gd name="T84" fmla="*/ 2006 w 2304"/>
                  <a:gd name="T85" fmla="*/ 184 h 1080"/>
                  <a:gd name="T86" fmla="*/ 2014 w 2304"/>
                  <a:gd name="T87" fmla="*/ 204 h 1080"/>
                  <a:gd name="T88" fmla="*/ 2016 w 2304"/>
                  <a:gd name="T89" fmla="*/ 216 h 108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304"/>
                  <a:gd name="T136" fmla="*/ 0 h 1080"/>
                  <a:gd name="T137" fmla="*/ 2304 w 2304"/>
                  <a:gd name="T138" fmla="*/ 1080 h 108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304" h="1080">
                    <a:moveTo>
                      <a:pt x="2016" y="216"/>
                    </a:moveTo>
                    <a:lnTo>
                      <a:pt x="2304" y="792"/>
                    </a:lnTo>
                    <a:lnTo>
                      <a:pt x="2302" y="806"/>
                    </a:lnTo>
                    <a:lnTo>
                      <a:pt x="2298" y="822"/>
                    </a:lnTo>
                    <a:lnTo>
                      <a:pt x="2290" y="836"/>
                    </a:lnTo>
                    <a:lnTo>
                      <a:pt x="2280" y="850"/>
                    </a:lnTo>
                    <a:lnTo>
                      <a:pt x="2268" y="864"/>
                    </a:lnTo>
                    <a:lnTo>
                      <a:pt x="2252" y="878"/>
                    </a:lnTo>
                    <a:lnTo>
                      <a:pt x="2234" y="892"/>
                    </a:lnTo>
                    <a:lnTo>
                      <a:pt x="2214" y="904"/>
                    </a:lnTo>
                    <a:lnTo>
                      <a:pt x="2190" y="916"/>
                    </a:lnTo>
                    <a:lnTo>
                      <a:pt x="2164" y="930"/>
                    </a:lnTo>
                    <a:lnTo>
                      <a:pt x="2108" y="954"/>
                    </a:lnTo>
                    <a:lnTo>
                      <a:pt x="2040" y="976"/>
                    </a:lnTo>
                    <a:lnTo>
                      <a:pt x="1966" y="996"/>
                    </a:lnTo>
                    <a:lnTo>
                      <a:pt x="1884" y="1014"/>
                    </a:lnTo>
                    <a:lnTo>
                      <a:pt x="1796" y="1030"/>
                    </a:lnTo>
                    <a:lnTo>
                      <a:pt x="1702" y="1046"/>
                    </a:lnTo>
                    <a:lnTo>
                      <a:pt x="1600" y="1058"/>
                    </a:lnTo>
                    <a:lnTo>
                      <a:pt x="1494" y="1068"/>
                    </a:lnTo>
                    <a:lnTo>
                      <a:pt x="1384" y="1074"/>
                    </a:lnTo>
                    <a:lnTo>
                      <a:pt x="1270" y="1078"/>
                    </a:lnTo>
                    <a:lnTo>
                      <a:pt x="1152" y="1080"/>
                    </a:lnTo>
                    <a:lnTo>
                      <a:pt x="1034" y="1078"/>
                    </a:lnTo>
                    <a:lnTo>
                      <a:pt x="920" y="1074"/>
                    </a:lnTo>
                    <a:lnTo>
                      <a:pt x="810" y="1068"/>
                    </a:lnTo>
                    <a:lnTo>
                      <a:pt x="704" y="1058"/>
                    </a:lnTo>
                    <a:lnTo>
                      <a:pt x="602" y="1046"/>
                    </a:lnTo>
                    <a:lnTo>
                      <a:pt x="508" y="1030"/>
                    </a:lnTo>
                    <a:lnTo>
                      <a:pt x="420" y="1014"/>
                    </a:lnTo>
                    <a:lnTo>
                      <a:pt x="338" y="996"/>
                    </a:lnTo>
                    <a:lnTo>
                      <a:pt x="264" y="976"/>
                    </a:lnTo>
                    <a:lnTo>
                      <a:pt x="196" y="954"/>
                    </a:lnTo>
                    <a:lnTo>
                      <a:pt x="140" y="930"/>
                    </a:lnTo>
                    <a:lnTo>
                      <a:pt x="114" y="916"/>
                    </a:lnTo>
                    <a:lnTo>
                      <a:pt x="90" y="904"/>
                    </a:lnTo>
                    <a:lnTo>
                      <a:pt x="70" y="892"/>
                    </a:lnTo>
                    <a:lnTo>
                      <a:pt x="52" y="878"/>
                    </a:lnTo>
                    <a:lnTo>
                      <a:pt x="36" y="864"/>
                    </a:lnTo>
                    <a:lnTo>
                      <a:pt x="24" y="850"/>
                    </a:lnTo>
                    <a:lnTo>
                      <a:pt x="14" y="836"/>
                    </a:lnTo>
                    <a:lnTo>
                      <a:pt x="6" y="822"/>
                    </a:lnTo>
                    <a:lnTo>
                      <a:pt x="2" y="806"/>
                    </a:lnTo>
                    <a:lnTo>
                      <a:pt x="0" y="792"/>
                    </a:lnTo>
                    <a:lnTo>
                      <a:pt x="288" y="216"/>
                    </a:lnTo>
                    <a:lnTo>
                      <a:pt x="290" y="204"/>
                    </a:lnTo>
                    <a:lnTo>
                      <a:pt x="292" y="194"/>
                    </a:lnTo>
                    <a:lnTo>
                      <a:pt x="298" y="184"/>
                    </a:lnTo>
                    <a:lnTo>
                      <a:pt x="306" y="172"/>
                    </a:lnTo>
                    <a:lnTo>
                      <a:pt x="316" y="162"/>
                    </a:lnTo>
                    <a:lnTo>
                      <a:pt x="326" y="152"/>
                    </a:lnTo>
                    <a:lnTo>
                      <a:pt x="340" y="142"/>
                    </a:lnTo>
                    <a:lnTo>
                      <a:pt x="356" y="132"/>
                    </a:lnTo>
                    <a:lnTo>
                      <a:pt x="392" y="114"/>
                    </a:lnTo>
                    <a:lnTo>
                      <a:pt x="436" y="96"/>
                    </a:lnTo>
                    <a:lnTo>
                      <a:pt x="486" y="78"/>
                    </a:lnTo>
                    <a:lnTo>
                      <a:pt x="542" y="64"/>
                    </a:lnTo>
                    <a:lnTo>
                      <a:pt x="602" y="50"/>
                    </a:lnTo>
                    <a:lnTo>
                      <a:pt x="668" y="36"/>
                    </a:lnTo>
                    <a:lnTo>
                      <a:pt x="740" y="26"/>
                    </a:lnTo>
                    <a:lnTo>
                      <a:pt x="816" y="16"/>
                    </a:lnTo>
                    <a:lnTo>
                      <a:pt x="896" y="10"/>
                    </a:lnTo>
                    <a:lnTo>
                      <a:pt x="978" y="4"/>
                    </a:lnTo>
                    <a:lnTo>
                      <a:pt x="1064" y="2"/>
                    </a:lnTo>
                    <a:lnTo>
                      <a:pt x="1152" y="0"/>
                    </a:lnTo>
                    <a:lnTo>
                      <a:pt x="1240" y="2"/>
                    </a:lnTo>
                    <a:lnTo>
                      <a:pt x="1326" y="4"/>
                    </a:lnTo>
                    <a:lnTo>
                      <a:pt x="1408" y="10"/>
                    </a:lnTo>
                    <a:lnTo>
                      <a:pt x="1488" y="16"/>
                    </a:lnTo>
                    <a:lnTo>
                      <a:pt x="1564" y="26"/>
                    </a:lnTo>
                    <a:lnTo>
                      <a:pt x="1636" y="36"/>
                    </a:lnTo>
                    <a:lnTo>
                      <a:pt x="1702" y="50"/>
                    </a:lnTo>
                    <a:lnTo>
                      <a:pt x="1762" y="64"/>
                    </a:lnTo>
                    <a:lnTo>
                      <a:pt x="1818" y="78"/>
                    </a:lnTo>
                    <a:lnTo>
                      <a:pt x="1868" y="96"/>
                    </a:lnTo>
                    <a:lnTo>
                      <a:pt x="1912" y="114"/>
                    </a:lnTo>
                    <a:lnTo>
                      <a:pt x="1948" y="132"/>
                    </a:lnTo>
                    <a:lnTo>
                      <a:pt x="1964" y="142"/>
                    </a:lnTo>
                    <a:lnTo>
                      <a:pt x="1978" y="152"/>
                    </a:lnTo>
                    <a:lnTo>
                      <a:pt x="1988" y="162"/>
                    </a:lnTo>
                    <a:lnTo>
                      <a:pt x="1998" y="172"/>
                    </a:lnTo>
                    <a:lnTo>
                      <a:pt x="2006" y="184"/>
                    </a:lnTo>
                    <a:lnTo>
                      <a:pt x="2012" y="194"/>
                    </a:lnTo>
                    <a:lnTo>
                      <a:pt x="2014" y="204"/>
                    </a:lnTo>
                    <a:lnTo>
                      <a:pt x="2016" y="216"/>
                    </a:lnTo>
                    <a:close/>
                  </a:path>
                </a:pathLst>
              </a:custGeom>
              <a:solidFill>
                <a:srgbClr val="2E7F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6">
                <a:extLst>
                  <a:ext uri="{FF2B5EF4-FFF2-40B4-BE49-F238E27FC236}">
                    <a16:creationId xmlns:a16="http://schemas.microsoft.com/office/drawing/2014/main" id="{10E8282C-1400-4EC8-B25C-B6A7ED0E16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6" y="3024"/>
                <a:ext cx="1728" cy="432"/>
              </a:xfrm>
              <a:custGeom>
                <a:avLst/>
                <a:gdLst>
                  <a:gd name="T0" fmla="*/ 1728 w 1728"/>
                  <a:gd name="T1" fmla="*/ 216 h 432"/>
                  <a:gd name="T2" fmla="*/ 1724 w 1728"/>
                  <a:gd name="T3" fmla="*/ 238 h 432"/>
                  <a:gd name="T4" fmla="*/ 1710 w 1728"/>
                  <a:gd name="T5" fmla="*/ 260 h 432"/>
                  <a:gd name="T6" fmla="*/ 1690 w 1728"/>
                  <a:gd name="T7" fmla="*/ 280 h 432"/>
                  <a:gd name="T8" fmla="*/ 1660 w 1728"/>
                  <a:gd name="T9" fmla="*/ 300 h 432"/>
                  <a:gd name="T10" fmla="*/ 1580 w 1728"/>
                  <a:gd name="T11" fmla="*/ 336 h 432"/>
                  <a:gd name="T12" fmla="*/ 1474 w 1728"/>
                  <a:gd name="T13" fmla="*/ 368 h 432"/>
                  <a:gd name="T14" fmla="*/ 1348 w 1728"/>
                  <a:gd name="T15" fmla="*/ 396 h 432"/>
                  <a:gd name="T16" fmla="*/ 1200 w 1728"/>
                  <a:gd name="T17" fmla="*/ 416 h 432"/>
                  <a:gd name="T18" fmla="*/ 1038 w 1728"/>
                  <a:gd name="T19" fmla="*/ 428 h 432"/>
                  <a:gd name="T20" fmla="*/ 864 w 1728"/>
                  <a:gd name="T21" fmla="*/ 432 h 432"/>
                  <a:gd name="T22" fmla="*/ 776 w 1728"/>
                  <a:gd name="T23" fmla="*/ 430 h 432"/>
                  <a:gd name="T24" fmla="*/ 608 w 1728"/>
                  <a:gd name="T25" fmla="*/ 422 h 432"/>
                  <a:gd name="T26" fmla="*/ 452 w 1728"/>
                  <a:gd name="T27" fmla="*/ 406 h 432"/>
                  <a:gd name="T28" fmla="*/ 314 w 1728"/>
                  <a:gd name="T29" fmla="*/ 382 h 432"/>
                  <a:gd name="T30" fmla="*/ 198 w 1728"/>
                  <a:gd name="T31" fmla="*/ 354 h 432"/>
                  <a:gd name="T32" fmla="*/ 104 w 1728"/>
                  <a:gd name="T33" fmla="*/ 318 h 432"/>
                  <a:gd name="T34" fmla="*/ 52 w 1728"/>
                  <a:gd name="T35" fmla="*/ 290 h 432"/>
                  <a:gd name="T36" fmla="*/ 28 w 1728"/>
                  <a:gd name="T37" fmla="*/ 270 h 432"/>
                  <a:gd name="T38" fmla="*/ 10 w 1728"/>
                  <a:gd name="T39" fmla="*/ 248 h 432"/>
                  <a:gd name="T40" fmla="*/ 2 w 1728"/>
                  <a:gd name="T41" fmla="*/ 228 h 432"/>
                  <a:gd name="T42" fmla="*/ 0 w 1728"/>
                  <a:gd name="T43" fmla="*/ 216 h 432"/>
                  <a:gd name="T44" fmla="*/ 4 w 1728"/>
                  <a:gd name="T45" fmla="*/ 194 h 432"/>
                  <a:gd name="T46" fmla="*/ 18 w 1728"/>
                  <a:gd name="T47" fmla="*/ 172 h 432"/>
                  <a:gd name="T48" fmla="*/ 38 w 1728"/>
                  <a:gd name="T49" fmla="*/ 152 h 432"/>
                  <a:gd name="T50" fmla="*/ 68 w 1728"/>
                  <a:gd name="T51" fmla="*/ 132 h 432"/>
                  <a:gd name="T52" fmla="*/ 148 w 1728"/>
                  <a:gd name="T53" fmla="*/ 96 h 432"/>
                  <a:gd name="T54" fmla="*/ 254 w 1728"/>
                  <a:gd name="T55" fmla="*/ 64 h 432"/>
                  <a:gd name="T56" fmla="*/ 380 w 1728"/>
                  <a:gd name="T57" fmla="*/ 36 h 432"/>
                  <a:gd name="T58" fmla="*/ 528 w 1728"/>
                  <a:gd name="T59" fmla="*/ 16 h 432"/>
                  <a:gd name="T60" fmla="*/ 690 w 1728"/>
                  <a:gd name="T61" fmla="*/ 4 h 432"/>
                  <a:gd name="T62" fmla="*/ 864 w 1728"/>
                  <a:gd name="T63" fmla="*/ 0 h 432"/>
                  <a:gd name="T64" fmla="*/ 952 w 1728"/>
                  <a:gd name="T65" fmla="*/ 2 h 432"/>
                  <a:gd name="T66" fmla="*/ 1120 w 1728"/>
                  <a:gd name="T67" fmla="*/ 10 h 432"/>
                  <a:gd name="T68" fmla="*/ 1276 w 1728"/>
                  <a:gd name="T69" fmla="*/ 26 h 432"/>
                  <a:gd name="T70" fmla="*/ 1414 w 1728"/>
                  <a:gd name="T71" fmla="*/ 50 h 432"/>
                  <a:gd name="T72" fmla="*/ 1530 w 1728"/>
                  <a:gd name="T73" fmla="*/ 78 h 432"/>
                  <a:gd name="T74" fmla="*/ 1624 w 1728"/>
                  <a:gd name="T75" fmla="*/ 114 h 432"/>
                  <a:gd name="T76" fmla="*/ 1676 w 1728"/>
                  <a:gd name="T77" fmla="*/ 142 h 432"/>
                  <a:gd name="T78" fmla="*/ 1700 w 1728"/>
                  <a:gd name="T79" fmla="*/ 162 h 432"/>
                  <a:gd name="T80" fmla="*/ 1718 w 1728"/>
                  <a:gd name="T81" fmla="*/ 184 h 432"/>
                  <a:gd name="T82" fmla="*/ 1726 w 1728"/>
                  <a:gd name="T83" fmla="*/ 204 h 432"/>
                  <a:gd name="T84" fmla="*/ 1728 w 1728"/>
                  <a:gd name="T85" fmla="*/ 216 h 43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28"/>
                  <a:gd name="T130" fmla="*/ 0 h 432"/>
                  <a:gd name="T131" fmla="*/ 1728 w 1728"/>
                  <a:gd name="T132" fmla="*/ 432 h 43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28" h="432">
                    <a:moveTo>
                      <a:pt x="1728" y="216"/>
                    </a:moveTo>
                    <a:lnTo>
                      <a:pt x="1728" y="216"/>
                    </a:lnTo>
                    <a:lnTo>
                      <a:pt x="1726" y="228"/>
                    </a:lnTo>
                    <a:lnTo>
                      <a:pt x="1724" y="238"/>
                    </a:lnTo>
                    <a:lnTo>
                      <a:pt x="1718" y="248"/>
                    </a:lnTo>
                    <a:lnTo>
                      <a:pt x="1710" y="260"/>
                    </a:lnTo>
                    <a:lnTo>
                      <a:pt x="1700" y="270"/>
                    </a:lnTo>
                    <a:lnTo>
                      <a:pt x="1690" y="280"/>
                    </a:lnTo>
                    <a:lnTo>
                      <a:pt x="1676" y="290"/>
                    </a:lnTo>
                    <a:lnTo>
                      <a:pt x="1660" y="300"/>
                    </a:lnTo>
                    <a:lnTo>
                      <a:pt x="1624" y="318"/>
                    </a:lnTo>
                    <a:lnTo>
                      <a:pt x="1580" y="336"/>
                    </a:lnTo>
                    <a:lnTo>
                      <a:pt x="1530" y="354"/>
                    </a:lnTo>
                    <a:lnTo>
                      <a:pt x="1474" y="368"/>
                    </a:lnTo>
                    <a:lnTo>
                      <a:pt x="1414" y="382"/>
                    </a:lnTo>
                    <a:lnTo>
                      <a:pt x="1348" y="396"/>
                    </a:lnTo>
                    <a:lnTo>
                      <a:pt x="1276" y="406"/>
                    </a:lnTo>
                    <a:lnTo>
                      <a:pt x="1200" y="416"/>
                    </a:lnTo>
                    <a:lnTo>
                      <a:pt x="1120" y="422"/>
                    </a:lnTo>
                    <a:lnTo>
                      <a:pt x="1038" y="428"/>
                    </a:lnTo>
                    <a:lnTo>
                      <a:pt x="952" y="430"/>
                    </a:lnTo>
                    <a:lnTo>
                      <a:pt x="864" y="432"/>
                    </a:lnTo>
                    <a:lnTo>
                      <a:pt x="776" y="430"/>
                    </a:lnTo>
                    <a:lnTo>
                      <a:pt x="690" y="428"/>
                    </a:lnTo>
                    <a:lnTo>
                      <a:pt x="608" y="422"/>
                    </a:lnTo>
                    <a:lnTo>
                      <a:pt x="528" y="416"/>
                    </a:lnTo>
                    <a:lnTo>
                      <a:pt x="452" y="406"/>
                    </a:lnTo>
                    <a:lnTo>
                      <a:pt x="380" y="396"/>
                    </a:lnTo>
                    <a:lnTo>
                      <a:pt x="314" y="382"/>
                    </a:lnTo>
                    <a:lnTo>
                      <a:pt x="254" y="368"/>
                    </a:lnTo>
                    <a:lnTo>
                      <a:pt x="198" y="354"/>
                    </a:lnTo>
                    <a:lnTo>
                      <a:pt x="148" y="336"/>
                    </a:lnTo>
                    <a:lnTo>
                      <a:pt x="104" y="318"/>
                    </a:lnTo>
                    <a:lnTo>
                      <a:pt x="68" y="300"/>
                    </a:lnTo>
                    <a:lnTo>
                      <a:pt x="52" y="290"/>
                    </a:lnTo>
                    <a:lnTo>
                      <a:pt x="38" y="280"/>
                    </a:lnTo>
                    <a:lnTo>
                      <a:pt x="28" y="270"/>
                    </a:lnTo>
                    <a:lnTo>
                      <a:pt x="18" y="260"/>
                    </a:lnTo>
                    <a:lnTo>
                      <a:pt x="10" y="248"/>
                    </a:lnTo>
                    <a:lnTo>
                      <a:pt x="4" y="238"/>
                    </a:lnTo>
                    <a:lnTo>
                      <a:pt x="2" y="228"/>
                    </a:lnTo>
                    <a:lnTo>
                      <a:pt x="0" y="216"/>
                    </a:lnTo>
                    <a:lnTo>
                      <a:pt x="2" y="204"/>
                    </a:lnTo>
                    <a:lnTo>
                      <a:pt x="4" y="194"/>
                    </a:lnTo>
                    <a:lnTo>
                      <a:pt x="10" y="184"/>
                    </a:lnTo>
                    <a:lnTo>
                      <a:pt x="18" y="172"/>
                    </a:lnTo>
                    <a:lnTo>
                      <a:pt x="28" y="162"/>
                    </a:lnTo>
                    <a:lnTo>
                      <a:pt x="38" y="152"/>
                    </a:lnTo>
                    <a:lnTo>
                      <a:pt x="52" y="142"/>
                    </a:lnTo>
                    <a:lnTo>
                      <a:pt x="68" y="132"/>
                    </a:lnTo>
                    <a:lnTo>
                      <a:pt x="104" y="114"/>
                    </a:lnTo>
                    <a:lnTo>
                      <a:pt x="148" y="96"/>
                    </a:lnTo>
                    <a:lnTo>
                      <a:pt x="198" y="78"/>
                    </a:lnTo>
                    <a:lnTo>
                      <a:pt x="254" y="64"/>
                    </a:lnTo>
                    <a:lnTo>
                      <a:pt x="314" y="50"/>
                    </a:lnTo>
                    <a:lnTo>
                      <a:pt x="380" y="36"/>
                    </a:lnTo>
                    <a:lnTo>
                      <a:pt x="452" y="26"/>
                    </a:lnTo>
                    <a:lnTo>
                      <a:pt x="528" y="16"/>
                    </a:lnTo>
                    <a:lnTo>
                      <a:pt x="608" y="10"/>
                    </a:lnTo>
                    <a:lnTo>
                      <a:pt x="690" y="4"/>
                    </a:lnTo>
                    <a:lnTo>
                      <a:pt x="776" y="2"/>
                    </a:lnTo>
                    <a:lnTo>
                      <a:pt x="864" y="0"/>
                    </a:lnTo>
                    <a:lnTo>
                      <a:pt x="952" y="2"/>
                    </a:lnTo>
                    <a:lnTo>
                      <a:pt x="1038" y="4"/>
                    </a:lnTo>
                    <a:lnTo>
                      <a:pt x="1120" y="10"/>
                    </a:lnTo>
                    <a:lnTo>
                      <a:pt x="1200" y="16"/>
                    </a:lnTo>
                    <a:lnTo>
                      <a:pt x="1276" y="26"/>
                    </a:lnTo>
                    <a:lnTo>
                      <a:pt x="1348" y="36"/>
                    </a:lnTo>
                    <a:lnTo>
                      <a:pt x="1414" y="50"/>
                    </a:lnTo>
                    <a:lnTo>
                      <a:pt x="1474" y="64"/>
                    </a:lnTo>
                    <a:lnTo>
                      <a:pt x="1530" y="78"/>
                    </a:lnTo>
                    <a:lnTo>
                      <a:pt x="1580" y="96"/>
                    </a:lnTo>
                    <a:lnTo>
                      <a:pt x="1624" y="114"/>
                    </a:lnTo>
                    <a:lnTo>
                      <a:pt x="1660" y="132"/>
                    </a:lnTo>
                    <a:lnTo>
                      <a:pt x="1676" y="142"/>
                    </a:lnTo>
                    <a:lnTo>
                      <a:pt x="1690" y="152"/>
                    </a:lnTo>
                    <a:lnTo>
                      <a:pt x="1700" y="162"/>
                    </a:lnTo>
                    <a:lnTo>
                      <a:pt x="1710" y="172"/>
                    </a:lnTo>
                    <a:lnTo>
                      <a:pt x="1718" y="184"/>
                    </a:lnTo>
                    <a:lnTo>
                      <a:pt x="1724" y="194"/>
                    </a:lnTo>
                    <a:lnTo>
                      <a:pt x="1726" y="204"/>
                    </a:lnTo>
                    <a:lnTo>
                      <a:pt x="1728" y="21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1" name="Oval 7">
              <a:extLst>
                <a:ext uri="{FF2B5EF4-FFF2-40B4-BE49-F238E27FC236}">
                  <a16:creationId xmlns:a16="http://schemas.microsoft.com/office/drawing/2014/main" id="{F0AD4093-9BC6-4CAF-B17D-55DFFFDDEB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7007" y="3811318"/>
              <a:ext cx="2832099" cy="92075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916084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781" b="0" ker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4" name="Group 9">
            <a:extLst>
              <a:ext uri="{FF2B5EF4-FFF2-40B4-BE49-F238E27FC236}">
                <a16:creationId xmlns:a16="http://schemas.microsoft.com/office/drawing/2014/main" id="{D142CB46-D462-45B1-B985-56E9D31D617A}"/>
              </a:ext>
            </a:extLst>
          </p:cNvPr>
          <p:cNvGrpSpPr/>
          <p:nvPr/>
        </p:nvGrpSpPr>
        <p:grpSpPr>
          <a:xfrm>
            <a:off x="2683671" y="2657652"/>
            <a:ext cx="2488907" cy="1544235"/>
            <a:chOff x="1659095" y="2788969"/>
            <a:chExt cx="2484437" cy="1541462"/>
          </a:xfrm>
        </p:grpSpPr>
        <p:grpSp>
          <p:nvGrpSpPr>
            <p:cNvPr id="45" name="Group 8">
              <a:extLst>
                <a:ext uri="{FF2B5EF4-FFF2-40B4-BE49-F238E27FC236}">
                  <a16:creationId xmlns:a16="http://schemas.microsoft.com/office/drawing/2014/main" id="{C8045363-46F1-420B-AF4B-E3184257361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59095" y="2957244"/>
              <a:ext cx="2484437" cy="1373187"/>
              <a:chOff x="2016" y="1944"/>
              <a:chExt cx="1728" cy="936"/>
            </a:xfrm>
          </p:grpSpPr>
          <p:sp>
            <p:nvSpPr>
              <p:cNvPr id="47" name="Freeform 9">
                <a:extLst>
                  <a:ext uri="{FF2B5EF4-FFF2-40B4-BE49-F238E27FC236}">
                    <a16:creationId xmlns:a16="http://schemas.microsoft.com/office/drawing/2014/main" id="{4D069EBD-F155-4CD0-9FEC-06B642A4E4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6" y="1944"/>
                <a:ext cx="1728" cy="936"/>
              </a:xfrm>
              <a:custGeom>
                <a:avLst/>
                <a:gdLst>
                  <a:gd name="T0" fmla="*/ 1728 w 1728"/>
                  <a:gd name="T1" fmla="*/ 720 h 936"/>
                  <a:gd name="T2" fmla="*/ 1726 w 1728"/>
                  <a:gd name="T3" fmla="*/ 732 h 936"/>
                  <a:gd name="T4" fmla="*/ 1718 w 1728"/>
                  <a:gd name="T5" fmla="*/ 752 h 936"/>
                  <a:gd name="T6" fmla="*/ 1700 w 1728"/>
                  <a:gd name="T7" fmla="*/ 774 h 936"/>
                  <a:gd name="T8" fmla="*/ 1676 w 1728"/>
                  <a:gd name="T9" fmla="*/ 794 h 936"/>
                  <a:gd name="T10" fmla="*/ 1624 w 1728"/>
                  <a:gd name="T11" fmla="*/ 822 h 936"/>
                  <a:gd name="T12" fmla="*/ 1530 w 1728"/>
                  <a:gd name="T13" fmla="*/ 858 h 936"/>
                  <a:gd name="T14" fmla="*/ 1414 w 1728"/>
                  <a:gd name="T15" fmla="*/ 886 h 936"/>
                  <a:gd name="T16" fmla="*/ 1276 w 1728"/>
                  <a:gd name="T17" fmla="*/ 910 h 936"/>
                  <a:gd name="T18" fmla="*/ 1120 w 1728"/>
                  <a:gd name="T19" fmla="*/ 926 h 936"/>
                  <a:gd name="T20" fmla="*/ 952 w 1728"/>
                  <a:gd name="T21" fmla="*/ 934 h 936"/>
                  <a:gd name="T22" fmla="*/ 864 w 1728"/>
                  <a:gd name="T23" fmla="*/ 936 h 936"/>
                  <a:gd name="T24" fmla="*/ 690 w 1728"/>
                  <a:gd name="T25" fmla="*/ 932 h 936"/>
                  <a:gd name="T26" fmla="*/ 528 w 1728"/>
                  <a:gd name="T27" fmla="*/ 920 h 936"/>
                  <a:gd name="T28" fmla="*/ 380 w 1728"/>
                  <a:gd name="T29" fmla="*/ 900 h 936"/>
                  <a:gd name="T30" fmla="*/ 254 w 1728"/>
                  <a:gd name="T31" fmla="*/ 872 h 936"/>
                  <a:gd name="T32" fmla="*/ 148 w 1728"/>
                  <a:gd name="T33" fmla="*/ 840 h 936"/>
                  <a:gd name="T34" fmla="*/ 68 w 1728"/>
                  <a:gd name="T35" fmla="*/ 804 h 936"/>
                  <a:gd name="T36" fmla="*/ 38 w 1728"/>
                  <a:gd name="T37" fmla="*/ 784 h 936"/>
                  <a:gd name="T38" fmla="*/ 18 w 1728"/>
                  <a:gd name="T39" fmla="*/ 764 h 936"/>
                  <a:gd name="T40" fmla="*/ 4 w 1728"/>
                  <a:gd name="T41" fmla="*/ 742 h 936"/>
                  <a:gd name="T42" fmla="*/ 0 w 1728"/>
                  <a:gd name="T43" fmla="*/ 720 h 936"/>
                  <a:gd name="T44" fmla="*/ 288 w 1728"/>
                  <a:gd name="T45" fmla="*/ 144 h 936"/>
                  <a:gd name="T46" fmla="*/ 290 w 1728"/>
                  <a:gd name="T47" fmla="*/ 130 h 936"/>
                  <a:gd name="T48" fmla="*/ 300 w 1728"/>
                  <a:gd name="T49" fmla="*/ 114 h 936"/>
                  <a:gd name="T50" fmla="*/ 334 w 1728"/>
                  <a:gd name="T51" fmla="*/ 88 h 936"/>
                  <a:gd name="T52" fmla="*/ 386 w 1728"/>
                  <a:gd name="T53" fmla="*/ 64 h 936"/>
                  <a:gd name="T54" fmla="*/ 456 w 1728"/>
                  <a:gd name="T55" fmla="*/ 42 h 936"/>
                  <a:gd name="T56" fmla="*/ 542 w 1728"/>
                  <a:gd name="T57" fmla="*/ 24 h 936"/>
                  <a:gd name="T58" fmla="*/ 640 w 1728"/>
                  <a:gd name="T59" fmla="*/ 12 h 936"/>
                  <a:gd name="T60" fmla="*/ 748 w 1728"/>
                  <a:gd name="T61" fmla="*/ 2 h 936"/>
                  <a:gd name="T62" fmla="*/ 864 w 1728"/>
                  <a:gd name="T63" fmla="*/ 0 h 936"/>
                  <a:gd name="T64" fmla="*/ 922 w 1728"/>
                  <a:gd name="T65" fmla="*/ 0 h 936"/>
                  <a:gd name="T66" fmla="*/ 1036 w 1728"/>
                  <a:gd name="T67" fmla="*/ 6 h 936"/>
                  <a:gd name="T68" fmla="*/ 1138 w 1728"/>
                  <a:gd name="T69" fmla="*/ 18 h 936"/>
                  <a:gd name="T70" fmla="*/ 1230 w 1728"/>
                  <a:gd name="T71" fmla="*/ 32 h 936"/>
                  <a:gd name="T72" fmla="*/ 1308 w 1728"/>
                  <a:gd name="T73" fmla="*/ 52 h 936"/>
                  <a:gd name="T74" fmla="*/ 1370 w 1728"/>
                  <a:gd name="T75" fmla="*/ 76 h 936"/>
                  <a:gd name="T76" fmla="*/ 1414 w 1728"/>
                  <a:gd name="T77" fmla="*/ 102 h 936"/>
                  <a:gd name="T78" fmla="*/ 1434 w 1728"/>
                  <a:gd name="T79" fmla="*/ 122 h 936"/>
                  <a:gd name="T80" fmla="*/ 1440 w 1728"/>
                  <a:gd name="T81" fmla="*/ 136 h 936"/>
                  <a:gd name="T82" fmla="*/ 1440 w 1728"/>
                  <a:gd name="T83" fmla="*/ 144 h 9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28"/>
                  <a:gd name="T127" fmla="*/ 0 h 936"/>
                  <a:gd name="T128" fmla="*/ 1728 w 1728"/>
                  <a:gd name="T129" fmla="*/ 936 h 9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28" h="936">
                    <a:moveTo>
                      <a:pt x="1440" y="144"/>
                    </a:moveTo>
                    <a:lnTo>
                      <a:pt x="1728" y="720"/>
                    </a:lnTo>
                    <a:lnTo>
                      <a:pt x="1726" y="732"/>
                    </a:lnTo>
                    <a:lnTo>
                      <a:pt x="1724" y="742"/>
                    </a:lnTo>
                    <a:lnTo>
                      <a:pt x="1718" y="752"/>
                    </a:lnTo>
                    <a:lnTo>
                      <a:pt x="1710" y="764"/>
                    </a:lnTo>
                    <a:lnTo>
                      <a:pt x="1700" y="774"/>
                    </a:lnTo>
                    <a:lnTo>
                      <a:pt x="1690" y="784"/>
                    </a:lnTo>
                    <a:lnTo>
                      <a:pt x="1676" y="794"/>
                    </a:lnTo>
                    <a:lnTo>
                      <a:pt x="1660" y="804"/>
                    </a:lnTo>
                    <a:lnTo>
                      <a:pt x="1624" y="822"/>
                    </a:lnTo>
                    <a:lnTo>
                      <a:pt x="1580" y="840"/>
                    </a:lnTo>
                    <a:lnTo>
                      <a:pt x="1530" y="858"/>
                    </a:lnTo>
                    <a:lnTo>
                      <a:pt x="1474" y="872"/>
                    </a:lnTo>
                    <a:lnTo>
                      <a:pt x="1414" y="886"/>
                    </a:lnTo>
                    <a:lnTo>
                      <a:pt x="1348" y="900"/>
                    </a:lnTo>
                    <a:lnTo>
                      <a:pt x="1276" y="910"/>
                    </a:lnTo>
                    <a:lnTo>
                      <a:pt x="1200" y="920"/>
                    </a:lnTo>
                    <a:lnTo>
                      <a:pt x="1120" y="926"/>
                    </a:lnTo>
                    <a:lnTo>
                      <a:pt x="1038" y="932"/>
                    </a:lnTo>
                    <a:lnTo>
                      <a:pt x="952" y="934"/>
                    </a:lnTo>
                    <a:lnTo>
                      <a:pt x="864" y="936"/>
                    </a:lnTo>
                    <a:lnTo>
                      <a:pt x="776" y="934"/>
                    </a:lnTo>
                    <a:lnTo>
                      <a:pt x="690" y="932"/>
                    </a:lnTo>
                    <a:lnTo>
                      <a:pt x="608" y="926"/>
                    </a:lnTo>
                    <a:lnTo>
                      <a:pt x="528" y="920"/>
                    </a:lnTo>
                    <a:lnTo>
                      <a:pt x="452" y="910"/>
                    </a:lnTo>
                    <a:lnTo>
                      <a:pt x="380" y="900"/>
                    </a:lnTo>
                    <a:lnTo>
                      <a:pt x="314" y="886"/>
                    </a:lnTo>
                    <a:lnTo>
                      <a:pt x="254" y="872"/>
                    </a:lnTo>
                    <a:lnTo>
                      <a:pt x="198" y="858"/>
                    </a:lnTo>
                    <a:lnTo>
                      <a:pt x="148" y="840"/>
                    </a:lnTo>
                    <a:lnTo>
                      <a:pt x="104" y="822"/>
                    </a:lnTo>
                    <a:lnTo>
                      <a:pt x="68" y="804"/>
                    </a:lnTo>
                    <a:lnTo>
                      <a:pt x="52" y="794"/>
                    </a:lnTo>
                    <a:lnTo>
                      <a:pt x="38" y="784"/>
                    </a:lnTo>
                    <a:lnTo>
                      <a:pt x="28" y="774"/>
                    </a:lnTo>
                    <a:lnTo>
                      <a:pt x="18" y="764"/>
                    </a:lnTo>
                    <a:lnTo>
                      <a:pt x="10" y="752"/>
                    </a:lnTo>
                    <a:lnTo>
                      <a:pt x="4" y="742"/>
                    </a:lnTo>
                    <a:lnTo>
                      <a:pt x="2" y="732"/>
                    </a:lnTo>
                    <a:lnTo>
                      <a:pt x="0" y="720"/>
                    </a:lnTo>
                    <a:lnTo>
                      <a:pt x="288" y="144"/>
                    </a:lnTo>
                    <a:lnTo>
                      <a:pt x="288" y="136"/>
                    </a:lnTo>
                    <a:lnTo>
                      <a:pt x="290" y="130"/>
                    </a:lnTo>
                    <a:lnTo>
                      <a:pt x="294" y="122"/>
                    </a:lnTo>
                    <a:lnTo>
                      <a:pt x="300" y="114"/>
                    </a:lnTo>
                    <a:lnTo>
                      <a:pt x="314" y="102"/>
                    </a:lnTo>
                    <a:lnTo>
                      <a:pt x="334" y="88"/>
                    </a:lnTo>
                    <a:lnTo>
                      <a:pt x="358" y="76"/>
                    </a:lnTo>
                    <a:lnTo>
                      <a:pt x="386" y="64"/>
                    </a:lnTo>
                    <a:lnTo>
                      <a:pt x="420" y="52"/>
                    </a:lnTo>
                    <a:lnTo>
                      <a:pt x="456" y="42"/>
                    </a:lnTo>
                    <a:lnTo>
                      <a:pt x="498" y="32"/>
                    </a:lnTo>
                    <a:lnTo>
                      <a:pt x="542" y="24"/>
                    </a:lnTo>
                    <a:lnTo>
                      <a:pt x="590" y="18"/>
                    </a:lnTo>
                    <a:lnTo>
                      <a:pt x="640" y="12"/>
                    </a:lnTo>
                    <a:lnTo>
                      <a:pt x="692" y="6"/>
                    </a:lnTo>
                    <a:lnTo>
                      <a:pt x="748" y="2"/>
                    </a:lnTo>
                    <a:lnTo>
                      <a:pt x="806" y="0"/>
                    </a:lnTo>
                    <a:lnTo>
                      <a:pt x="864" y="0"/>
                    </a:lnTo>
                    <a:lnTo>
                      <a:pt x="922" y="0"/>
                    </a:lnTo>
                    <a:lnTo>
                      <a:pt x="980" y="2"/>
                    </a:lnTo>
                    <a:lnTo>
                      <a:pt x="1036" y="6"/>
                    </a:lnTo>
                    <a:lnTo>
                      <a:pt x="1088" y="12"/>
                    </a:lnTo>
                    <a:lnTo>
                      <a:pt x="1138" y="18"/>
                    </a:lnTo>
                    <a:lnTo>
                      <a:pt x="1186" y="24"/>
                    </a:lnTo>
                    <a:lnTo>
                      <a:pt x="1230" y="32"/>
                    </a:lnTo>
                    <a:lnTo>
                      <a:pt x="1272" y="42"/>
                    </a:lnTo>
                    <a:lnTo>
                      <a:pt x="1308" y="52"/>
                    </a:lnTo>
                    <a:lnTo>
                      <a:pt x="1342" y="64"/>
                    </a:lnTo>
                    <a:lnTo>
                      <a:pt x="1370" y="76"/>
                    </a:lnTo>
                    <a:lnTo>
                      <a:pt x="1394" y="88"/>
                    </a:lnTo>
                    <a:lnTo>
                      <a:pt x="1414" y="102"/>
                    </a:lnTo>
                    <a:lnTo>
                      <a:pt x="1428" y="114"/>
                    </a:lnTo>
                    <a:lnTo>
                      <a:pt x="1434" y="122"/>
                    </a:lnTo>
                    <a:lnTo>
                      <a:pt x="1438" y="130"/>
                    </a:lnTo>
                    <a:lnTo>
                      <a:pt x="1440" y="136"/>
                    </a:lnTo>
                    <a:lnTo>
                      <a:pt x="1440" y="144"/>
                    </a:lnTo>
                    <a:close/>
                  </a:path>
                </a:pathLst>
              </a:custGeom>
              <a:solidFill>
                <a:srgbClr val="03CA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Freeform 10">
                <a:extLst>
                  <a:ext uri="{FF2B5EF4-FFF2-40B4-BE49-F238E27FC236}">
                    <a16:creationId xmlns:a16="http://schemas.microsoft.com/office/drawing/2014/main" id="{8A44791D-30AA-4930-8CB4-5596CB4A61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1944"/>
                <a:ext cx="1152" cy="288"/>
              </a:xfrm>
              <a:custGeom>
                <a:avLst/>
                <a:gdLst>
                  <a:gd name="T0" fmla="*/ 1152 w 1152"/>
                  <a:gd name="T1" fmla="*/ 144 h 288"/>
                  <a:gd name="T2" fmla="*/ 1150 w 1152"/>
                  <a:gd name="T3" fmla="*/ 158 h 288"/>
                  <a:gd name="T4" fmla="*/ 1140 w 1152"/>
                  <a:gd name="T5" fmla="*/ 174 h 288"/>
                  <a:gd name="T6" fmla="*/ 1106 w 1152"/>
                  <a:gd name="T7" fmla="*/ 200 h 288"/>
                  <a:gd name="T8" fmla="*/ 1054 w 1152"/>
                  <a:gd name="T9" fmla="*/ 224 h 288"/>
                  <a:gd name="T10" fmla="*/ 984 w 1152"/>
                  <a:gd name="T11" fmla="*/ 246 h 288"/>
                  <a:gd name="T12" fmla="*/ 898 w 1152"/>
                  <a:gd name="T13" fmla="*/ 264 h 288"/>
                  <a:gd name="T14" fmla="*/ 800 w 1152"/>
                  <a:gd name="T15" fmla="*/ 276 h 288"/>
                  <a:gd name="T16" fmla="*/ 692 w 1152"/>
                  <a:gd name="T17" fmla="*/ 286 h 288"/>
                  <a:gd name="T18" fmla="*/ 576 w 1152"/>
                  <a:gd name="T19" fmla="*/ 288 h 288"/>
                  <a:gd name="T20" fmla="*/ 518 w 1152"/>
                  <a:gd name="T21" fmla="*/ 288 h 288"/>
                  <a:gd name="T22" fmla="*/ 404 w 1152"/>
                  <a:gd name="T23" fmla="*/ 282 h 288"/>
                  <a:gd name="T24" fmla="*/ 302 w 1152"/>
                  <a:gd name="T25" fmla="*/ 270 h 288"/>
                  <a:gd name="T26" fmla="*/ 210 w 1152"/>
                  <a:gd name="T27" fmla="*/ 256 h 288"/>
                  <a:gd name="T28" fmla="*/ 132 w 1152"/>
                  <a:gd name="T29" fmla="*/ 236 h 288"/>
                  <a:gd name="T30" fmla="*/ 70 w 1152"/>
                  <a:gd name="T31" fmla="*/ 212 h 288"/>
                  <a:gd name="T32" fmla="*/ 26 w 1152"/>
                  <a:gd name="T33" fmla="*/ 186 h 288"/>
                  <a:gd name="T34" fmla="*/ 6 w 1152"/>
                  <a:gd name="T35" fmla="*/ 166 h 288"/>
                  <a:gd name="T36" fmla="*/ 0 w 1152"/>
                  <a:gd name="T37" fmla="*/ 152 h 288"/>
                  <a:gd name="T38" fmla="*/ 0 w 1152"/>
                  <a:gd name="T39" fmla="*/ 144 h 288"/>
                  <a:gd name="T40" fmla="*/ 2 w 1152"/>
                  <a:gd name="T41" fmla="*/ 130 h 288"/>
                  <a:gd name="T42" fmla="*/ 12 w 1152"/>
                  <a:gd name="T43" fmla="*/ 114 h 288"/>
                  <a:gd name="T44" fmla="*/ 46 w 1152"/>
                  <a:gd name="T45" fmla="*/ 88 h 288"/>
                  <a:gd name="T46" fmla="*/ 98 w 1152"/>
                  <a:gd name="T47" fmla="*/ 64 h 288"/>
                  <a:gd name="T48" fmla="*/ 168 w 1152"/>
                  <a:gd name="T49" fmla="*/ 42 h 288"/>
                  <a:gd name="T50" fmla="*/ 254 w 1152"/>
                  <a:gd name="T51" fmla="*/ 24 h 288"/>
                  <a:gd name="T52" fmla="*/ 352 w 1152"/>
                  <a:gd name="T53" fmla="*/ 12 h 288"/>
                  <a:gd name="T54" fmla="*/ 460 w 1152"/>
                  <a:gd name="T55" fmla="*/ 2 h 288"/>
                  <a:gd name="T56" fmla="*/ 576 w 1152"/>
                  <a:gd name="T57" fmla="*/ 0 h 288"/>
                  <a:gd name="T58" fmla="*/ 634 w 1152"/>
                  <a:gd name="T59" fmla="*/ 0 h 288"/>
                  <a:gd name="T60" fmla="*/ 748 w 1152"/>
                  <a:gd name="T61" fmla="*/ 6 h 288"/>
                  <a:gd name="T62" fmla="*/ 850 w 1152"/>
                  <a:gd name="T63" fmla="*/ 18 h 288"/>
                  <a:gd name="T64" fmla="*/ 942 w 1152"/>
                  <a:gd name="T65" fmla="*/ 32 h 288"/>
                  <a:gd name="T66" fmla="*/ 1020 w 1152"/>
                  <a:gd name="T67" fmla="*/ 52 h 288"/>
                  <a:gd name="T68" fmla="*/ 1082 w 1152"/>
                  <a:gd name="T69" fmla="*/ 76 h 288"/>
                  <a:gd name="T70" fmla="*/ 1126 w 1152"/>
                  <a:gd name="T71" fmla="*/ 102 h 288"/>
                  <a:gd name="T72" fmla="*/ 1146 w 1152"/>
                  <a:gd name="T73" fmla="*/ 122 h 288"/>
                  <a:gd name="T74" fmla="*/ 1152 w 1152"/>
                  <a:gd name="T75" fmla="*/ 136 h 288"/>
                  <a:gd name="T76" fmla="*/ 1152 w 1152"/>
                  <a:gd name="T77" fmla="*/ 144 h 28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152"/>
                  <a:gd name="T118" fmla="*/ 0 h 288"/>
                  <a:gd name="T119" fmla="*/ 1152 w 1152"/>
                  <a:gd name="T120" fmla="*/ 288 h 28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152" h="288">
                    <a:moveTo>
                      <a:pt x="1152" y="144"/>
                    </a:moveTo>
                    <a:lnTo>
                      <a:pt x="1152" y="144"/>
                    </a:lnTo>
                    <a:lnTo>
                      <a:pt x="1152" y="152"/>
                    </a:lnTo>
                    <a:lnTo>
                      <a:pt x="1150" y="158"/>
                    </a:lnTo>
                    <a:lnTo>
                      <a:pt x="1146" y="166"/>
                    </a:lnTo>
                    <a:lnTo>
                      <a:pt x="1140" y="174"/>
                    </a:lnTo>
                    <a:lnTo>
                      <a:pt x="1126" y="186"/>
                    </a:lnTo>
                    <a:lnTo>
                      <a:pt x="1106" y="200"/>
                    </a:lnTo>
                    <a:lnTo>
                      <a:pt x="1082" y="212"/>
                    </a:lnTo>
                    <a:lnTo>
                      <a:pt x="1054" y="224"/>
                    </a:lnTo>
                    <a:lnTo>
                      <a:pt x="1020" y="236"/>
                    </a:lnTo>
                    <a:lnTo>
                      <a:pt x="984" y="246"/>
                    </a:lnTo>
                    <a:lnTo>
                      <a:pt x="942" y="256"/>
                    </a:lnTo>
                    <a:lnTo>
                      <a:pt x="898" y="264"/>
                    </a:lnTo>
                    <a:lnTo>
                      <a:pt x="850" y="270"/>
                    </a:lnTo>
                    <a:lnTo>
                      <a:pt x="800" y="276"/>
                    </a:lnTo>
                    <a:lnTo>
                      <a:pt x="748" y="282"/>
                    </a:lnTo>
                    <a:lnTo>
                      <a:pt x="692" y="286"/>
                    </a:lnTo>
                    <a:lnTo>
                      <a:pt x="634" y="288"/>
                    </a:lnTo>
                    <a:lnTo>
                      <a:pt x="576" y="288"/>
                    </a:lnTo>
                    <a:lnTo>
                      <a:pt x="518" y="288"/>
                    </a:lnTo>
                    <a:lnTo>
                      <a:pt x="460" y="286"/>
                    </a:lnTo>
                    <a:lnTo>
                      <a:pt x="404" y="282"/>
                    </a:lnTo>
                    <a:lnTo>
                      <a:pt x="352" y="276"/>
                    </a:lnTo>
                    <a:lnTo>
                      <a:pt x="302" y="270"/>
                    </a:lnTo>
                    <a:lnTo>
                      <a:pt x="254" y="264"/>
                    </a:lnTo>
                    <a:lnTo>
                      <a:pt x="210" y="256"/>
                    </a:lnTo>
                    <a:lnTo>
                      <a:pt x="168" y="246"/>
                    </a:lnTo>
                    <a:lnTo>
                      <a:pt x="132" y="236"/>
                    </a:lnTo>
                    <a:lnTo>
                      <a:pt x="98" y="224"/>
                    </a:lnTo>
                    <a:lnTo>
                      <a:pt x="70" y="212"/>
                    </a:lnTo>
                    <a:lnTo>
                      <a:pt x="46" y="200"/>
                    </a:lnTo>
                    <a:lnTo>
                      <a:pt x="26" y="186"/>
                    </a:lnTo>
                    <a:lnTo>
                      <a:pt x="12" y="174"/>
                    </a:lnTo>
                    <a:lnTo>
                      <a:pt x="6" y="166"/>
                    </a:lnTo>
                    <a:lnTo>
                      <a:pt x="2" y="158"/>
                    </a:lnTo>
                    <a:lnTo>
                      <a:pt x="0" y="152"/>
                    </a:lnTo>
                    <a:lnTo>
                      <a:pt x="0" y="144"/>
                    </a:lnTo>
                    <a:lnTo>
                      <a:pt x="0" y="136"/>
                    </a:lnTo>
                    <a:lnTo>
                      <a:pt x="2" y="130"/>
                    </a:lnTo>
                    <a:lnTo>
                      <a:pt x="6" y="122"/>
                    </a:lnTo>
                    <a:lnTo>
                      <a:pt x="12" y="114"/>
                    </a:lnTo>
                    <a:lnTo>
                      <a:pt x="26" y="102"/>
                    </a:lnTo>
                    <a:lnTo>
                      <a:pt x="46" y="88"/>
                    </a:lnTo>
                    <a:lnTo>
                      <a:pt x="70" y="76"/>
                    </a:lnTo>
                    <a:lnTo>
                      <a:pt x="98" y="64"/>
                    </a:lnTo>
                    <a:lnTo>
                      <a:pt x="132" y="52"/>
                    </a:lnTo>
                    <a:lnTo>
                      <a:pt x="168" y="42"/>
                    </a:lnTo>
                    <a:lnTo>
                      <a:pt x="210" y="32"/>
                    </a:lnTo>
                    <a:lnTo>
                      <a:pt x="254" y="24"/>
                    </a:lnTo>
                    <a:lnTo>
                      <a:pt x="302" y="18"/>
                    </a:lnTo>
                    <a:lnTo>
                      <a:pt x="352" y="12"/>
                    </a:lnTo>
                    <a:lnTo>
                      <a:pt x="404" y="6"/>
                    </a:lnTo>
                    <a:lnTo>
                      <a:pt x="460" y="2"/>
                    </a:lnTo>
                    <a:lnTo>
                      <a:pt x="518" y="0"/>
                    </a:lnTo>
                    <a:lnTo>
                      <a:pt x="576" y="0"/>
                    </a:lnTo>
                    <a:lnTo>
                      <a:pt x="634" y="0"/>
                    </a:lnTo>
                    <a:lnTo>
                      <a:pt x="692" y="2"/>
                    </a:lnTo>
                    <a:lnTo>
                      <a:pt x="748" y="6"/>
                    </a:lnTo>
                    <a:lnTo>
                      <a:pt x="800" y="12"/>
                    </a:lnTo>
                    <a:lnTo>
                      <a:pt x="850" y="18"/>
                    </a:lnTo>
                    <a:lnTo>
                      <a:pt x="898" y="24"/>
                    </a:lnTo>
                    <a:lnTo>
                      <a:pt x="942" y="32"/>
                    </a:lnTo>
                    <a:lnTo>
                      <a:pt x="984" y="42"/>
                    </a:lnTo>
                    <a:lnTo>
                      <a:pt x="1020" y="52"/>
                    </a:lnTo>
                    <a:lnTo>
                      <a:pt x="1054" y="64"/>
                    </a:lnTo>
                    <a:lnTo>
                      <a:pt x="1082" y="76"/>
                    </a:lnTo>
                    <a:lnTo>
                      <a:pt x="1106" y="88"/>
                    </a:lnTo>
                    <a:lnTo>
                      <a:pt x="1126" y="102"/>
                    </a:lnTo>
                    <a:lnTo>
                      <a:pt x="1140" y="114"/>
                    </a:lnTo>
                    <a:lnTo>
                      <a:pt x="1146" y="122"/>
                    </a:lnTo>
                    <a:lnTo>
                      <a:pt x="1150" y="130"/>
                    </a:lnTo>
                    <a:lnTo>
                      <a:pt x="1152" y="136"/>
                    </a:lnTo>
                    <a:lnTo>
                      <a:pt x="1152" y="14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6" name="Oval 11">
              <a:extLst>
                <a:ext uri="{FF2B5EF4-FFF2-40B4-BE49-F238E27FC236}">
                  <a16:creationId xmlns:a16="http://schemas.microsoft.com/office/drawing/2014/main" id="{6063C90E-A280-4EAB-B550-625587D913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7382" y="2788969"/>
              <a:ext cx="1911350" cy="6223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916084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781" b="0" ker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9" name="Freeform 12">
            <a:extLst>
              <a:ext uri="{FF2B5EF4-FFF2-40B4-BE49-F238E27FC236}">
                <a16:creationId xmlns:a16="http://schemas.microsoft.com/office/drawing/2014/main" id="{4979B5F5-D4DE-47FF-B5BF-6F8E364EF05B}"/>
              </a:ext>
            </a:extLst>
          </p:cNvPr>
          <p:cNvSpPr>
            <a:spLocks/>
          </p:cNvSpPr>
          <p:nvPr/>
        </p:nvSpPr>
        <p:spPr bwMode="auto">
          <a:xfrm>
            <a:off x="3211663" y="1503046"/>
            <a:ext cx="1432911" cy="1469491"/>
          </a:xfrm>
          <a:custGeom>
            <a:avLst/>
            <a:gdLst>
              <a:gd name="T0" fmla="*/ 2147483647 w 576"/>
              <a:gd name="T1" fmla="*/ 2147483647 h 648"/>
              <a:gd name="T2" fmla="*/ 2147483647 w 576"/>
              <a:gd name="T3" fmla="*/ 2147483647 h 648"/>
              <a:gd name="T4" fmla="*/ 2147483647 w 576"/>
              <a:gd name="T5" fmla="*/ 2147483647 h 648"/>
              <a:gd name="T6" fmla="*/ 2147483647 w 576"/>
              <a:gd name="T7" fmla="*/ 2147483647 h 648"/>
              <a:gd name="T8" fmla="*/ 2147483647 w 576"/>
              <a:gd name="T9" fmla="*/ 2147483647 h 648"/>
              <a:gd name="T10" fmla="*/ 2147483647 w 576"/>
              <a:gd name="T11" fmla="*/ 2147483647 h 648"/>
              <a:gd name="T12" fmla="*/ 2147483647 w 576"/>
              <a:gd name="T13" fmla="*/ 2147483647 h 648"/>
              <a:gd name="T14" fmla="*/ 2147483647 w 576"/>
              <a:gd name="T15" fmla="*/ 2147483647 h 648"/>
              <a:gd name="T16" fmla="*/ 2147483647 w 576"/>
              <a:gd name="T17" fmla="*/ 2147483647 h 648"/>
              <a:gd name="T18" fmla="*/ 2147483647 w 576"/>
              <a:gd name="T19" fmla="*/ 2147483647 h 648"/>
              <a:gd name="T20" fmla="*/ 2147483647 w 576"/>
              <a:gd name="T21" fmla="*/ 2147483647 h 648"/>
              <a:gd name="T22" fmla="*/ 2133573609 w 576"/>
              <a:gd name="T23" fmla="*/ 2147483647 h 648"/>
              <a:gd name="T24" fmla="*/ 1775924795 w 576"/>
              <a:gd name="T25" fmla="*/ 2147483647 h 648"/>
              <a:gd name="T26" fmla="*/ 1775924795 w 576"/>
              <a:gd name="T27" fmla="*/ 2147483647 h 648"/>
              <a:gd name="T28" fmla="*/ 1418273498 w 576"/>
              <a:gd name="T29" fmla="*/ 2147483647 h 648"/>
              <a:gd name="T30" fmla="*/ 1085285581 w 576"/>
              <a:gd name="T31" fmla="*/ 2147483647 h 648"/>
              <a:gd name="T32" fmla="*/ 776966011 w 576"/>
              <a:gd name="T33" fmla="*/ 2147483647 h 648"/>
              <a:gd name="T34" fmla="*/ 517978169 w 576"/>
              <a:gd name="T35" fmla="*/ 2147483647 h 648"/>
              <a:gd name="T36" fmla="*/ 308319570 w 576"/>
              <a:gd name="T37" fmla="*/ 2147483647 h 648"/>
              <a:gd name="T38" fmla="*/ 209658599 w 576"/>
              <a:gd name="T39" fmla="*/ 2147483647 h 648"/>
              <a:gd name="T40" fmla="*/ 135661008 w 576"/>
              <a:gd name="T41" fmla="*/ 2147483647 h 648"/>
              <a:gd name="T42" fmla="*/ 73997591 w 576"/>
              <a:gd name="T43" fmla="*/ 2147483647 h 648"/>
              <a:gd name="T44" fmla="*/ 36997554 w 576"/>
              <a:gd name="T45" fmla="*/ 2147483647 h 648"/>
              <a:gd name="T46" fmla="*/ 12331690 w 576"/>
              <a:gd name="T47" fmla="*/ 2147483647 h 648"/>
              <a:gd name="T48" fmla="*/ 0 w 576"/>
              <a:gd name="T49" fmla="*/ 2147483647 h 648"/>
              <a:gd name="T50" fmla="*/ 1775924795 w 576"/>
              <a:gd name="T51" fmla="*/ 0 h 648"/>
              <a:gd name="T52" fmla="*/ 2147483647 w 576"/>
              <a:gd name="T53" fmla="*/ 2147483647 h 64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576"/>
              <a:gd name="T82" fmla="*/ 0 h 648"/>
              <a:gd name="T83" fmla="*/ 576 w 576"/>
              <a:gd name="T84" fmla="*/ 648 h 648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576" h="648">
                <a:moveTo>
                  <a:pt x="576" y="576"/>
                </a:moveTo>
                <a:lnTo>
                  <a:pt x="576" y="576"/>
                </a:lnTo>
                <a:lnTo>
                  <a:pt x="574" y="584"/>
                </a:lnTo>
                <a:lnTo>
                  <a:pt x="570" y="590"/>
                </a:lnTo>
                <a:lnTo>
                  <a:pt x="564" y="598"/>
                </a:lnTo>
                <a:lnTo>
                  <a:pt x="554" y="604"/>
                </a:lnTo>
                <a:lnTo>
                  <a:pt x="542" y="610"/>
                </a:lnTo>
                <a:lnTo>
                  <a:pt x="526" y="616"/>
                </a:lnTo>
                <a:lnTo>
                  <a:pt x="492" y="626"/>
                </a:lnTo>
                <a:lnTo>
                  <a:pt x="450" y="636"/>
                </a:lnTo>
                <a:lnTo>
                  <a:pt x="400" y="642"/>
                </a:lnTo>
                <a:lnTo>
                  <a:pt x="346" y="646"/>
                </a:lnTo>
                <a:lnTo>
                  <a:pt x="288" y="648"/>
                </a:lnTo>
                <a:lnTo>
                  <a:pt x="230" y="646"/>
                </a:lnTo>
                <a:lnTo>
                  <a:pt x="176" y="642"/>
                </a:lnTo>
                <a:lnTo>
                  <a:pt x="126" y="636"/>
                </a:lnTo>
                <a:lnTo>
                  <a:pt x="84" y="626"/>
                </a:lnTo>
                <a:lnTo>
                  <a:pt x="50" y="616"/>
                </a:lnTo>
                <a:lnTo>
                  <a:pt x="34" y="610"/>
                </a:lnTo>
                <a:lnTo>
                  <a:pt x="22" y="604"/>
                </a:lnTo>
                <a:lnTo>
                  <a:pt x="12" y="598"/>
                </a:lnTo>
                <a:lnTo>
                  <a:pt x="6" y="590"/>
                </a:lnTo>
                <a:lnTo>
                  <a:pt x="2" y="584"/>
                </a:lnTo>
                <a:lnTo>
                  <a:pt x="0" y="576"/>
                </a:lnTo>
                <a:lnTo>
                  <a:pt x="288" y="0"/>
                </a:lnTo>
                <a:lnTo>
                  <a:pt x="576" y="576"/>
                </a:lnTo>
                <a:close/>
              </a:path>
            </a:pathLst>
          </a:custGeom>
          <a:solidFill>
            <a:srgbClr val="13F7C5"/>
          </a:solidFill>
          <a:ln>
            <a:noFill/>
          </a:ln>
        </p:spPr>
        <p:txBody>
          <a:bodyPr wrap="none" anchor="ctr"/>
          <a:lstStyle/>
          <a:p>
            <a:pPr algn="just" defTabSz="916084">
              <a:lnSpc>
                <a:spcPct val="120000"/>
              </a:lnSpc>
              <a:defRPr/>
            </a:pPr>
            <a:endParaRPr lang="zh-CN" altLang="en-US" sz="781" b="1" ker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Freeform 19">
            <a:extLst>
              <a:ext uri="{FF2B5EF4-FFF2-40B4-BE49-F238E27FC236}">
                <a16:creationId xmlns:a16="http://schemas.microsoft.com/office/drawing/2014/main" id="{4B5E7387-B847-425D-A31E-8E3E6E651020}"/>
              </a:ext>
            </a:extLst>
          </p:cNvPr>
          <p:cNvSpPr>
            <a:spLocks noEditPoints="1"/>
          </p:cNvSpPr>
          <p:nvPr/>
        </p:nvSpPr>
        <p:spPr bwMode="auto">
          <a:xfrm>
            <a:off x="3742343" y="3496218"/>
            <a:ext cx="459466" cy="443672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606" tIns="45802" rIns="91606" bIns="4580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id-ID" sz="781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Freeform 11">
            <a:extLst>
              <a:ext uri="{FF2B5EF4-FFF2-40B4-BE49-F238E27FC236}">
                <a16:creationId xmlns:a16="http://schemas.microsoft.com/office/drawing/2014/main" id="{A96E8BA9-E63E-4549-93DF-0CD396FA200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689720" y="2236402"/>
            <a:ext cx="480416" cy="480926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606" tIns="45802" rIns="91606" bIns="4580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78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2" name="Group 21">
            <a:extLst>
              <a:ext uri="{FF2B5EF4-FFF2-40B4-BE49-F238E27FC236}">
                <a16:creationId xmlns:a16="http://schemas.microsoft.com/office/drawing/2014/main" id="{088E128F-BC69-41A6-915F-52FE5F403106}"/>
              </a:ext>
            </a:extLst>
          </p:cNvPr>
          <p:cNvGrpSpPr/>
          <p:nvPr/>
        </p:nvGrpSpPr>
        <p:grpSpPr>
          <a:xfrm>
            <a:off x="3712770" y="4856636"/>
            <a:ext cx="452288" cy="443672"/>
            <a:chOff x="6786562" y="796925"/>
            <a:chExt cx="500063" cy="490538"/>
          </a:xfrm>
          <a:solidFill>
            <a:schemeClr val="bg1"/>
          </a:solidFill>
        </p:grpSpPr>
        <p:sp>
          <p:nvSpPr>
            <p:cNvPr id="53" name="Freeform 27">
              <a:extLst>
                <a:ext uri="{FF2B5EF4-FFF2-40B4-BE49-F238E27FC236}">
                  <a16:creationId xmlns:a16="http://schemas.microsoft.com/office/drawing/2014/main" id="{563A49F2-D0B9-4A3D-ADDA-B25D6EAB3D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28">
              <a:extLst>
                <a:ext uri="{FF2B5EF4-FFF2-40B4-BE49-F238E27FC236}">
                  <a16:creationId xmlns:a16="http://schemas.microsoft.com/office/drawing/2014/main" id="{1255647A-0C3B-4516-8044-5F10739F27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29">
              <a:extLst>
                <a:ext uri="{FF2B5EF4-FFF2-40B4-BE49-F238E27FC236}">
                  <a16:creationId xmlns:a16="http://schemas.microsoft.com/office/drawing/2014/main" id="{D5DB94AE-9118-4506-916F-FDB6946A9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30">
              <a:extLst>
                <a:ext uri="{FF2B5EF4-FFF2-40B4-BE49-F238E27FC236}">
                  <a16:creationId xmlns:a16="http://schemas.microsoft.com/office/drawing/2014/main" id="{7073822F-191B-4341-A0E4-78465943F9C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125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MH_Entry_1">
            <a:extLst>
              <a:ext uri="{FF2B5EF4-FFF2-40B4-BE49-F238E27FC236}">
                <a16:creationId xmlns:a16="http://schemas.microsoft.com/office/drawing/2014/main" id="{B1D00696-4EA9-41F8-BE66-E871D0EB2E0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98815" y="154085"/>
            <a:ext cx="1756319" cy="43088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工作经历</a:t>
            </a:r>
          </a:p>
        </p:txBody>
      </p:sp>
      <p:sp>
        <p:nvSpPr>
          <p:cNvPr id="38" name="MH_Number_1">
            <a:extLst>
              <a:ext uri="{FF2B5EF4-FFF2-40B4-BE49-F238E27FC236}">
                <a16:creationId xmlns:a16="http://schemas.microsoft.com/office/drawing/2014/main" id="{36026C68-CBE1-4DBE-8B39-41070541ACC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81339" y="120448"/>
            <a:ext cx="498162" cy="498162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2E7FED"/>
                </a:solidFill>
                <a:cs typeface="+mn-ea"/>
                <a:sym typeface="+mn-lt"/>
              </a:rPr>
              <a:t>1</a:t>
            </a:r>
            <a:endParaRPr lang="zh-CN" altLang="en-US" sz="2800" b="1" dirty="0">
              <a:solidFill>
                <a:srgbClr val="2E7FED"/>
              </a:solidFill>
              <a:cs typeface="+mn-ea"/>
              <a:sym typeface="+mn-lt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6D7520DC-43F0-4453-AF0B-B3902219B3B2}"/>
              </a:ext>
            </a:extLst>
          </p:cNvPr>
          <p:cNvSpPr/>
          <p:nvPr/>
        </p:nvSpPr>
        <p:spPr>
          <a:xfrm>
            <a:off x="1320800" y="1149765"/>
            <a:ext cx="3135482" cy="2249994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1ED3B5D8-0D9B-4B14-AFDA-CD627A76FC61}"/>
              </a:ext>
            </a:extLst>
          </p:cNvPr>
          <p:cNvSpPr/>
          <p:nvPr/>
        </p:nvSpPr>
        <p:spPr>
          <a:xfrm>
            <a:off x="4528259" y="1149765"/>
            <a:ext cx="3135482" cy="2249994"/>
          </a:xfrm>
          <a:prstGeom prst="rect">
            <a:avLst/>
          </a:prstGeom>
          <a:solidFill>
            <a:srgbClr val="03CAE8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D9FFC636-631A-422B-B1F6-091861E798EE}"/>
              </a:ext>
            </a:extLst>
          </p:cNvPr>
          <p:cNvSpPr/>
          <p:nvPr/>
        </p:nvSpPr>
        <p:spPr>
          <a:xfrm>
            <a:off x="7735718" y="1149765"/>
            <a:ext cx="3135482" cy="2249994"/>
          </a:xfrm>
          <a:prstGeom prst="rect">
            <a:avLst/>
          </a:prstGeom>
          <a:blipFill dpi="0"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6300AA53-B99E-45E1-9093-996E620468F0}"/>
              </a:ext>
            </a:extLst>
          </p:cNvPr>
          <p:cNvSpPr/>
          <p:nvPr/>
        </p:nvSpPr>
        <p:spPr>
          <a:xfrm>
            <a:off x="1320800" y="3458240"/>
            <a:ext cx="3135482" cy="2249994"/>
          </a:xfrm>
          <a:prstGeom prst="rect">
            <a:avLst/>
          </a:prstGeom>
          <a:solidFill>
            <a:srgbClr val="13F7C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E69C6858-B9C2-4F2F-B430-C86D62218192}"/>
              </a:ext>
            </a:extLst>
          </p:cNvPr>
          <p:cNvSpPr/>
          <p:nvPr/>
        </p:nvSpPr>
        <p:spPr>
          <a:xfrm>
            <a:off x="4528259" y="3458240"/>
            <a:ext cx="3135482" cy="2249994"/>
          </a:xfrm>
          <a:prstGeom prst="rect">
            <a:avLst/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649FC510-7280-4379-B96E-3AE62942C842}"/>
              </a:ext>
            </a:extLst>
          </p:cNvPr>
          <p:cNvSpPr/>
          <p:nvPr/>
        </p:nvSpPr>
        <p:spPr>
          <a:xfrm>
            <a:off x="7735718" y="3458239"/>
            <a:ext cx="3135482" cy="2249994"/>
          </a:xfrm>
          <a:prstGeom prst="rect">
            <a:avLst/>
          </a:prstGeom>
          <a:solidFill>
            <a:srgbClr val="2E7FED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TextBox 3">
            <a:extLst>
              <a:ext uri="{FF2B5EF4-FFF2-40B4-BE49-F238E27FC236}">
                <a16:creationId xmlns:a16="http://schemas.microsoft.com/office/drawing/2014/main" id="{3B0ECD2F-D8F8-456B-A250-B68918BF46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8959" y="1674891"/>
            <a:ext cx="2594081" cy="867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0622" tIns="50622" rIns="50622" bIns="5062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64" name="TextBox 3">
            <a:extLst>
              <a:ext uri="{FF2B5EF4-FFF2-40B4-BE49-F238E27FC236}">
                <a16:creationId xmlns:a16="http://schemas.microsoft.com/office/drawing/2014/main" id="{91AAF82F-0FCA-4884-9CD8-F882D7705D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0281" y="4074767"/>
            <a:ext cx="2556520" cy="867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0622" tIns="50622" rIns="50622" bIns="5062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65" name="TextBox 3">
            <a:extLst>
              <a:ext uri="{FF2B5EF4-FFF2-40B4-BE49-F238E27FC236}">
                <a16:creationId xmlns:a16="http://schemas.microsoft.com/office/drawing/2014/main" id="{5CD2E8B9-06F1-4DD9-9BB7-7F0AA7DF35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4890" y="4149707"/>
            <a:ext cx="2751711" cy="867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0622" tIns="50622" rIns="50622" bIns="5062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en-US" altLang="zh-CN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66" name="矩形 32">
            <a:extLst>
              <a:ext uri="{FF2B5EF4-FFF2-40B4-BE49-F238E27FC236}">
                <a16:creationId xmlns:a16="http://schemas.microsoft.com/office/drawing/2014/main" id="{6887883A-8BF3-41EB-AA05-FB5DBA2AA766}"/>
              </a:ext>
            </a:extLst>
          </p:cNvPr>
          <p:cNvSpPr/>
          <p:nvPr/>
        </p:nvSpPr>
        <p:spPr>
          <a:xfrm flipH="1">
            <a:off x="4528259" y="2646790"/>
            <a:ext cx="724947" cy="75297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矩形 32">
            <a:extLst>
              <a:ext uri="{FF2B5EF4-FFF2-40B4-BE49-F238E27FC236}">
                <a16:creationId xmlns:a16="http://schemas.microsoft.com/office/drawing/2014/main" id="{C36AB8F8-05EB-4DFD-B6BB-29FDAA7EC436}"/>
              </a:ext>
            </a:extLst>
          </p:cNvPr>
          <p:cNvSpPr/>
          <p:nvPr/>
        </p:nvSpPr>
        <p:spPr>
          <a:xfrm>
            <a:off x="3731335" y="4955265"/>
            <a:ext cx="724947" cy="75297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矩形 32">
            <a:extLst>
              <a:ext uri="{FF2B5EF4-FFF2-40B4-BE49-F238E27FC236}">
                <a16:creationId xmlns:a16="http://schemas.microsoft.com/office/drawing/2014/main" id="{AD01F1DC-1780-48D4-AB13-64EBD8F8461A}"/>
              </a:ext>
            </a:extLst>
          </p:cNvPr>
          <p:cNvSpPr/>
          <p:nvPr/>
        </p:nvSpPr>
        <p:spPr>
          <a:xfrm rot="16200000">
            <a:off x="7749730" y="3444229"/>
            <a:ext cx="724947" cy="752969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26152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MH_Entry_1">
            <a:extLst>
              <a:ext uri="{FF2B5EF4-FFF2-40B4-BE49-F238E27FC236}">
                <a16:creationId xmlns:a16="http://schemas.microsoft.com/office/drawing/2014/main" id="{B1D00696-4EA9-41F8-BE66-E871D0EB2E0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98815" y="154085"/>
            <a:ext cx="1756319" cy="43088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突出技能</a:t>
            </a:r>
          </a:p>
        </p:txBody>
      </p:sp>
      <p:sp>
        <p:nvSpPr>
          <p:cNvPr id="38" name="MH_Number_1">
            <a:extLst>
              <a:ext uri="{FF2B5EF4-FFF2-40B4-BE49-F238E27FC236}">
                <a16:creationId xmlns:a16="http://schemas.microsoft.com/office/drawing/2014/main" id="{36026C68-CBE1-4DBE-8B39-41070541ACC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81339" y="120448"/>
            <a:ext cx="498162" cy="498162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2E7FED"/>
                </a:solidFill>
                <a:cs typeface="+mn-ea"/>
                <a:sym typeface="+mn-lt"/>
              </a:rPr>
              <a:t>1</a:t>
            </a:r>
            <a:endParaRPr lang="zh-CN" altLang="en-US" sz="2800" b="1" dirty="0">
              <a:solidFill>
                <a:srgbClr val="2E7FED"/>
              </a:solidFill>
              <a:cs typeface="+mn-ea"/>
              <a:sym typeface="+mn-lt"/>
            </a:endParaRPr>
          </a:p>
        </p:txBody>
      </p:sp>
      <p:sp>
        <p:nvSpPr>
          <p:cNvPr id="16" name="Rectangle 12">
            <a:extLst>
              <a:ext uri="{FF2B5EF4-FFF2-40B4-BE49-F238E27FC236}">
                <a16:creationId xmlns:a16="http://schemas.microsoft.com/office/drawing/2014/main" id="{C983EB1A-1F3E-41CA-A8C8-A7A5AF24D458}"/>
              </a:ext>
            </a:extLst>
          </p:cNvPr>
          <p:cNvSpPr/>
          <p:nvPr/>
        </p:nvSpPr>
        <p:spPr>
          <a:xfrm>
            <a:off x="-14514" y="2535662"/>
            <a:ext cx="4262157" cy="1348764"/>
          </a:xfrm>
          <a:prstGeom prst="rect">
            <a:avLst/>
          </a:prstGeom>
          <a:solidFill>
            <a:srgbClr val="7F8E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Oval 13">
            <a:extLst>
              <a:ext uri="{FF2B5EF4-FFF2-40B4-BE49-F238E27FC236}">
                <a16:creationId xmlns:a16="http://schemas.microsoft.com/office/drawing/2014/main" id="{82599E15-9D20-4D98-B43A-A2611A981902}"/>
              </a:ext>
            </a:extLst>
          </p:cNvPr>
          <p:cNvSpPr/>
          <p:nvPr/>
        </p:nvSpPr>
        <p:spPr>
          <a:xfrm>
            <a:off x="3593421" y="2535662"/>
            <a:ext cx="1348764" cy="13487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Oval 15">
            <a:extLst>
              <a:ext uri="{FF2B5EF4-FFF2-40B4-BE49-F238E27FC236}">
                <a16:creationId xmlns:a16="http://schemas.microsoft.com/office/drawing/2014/main" id="{919FBC75-BB99-46B1-A853-7007BDE31470}"/>
              </a:ext>
            </a:extLst>
          </p:cNvPr>
          <p:cNvSpPr/>
          <p:nvPr/>
        </p:nvSpPr>
        <p:spPr>
          <a:xfrm>
            <a:off x="3710463" y="2652704"/>
            <a:ext cx="1114681" cy="1114681"/>
          </a:xfrm>
          <a:prstGeom prst="ellipse">
            <a:avLst/>
          </a:prstGeom>
          <a:solidFill>
            <a:srgbClr val="7F8E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AutoShape 117">
            <a:extLst>
              <a:ext uri="{FF2B5EF4-FFF2-40B4-BE49-F238E27FC236}">
                <a16:creationId xmlns:a16="http://schemas.microsoft.com/office/drawing/2014/main" id="{0E84390E-3462-478A-9E91-1B14097D287F}"/>
              </a:ext>
            </a:extLst>
          </p:cNvPr>
          <p:cNvSpPr>
            <a:spLocks/>
          </p:cNvSpPr>
          <p:nvPr/>
        </p:nvSpPr>
        <p:spPr bwMode="auto">
          <a:xfrm>
            <a:off x="4012073" y="2997654"/>
            <a:ext cx="514590" cy="424778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7447" tIns="17447" rIns="17447" bIns="17447" anchor="ctr"/>
          <a:lstStyle/>
          <a:p>
            <a:pPr algn="just" defTabSz="209369" hangingPunct="0">
              <a:lnSpc>
                <a:spcPct val="120000"/>
              </a:lnSpc>
            </a:pPr>
            <a:endParaRPr lang="en-US" sz="8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0" name="Group 24">
            <a:extLst>
              <a:ext uri="{FF2B5EF4-FFF2-40B4-BE49-F238E27FC236}">
                <a16:creationId xmlns:a16="http://schemas.microsoft.com/office/drawing/2014/main" id="{A3ED3153-D769-4950-AA74-5FB4D067EDCE}"/>
              </a:ext>
            </a:extLst>
          </p:cNvPr>
          <p:cNvGrpSpPr/>
          <p:nvPr/>
        </p:nvGrpSpPr>
        <p:grpSpPr>
          <a:xfrm>
            <a:off x="1207437" y="2748608"/>
            <a:ext cx="2266801" cy="949627"/>
            <a:chOff x="578142" y="3196374"/>
            <a:chExt cx="2475011" cy="1036851"/>
          </a:xfrm>
        </p:grpSpPr>
        <p:sp>
          <p:nvSpPr>
            <p:cNvPr id="21" name="TextBox 22">
              <a:extLst>
                <a:ext uri="{FF2B5EF4-FFF2-40B4-BE49-F238E27FC236}">
                  <a16:creationId xmlns:a16="http://schemas.microsoft.com/office/drawing/2014/main" id="{ACF002D9-C6C0-4E7E-8F7E-F3A4578C2E11}"/>
                </a:ext>
              </a:extLst>
            </p:cNvPr>
            <p:cNvSpPr txBox="1"/>
            <p:nvPr/>
          </p:nvSpPr>
          <p:spPr>
            <a:xfrm>
              <a:off x="578142" y="3196374"/>
              <a:ext cx="1356788" cy="3667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GB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Rectangle 23">
              <a:extLst>
                <a:ext uri="{FF2B5EF4-FFF2-40B4-BE49-F238E27FC236}">
                  <a16:creationId xmlns:a16="http://schemas.microsoft.com/office/drawing/2014/main" id="{B22FA81C-0BF7-49EA-AC1D-3D8E32512939}"/>
                </a:ext>
              </a:extLst>
            </p:cNvPr>
            <p:cNvSpPr/>
            <p:nvPr/>
          </p:nvSpPr>
          <p:spPr>
            <a:xfrm>
              <a:off x="578142" y="3539218"/>
              <a:ext cx="2475011" cy="6940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en-GB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Freeform 6">
            <a:extLst>
              <a:ext uri="{FF2B5EF4-FFF2-40B4-BE49-F238E27FC236}">
                <a16:creationId xmlns:a16="http://schemas.microsoft.com/office/drawing/2014/main" id="{18BB14DD-E2B7-44C5-B454-DA9DA2DB1826}"/>
              </a:ext>
            </a:extLst>
          </p:cNvPr>
          <p:cNvSpPr/>
          <p:nvPr/>
        </p:nvSpPr>
        <p:spPr>
          <a:xfrm>
            <a:off x="5220967" y="1718589"/>
            <a:ext cx="5023972" cy="745728"/>
          </a:xfrm>
          <a:custGeom>
            <a:avLst/>
            <a:gdLst>
              <a:gd name="connsiteX0" fmla="*/ 0 w 7301111"/>
              <a:gd name="connsiteY0" fmla="*/ 0 h 1083733"/>
              <a:gd name="connsiteX1" fmla="*/ 7301111 w 7301111"/>
              <a:gd name="connsiteY1" fmla="*/ 0 h 1083733"/>
              <a:gd name="connsiteX2" fmla="*/ 7301111 w 7301111"/>
              <a:gd name="connsiteY2" fmla="*/ 1083733 h 1083733"/>
              <a:gd name="connsiteX3" fmla="*/ 0 w 7301111"/>
              <a:gd name="connsiteY3" fmla="*/ 1083733 h 1083733"/>
              <a:gd name="connsiteX4" fmla="*/ 0 w 7301111"/>
              <a:gd name="connsiteY4" fmla="*/ 0 h 1083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01111" h="1083733">
                <a:moveTo>
                  <a:pt x="0" y="0"/>
                </a:moveTo>
                <a:lnTo>
                  <a:pt x="7301111" y="0"/>
                </a:lnTo>
                <a:lnTo>
                  <a:pt x="7301111" y="1083733"/>
                </a:lnTo>
                <a:lnTo>
                  <a:pt x="0" y="1083733"/>
                </a:lnTo>
                <a:lnTo>
                  <a:pt x="0" y="0"/>
                </a:lnTo>
                <a:close/>
              </a:path>
            </a:pathLst>
          </a:custGeom>
          <a:solidFill>
            <a:srgbClr val="13F7C5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87848" tIns="130274" rIns="130274" bIns="130274" numCol="1" spcCol="1270" anchor="ctr" anchorCtr="0">
            <a:noAutofit/>
          </a:bodyPr>
          <a:lstStyle/>
          <a:p>
            <a:pPr algn="just" defTabSz="2279793">
              <a:lnSpc>
                <a:spcPct val="120000"/>
              </a:lnSpc>
            </a:pPr>
            <a:endParaRPr lang="en-GB" sz="800">
              <a:cs typeface="+mn-ea"/>
              <a:sym typeface="+mn-lt"/>
            </a:endParaRPr>
          </a:p>
        </p:txBody>
      </p:sp>
      <p:sp>
        <p:nvSpPr>
          <p:cNvPr id="24" name="Oval 7">
            <a:extLst>
              <a:ext uri="{FF2B5EF4-FFF2-40B4-BE49-F238E27FC236}">
                <a16:creationId xmlns:a16="http://schemas.microsoft.com/office/drawing/2014/main" id="{6DB90BD4-0972-4D4C-95D4-7AB09FAB51DE}"/>
              </a:ext>
            </a:extLst>
          </p:cNvPr>
          <p:cNvSpPr/>
          <p:nvPr/>
        </p:nvSpPr>
        <p:spPr>
          <a:xfrm>
            <a:off x="4754887" y="1625374"/>
            <a:ext cx="932160" cy="932160"/>
          </a:xfrm>
          <a:prstGeom prst="ellipse">
            <a:avLst/>
          </a:prstGeom>
          <a:ln>
            <a:solidFill>
              <a:srgbClr val="76717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Freeform 8">
            <a:extLst>
              <a:ext uri="{FF2B5EF4-FFF2-40B4-BE49-F238E27FC236}">
                <a16:creationId xmlns:a16="http://schemas.microsoft.com/office/drawing/2014/main" id="{EBF09FF5-1F65-4838-8AA9-AA728339923A}"/>
              </a:ext>
            </a:extLst>
          </p:cNvPr>
          <p:cNvSpPr/>
          <p:nvPr/>
        </p:nvSpPr>
        <p:spPr>
          <a:xfrm>
            <a:off x="5492040" y="2837182"/>
            <a:ext cx="4752900" cy="745728"/>
          </a:xfrm>
          <a:custGeom>
            <a:avLst/>
            <a:gdLst>
              <a:gd name="connsiteX0" fmla="*/ 0 w 6907174"/>
              <a:gd name="connsiteY0" fmla="*/ 0 h 1083733"/>
              <a:gd name="connsiteX1" fmla="*/ 6907174 w 6907174"/>
              <a:gd name="connsiteY1" fmla="*/ 0 h 1083733"/>
              <a:gd name="connsiteX2" fmla="*/ 6907174 w 6907174"/>
              <a:gd name="connsiteY2" fmla="*/ 1083733 h 1083733"/>
              <a:gd name="connsiteX3" fmla="*/ 0 w 6907174"/>
              <a:gd name="connsiteY3" fmla="*/ 1083733 h 1083733"/>
              <a:gd name="connsiteX4" fmla="*/ 0 w 6907174"/>
              <a:gd name="connsiteY4" fmla="*/ 0 h 1083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07174" h="1083733">
                <a:moveTo>
                  <a:pt x="0" y="0"/>
                </a:moveTo>
                <a:lnTo>
                  <a:pt x="6907174" y="0"/>
                </a:lnTo>
                <a:lnTo>
                  <a:pt x="6907174" y="1083733"/>
                </a:lnTo>
                <a:lnTo>
                  <a:pt x="0" y="1083733"/>
                </a:lnTo>
                <a:lnTo>
                  <a:pt x="0" y="0"/>
                </a:lnTo>
                <a:close/>
              </a:path>
            </a:pathLst>
          </a:custGeom>
          <a:solidFill>
            <a:srgbClr val="03CAE8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87848" tIns="130274" rIns="130274" bIns="130274" numCol="1" spcCol="1270" anchor="ctr" anchorCtr="0">
            <a:noAutofit/>
          </a:bodyPr>
          <a:lstStyle/>
          <a:p>
            <a:pPr algn="just" defTabSz="2279793">
              <a:lnSpc>
                <a:spcPct val="120000"/>
              </a:lnSpc>
            </a:pPr>
            <a:endParaRPr lang="en-GB" sz="800">
              <a:cs typeface="+mn-ea"/>
              <a:sym typeface="+mn-lt"/>
            </a:endParaRPr>
          </a:p>
        </p:txBody>
      </p:sp>
      <p:sp>
        <p:nvSpPr>
          <p:cNvPr id="26" name="Oval 9">
            <a:extLst>
              <a:ext uri="{FF2B5EF4-FFF2-40B4-BE49-F238E27FC236}">
                <a16:creationId xmlns:a16="http://schemas.microsoft.com/office/drawing/2014/main" id="{E5C7AA6B-626C-42EC-83EE-AD05FFCCBBCC}"/>
              </a:ext>
            </a:extLst>
          </p:cNvPr>
          <p:cNvSpPr/>
          <p:nvPr/>
        </p:nvSpPr>
        <p:spPr>
          <a:xfrm>
            <a:off x="5025960" y="2743966"/>
            <a:ext cx="932160" cy="932160"/>
          </a:xfrm>
          <a:prstGeom prst="ellipse">
            <a:avLst/>
          </a:prstGeom>
          <a:ln>
            <a:solidFill>
              <a:srgbClr val="76717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Freeform 10">
            <a:extLst>
              <a:ext uri="{FF2B5EF4-FFF2-40B4-BE49-F238E27FC236}">
                <a16:creationId xmlns:a16="http://schemas.microsoft.com/office/drawing/2014/main" id="{F8520A69-B071-402B-8DDE-98A7DB02C929}"/>
              </a:ext>
            </a:extLst>
          </p:cNvPr>
          <p:cNvSpPr/>
          <p:nvPr/>
        </p:nvSpPr>
        <p:spPr>
          <a:xfrm>
            <a:off x="5220967" y="3955774"/>
            <a:ext cx="5023972" cy="745728"/>
          </a:xfrm>
          <a:custGeom>
            <a:avLst/>
            <a:gdLst>
              <a:gd name="connsiteX0" fmla="*/ 0 w 7301111"/>
              <a:gd name="connsiteY0" fmla="*/ 0 h 1083733"/>
              <a:gd name="connsiteX1" fmla="*/ 7301111 w 7301111"/>
              <a:gd name="connsiteY1" fmla="*/ 0 h 1083733"/>
              <a:gd name="connsiteX2" fmla="*/ 7301111 w 7301111"/>
              <a:gd name="connsiteY2" fmla="*/ 1083733 h 1083733"/>
              <a:gd name="connsiteX3" fmla="*/ 0 w 7301111"/>
              <a:gd name="connsiteY3" fmla="*/ 1083733 h 1083733"/>
              <a:gd name="connsiteX4" fmla="*/ 0 w 7301111"/>
              <a:gd name="connsiteY4" fmla="*/ 0 h 1083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01111" h="1083733">
                <a:moveTo>
                  <a:pt x="0" y="0"/>
                </a:moveTo>
                <a:lnTo>
                  <a:pt x="7301111" y="0"/>
                </a:lnTo>
                <a:lnTo>
                  <a:pt x="7301111" y="1083733"/>
                </a:lnTo>
                <a:lnTo>
                  <a:pt x="0" y="1083733"/>
                </a:lnTo>
                <a:lnTo>
                  <a:pt x="0" y="0"/>
                </a:lnTo>
                <a:close/>
              </a:path>
            </a:pathLst>
          </a:custGeom>
          <a:solidFill>
            <a:srgbClr val="2E7FED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87848" tIns="130274" rIns="130274" bIns="130274" numCol="1" spcCol="1270" anchor="ctr" anchorCtr="0">
            <a:noAutofit/>
          </a:bodyPr>
          <a:lstStyle/>
          <a:p>
            <a:pPr algn="just" defTabSz="2279793">
              <a:lnSpc>
                <a:spcPct val="120000"/>
              </a:lnSpc>
            </a:pPr>
            <a:endParaRPr lang="en-GB" sz="800">
              <a:cs typeface="+mn-ea"/>
              <a:sym typeface="+mn-lt"/>
            </a:endParaRPr>
          </a:p>
        </p:txBody>
      </p:sp>
      <p:sp>
        <p:nvSpPr>
          <p:cNvPr id="28" name="Oval 11">
            <a:extLst>
              <a:ext uri="{FF2B5EF4-FFF2-40B4-BE49-F238E27FC236}">
                <a16:creationId xmlns:a16="http://schemas.microsoft.com/office/drawing/2014/main" id="{3FDFCCEB-47AB-48BA-B4D7-A1FAC3A2CD62}"/>
              </a:ext>
            </a:extLst>
          </p:cNvPr>
          <p:cNvSpPr/>
          <p:nvPr/>
        </p:nvSpPr>
        <p:spPr>
          <a:xfrm>
            <a:off x="4754887" y="3862559"/>
            <a:ext cx="932160" cy="932160"/>
          </a:xfrm>
          <a:prstGeom prst="ellipse">
            <a:avLst/>
          </a:prstGeom>
          <a:ln>
            <a:solidFill>
              <a:srgbClr val="76717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9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TextBox 18">
            <a:extLst>
              <a:ext uri="{FF2B5EF4-FFF2-40B4-BE49-F238E27FC236}">
                <a16:creationId xmlns:a16="http://schemas.microsoft.com/office/drawing/2014/main" id="{90DAE6B9-9DE4-4239-9B1B-7095910F07E5}"/>
              </a:ext>
            </a:extLst>
          </p:cNvPr>
          <p:cNvSpPr txBox="1"/>
          <p:nvPr/>
        </p:nvSpPr>
        <p:spPr>
          <a:xfrm>
            <a:off x="4987024" y="1896134"/>
            <a:ext cx="441146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01</a:t>
            </a:r>
            <a:endParaRPr lang="en-GB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19">
            <a:extLst>
              <a:ext uri="{FF2B5EF4-FFF2-40B4-BE49-F238E27FC236}">
                <a16:creationId xmlns:a16="http://schemas.microsoft.com/office/drawing/2014/main" id="{094B2AC0-51D1-45F7-8818-1E909F4D661B}"/>
              </a:ext>
            </a:extLst>
          </p:cNvPr>
          <p:cNvSpPr txBox="1"/>
          <p:nvPr/>
        </p:nvSpPr>
        <p:spPr>
          <a:xfrm>
            <a:off x="5270617" y="3018555"/>
            <a:ext cx="441146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02</a:t>
            </a:r>
            <a:endParaRPr lang="en-GB" b="1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20">
            <a:extLst>
              <a:ext uri="{FF2B5EF4-FFF2-40B4-BE49-F238E27FC236}">
                <a16:creationId xmlns:a16="http://schemas.microsoft.com/office/drawing/2014/main" id="{41843A14-14FA-4560-8C2B-26C2E8002A5A}"/>
              </a:ext>
            </a:extLst>
          </p:cNvPr>
          <p:cNvSpPr txBox="1"/>
          <p:nvPr/>
        </p:nvSpPr>
        <p:spPr>
          <a:xfrm>
            <a:off x="4999545" y="4133318"/>
            <a:ext cx="441146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03</a:t>
            </a:r>
            <a:endParaRPr lang="en-GB" b="1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Rectangle 25">
            <a:extLst>
              <a:ext uri="{FF2B5EF4-FFF2-40B4-BE49-F238E27FC236}">
                <a16:creationId xmlns:a16="http://schemas.microsoft.com/office/drawing/2014/main" id="{8E25AEAF-FDC5-478C-8165-B2C9C090151F}"/>
              </a:ext>
            </a:extLst>
          </p:cNvPr>
          <p:cNvSpPr/>
          <p:nvPr/>
        </p:nvSpPr>
        <p:spPr>
          <a:xfrm>
            <a:off x="6073745" y="1849717"/>
            <a:ext cx="3652928" cy="450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GB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Rectangle 26">
            <a:extLst>
              <a:ext uri="{FF2B5EF4-FFF2-40B4-BE49-F238E27FC236}">
                <a16:creationId xmlns:a16="http://schemas.microsoft.com/office/drawing/2014/main" id="{A5E7C8A0-BA35-4C5A-9051-57D93DFDE62F}"/>
              </a:ext>
            </a:extLst>
          </p:cNvPr>
          <p:cNvSpPr/>
          <p:nvPr/>
        </p:nvSpPr>
        <p:spPr>
          <a:xfrm>
            <a:off x="6073745" y="2939972"/>
            <a:ext cx="3652928" cy="450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GB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Rectangle 27">
            <a:extLst>
              <a:ext uri="{FF2B5EF4-FFF2-40B4-BE49-F238E27FC236}">
                <a16:creationId xmlns:a16="http://schemas.microsoft.com/office/drawing/2014/main" id="{F6A619CA-DAA2-4443-8FFB-B4A26BF350CE}"/>
              </a:ext>
            </a:extLst>
          </p:cNvPr>
          <p:cNvSpPr/>
          <p:nvPr/>
        </p:nvSpPr>
        <p:spPr>
          <a:xfrm>
            <a:off x="6073745" y="4086900"/>
            <a:ext cx="3652928" cy="450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GB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Rectangle 28">
            <a:extLst>
              <a:ext uri="{FF2B5EF4-FFF2-40B4-BE49-F238E27FC236}">
                <a16:creationId xmlns:a16="http://schemas.microsoft.com/office/drawing/2014/main" id="{29B27D3D-7029-418A-959B-D285BA8D49D7}"/>
              </a:ext>
            </a:extLst>
          </p:cNvPr>
          <p:cNvSpPr/>
          <p:nvPr/>
        </p:nvSpPr>
        <p:spPr>
          <a:xfrm>
            <a:off x="1408212" y="5167078"/>
            <a:ext cx="9551888" cy="522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kumimoji="1"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kumimoji="1"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kumimoji="1" lang="en-US" altLang="ko-KR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033589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MH_Entry_1">
            <a:extLst>
              <a:ext uri="{FF2B5EF4-FFF2-40B4-BE49-F238E27FC236}">
                <a16:creationId xmlns:a16="http://schemas.microsoft.com/office/drawing/2014/main" id="{B1D00696-4EA9-41F8-BE66-E871D0EB2E0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98815" y="154085"/>
            <a:ext cx="1756319" cy="43088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所得荣誉</a:t>
            </a:r>
          </a:p>
        </p:txBody>
      </p:sp>
      <p:sp>
        <p:nvSpPr>
          <p:cNvPr id="38" name="MH_Number_1">
            <a:extLst>
              <a:ext uri="{FF2B5EF4-FFF2-40B4-BE49-F238E27FC236}">
                <a16:creationId xmlns:a16="http://schemas.microsoft.com/office/drawing/2014/main" id="{36026C68-CBE1-4DBE-8B39-41070541ACC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81339" y="120448"/>
            <a:ext cx="498162" cy="498162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rgbClr val="2E7FED"/>
                </a:solidFill>
                <a:cs typeface="+mn-ea"/>
                <a:sym typeface="+mn-lt"/>
              </a:rPr>
              <a:t>1</a:t>
            </a:r>
            <a:endParaRPr lang="zh-CN" altLang="en-US" sz="2800" b="1" dirty="0">
              <a:solidFill>
                <a:srgbClr val="2E7FED"/>
              </a:solidFill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2FCBFB0-B6F8-4DE8-B647-7C5A6CE55E31}"/>
              </a:ext>
            </a:extLst>
          </p:cNvPr>
          <p:cNvSpPr/>
          <p:nvPr/>
        </p:nvSpPr>
        <p:spPr>
          <a:xfrm>
            <a:off x="1876790" y="1593063"/>
            <a:ext cx="582211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767171"/>
                </a:solidFill>
                <a:cs typeface="+mn-ea"/>
                <a:sym typeface="+mn-lt"/>
              </a:rPr>
              <a:t>2020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3701851-B09F-43F4-8509-A1BB7F787EBE}"/>
              </a:ext>
            </a:extLst>
          </p:cNvPr>
          <p:cNvSpPr/>
          <p:nvPr/>
        </p:nvSpPr>
        <p:spPr>
          <a:xfrm>
            <a:off x="4383538" y="1593063"/>
            <a:ext cx="582211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767171"/>
                </a:solidFill>
                <a:cs typeface="+mn-ea"/>
                <a:sym typeface="+mn-lt"/>
              </a:rPr>
              <a:t>2021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9FB0650-C26F-417C-AEA6-66F269DBFB53}"/>
              </a:ext>
            </a:extLst>
          </p:cNvPr>
          <p:cNvSpPr/>
          <p:nvPr/>
        </p:nvSpPr>
        <p:spPr>
          <a:xfrm>
            <a:off x="7054532" y="1593063"/>
            <a:ext cx="582211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767171"/>
                </a:solidFill>
                <a:cs typeface="+mn-ea"/>
                <a:sym typeface="+mn-lt"/>
              </a:rPr>
              <a:t>2022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2261DC9-C56F-4456-911B-382930492A93}"/>
              </a:ext>
            </a:extLst>
          </p:cNvPr>
          <p:cNvSpPr/>
          <p:nvPr/>
        </p:nvSpPr>
        <p:spPr>
          <a:xfrm>
            <a:off x="9515216" y="1581586"/>
            <a:ext cx="600003" cy="387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767171"/>
                </a:solidFill>
                <a:cs typeface="+mn-ea"/>
                <a:sym typeface="+mn-lt"/>
              </a:rPr>
              <a:t>2023</a:t>
            </a:r>
          </a:p>
        </p:txBody>
      </p:sp>
      <p:pic>
        <p:nvPicPr>
          <p:cNvPr id="12" name="图形 11" descr="丝带">
            <a:extLst>
              <a:ext uri="{FF2B5EF4-FFF2-40B4-BE49-F238E27FC236}">
                <a16:creationId xmlns:a16="http://schemas.microsoft.com/office/drawing/2014/main" id="{CAE6EA17-D1C8-42ED-A664-F9F6F6D913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33142" y="2169907"/>
            <a:ext cx="1080083" cy="1080083"/>
          </a:xfrm>
          <a:prstGeom prst="rect">
            <a:avLst/>
          </a:prstGeom>
        </p:spPr>
      </p:pic>
      <p:pic>
        <p:nvPicPr>
          <p:cNvPr id="13" name="图形 12" descr="丝带">
            <a:extLst>
              <a:ext uri="{FF2B5EF4-FFF2-40B4-BE49-F238E27FC236}">
                <a16:creationId xmlns:a16="http://schemas.microsoft.com/office/drawing/2014/main" id="{E8DA2E5E-ACC4-4226-827D-EE66F45803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134603" y="2121060"/>
            <a:ext cx="1080083" cy="1080083"/>
          </a:xfrm>
          <a:prstGeom prst="rect">
            <a:avLst/>
          </a:prstGeom>
        </p:spPr>
      </p:pic>
      <p:pic>
        <p:nvPicPr>
          <p:cNvPr id="14" name="图形 13" descr="丝带">
            <a:extLst>
              <a:ext uri="{FF2B5EF4-FFF2-40B4-BE49-F238E27FC236}">
                <a16:creationId xmlns:a16="http://schemas.microsoft.com/office/drawing/2014/main" id="{DAA6852D-13AB-40E4-9181-59F07F6DD4D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819341" y="2118364"/>
            <a:ext cx="1080083" cy="1080083"/>
          </a:xfrm>
          <a:prstGeom prst="rect">
            <a:avLst/>
          </a:prstGeom>
        </p:spPr>
      </p:pic>
      <p:pic>
        <p:nvPicPr>
          <p:cNvPr id="15" name="图形 14" descr="丝带">
            <a:extLst>
              <a:ext uri="{FF2B5EF4-FFF2-40B4-BE49-F238E27FC236}">
                <a16:creationId xmlns:a16="http://schemas.microsoft.com/office/drawing/2014/main" id="{9E53E8DB-3A47-450E-8D4A-3161C69F8B7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320802" y="2069517"/>
            <a:ext cx="1080083" cy="1080083"/>
          </a:xfrm>
          <a:prstGeom prst="rect">
            <a:avLst/>
          </a:prstGeom>
        </p:spPr>
      </p:pic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E1B3670-BEE1-40F9-90E9-9079A308FDA7}"/>
              </a:ext>
            </a:extLst>
          </p:cNvPr>
          <p:cNvCxnSpPr/>
          <p:nvPr/>
        </p:nvCxnSpPr>
        <p:spPr>
          <a:xfrm>
            <a:off x="3498209" y="1721139"/>
            <a:ext cx="0" cy="299487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DD98BAED-1682-4019-AAD7-6FB7450A8F06}"/>
              </a:ext>
            </a:extLst>
          </p:cNvPr>
          <p:cNvCxnSpPr/>
          <p:nvPr/>
        </p:nvCxnSpPr>
        <p:spPr>
          <a:xfrm>
            <a:off x="6096000" y="1716361"/>
            <a:ext cx="0" cy="299487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B8B163E4-2578-48F0-AF26-62525B96D0F4}"/>
              </a:ext>
            </a:extLst>
          </p:cNvPr>
          <p:cNvCxnSpPr/>
          <p:nvPr/>
        </p:nvCxnSpPr>
        <p:spPr>
          <a:xfrm>
            <a:off x="8692393" y="1701012"/>
            <a:ext cx="0" cy="299487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DF0F8DC-13D9-4DEC-BB3D-5F39F7CDD129}"/>
              </a:ext>
            </a:extLst>
          </p:cNvPr>
          <p:cNvGrpSpPr/>
          <p:nvPr/>
        </p:nvGrpSpPr>
        <p:grpSpPr>
          <a:xfrm>
            <a:off x="1314723" y="3514110"/>
            <a:ext cx="1756320" cy="1542987"/>
            <a:chOff x="1187501" y="3795249"/>
            <a:chExt cx="1756320" cy="1542987"/>
          </a:xfrm>
        </p:grpSpPr>
        <p:sp>
          <p:nvSpPr>
            <p:cNvPr id="8" name="TextBox 38">
              <a:extLst>
                <a:ext uri="{FF2B5EF4-FFF2-40B4-BE49-F238E27FC236}">
                  <a16:creationId xmlns:a16="http://schemas.microsoft.com/office/drawing/2014/main" id="{CD764F94-B5E7-4EF9-A7E5-3E9D441F6673}"/>
                </a:ext>
              </a:extLst>
            </p:cNvPr>
            <p:cNvSpPr txBox="1"/>
            <p:nvPr/>
          </p:nvSpPr>
          <p:spPr>
            <a:xfrm>
              <a:off x="1187501" y="4164581"/>
              <a:ext cx="1756320" cy="11736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71676B45-DF90-46B7-8AF7-F64E3E18ACCB}"/>
                </a:ext>
              </a:extLst>
            </p:cNvPr>
            <p:cNvSpPr txBox="1"/>
            <p:nvPr/>
          </p:nvSpPr>
          <p:spPr>
            <a:xfrm>
              <a:off x="1290449" y="3795249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767171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rgbClr val="76717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A9E5CD6-F44F-4518-99EC-75E6DEBBD90D}"/>
              </a:ext>
            </a:extLst>
          </p:cNvPr>
          <p:cNvGrpSpPr/>
          <p:nvPr/>
        </p:nvGrpSpPr>
        <p:grpSpPr>
          <a:xfrm>
            <a:off x="3812263" y="3514110"/>
            <a:ext cx="1756320" cy="1542987"/>
            <a:chOff x="1187501" y="3795249"/>
            <a:chExt cx="1756320" cy="1542987"/>
          </a:xfrm>
        </p:grpSpPr>
        <p:sp>
          <p:nvSpPr>
            <p:cNvPr id="24" name="TextBox 38">
              <a:extLst>
                <a:ext uri="{FF2B5EF4-FFF2-40B4-BE49-F238E27FC236}">
                  <a16:creationId xmlns:a16="http://schemas.microsoft.com/office/drawing/2014/main" id="{AC3AD0D3-EEB3-4BBB-9D46-9812A0EAC84E}"/>
                </a:ext>
              </a:extLst>
            </p:cNvPr>
            <p:cNvSpPr txBox="1"/>
            <p:nvPr/>
          </p:nvSpPr>
          <p:spPr>
            <a:xfrm>
              <a:off x="1187501" y="4164581"/>
              <a:ext cx="1756320" cy="11736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D4DA988-3B2C-47DA-A3D6-7362137025A2}"/>
                </a:ext>
              </a:extLst>
            </p:cNvPr>
            <p:cNvSpPr txBox="1"/>
            <p:nvPr/>
          </p:nvSpPr>
          <p:spPr>
            <a:xfrm>
              <a:off x="1290449" y="3795249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767171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rgbClr val="76717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FE6DB3F-5EDD-4192-AC29-5691A2227CB7}"/>
              </a:ext>
            </a:extLst>
          </p:cNvPr>
          <p:cNvGrpSpPr/>
          <p:nvPr/>
        </p:nvGrpSpPr>
        <p:grpSpPr>
          <a:xfrm>
            <a:off x="6468704" y="3514110"/>
            <a:ext cx="1756320" cy="1542987"/>
            <a:chOff x="1187501" y="3795249"/>
            <a:chExt cx="1756320" cy="1542987"/>
          </a:xfrm>
        </p:grpSpPr>
        <p:sp>
          <p:nvSpPr>
            <p:cNvPr id="27" name="TextBox 38">
              <a:extLst>
                <a:ext uri="{FF2B5EF4-FFF2-40B4-BE49-F238E27FC236}">
                  <a16:creationId xmlns:a16="http://schemas.microsoft.com/office/drawing/2014/main" id="{FDD7CB37-204B-4089-AFA4-E12C9C585D26}"/>
                </a:ext>
              </a:extLst>
            </p:cNvPr>
            <p:cNvSpPr txBox="1"/>
            <p:nvPr/>
          </p:nvSpPr>
          <p:spPr>
            <a:xfrm>
              <a:off x="1187501" y="4164581"/>
              <a:ext cx="1756320" cy="11736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5062D3D-FAD2-4397-A1FF-56B966FE5647}"/>
                </a:ext>
              </a:extLst>
            </p:cNvPr>
            <p:cNvSpPr txBox="1"/>
            <p:nvPr/>
          </p:nvSpPr>
          <p:spPr>
            <a:xfrm>
              <a:off x="1290449" y="3795249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767171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rgbClr val="76717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F9F3FD8-F5E9-43A3-ADAC-535196987CA7}"/>
              </a:ext>
            </a:extLst>
          </p:cNvPr>
          <p:cNvGrpSpPr/>
          <p:nvPr/>
        </p:nvGrpSpPr>
        <p:grpSpPr>
          <a:xfrm>
            <a:off x="9064681" y="3514110"/>
            <a:ext cx="1756320" cy="1542987"/>
            <a:chOff x="1187501" y="3795249"/>
            <a:chExt cx="1756320" cy="1542987"/>
          </a:xfrm>
        </p:grpSpPr>
        <p:sp>
          <p:nvSpPr>
            <p:cNvPr id="30" name="TextBox 38">
              <a:extLst>
                <a:ext uri="{FF2B5EF4-FFF2-40B4-BE49-F238E27FC236}">
                  <a16:creationId xmlns:a16="http://schemas.microsoft.com/office/drawing/2014/main" id="{BCC15E69-63A0-49C0-BC20-075D42E7B7CA}"/>
                </a:ext>
              </a:extLst>
            </p:cNvPr>
            <p:cNvSpPr txBox="1"/>
            <p:nvPr/>
          </p:nvSpPr>
          <p:spPr>
            <a:xfrm>
              <a:off x="1187501" y="4164581"/>
              <a:ext cx="1756320" cy="11736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8039FD5-BE27-47A2-B065-E4B3291AA9FF}"/>
                </a:ext>
              </a:extLst>
            </p:cNvPr>
            <p:cNvSpPr txBox="1"/>
            <p:nvPr/>
          </p:nvSpPr>
          <p:spPr>
            <a:xfrm>
              <a:off x="1290449" y="3795249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767171"/>
                  </a:solidFill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rgbClr val="76717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75779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FC0CF292-F06D-4B56-9D2D-EAE8F6D35C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84294"/>
            <a:ext cx="8623300" cy="5573706"/>
          </a:xfrm>
          <a:prstGeom prst="rect">
            <a:avLst/>
          </a:prstGeom>
        </p:spPr>
      </p:pic>
      <p:sp>
        <p:nvSpPr>
          <p:cNvPr id="39" name="矩形 38">
            <a:extLst>
              <a:ext uri="{FF2B5EF4-FFF2-40B4-BE49-F238E27FC236}">
                <a16:creationId xmlns:a16="http://schemas.microsoft.com/office/drawing/2014/main" id="{AF608ACF-0DCD-4C7F-B366-5A51F3737892}"/>
              </a:ext>
            </a:extLst>
          </p:cNvPr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chemeClr val="bg1">
              <a:alpha val="6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CFB1DF62-D67B-4E1B-8A11-530A33CB9B50}"/>
              </a:ext>
            </a:extLst>
          </p:cNvPr>
          <p:cNvSpPr/>
          <p:nvPr/>
        </p:nvSpPr>
        <p:spPr>
          <a:xfrm>
            <a:off x="7061200" y="2"/>
            <a:ext cx="5130800" cy="6857999"/>
          </a:xfrm>
          <a:custGeom>
            <a:avLst/>
            <a:gdLst>
              <a:gd name="connsiteX0" fmla="*/ 1714500 w 5130800"/>
              <a:gd name="connsiteY0" fmla="*/ 0 h 6857999"/>
              <a:gd name="connsiteX1" fmla="*/ 5130800 w 5130800"/>
              <a:gd name="connsiteY1" fmla="*/ 0 h 6857999"/>
              <a:gd name="connsiteX2" fmla="*/ 5130800 w 5130800"/>
              <a:gd name="connsiteY2" fmla="*/ 6857999 h 6857999"/>
              <a:gd name="connsiteX3" fmla="*/ 0 w 5130800"/>
              <a:gd name="connsiteY3" fmla="*/ 6857999 h 6857999"/>
              <a:gd name="connsiteX4" fmla="*/ 1714500 w 5130800"/>
              <a:gd name="connsiteY4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0800" h="6857999">
                <a:moveTo>
                  <a:pt x="1714500" y="0"/>
                </a:moveTo>
                <a:lnTo>
                  <a:pt x="5130800" y="0"/>
                </a:lnTo>
                <a:lnTo>
                  <a:pt x="5130800" y="6857999"/>
                </a:lnTo>
                <a:lnTo>
                  <a:pt x="0" y="6857999"/>
                </a:lnTo>
                <a:lnTo>
                  <a:pt x="1714500" y="0"/>
                </a:lnTo>
                <a:close/>
              </a:path>
            </a:pathLst>
          </a:custGeom>
          <a:blipFill dpi="0" rotWithShape="1">
            <a:blip r:embed="rId6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-20637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69163EFE-16F2-4A12-9822-2CB137649A40}"/>
              </a:ext>
            </a:extLst>
          </p:cNvPr>
          <p:cNvSpPr/>
          <p:nvPr/>
        </p:nvSpPr>
        <p:spPr>
          <a:xfrm>
            <a:off x="5270500" y="3261462"/>
            <a:ext cx="2420227" cy="998361"/>
          </a:xfrm>
          <a:prstGeom prst="parallelogram">
            <a:avLst/>
          </a:prstGeom>
          <a:solidFill>
            <a:srgbClr val="13F7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ECED7A3B-A4BB-4720-B083-0B63127BC5A3}"/>
              </a:ext>
            </a:extLst>
          </p:cNvPr>
          <p:cNvSpPr/>
          <p:nvPr/>
        </p:nvSpPr>
        <p:spPr>
          <a:xfrm>
            <a:off x="-571500" y="1934017"/>
            <a:ext cx="7747877" cy="1847571"/>
          </a:xfrm>
          <a:prstGeom prst="parallelogram">
            <a:avLst/>
          </a:prstGeom>
          <a:solidFill>
            <a:srgbClr val="2E7FED"/>
          </a:solidFill>
          <a:ln>
            <a:noFill/>
          </a:ln>
          <a:effectLst>
            <a:outerShdw blurRad="482600" dist="38100" dir="2700000" sx="102000" sy="102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MH_Entry_1">
            <a:extLst>
              <a:ext uri="{FF2B5EF4-FFF2-40B4-BE49-F238E27FC236}">
                <a16:creationId xmlns:a16="http://schemas.microsoft.com/office/drawing/2014/main" id="{0BCDFC96-0D8F-4BD7-BD6F-6CF2D371301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920306" y="2550025"/>
            <a:ext cx="2466406" cy="61555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cs typeface="+mn-ea"/>
                <a:sym typeface="+mn-lt"/>
              </a:rPr>
              <a:t>自我评价</a:t>
            </a:r>
          </a:p>
        </p:txBody>
      </p:sp>
      <p:sp>
        <p:nvSpPr>
          <p:cNvPr id="18" name="MH_Number_1">
            <a:extLst>
              <a:ext uri="{FF2B5EF4-FFF2-40B4-BE49-F238E27FC236}">
                <a16:creationId xmlns:a16="http://schemas.microsoft.com/office/drawing/2014/main" id="{5FF70FFF-D345-4DBD-B394-9F0189FDB44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85321" y="2451333"/>
            <a:ext cx="810129" cy="810129"/>
          </a:xfrm>
          <a:prstGeom prst="ellipse">
            <a:avLst/>
          </a:prstGeom>
          <a:solidFill>
            <a:schemeClr val="bg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3600" b="1" dirty="0">
                <a:solidFill>
                  <a:srgbClr val="2E7FED"/>
                </a:solidFill>
                <a:cs typeface="+mn-ea"/>
                <a:sym typeface="+mn-lt"/>
              </a:rPr>
              <a:t>2</a:t>
            </a:r>
            <a:endParaRPr lang="zh-CN" altLang="en-US" sz="3600" b="1" dirty="0">
              <a:solidFill>
                <a:srgbClr val="2E7FED"/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3FF2648-6A3E-4A20-9C6E-DCAA5B65FEE1}"/>
              </a:ext>
            </a:extLst>
          </p:cNvPr>
          <p:cNvSpPr txBox="1"/>
          <p:nvPr/>
        </p:nvSpPr>
        <p:spPr>
          <a:xfrm>
            <a:off x="1920306" y="3953725"/>
            <a:ext cx="3417177" cy="1021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3522338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通用产品介绍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6708F4"/>
      </a:accent1>
      <a:accent2>
        <a:srgbClr val="2E7FED"/>
      </a:accent2>
      <a:accent3>
        <a:srgbClr val="03CAE8"/>
      </a:accent3>
      <a:accent4>
        <a:srgbClr val="13F7C5"/>
      </a:accent4>
      <a:accent5>
        <a:srgbClr val="7F8EA0"/>
      </a:accent5>
      <a:accent6>
        <a:srgbClr val="ADB5BB"/>
      </a:accent6>
      <a:hlink>
        <a:srgbClr val="4472C4"/>
      </a:hlink>
      <a:folHlink>
        <a:srgbClr val="BFBFBF"/>
      </a:folHlink>
    </a:clrScheme>
    <a:fontScheme name="0mopxjmk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708F4"/>
    </a:accent1>
    <a:accent2>
      <a:srgbClr val="2E7FED"/>
    </a:accent2>
    <a:accent3>
      <a:srgbClr val="03CAE8"/>
    </a:accent3>
    <a:accent4>
      <a:srgbClr val="13F7C5"/>
    </a:accent4>
    <a:accent5>
      <a:srgbClr val="7F8EA0"/>
    </a:accent5>
    <a:accent6>
      <a:srgbClr val="ADB5BB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708F4"/>
    </a:accent1>
    <a:accent2>
      <a:srgbClr val="2E7FED"/>
    </a:accent2>
    <a:accent3>
      <a:srgbClr val="03CAE8"/>
    </a:accent3>
    <a:accent4>
      <a:srgbClr val="13F7C5"/>
    </a:accent4>
    <a:accent5>
      <a:srgbClr val="7F8EA0"/>
    </a:accent5>
    <a:accent6>
      <a:srgbClr val="ADB5BB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708F4"/>
    </a:accent1>
    <a:accent2>
      <a:srgbClr val="2E7FED"/>
    </a:accent2>
    <a:accent3>
      <a:srgbClr val="03CAE8"/>
    </a:accent3>
    <a:accent4>
      <a:srgbClr val="13F7C5"/>
    </a:accent4>
    <a:accent5>
      <a:srgbClr val="7F8EA0"/>
    </a:accent5>
    <a:accent6>
      <a:srgbClr val="ADB5BB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708F4"/>
    </a:accent1>
    <a:accent2>
      <a:srgbClr val="2E7FED"/>
    </a:accent2>
    <a:accent3>
      <a:srgbClr val="03CAE8"/>
    </a:accent3>
    <a:accent4>
      <a:srgbClr val="13F7C5"/>
    </a:accent4>
    <a:accent5>
      <a:srgbClr val="7F8EA0"/>
    </a:accent5>
    <a:accent6>
      <a:srgbClr val="ADB5BB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4251</TotalTime>
  <Words>2030</Words>
  <Application>Microsoft Office PowerPoint</Application>
  <PresentationFormat>宽屏</PresentationFormat>
  <Paragraphs>251</Paragraphs>
  <Slides>24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等线</vt:lpstr>
      <vt:lpstr>庞门正道标题体</vt:lpstr>
      <vt:lpstr>Arial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蓝绿清新几何风岗位竞聘报告ppt模板</dc:title>
  <dc:creator>sunny</dc:creator>
  <cp:keywords>51PPT模板网</cp:keywords>
  <dc:description>www.51pptmoban.com</dc:description>
  <cp:lastModifiedBy>Win user</cp:lastModifiedBy>
  <cp:revision>419</cp:revision>
  <dcterms:created xsi:type="dcterms:W3CDTF">2019-02-25T05:30:11Z</dcterms:created>
  <dcterms:modified xsi:type="dcterms:W3CDTF">2022-03-10T15:17:15Z</dcterms:modified>
</cp:coreProperties>
</file>