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4" r:id="rId2"/>
    <p:sldId id="295" r:id="rId3"/>
    <p:sldId id="296" r:id="rId4"/>
    <p:sldId id="297" r:id="rId5"/>
    <p:sldId id="269" r:id="rId6"/>
    <p:sldId id="267" r:id="rId7"/>
    <p:sldId id="298" r:id="rId8"/>
    <p:sldId id="299" r:id="rId9"/>
    <p:sldId id="266" r:id="rId10"/>
    <p:sldId id="270" r:id="rId11"/>
    <p:sldId id="273" r:id="rId12"/>
    <p:sldId id="272" r:id="rId13"/>
    <p:sldId id="300" r:id="rId14"/>
    <p:sldId id="274" r:id="rId15"/>
    <p:sldId id="276" r:id="rId16"/>
    <p:sldId id="275" r:id="rId17"/>
    <p:sldId id="301" r:id="rId18"/>
    <p:sldId id="278" r:id="rId19"/>
    <p:sldId id="302" r:id="rId20"/>
    <p:sldId id="279" r:id="rId21"/>
    <p:sldId id="280" r:id="rId22"/>
    <p:sldId id="303" r:id="rId23"/>
    <p:sldId id="332" r:id="rId24"/>
    <p:sldId id="333" r:id="rId25"/>
    <p:sldId id="334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F50"/>
    <a:srgbClr val="ECCC68"/>
    <a:srgbClr val="FF6B81"/>
    <a:srgbClr val="C9C9C9"/>
    <a:srgbClr val="666666"/>
    <a:srgbClr val="A4B0BE"/>
    <a:srgbClr val="57606F"/>
    <a:srgbClr val="F0F0F0"/>
    <a:srgbClr val="404040"/>
    <a:srgbClr val="A4A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83" autoAdjust="0"/>
    <p:restoredTop sz="88807" autoAdjust="0"/>
  </p:normalViewPr>
  <p:slideViewPr>
    <p:cSldViewPr snapToGrid="0">
      <p:cViewPr varScale="1">
        <p:scale>
          <a:sx n="94" d="100"/>
          <a:sy n="94" d="100"/>
        </p:scale>
        <p:origin x="66" y="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221E-91CC-4AE5-B400-531B687E5E1A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E3935-10B9-4F7E-B616-3A3E308C8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354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177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130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8861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04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7539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9645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50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5081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3564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8287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468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9100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6065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769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7915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226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618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659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434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847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04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93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420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E3935-10B9-4F7E-B616-3A3E308C877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200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0CE90B-E6F5-4466-BF78-02EFA1750680}"/>
              </a:ext>
            </a:extLst>
          </p:cNvPr>
          <p:cNvSpPr/>
          <p:nvPr userDrawn="1"/>
        </p:nvSpPr>
        <p:spPr>
          <a:xfrm>
            <a:off x="408100" y="342901"/>
            <a:ext cx="11375795" cy="61198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EAE3739-1AAB-4342-802E-452B2F55A170}"/>
              </a:ext>
            </a:extLst>
          </p:cNvPr>
          <p:cNvSpPr/>
          <p:nvPr userDrawn="1"/>
        </p:nvSpPr>
        <p:spPr>
          <a:xfrm>
            <a:off x="408099" y="342900"/>
            <a:ext cx="5400675" cy="761533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ECCC68">
                  <a:alpha val="0"/>
                </a:srgbClr>
              </a:gs>
              <a:gs pos="0">
                <a:srgbClr val="FF7F50">
                  <a:alpha val="3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031050F-15BF-4AEB-9317-3AD1C5A0C9F9}"/>
              </a:ext>
            </a:extLst>
          </p:cNvPr>
          <p:cNvSpPr/>
          <p:nvPr userDrawn="1"/>
        </p:nvSpPr>
        <p:spPr>
          <a:xfrm>
            <a:off x="408101" y="342901"/>
            <a:ext cx="11375795" cy="6119812"/>
          </a:xfrm>
          <a:custGeom>
            <a:avLst/>
            <a:gdLst>
              <a:gd name="connsiteX0" fmla="*/ 11100495 w 11375795"/>
              <a:gd name="connsiteY0" fmla="*/ 0 h 6119812"/>
              <a:gd name="connsiteX1" fmla="*/ 11375795 w 11375795"/>
              <a:gd name="connsiteY1" fmla="*/ 0 h 6119812"/>
              <a:gd name="connsiteX2" fmla="*/ 11375795 w 11375795"/>
              <a:gd name="connsiteY2" fmla="*/ 6119812 h 6119812"/>
              <a:gd name="connsiteX3" fmla="*/ 0 w 11375795"/>
              <a:gd name="connsiteY3" fmla="*/ 6119812 h 6119812"/>
              <a:gd name="connsiteX4" fmla="*/ 0 w 11375795"/>
              <a:gd name="connsiteY4" fmla="*/ 5744325 h 6119812"/>
              <a:gd name="connsiteX5" fmla="*/ 2650124 w 11375795"/>
              <a:gd name="connsiteY5" fmla="*/ 5744325 h 6119812"/>
              <a:gd name="connsiteX6" fmla="*/ 4685643 w 11375795"/>
              <a:gd name="connsiteY6" fmla="*/ 5744325 h 6119812"/>
              <a:gd name="connsiteX7" fmla="*/ 7338579 w 11375795"/>
              <a:gd name="connsiteY7" fmla="*/ 5744325 h 6119812"/>
              <a:gd name="connsiteX8" fmla="*/ 7338589 w 11375795"/>
              <a:gd name="connsiteY8" fmla="*/ 5744321 h 6119812"/>
              <a:gd name="connsiteX9" fmla="*/ 8772699 w 11375795"/>
              <a:gd name="connsiteY9" fmla="*/ 5744321 h 6119812"/>
              <a:gd name="connsiteX10" fmla="*/ 8773219 w 11375795"/>
              <a:gd name="connsiteY10" fmla="*/ 5744325 h 6119812"/>
              <a:gd name="connsiteX11" fmla="*/ 8799705 w 11375795"/>
              <a:gd name="connsiteY11" fmla="*/ 5744325 h 6119812"/>
              <a:gd name="connsiteX12" fmla="*/ 8799755 w 11375795"/>
              <a:gd name="connsiteY12" fmla="*/ 5744321 h 6119812"/>
              <a:gd name="connsiteX13" fmla="*/ 8830963 w 11375795"/>
              <a:gd name="connsiteY13" fmla="*/ 5744321 h 6119812"/>
              <a:gd name="connsiteX14" fmla="*/ 8830963 w 11375795"/>
              <a:gd name="connsiteY14" fmla="*/ 5742132 h 6119812"/>
              <a:gd name="connsiteX15" fmla="*/ 8979895 w 11375795"/>
              <a:gd name="connsiteY15" fmla="*/ 5731682 h 6119812"/>
              <a:gd name="connsiteX16" fmla="*/ 9941051 w 11375795"/>
              <a:gd name="connsiteY16" fmla="*/ 5094284 h 6119812"/>
              <a:gd name="connsiteX17" fmla="*/ 11042463 w 11375795"/>
              <a:gd name="connsiteY17" fmla="*/ 315895 h 61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375795" h="6119812">
                <a:moveTo>
                  <a:pt x="11100495" y="0"/>
                </a:moveTo>
                <a:lnTo>
                  <a:pt x="11375795" y="0"/>
                </a:lnTo>
                <a:lnTo>
                  <a:pt x="11375795" y="6119812"/>
                </a:lnTo>
                <a:lnTo>
                  <a:pt x="0" y="6119812"/>
                </a:lnTo>
                <a:lnTo>
                  <a:pt x="0" y="5744325"/>
                </a:lnTo>
                <a:lnTo>
                  <a:pt x="2650124" y="5744325"/>
                </a:lnTo>
                <a:lnTo>
                  <a:pt x="4685643" y="5744325"/>
                </a:lnTo>
                <a:lnTo>
                  <a:pt x="7338579" y="5744325"/>
                </a:lnTo>
                <a:lnTo>
                  <a:pt x="7338589" y="5744321"/>
                </a:lnTo>
                <a:lnTo>
                  <a:pt x="8772699" y="5744321"/>
                </a:lnTo>
                <a:lnTo>
                  <a:pt x="8773219" y="5744325"/>
                </a:lnTo>
                <a:lnTo>
                  <a:pt x="8799705" y="5744325"/>
                </a:lnTo>
                <a:lnTo>
                  <a:pt x="8799755" y="5744321"/>
                </a:lnTo>
                <a:lnTo>
                  <a:pt x="8830963" y="5744321"/>
                </a:lnTo>
                <a:lnTo>
                  <a:pt x="8830963" y="5742132"/>
                </a:lnTo>
                <a:lnTo>
                  <a:pt x="8979895" y="5731682"/>
                </a:lnTo>
                <a:cubicBezTo>
                  <a:pt x="9340975" y="5688913"/>
                  <a:pt x="9676871" y="5533595"/>
                  <a:pt x="9941051" y="5094284"/>
                </a:cubicBezTo>
                <a:cubicBezTo>
                  <a:pt x="10441891" y="4261426"/>
                  <a:pt x="10748515" y="1962888"/>
                  <a:pt x="11042463" y="315895"/>
                </a:cubicBezTo>
                <a:close/>
              </a:path>
            </a:pathLst>
          </a:cu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D3C93F7-6348-470A-ADE4-F25BB1C430FF}"/>
              </a:ext>
            </a:extLst>
          </p:cNvPr>
          <p:cNvSpPr/>
          <p:nvPr userDrawn="1"/>
        </p:nvSpPr>
        <p:spPr>
          <a:xfrm>
            <a:off x="408100" y="342901"/>
            <a:ext cx="176100" cy="761533"/>
          </a:xfrm>
          <a:prstGeom prst="rect">
            <a:avLst/>
          </a:prstGeom>
          <a:solidFill>
            <a:srgbClr val="FF7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800">
        <p:push dir="u"/>
      </p:transition>
    </mc:Choice>
    <mc:Fallback xmlns="" xmlns:p15="http://schemas.microsoft.com/office/powerpoint/2012/main">
      <p:transition spd="slow" advClick="0" advTm="2800">
        <p:push dir="u"/>
      </p:transition>
    </mc:Fallback>
  </mc:AlternateContent>
  <p:extLst>
    <p:ext uri="{DCECCB84-F9BA-43D5-87BE-67443E8EF086}">
      <p15:sldGuideLst xmlns:p15="http://schemas.microsoft.com/office/powerpoint/2012/main">
        <p15:guide id="1" orient="horz" pos="1440">
          <p15:clr>
            <a:srgbClr val="FBAE40"/>
          </p15:clr>
        </p15:guide>
        <p15:guide id="2" pos="438">
          <p15:clr>
            <a:srgbClr val="FBAE40"/>
          </p15:clr>
        </p15:guide>
        <p15:guide id="3" pos="7265">
          <p15:clr>
            <a:srgbClr val="FBAE40"/>
          </p15:clr>
        </p15:guide>
        <p15:guide id="4" orient="horz" pos="2856">
          <p15:clr>
            <a:srgbClr val="FBAE40"/>
          </p15:clr>
        </p15:guide>
        <p15:guide id="5" orient="horz" pos="414">
          <p15:clr>
            <a:srgbClr val="FBAE40"/>
          </p15:clr>
        </p15:guide>
        <p15:guide id="6" orient="horz" pos="3861">
          <p15:clr>
            <a:srgbClr val="FBAE40"/>
          </p15:clr>
        </p15:guide>
        <p15:guide id="7" pos="2547">
          <p15:clr>
            <a:srgbClr val="FBAE40"/>
          </p15:clr>
        </p15:guide>
        <p15:guide id="8" pos="511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8361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800">
        <p:push dir="u"/>
      </p:transition>
    </mc:Choice>
    <mc:Fallback xmlns="">
      <p:transition spd="slow" advClick="0" advTm="2800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6711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800">
        <p:push dir="u"/>
      </p:transition>
    </mc:Choice>
    <mc:Fallback xmlns="">
      <p:transition spd="slow" advClick="0" advTm="2800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6797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800">
        <p:push dir="u"/>
      </p:transition>
    </mc:Choice>
    <mc:Fallback xmlns="">
      <p:transition spd="slow" advClick="0" advTm="2800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1204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800">
        <p:push dir="u"/>
      </p:transition>
    </mc:Choice>
    <mc:Fallback xmlns="">
      <p:transition spd="slow" advClick="0" advTm="2800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9541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800">
        <p:push dir="u"/>
      </p:transition>
    </mc:Choice>
    <mc:Fallback xmlns="">
      <p:transition spd="slow" advClick="0" advTm="2800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751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800">
        <p:push dir="u"/>
      </p:transition>
    </mc:Choice>
    <mc:Fallback xmlns="">
      <p:transition spd="slow" advClick="0" advTm="2800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800">
        <p:push dir="u"/>
      </p:transition>
    </mc:Choice>
    <mc:Fallback xmlns="">
      <p:transition spd="slow" advClick="0" advTm="280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id="{5AE10EED-537B-409A-8964-152C74E4D3AF}"/>
              </a:ext>
            </a:extLst>
          </p:cNvPr>
          <p:cNvSpPr/>
          <p:nvPr/>
        </p:nvSpPr>
        <p:spPr>
          <a:xfrm>
            <a:off x="408100" y="342901"/>
            <a:ext cx="11375795" cy="61198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B7830D3-0E8A-4858-A14A-DAF2CF13D9F8}"/>
              </a:ext>
            </a:extLst>
          </p:cNvPr>
          <p:cNvSpPr/>
          <p:nvPr/>
        </p:nvSpPr>
        <p:spPr>
          <a:xfrm flipH="1">
            <a:off x="408101" y="342901"/>
            <a:ext cx="11375794" cy="6119812"/>
          </a:xfrm>
          <a:custGeom>
            <a:avLst/>
            <a:gdLst>
              <a:gd name="connsiteX0" fmla="*/ 3835009 w 11375794"/>
              <a:gd name="connsiteY0" fmla="*/ 0 h 6119812"/>
              <a:gd name="connsiteX1" fmla="*/ 0 w 11375794"/>
              <a:gd name="connsiteY1" fmla="*/ 0 h 6119812"/>
              <a:gd name="connsiteX2" fmla="*/ 0 w 11375794"/>
              <a:gd name="connsiteY2" fmla="*/ 6119812 h 6119812"/>
              <a:gd name="connsiteX3" fmla="*/ 11375794 w 11375794"/>
              <a:gd name="connsiteY3" fmla="*/ 6119812 h 6119812"/>
              <a:gd name="connsiteX4" fmla="*/ 11375794 w 11375794"/>
              <a:gd name="connsiteY4" fmla="*/ 5126013 h 6119812"/>
              <a:gd name="connsiteX5" fmla="*/ 7191997 w 11375794"/>
              <a:gd name="connsiteY5" fmla="*/ 5126013 h 6119812"/>
              <a:gd name="connsiteX6" fmla="*/ 7191988 w 11375794"/>
              <a:gd name="connsiteY6" fmla="*/ 5126010 h 6119812"/>
              <a:gd name="connsiteX7" fmla="*/ 5912244 w 11375794"/>
              <a:gd name="connsiteY7" fmla="*/ 5126010 h 6119812"/>
              <a:gd name="connsiteX8" fmla="*/ 5911780 w 11375794"/>
              <a:gd name="connsiteY8" fmla="*/ 5126013 h 6119812"/>
              <a:gd name="connsiteX9" fmla="*/ 5888145 w 11375794"/>
              <a:gd name="connsiteY9" fmla="*/ 5126013 h 6119812"/>
              <a:gd name="connsiteX10" fmla="*/ 5888102 w 11375794"/>
              <a:gd name="connsiteY10" fmla="*/ 5126010 h 6119812"/>
              <a:gd name="connsiteX11" fmla="*/ 5860253 w 11375794"/>
              <a:gd name="connsiteY11" fmla="*/ 5126010 h 6119812"/>
              <a:gd name="connsiteX12" fmla="*/ 5860253 w 11375794"/>
              <a:gd name="connsiteY12" fmla="*/ 5124056 h 6119812"/>
              <a:gd name="connsiteX13" fmla="*/ 5727349 w 11375794"/>
              <a:gd name="connsiteY13" fmla="*/ 5114731 h 6119812"/>
              <a:gd name="connsiteX14" fmla="*/ 4869653 w 11375794"/>
              <a:gd name="connsiteY14" fmla="*/ 4545942 h 6119812"/>
              <a:gd name="connsiteX15" fmla="*/ 3886794 w 11375794"/>
              <a:gd name="connsiteY15" fmla="*/ 281893 h 6119812"/>
              <a:gd name="connsiteX16" fmla="*/ 3835009 w 11375794"/>
              <a:gd name="connsiteY16" fmla="*/ 0 h 61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375794" h="6119812">
                <a:moveTo>
                  <a:pt x="3835009" y="0"/>
                </a:moveTo>
                <a:lnTo>
                  <a:pt x="0" y="0"/>
                </a:lnTo>
                <a:lnTo>
                  <a:pt x="0" y="6119812"/>
                </a:lnTo>
                <a:lnTo>
                  <a:pt x="11375794" y="6119812"/>
                </a:lnTo>
                <a:lnTo>
                  <a:pt x="11375794" y="5126013"/>
                </a:lnTo>
                <a:lnTo>
                  <a:pt x="7191997" y="5126013"/>
                </a:lnTo>
                <a:lnTo>
                  <a:pt x="7191988" y="5126010"/>
                </a:lnTo>
                <a:lnTo>
                  <a:pt x="5912244" y="5126010"/>
                </a:lnTo>
                <a:lnTo>
                  <a:pt x="5911780" y="5126013"/>
                </a:lnTo>
                <a:lnTo>
                  <a:pt x="5888145" y="5126013"/>
                </a:lnTo>
                <a:lnTo>
                  <a:pt x="5888102" y="5126010"/>
                </a:lnTo>
                <a:lnTo>
                  <a:pt x="5860253" y="5126010"/>
                </a:lnTo>
                <a:lnTo>
                  <a:pt x="5860253" y="5124056"/>
                </a:lnTo>
                <a:lnTo>
                  <a:pt x="5727349" y="5114731"/>
                </a:lnTo>
                <a:cubicBezTo>
                  <a:pt x="5405137" y="5076566"/>
                  <a:pt x="5105397" y="4937966"/>
                  <a:pt x="4869653" y="4545942"/>
                </a:cubicBezTo>
                <a:cubicBezTo>
                  <a:pt x="4422722" y="3802732"/>
                  <a:pt x="4149104" y="1751606"/>
                  <a:pt x="3886794" y="281893"/>
                </a:cubicBezTo>
                <a:lnTo>
                  <a:pt x="3835009" y="0"/>
                </a:lnTo>
                <a:close/>
              </a:path>
            </a:pathLst>
          </a:cu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6E92B7AA-E695-443B-A37B-EEFD1AC4DAC0}"/>
              </a:ext>
            </a:extLst>
          </p:cNvPr>
          <p:cNvSpPr/>
          <p:nvPr/>
        </p:nvSpPr>
        <p:spPr>
          <a:xfrm flipH="1">
            <a:off x="408102" y="342901"/>
            <a:ext cx="7540785" cy="5126013"/>
          </a:xfrm>
          <a:custGeom>
            <a:avLst/>
            <a:gdLst>
              <a:gd name="connsiteX0" fmla="*/ 7540785 w 7540785"/>
              <a:gd name="connsiteY0" fmla="*/ 0 h 5126013"/>
              <a:gd name="connsiteX1" fmla="*/ 0 w 7540785"/>
              <a:gd name="connsiteY1" fmla="*/ 0 h 5126013"/>
              <a:gd name="connsiteX2" fmla="*/ 51785 w 7540785"/>
              <a:gd name="connsiteY2" fmla="*/ 281893 h 5126013"/>
              <a:gd name="connsiteX3" fmla="*/ 1034644 w 7540785"/>
              <a:gd name="connsiteY3" fmla="*/ 4545942 h 5126013"/>
              <a:gd name="connsiteX4" fmla="*/ 1892340 w 7540785"/>
              <a:gd name="connsiteY4" fmla="*/ 5114731 h 5126013"/>
              <a:gd name="connsiteX5" fmla="*/ 2025244 w 7540785"/>
              <a:gd name="connsiteY5" fmla="*/ 5124056 h 5126013"/>
              <a:gd name="connsiteX6" fmla="*/ 2025244 w 7540785"/>
              <a:gd name="connsiteY6" fmla="*/ 5126010 h 5126013"/>
              <a:gd name="connsiteX7" fmla="*/ 2053093 w 7540785"/>
              <a:gd name="connsiteY7" fmla="*/ 5126010 h 5126013"/>
              <a:gd name="connsiteX8" fmla="*/ 2053136 w 7540785"/>
              <a:gd name="connsiteY8" fmla="*/ 5126013 h 5126013"/>
              <a:gd name="connsiteX9" fmla="*/ 2076771 w 7540785"/>
              <a:gd name="connsiteY9" fmla="*/ 5126013 h 5126013"/>
              <a:gd name="connsiteX10" fmla="*/ 2077235 w 7540785"/>
              <a:gd name="connsiteY10" fmla="*/ 5126010 h 5126013"/>
              <a:gd name="connsiteX11" fmla="*/ 3356979 w 7540785"/>
              <a:gd name="connsiteY11" fmla="*/ 5126010 h 5126013"/>
              <a:gd name="connsiteX12" fmla="*/ 3356988 w 7540785"/>
              <a:gd name="connsiteY12" fmla="*/ 5126013 h 5126013"/>
              <a:gd name="connsiteX13" fmla="*/ 7540785 w 7540785"/>
              <a:gd name="connsiteY13" fmla="*/ 5126013 h 5126013"/>
              <a:gd name="connsiteX14" fmla="*/ 7540785 w 7540785"/>
              <a:gd name="connsiteY14" fmla="*/ 0 h 512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540785" h="5126013">
                <a:moveTo>
                  <a:pt x="7540785" y="0"/>
                </a:moveTo>
                <a:lnTo>
                  <a:pt x="0" y="0"/>
                </a:lnTo>
                <a:lnTo>
                  <a:pt x="51785" y="281893"/>
                </a:lnTo>
                <a:cubicBezTo>
                  <a:pt x="314095" y="1751606"/>
                  <a:pt x="587713" y="3802732"/>
                  <a:pt x="1034644" y="4545942"/>
                </a:cubicBezTo>
                <a:cubicBezTo>
                  <a:pt x="1270388" y="4937966"/>
                  <a:pt x="1570128" y="5076566"/>
                  <a:pt x="1892340" y="5114731"/>
                </a:cubicBezTo>
                <a:lnTo>
                  <a:pt x="2025244" y="5124056"/>
                </a:lnTo>
                <a:lnTo>
                  <a:pt x="2025244" y="5126010"/>
                </a:lnTo>
                <a:lnTo>
                  <a:pt x="2053093" y="5126010"/>
                </a:lnTo>
                <a:lnTo>
                  <a:pt x="2053136" y="5126013"/>
                </a:lnTo>
                <a:lnTo>
                  <a:pt x="2076771" y="5126013"/>
                </a:lnTo>
                <a:lnTo>
                  <a:pt x="2077235" y="5126010"/>
                </a:lnTo>
                <a:lnTo>
                  <a:pt x="3356979" y="5126010"/>
                </a:lnTo>
                <a:lnTo>
                  <a:pt x="3356988" y="5126013"/>
                </a:lnTo>
                <a:lnTo>
                  <a:pt x="7540785" y="5126013"/>
                </a:lnTo>
                <a:lnTo>
                  <a:pt x="7540785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AB96FABB-8326-43D1-AA19-FA4C23D0EC18}"/>
              </a:ext>
            </a:extLst>
          </p:cNvPr>
          <p:cNvSpPr/>
          <p:nvPr/>
        </p:nvSpPr>
        <p:spPr>
          <a:xfrm>
            <a:off x="1095375" y="3180213"/>
            <a:ext cx="5400675" cy="338554"/>
          </a:xfrm>
          <a:prstGeom prst="roundRect">
            <a:avLst>
              <a:gd name="adj" fmla="val 0"/>
            </a:avLst>
          </a:prstGeom>
          <a:solidFill>
            <a:srgbClr val="ECC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A6197D-FA26-40BB-9AD1-AFB45AAD8436}"/>
              </a:ext>
            </a:extLst>
          </p:cNvPr>
          <p:cNvSpPr txBox="1"/>
          <p:nvPr/>
        </p:nvSpPr>
        <p:spPr>
          <a:xfrm>
            <a:off x="1391889" y="3180048"/>
            <a:ext cx="5310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个人求职 </a:t>
            </a:r>
            <a:r>
              <a:rPr lang="en-US" altLang="zh-CN" sz="16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个人应聘 </a:t>
            </a:r>
            <a:r>
              <a:rPr lang="en-US" altLang="zh-CN" sz="16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个人简历 </a:t>
            </a:r>
            <a:r>
              <a:rPr lang="en-US" altLang="zh-CN" sz="16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个人介绍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6FDD237-3334-4298-BCDD-0ADBD40127ED}"/>
              </a:ext>
            </a:extLst>
          </p:cNvPr>
          <p:cNvSpPr/>
          <p:nvPr/>
        </p:nvSpPr>
        <p:spPr>
          <a:xfrm>
            <a:off x="998950" y="1071943"/>
            <a:ext cx="4828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CURRICULUM VITAE</a:t>
            </a:r>
            <a:endParaRPr lang="zh-CN" altLang="en-US" sz="32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7D41CF1-02EC-4361-BEC5-BD98AA1A58A0}"/>
              </a:ext>
            </a:extLst>
          </p:cNvPr>
          <p:cNvSpPr txBox="1"/>
          <p:nvPr/>
        </p:nvSpPr>
        <p:spPr>
          <a:xfrm>
            <a:off x="1027433" y="3824931"/>
            <a:ext cx="3055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spc="300">
                <a:solidFill>
                  <a:srgbClr val="5F5F5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应聘人：</a:t>
            </a:r>
            <a:r>
              <a:rPr lang="en-US" altLang="zh-CN" sz="1800" dirty="0"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模板网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709A728B-8080-4E02-9381-2DFDDABA6CBC}"/>
              </a:ext>
            </a:extLst>
          </p:cNvPr>
          <p:cNvSpPr txBox="1"/>
          <p:nvPr/>
        </p:nvSpPr>
        <p:spPr>
          <a:xfrm>
            <a:off x="4083050" y="3824931"/>
            <a:ext cx="2704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spc="300">
                <a:solidFill>
                  <a:srgbClr val="5F5F5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日期：</a:t>
            </a:r>
            <a:r>
              <a:rPr lang="en-US" altLang="zh-CN" sz="1800" dirty="0">
                <a:latin typeface="+mn-lt"/>
                <a:ea typeface="+mn-ea"/>
                <a:cs typeface="+mn-ea"/>
                <a:sym typeface="+mn-lt"/>
              </a:rPr>
              <a:t>2030-01-03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80FEAC-D53C-4888-9006-BA5E1A999C78}"/>
              </a:ext>
            </a:extLst>
          </p:cNvPr>
          <p:cNvSpPr txBox="1"/>
          <p:nvPr/>
        </p:nvSpPr>
        <p:spPr>
          <a:xfrm>
            <a:off x="893579" y="1364331"/>
            <a:ext cx="601568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个人简历</a:t>
            </a: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2E765D2A-C36D-4515-B44D-043947CAA78E}"/>
              </a:ext>
            </a:extLst>
          </p:cNvPr>
          <p:cNvSpPr/>
          <p:nvPr/>
        </p:nvSpPr>
        <p:spPr>
          <a:xfrm>
            <a:off x="7195643" y="828911"/>
            <a:ext cx="1880604" cy="1880604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19E2EDAA-35C6-484D-9064-95A229FD5329}"/>
              </a:ext>
            </a:extLst>
          </p:cNvPr>
          <p:cNvSpPr/>
          <p:nvPr/>
        </p:nvSpPr>
        <p:spPr>
          <a:xfrm rot="6873468">
            <a:off x="8381117" y="-436834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0EF33941-61DF-4609-9C07-84B15ABC2767}"/>
              </a:ext>
            </a:extLst>
          </p:cNvPr>
          <p:cNvSpPr/>
          <p:nvPr/>
        </p:nvSpPr>
        <p:spPr>
          <a:xfrm rot="15529613">
            <a:off x="9123760" y="-1835759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7EEAD682-E815-4238-914A-B739B9B8CBEB}"/>
              </a:ext>
            </a:extLst>
          </p:cNvPr>
          <p:cNvSpPr/>
          <p:nvPr/>
        </p:nvSpPr>
        <p:spPr>
          <a:xfrm rot="15529613">
            <a:off x="7543499" y="4615612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35C74D75-E294-49F9-A652-ACCBBE8563EF}"/>
              </a:ext>
            </a:extLst>
          </p:cNvPr>
          <p:cNvSpPr/>
          <p:nvPr/>
        </p:nvSpPr>
        <p:spPr>
          <a:xfrm>
            <a:off x="8353478" y="2053464"/>
            <a:ext cx="2602610" cy="2602610"/>
          </a:xfrm>
          <a:prstGeom prst="ellipse">
            <a:avLst/>
          </a:prstGeom>
          <a:blipFill dpi="0" rotWithShape="1">
            <a:blip r:embed="rId3"/>
            <a:srcRect/>
            <a:tile tx="0" ty="-660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4D0576-EC1B-4826-85B5-339B6BDBB307}"/>
              </a:ext>
            </a:extLst>
          </p:cNvPr>
          <p:cNvSpPr/>
          <p:nvPr/>
        </p:nvSpPr>
        <p:spPr>
          <a:xfrm>
            <a:off x="408100" y="1164541"/>
            <a:ext cx="503808" cy="382319"/>
          </a:xfrm>
          <a:prstGeom prst="rect">
            <a:avLst/>
          </a:prstGeom>
          <a:solidFill>
            <a:srgbClr val="FF7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17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>
            <a:extLst>
              <a:ext uri="{FF2B5EF4-FFF2-40B4-BE49-F238E27FC236}">
                <a16:creationId xmlns:a16="http://schemas.microsoft.com/office/drawing/2014/main" id="{C8177659-9B08-473B-B5F4-98D925AC2879}"/>
              </a:ext>
            </a:extLst>
          </p:cNvPr>
          <p:cNvSpPr/>
          <p:nvPr/>
        </p:nvSpPr>
        <p:spPr>
          <a:xfrm>
            <a:off x="3987816" y="1774950"/>
            <a:ext cx="1469036" cy="1469036"/>
          </a:xfrm>
          <a:prstGeom prst="ellipse">
            <a:avLst/>
          </a:prstGeom>
          <a:gradFill>
            <a:gsLst>
              <a:gs pos="100000">
                <a:srgbClr val="FF7F50"/>
              </a:gs>
              <a:gs pos="0">
                <a:srgbClr val="ECCC6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22">
            <a:extLst>
              <a:ext uri="{FF2B5EF4-FFF2-40B4-BE49-F238E27FC236}">
                <a16:creationId xmlns:a16="http://schemas.microsoft.com/office/drawing/2014/main" id="{22EF7B18-779E-4F1A-88A0-D1A87460C64C}"/>
              </a:ext>
            </a:extLst>
          </p:cNvPr>
          <p:cNvSpPr>
            <a:spLocks noEditPoints="1"/>
          </p:cNvSpPr>
          <p:nvPr/>
        </p:nvSpPr>
        <p:spPr bwMode="auto">
          <a:xfrm>
            <a:off x="4380655" y="2252548"/>
            <a:ext cx="683358" cy="492490"/>
          </a:xfrm>
          <a:custGeom>
            <a:avLst/>
            <a:gdLst>
              <a:gd name="T0" fmla="*/ 298 w 368"/>
              <a:gd name="T1" fmla="*/ 94 h 265"/>
              <a:gd name="T2" fmla="*/ 196 w 368"/>
              <a:gd name="T3" fmla="*/ 0 h 265"/>
              <a:gd name="T4" fmla="*/ 102 w 368"/>
              <a:gd name="T5" fmla="*/ 60 h 265"/>
              <a:gd name="T6" fmla="*/ 86 w 368"/>
              <a:gd name="T7" fmla="*/ 58 h 265"/>
              <a:gd name="T8" fmla="*/ 35 w 368"/>
              <a:gd name="T9" fmla="*/ 109 h 265"/>
              <a:gd name="T10" fmla="*/ 37 w 368"/>
              <a:gd name="T11" fmla="*/ 126 h 265"/>
              <a:gd name="T12" fmla="*/ 0 w 368"/>
              <a:gd name="T13" fmla="*/ 190 h 265"/>
              <a:gd name="T14" fmla="*/ 75 w 368"/>
              <a:gd name="T15" fmla="*/ 265 h 265"/>
              <a:gd name="T16" fmla="*/ 75 w 368"/>
              <a:gd name="T17" fmla="*/ 265 h 265"/>
              <a:gd name="T18" fmla="*/ 282 w 368"/>
              <a:gd name="T19" fmla="*/ 265 h 265"/>
              <a:gd name="T20" fmla="*/ 282 w 368"/>
              <a:gd name="T21" fmla="*/ 265 h 265"/>
              <a:gd name="T22" fmla="*/ 368 w 368"/>
              <a:gd name="T23" fmla="*/ 178 h 265"/>
              <a:gd name="T24" fmla="*/ 298 w 368"/>
              <a:gd name="T25" fmla="*/ 94 h 265"/>
              <a:gd name="T26" fmla="*/ 282 w 368"/>
              <a:gd name="T27" fmla="*/ 242 h 265"/>
              <a:gd name="T28" fmla="*/ 282 w 368"/>
              <a:gd name="T29" fmla="*/ 242 h 265"/>
              <a:gd name="T30" fmla="*/ 75 w 368"/>
              <a:gd name="T31" fmla="*/ 242 h 265"/>
              <a:gd name="T32" fmla="*/ 23 w 368"/>
              <a:gd name="T33" fmla="*/ 190 h 265"/>
              <a:gd name="T34" fmla="*/ 49 w 368"/>
              <a:gd name="T35" fmla="*/ 145 h 265"/>
              <a:gd name="T36" fmla="*/ 59 w 368"/>
              <a:gd name="T37" fmla="*/ 118 h 265"/>
              <a:gd name="T38" fmla="*/ 58 w 368"/>
              <a:gd name="T39" fmla="*/ 109 h 265"/>
              <a:gd name="T40" fmla="*/ 86 w 368"/>
              <a:gd name="T41" fmla="*/ 81 h 265"/>
              <a:gd name="T42" fmla="*/ 102 w 368"/>
              <a:gd name="T43" fmla="*/ 83 h 265"/>
              <a:gd name="T44" fmla="*/ 123 w 368"/>
              <a:gd name="T45" fmla="*/ 70 h 265"/>
              <a:gd name="T46" fmla="*/ 196 w 368"/>
              <a:gd name="T47" fmla="*/ 23 h 265"/>
              <a:gd name="T48" fmla="*/ 275 w 368"/>
              <a:gd name="T49" fmla="*/ 96 h 265"/>
              <a:gd name="T50" fmla="*/ 294 w 368"/>
              <a:gd name="T51" fmla="*/ 116 h 265"/>
              <a:gd name="T52" fmla="*/ 345 w 368"/>
              <a:gd name="T53" fmla="*/ 178 h 265"/>
              <a:gd name="T54" fmla="*/ 282 w 368"/>
              <a:gd name="T55" fmla="*/ 2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8" h="265">
                <a:moveTo>
                  <a:pt x="298" y="94"/>
                </a:moveTo>
                <a:cubicBezTo>
                  <a:pt x="293" y="41"/>
                  <a:pt x="250" y="0"/>
                  <a:pt x="196" y="0"/>
                </a:cubicBezTo>
                <a:cubicBezTo>
                  <a:pt x="154" y="0"/>
                  <a:pt x="118" y="25"/>
                  <a:pt x="102" y="60"/>
                </a:cubicBezTo>
                <a:cubicBezTo>
                  <a:pt x="97" y="59"/>
                  <a:pt x="92" y="58"/>
                  <a:pt x="86" y="58"/>
                </a:cubicBezTo>
                <a:cubicBezTo>
                  <a:pt x="58" y="58"/>
                  <a:pt x="35" y="81"/>
                  <a:pt x="35" y="109"/>
                </a:cubicBezTo>
                <a:cubicBezTo>
                  <a:pt x="35" y="115"/>
                  <a:pt x="36" y="120"/>
                  <a:pt x="37" y="126"/>
                </a:cubicBezTo>
                <a:cubicBezTo>
                  <a:pt x="15" y="139"/>
                  <a:pt x="0" y="162"/>
                  <a:pt x="0" y="190"/>
                </a:cubicBezTo>
                <a:cubicBezTo>
                  <a:pt x="0" y="231"/>
                  <a:pt x="34" y="265"/>
                  <a:pt x="75" y="265"/>
                </a:cubicBezTo>
                <a:cubicBezTo>
                  <a:pt x="75" y="265"/>
                  <a:pt x="75" y="265"/>
                  <a:pt x="75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330" y="265"/>
                  <a:pt x="368" y="226"/>
                  <a:pt x="368" y="178"/>
                </a:cubicBezTo>
                <a:cubicBezTo>
                  <a:pt x="368" y="136"/>
                  <a:pt x="338" y="101"/>
                  <a:pt x="298" y="94"/>
                </a:cubicBezTo>
                <a:close/>
                <a:moveTo>
                  <a:pt x="282" y="242"/>
                </a:moveTo>
                <a:cubicBezTo>
                  <a:pt x="282" y="242"/>
                  <a:pt x="282" y="242"/>
                  <a:pt x="282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46" y="242"/>
                  <a:pt x="23" y="219"/>
                  <a:pt x="23" y="190"/>
                </a:cubicBezTo>
                <a:cubicBezTo>
                  <a:pt x="23" y="172"/>
                  <a:pt x="33" y="155"/>
                  <a:pt x="49" y="145"/>
                </a:cubicBezTo>
                <a:cubicBezTo>
                  <a:pt x="65" y="136"/>
                  <a:pt x="66" y="135"/>
                  <a:pt x="59" y="118"/>
                </a:cubicBezTo>
                <a:cubicBezTo>
                  <a:pt x="58" y="115"/>
                  <a:pt x="58" y="112"/>
                  <a:pt x="58" y="109"/>
                </a:cubicBezTo>
                <a:cubicBezTo>
                  <a:pt x="58" y="94"/>
                  <a:pt x="70" y="81"/>
                  <a:pt x="86" y="81"/>
                </a:cubicBezTo>
                <a:cubicBezTo>
                  <a:pt x="86" y="81"/>
                  <a:pt x="94" y="80"/>
                  <a:pt x="102" y="83"/>
                </a:cubicBezTo>
                <a:cubicBezTo>
                  <a:pt x="115" y="89"/>
                  <a:pt x="117" y="83"/>
                  <a:pt x="123" y="70"/>
                </a:cubicBezTo>
                <a:cubicBezTo>
                  <a:pt x="136" y="41"/>
                  <a:pt x="165" y="23"/>
                  <a:pt x="196" y="23"/>
                </a:cubicBezTo>
                <a:cubicBezTo>
                  <a:pt x="237" y="23"/>
                  <a:pt x="271" y="54"/>
                  <a:pt x="275" y="96"/>
                </a:cubicBezTo>
                <a:cubicBezTo>
                  <a:pt x="277" y="112"/>
                  <a:pt x="277" y="112"/>
                  <a:pt x="294" y="116"/>
                </a:cubicBezTo>
                <a:cubicBezTo>
                  <a:pt x="324" y="122"/>
                  <a:pt x="345" y="148"/>
                  <a:pt x="345" y="178"/>
                </a:cubicBezTo>
                <a:cubicBezTo>
                  <a:pt x="345" y="213"/>
                  <a:pt x="317" y="242"/>
                  <a:pt x="282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952C19E-C6CC-42B8-8C3C-5D7595CDBE2F}"/>
              </a:ext>
            </a:extLst>
          </p:cNvPr>
          <p:cNvSpPr/>
          <p:nvPr/>
        </p:nvSpPr>
        <p:spPr>
          <a:xfrm>
            <a:off x="1706887" y="1774950"/>
            <a:ext cx="1469036" cy="1469036"/>
          </a:xfrm>
          <a:prstGeom prst="ellipse">
            <a:avLst/>
          </a:prstGeom>
          <a:gradFill>
            <a:gsLst>
              <a:gs pos="100000">
                <a:srgbClr val="ECCC68"/>
              </a:gs>
              <a:gs pos="0">
                <a:srgbClr val="ECCC68">
                  <a:alpha val="4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5" name="Group 188">
            <a:extLst>
              <a:ext uri="{FF2B5EF4-FFF2-40B4-BE49-F238E27FC236}">
                <a16:creationId xmlns:a16="http://schemas.microsoft.com/office/drawing/2014/main" id="{095667BD-545C-401E-A711-B0C372B2D02F}"/>
              </a:ext>
            </a:extLst>
          </p:cNvPr>
          <p:cNvGrpSpPr/>
          <p:nvPr/>
        </p:nvGrpSpPr>
        <p:grpSpPr>
          <a:xfrm>
            <a:off x="2165597" y="2177528"/>
            <a:ext cx="551616" cy="730772"/>
            <a:chOff x="6351" y="0"/>
            <a:chExt cx="371475" cy="492125"/>
          </a:xfrm>
          <a:solidFill>
            <a:srgbClr val="FFFFFF"/>
          </a:solidFill>
        </p:grpSpPr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C935C8C6-1F86-49D4-BCDE-ACE0E88043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426" y="88900"/>
              <a:ext cx="185738" cy="184150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4 w 48"/>
                <a:gd name="T13" fmla="*/ 24 h 48"/>
                <a:gd name="T14" fmla="*/ 24 w 48"/>
                <a:gd name="T15" fmla="*/ 44 h 48"/>
                <a:gd name="T16" fmla="*/ 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4"/>
                  </a:moveTo>
                  <a:cubicBezTo>
                    <a:pt x="35" y="4"/>
                    <a:pt x="44" y="13"/>
                    <a:pt x="44" y="24"/>
                  </a:cubicBezTo>
                  <a:cubicBezTo>
                    <a:pt x="44" y="35"/>
                    <a:pt x="35" y="44"/>
                    <a:pt x="24" y="44"/>
                  </a:cubicBezTo>
                  <a:cubicBezTo>
                    <a:pt x="13" y="44"/>
                    <a:pt x="4" y="3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5A75CE98-1759-4BE8-8C84-1E3FAE9E72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1" y="0"/>
              <a:ext cx="371475" cy="492125"/>
            </a:xfrm>
            <a:custGeom>
              <a:avLst/>
              <a:gdLst>
                <a:gd name="T0" fmla="*/ 48 w 96"/>
                <a:gd name="T1" fmla="*/ 0 h 128"/>
                <a:gd name="T2" fmla="*/ 0 w 96"/>
                <a:gd name="T3" fmla="*/ 48 h 128"/>
                <a:gd name="T4" fmla="*/ 41 w 96"/>
                <a:gd name="T5" fmla="*/ 125 h 128"/>
                <a:gd name="T6" fmla="*/ 48 w 96"/>
                <a:gd name="T7" fmla="*/ 128 h 128"/>
                <a:gd name="T8" fmla="*/ 48 w 96"/>
                <a:gd name="T9" fmla="*/ 128 h 128"/>
                <a:gd name="T10" fmla="*/ 54 w 96"/>
                <a:gd name="T11" fmla="*/ 125 h 128"/>
                <a:gd name="T12" fmla="*/ 96 w 96"/>
                <a:gd name="T13" fmla="*/ 48 h 128"/>
                <a:gd name="T14" fmla="*/ 48 w 96"/>
                <a:gd name="T15" fmla="*/ 0 h 128"/>
                <a:gd name="T16" fmla="*/ 48 w 96"/>
                <a:gd name="T17" fmla="*/ 120 h 128"/>
                <a:gd name="T18" fmla="*/ 48 w 96"/>
                <a:gd name="T19" fmla="*/ 120 h 128"/>
                <a:gd name="T20" fmla="*/ 47 w 96"/>
                <a:gd name="T21" fmla="*/ 119 h 128"/>
                <a:gd name="T22" fmla="*/ 8 w 96"/>
                <a:gd name="T23" fmla="*/ 48 h 128"/>
                <a:gd name="T24" fmla="*/ 48 w 96"/>
                <a:gd name="T25" fmla="*/ 8 h 128"/>
                <a:gd name="T26" fmla="*/ 88 w 96"/>
                <a:gd name="T27" fmla="*/ 48 h 128"/>
                <a:gd name="T28" fmla="*/ 48 w 96"/>
                <a:gd name="T29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128">
                  <a:moveTo>
                    <a:pt x="48" y="0"/>
                  </a:moveTo>
                  <a:cubicBezTo>
                    <a:pt x="22" y="0"/>
                    <a:pt x="0" y="21"/>
                    <a:pt x="0" y="48"/>
                  </a:cubicBezTo>
                  <a:cubicBezTo>
                    <a:pt x="0" y="76"/>
                    <a:pt x="24" y="105"/>
                    <a:pt x="41" y="125"/>
                  </a:cubicBezTo>
                  <a:cubicBezTo>
                    <a:pt x="42" y="125"/>
                    <a:pt x="44" y="128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2" y="128"/>
                    <a:pt x="54" y="125"/>
                    <a:pt x="54" y="125"/>
                  </a:cubicBezTo>
                  <a:cubicBezTo>
                    <a:pt x="72" y="105"/>
                    <a:pt x="96" y="76"/>
                    <a:pt x="96" y="48"/>
                  </a:cubicBezTo>
                  <a:cubicBezTo>
                    <a:pt x="96" y="21"/>
                    <a:pt x="74" y="0"/>
                    <a:pt x="48" y="0"/>
                  </a:cubicBezTo>
                  <a:close/>
                  <a:moveTo>
                    <a:pt x="48" y="120"/>
                  </a:move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8" y="120"/>
                    <a:pt x="47" y="119"/>
                  </a:cubicBezTo>
                  <a:cubicBezTo>
                    <a:pt x="33" y="103"/>
                    <a:pt x="8" y="74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74"/>
                    <a:pt x="63" y="103"/>
                    <a:pt x="48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5D128616-427B-415D-904F-30A72A73D08B}"/>
              </a:ext>
            </a:extLst>
          </p:cNvPr>
          <p:cNvSpPr/>
          <p:nvPr/>
        </p:nvSpPr>
        <p:spPr>
          <a:xfrm>
            <a:off x="6306317" y="1774950"/>
            <a:ext cx="1469036" cy="1469036"/>
          </a:xfrm>
          <a:prstGeom prst="ellipse">
            <a:avLst/>
          </a:prstGeom>
          <a:gradFill>
            <a:gsLst>
              <a:gs pos="100000">
                <a:srgbClr val="ECCC68"/>
              </a:gs>
              <a:gs pos="0">
                <a:srgbClr val="ECCC68">
                  <a:alpha val="4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Group 285">
            <a:extLst>
              <a:ext uri="{FF2B5EF4-FFF2-40B4-BE49-F238E27FC236}">
                <a16:creationId xmlns:a16="http://schemas.microsoft.com/office/drawing/2014/main" id="{00396BA5-D75C-4F09-B033-F7A8D20A03A6}"/>
              </a:ext>
            </a:extLst>
          </p:cNvPr>
          <p:cNvGrpSpPr/>
          <p:nvPr/>
        </p:nvGrpSpPr>
        <p:grpSpPr>
          <a:xfrm>
            <a:off x="6798363" y="2283966"/>
            <a:ext cx="484944" cy="554484"/>
            <a:chOff x="3326341" y="2887135"/>
            <a:chExt cx="420687" cy="481013"/>
          </a:xfrm>
          <a:solidFill>
            <a:srgbClr val="FFFFFF"/>
          </a:solidFill>
        </p:grpSpPr>
        <p:sp>
          <p:nvSpPr>
            <p:cNvPr id="39" name="Freeform 53">
              <a:extLst>
                <a:ext uri="{FF2B5EF4-FFF2-40B4-BE49-F238E27FC236}">
                  <a16:creationId xmlns:a16="http://schemas.microsoft.com/office/drawing/2014/main" id="{7965F42C-F8F6-4306-82F2-139F45E41E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6341" y="2887135"/>
              <a:ext cx="420687" cy="481013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Freeform 54">
              <a:extLst>
                <a:ext uri="{FF2B5EF4-FFF2-40B4-BE49-F238E27FC236}">
                  <a16:creationId xmlns:a16="http://schemas.microsoft.com/office/drawing/2014/main" id="{47B930A9-49AB-4DAA-8970-3902523047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6829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55">
              <a:extLst>
                <a:ext uri="{FF2B5EF4-FFF2-40B4-BE49-F238E27FC236}">
                  <a16:creationId xmlns:a16="http://schemas.microsoft.com/office/drawing/2014/main" id="{6D30DC38-8D28-479D-937A-ED2FDD7449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7316" y="3082397"/>
              <a:ext cx="58737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Freeform 56">
              <a:extLst>
                <a:ext uri="{FF2B5EF4-FFF2-40B4-BE49-F238E27FC236}">
                  <a16:creationId xmlns:a16="http://schemas.microsoft.com/office/drawing/2014/main" id="{7D3DEDD0-C2AF-4A9B-AC78-D32E6DFA35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6216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3E735A2C-75DF-4E8D-AE74-3CCD07079D29}"/>
              </a:ext>
            </a:extLst>
          </p:cNvPr>
          <p:cNvSpPr/>
          <p:nvPr/>
        </p:nvSpPr>
        <p:spPr>
          <a:xfrm>
            <a:off x="8557367" y="1774950"/>
            <a:ext cx="1469036" cy="1469036"/>
          </a:xfrm>
          <a:prstGeom prst="ellipse">
            <a:avLst/>
          </a:prstGeom>
          <a:gradFill>
            <a:gsLst>
              <a:gs pos="100000">
                <a:srgbClr val="FF7F50"/>
              </a:gs>
              <a:gs pos="0">
                <a:srgbClr val="ECCC6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3" name="Group 314">
            <a:extLst>
              <a:ext uri="{FF2B5EF4-FFF2-40B4-BE49-F238E27FC236}">
                <a16:creationId xmlns:a16="http://schemas.microsoft.com/office/drawing/2014/main" id="{527C9C10-DF59-45ED-AE78-3B6A9DA6A2C1}"/>
              </a:ext>
            </a:extLst>
          </p:cNvPr>
          <p:cNvGrpSpPr/>
          <p:nvPr/>
        </p:nvGrpSpPr>
        <p:grpSpPr>
          <a:xfrm>
            <a:off x="9001931" y="2216539"/>
            <a:ext cx="579908" cy="528500"/>
            <a:chOff x="8205788" y="-103188"/>
            <a:chExt cx="1343025" cy="1223964"/>
          </a:xfrm>
          <a:solidFill>
            <a:srgbClr val="FFFFFF"/>
          </a:solidFill>
        </p:grpSpPr>
        <p:sp>
          <p:nvSpPr>
            <p:cNvPr id="44" name="Rectangle 12">
              <a:extLst>
                <a:ext uri="{FF2B5EF4-FFF2-40B4-BE49-F238E27FC236}">
                  <a16:creationId xmlns:a16="http://schemas.microsoft.com/office/drawing/2014/main" id="{823BB664-4DC1-412A-B8B6-E3F48BC8E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8338" y="868363"/>
              <a:ext cx="252413" cy="252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5" name="Rectangle 13">
              <a:extLst>
                <a:ext uri="{FF2B5EF4-FFF2-40B4-BE49-F238E27FC236}">
                  <a16:creationId xmlns:a16="http://schemas.microsoft.com/office/drawing/2014/main" id="{4B168C28-C91A-49C5-99B8-97D9DAE684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4888" y="698500"/>
              <a:ext cx="252413" cy="422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6" name="Rectangle 14">
              <a:extLst>
                <a:ext uri="{FF2B5EF4-FFF2-40B4-BE49-F238E27FC236}">
                  <a16:creationId xmlns:a16="http://schemas.microsoft.com/office/drawing/2014/main" id="{61094C0A-CA09-4B51-A168-6A60CAB5B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1438" y="530225"/>
              <a:ext cx="252413" cy="590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7" name="Rectangle 15">
              <a:extLst>
                <a:ext uri="{FF2B5EF4-FFF2-40B4-BE49-F238E27FC236}">
                  <a16:creationId xmlns:a16="http://schemas.microsoft.com/office/drawing/2014/main" id="{A008A9F7-DC25-4393-B3D0-C101557F4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7988" y="361950"/>
              <a:ext cx="250825" cy="758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28EEDABD-10CC-40E6-BA24-9380868E5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5788" y="-103188"/>
              <a:ext cx="1343025" cy="801688"/>
            </a:xfrm>
            <a:custGeom>
              <a:avLst/>
              <a:gdLst>
                <a:gd name="T0" fmla="*/ 727 w 846"/>
                <a:gd name="T1" fmla="*/ 120 h 505"/>
                <a:gd name="T2" fmla="*/ 569 w 846"/>
                <a:gd name="T3" fmla="*/ 120 h 505"/>
                <a:gd name="T4" fmla="*/ 370 w 846"/>
                <a:gd name="T5" fmla="*/ 266 h 505"/>
                <a:gd name="T6" fmla="*/ 264 w 846"/>
                <a:gd name="T7" fmla="*/ 213 h 505"/>
                <a:gd name="T8" fmla="*/ 0 w 846"/>
                <a:gd name="T9" fmla="*/ 439 h 505"/>
                <a:gd name="T10" fmla="*/ 0 w 846"/>
                <a:gd name="T11" fmla="*/ 505 h 505"/>
                <a:gd name="T12" fmla="*/ 264 w 846"/>
                <a:gd name="T13" fmla="*/ 279 h 505"/>
                <a:gd name="T14" fmla="*/ 370 w 846"/>
                <a:gd name="T15" fmla="*/ 333 h 505"/>
                <a:gd name="T16" fmla="*/ 595 w 846"/>
                <a:gd name="T17" fmla="*/ 173 h 505"/>
                <a:gd name="T18" fmla="*/ 754 w 846"/>
                <a:gd name="T19" fmla="*/ 173 h 505"/>
                <a:gd name="T20" fmla="*/ 846 w 846"/>
                <a:gd name="T21" fmla="*/ 80 h 505"/>
                <a:gd name="T22" fmla="*/ 846 w 846"/>
                <a:gd name="T23" fmla="*/ 0 h 505"/>
                <a:gd name="T24" fmla="*/ 727 w 846"/>
                <a:gd name="T25" fmla="*/ 12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6" h="505">
                  <a:moveTo>
                    <a:pt x="727" y="120"/>
                  </a:moveTo>
                  <a:lnTo>
                    <a:pt x="569" y="120"/>
                  </a:lnTo>
                  <a:lnTo>
                    <a:pt x="370" y="266"/>
                  </a:lnTo>
                  <a:lnTo>
                    <a:pt x="264" y="213"/>
                  </a:lnTo>
                  <a:lnTo>
                    <a:pt x="0" y="439"/>
                  </a:lnTo>
                  <a:lnTo>
                    <a:pt x="0" y="505"/>
                  </a:lnTo>
                  <a:lnTo>
                    <a:pt x="264" y="279"/>
                  </a:lnTo>
                  <a:lnTo>
                    <a:pt x="370" y="333"/>
                  </a:lnTo>
                  <a:lnTo>
                    <a:pt x="595" y="173"/>
                  </a:lnTo>
                  <a:lnTo>
                    <a:pt x="754" y="173"/>
                  </a:lnTo>
                  <a:lnTo>
                    <a:pt x="846" y="80"/>
                  </a:lnTo>
                  <a:lnTo>
                    <a:pt x="846" y="0"/>
                  </a:lnTo>
                  <a:lnTo>
                    <a:pt x="72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E14CD922-F706-4813-A096-2DFC81E68197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岗位认知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7083453-E18E-4E4C-ADB0-D9A4B752F7B1}"/>
              </a:ext>
            </a:extLst>
          </p:cNvPr>
          <p:cNvGrpSpPr/>
          <p:nvPr/>
        </p:nvGrpSpPr>
        <p:grpSpPr>
          <a:xfrm>
            <a:off x="1718336" y="3614015"/>
            <a:ext cx="1981477" cy="1618653"/>
            <a:chOff x="6528951" y="3397606"/>
            <a:chExt cx="1981477" cy="1618653"/>
          </a:xfrm>
        </p:grpSpPr>
        <p:sp>
          <p:nvSpPr>
            <p:cNvPr id="55" name="TextBox 33">
              <a:extLst>
                <a:ext uri="{FF2B5EF4-FFF2-40B4-BE49-F238E27FC236}">
                  <a16:creationId xmlns:a16="http://schemas.microsoft.com/office/drawing/2014/main" id="{8A673913-0260-4307-A1DA-7D8BEFBBF174}"/>
                </a:ext>
              </a:extLst>
            </p:cNvPr>
            <p:cNvSpPr txBox="1"/>
            <p:nvPr/>
          </p:nvSpPr>
          <p:spPr>
            <a:xfrm>
              <a:off x="6542902" y="3738537"/>
              <a:ext cx="1469036" cy="127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6" name="文本框 9">
              <a:extLst>
                <a:ext uri="{FF2B5EF4-FFF2-40B4-BE49-F238E27FC236}">
                  <a16:creationId xmlns:a16="http://schemas.microsoft.com/office/drawing/2014/main" id="{8875B80C-E8FB-467A-A64E-BD7EF40E8D8E}"/>
                </a:ext>
              </a:extLst>
            </p:cNvPr>
            <p:cNvSpPr txBox="1"/>
            <p:nvPr/>
          </p:nvSpPr>
          <p:spPr>
            <a:xfrm>
              <a:off x="6528951" y="3397606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3037639-466B-48F1-A532-199D180A6D1C}"/>
              </a:ext>
            </a:extLst>
          </p:cNvPr>
          <p:cNvGrpSpPr/>
          <p:nvPr/>
        </p:nvGrpSpPr>
        <p:grpSpPr>
          <a:xfrm>
            <a:off x="3981778" y="3614015"/>
            <a:ext cx="1981477" cy="1618653"/>
            <a:chOff x="6528951" y="3397606"/>
            <a:chExt cx="1981477" cy="1618653"/>
          </a:xfrm>
        </p:grpSpPr>
        <p:sp>
          <p:nvSpPr>
            <p:cNvPr id="58" name="TextBox 33">
              <a:extLst>
                <a:ext uri="{FF2B5EF4-FFF2-40B4-BE49-F238E27FC236}">
                  <a16:creationId xmlns:a16="http://schemas.microsoft.com/office/drawing/2014/main" id="{64A668B8-4A74-4592-8EC5-F256BFA3075C}"/>
                </a:ext>
              </a:extLst>
            </p:cNvPr>
            <p:cNvSpPr txBox="1"/>
            <p:nvPr/>
          </p:nvSpPr>
          <p:spPr>
            <a:xfrm>
              <a:off x="6542902" y="3738537"/>
              <a:ext cx="1469036" cy="127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9" name="文本框 9">
              <a:extLst>
                <a:ext uri="{FF2B5EF4-FFF2-40B4-BE49-F238E27FC236}">
                  <a16:creationId xmlns:a16="http://schemas.microsoft.com/office/drawing/2014/main" id="{523BBC82-85C0-46AA-9131-DF221F570D89}"/>
                </a:ext>
              </a:extLst>
            </p:cNvPr>
            <p:cNvSpPr txBox="1"/>
            <p:nvPr/>
          </p:nvSpPr>
          <p:spPr>
            <a:xfrm>
              <a:off x="6528951" y="3397606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9163DAA-01F7-4C8B-BA32-1FBEA8BB4F3C}"/>
              </a:ext>
            </a:extLst>
          </p:cNvPr>
          <p:cNvGrpSpPr/>
          <p:nvPr/>
        </p:nvGrpSpPr>
        <p:grpSpPr>
          <a:xfrm>
            <a:off x="6306317" y="3614015"/>
            <a:ext cx="1981477" cy="1618653"/>
            <a:chOff x="6528951" y="3397606"/>
            <a:chExt cx="1981477" cy="1618653"/>
          </a:xfrm>
        </p:grpSpPr>
        <p:sp>
          <p:nvSpPr>
            <p:cNvPr id="61" name="TextBox 33">
              <a:extLst>
                <a:ext uri="{FF2B5EF4-FFF2-40B4-BE49-F238E27FC236}">
                  <a16:creationId xmlns:a16="http://schemas.microsoft.com/office/drawing/2014/main" id="{E7460113-5DE1-4F3D-81C2-05253D1DAB3E}"/>
                </a:ext>
              </a:extLst>
            </p:cNvPr>
            <p:cNvSpPr txBox="1"/>
            <p:nvPr/>
          </p:nvSpPr>
          <p:spPr>
            <a:xfrm>
              <a:off x="6542902" y="3738537"/>
              <a:ext cx="1469036" cy="127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2" name="文本框 9">
              <a:extLst>
                <a:ext uri="{FF2B5EF4-FFF2-40B4-BE49-F238E27FC236}">
                  <a16:creationId xmlns:a16="http://schemas.microsoft.com/office/drawing/2014/main" id="{5881DE1F-0242-4CC4-94D5-9BF795829337}"/>
                </a:ext>
              </a:extLst>
            </p:cNvPr>
            <p:cNvSpPr txBox="1"/>
            <p:nvPr/>
          </p:nvSpPr>
          <p:spPr>
            <a:xfrm>
              <a:off x="6528951" y="3397606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AE3133D-171B-4957-AFF7-FEBB14BEE35E}"/>
              </a:ext>
            </a:extLst>
          </p:cNvPr>
          <p:cNvGrpSpPr/>
          <p:nvPr/>
        </p:nvGrpSpPr>
        <p:grpSpPr>
          <a:xfrm>
            <a:off x="8536948" y="3614015"/>
            <a:ext cx="1981477" cy="1618653"/>
            <a:chOff x="6528951" y="3397606"/>
            <a:chExt cx="1981477" cy="1618653"/>
          </a:xfrm>
        </p:grpSpPr>
        <p:sp>
          <p:nvSpPr>
            <p:cNvPr id="64" name="TextBox 33">
              <a:extLst>
                <a:ext uri="{FF2B5EF4-FFF2-40B4-BE49-F238E27FC236}">
                  <a16:creationId xmlns:a16="http://schemas.microsoft.com/office/drawing/2014/main" id="{19B58931-E8C0-4373-A14F-21E0D992F11B}"/>
                </a:ext>
              </a:extLst>
            </p:cNvPr>
            <p:cNvSpPr txBox="1"/>
            <p:nvPr/>
          </p:nvSpPr>
          <p:spPr>
            <a:xfrm>
              <a:off x="6542902" y="3738537"/>
              <a:ext cx="1469036" cy="127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5" name="文本框 9">
              <a:extLst>
                <a:ext uri="{FF2B5EF4-FFF2-40B4-BE49-F238E27FC236}">
                  <a16:creationId xmlns:a16="http://schemas.microsoft.com/office/drawing/2014/main" id="{3A98925C-65BE-41C2-AD24-761863C0ED41}"/>
                </a:ext>
              </a:extLst>
            </p:cNvPr>
            <p:cNvSpPr txBox="1"/>
            <p:nvPr/>
          </p:nvSpPr>
          <p:spPr>
            <a:xfrm>
              <a:off x="6528951" y="3397606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398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73188945-C3AF-459C-B59E-D07C4E43416A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岗位认知</a:t>
            </a: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AFA64501-4D07-4DFB-95FF-DE912433841A}"/>
              </a:ext>
            </a:extLst>
          </p:cNvPr>
          <p:cNvSpPr/>
          <p:nvPr/>
        </p:nvSpPr>
        <p:spPr>
          <a:xfrm>
            <a:off x="978425" y="2594965"/>
            <a:ext cx="3834876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2">
            <a:extLst>
              <a:ext uri="{FF2B5EF4-FFF2-40B4-BE49-F238E27FC236}">
                <a16:creationId xmlns:a16="http://schemas.microsoft.com/office/drawing/2014/main" id="{1A5AC2B8-C163-4519-9FA1-DC181698CD02}"/>
              </a:ext>
            </a:extLst>
          </p:cNvPr>
          <p:cNvGrpSpPr>
            <a:grpSpLocks/>
          </p:cNvGrpSpPr>
          <p:nvPr/>
        </p:nvGrpSpPr>
        <p:grpSpPr bwMode="auto">
          <a:xfrm>
            <a:off x="978424" y="1833884"/>
            <a:ext cx="4152669" cy="735560"/>
            <a:chOff x="5013324" y="1260371"/>
            <a:chExt cx="4152669" cy="73354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AD4B27F-C573-40DF-B681-D4C6A60B12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260371"/>
              <a:ext cx="4152669" cy="4603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F9C5A9C-E26F-4F3A-BD3D-9EEF6998CC20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BEC8E4B-7E62-465C-9DD9-AB967BE5EDF6}"/>
              </a:ext>
            </a:extLst>
          </p:cNvPr>
          <p:cNvGrpSpPr/>
          <p:nvPr/>
        </p:nvGrpSpPr>
        <p:grpSpPr>
          <a:xfrm>
            <a:off x="5410605" y="2230890"/>
            <a:ext cx="2330192" cy="3509932"/>
            <a:chOff x="1165616" y="1558164"/>
            <a:chExt cx="2330192" cy="350993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64E5BBF-838B-4D60-8777-D3C10C14356E}"/>
                </a:ext>
              </a:extLst>
            </p:cNvPr>
            <p:cNvSpPr/>
            <p:nvPr/>
          </p:nvSpPr>
          <p:spPr>
            <a:xfrm>
              <a:off x="1194507" y="1558164"/>
              <a:ext cx="2145593" cy="2145593"/>
            </a:xfrm>
            <a:prstGeom prst="ellipse">
              <a:avLst/>
            </a:prstGeom>
            <a:blipFill dpi="0" rotWithShape="1">
              <a:blip r:embed="rId3"/>
              <a:srcRect/>
              <a:tile tx="0" ty="-660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33">
              <a:extLst>
                <a:ext uri="{FF2B5EF4-FFF2-40B4-BE49-F238E27FC236}">
                  <a16:creationId xmlns:a16="http://schemas.microsoft.com/office/drawing/2014/main" id="{291A672E-A67F-4A40-A6A8-899F23310131}"/>
                </a:ext>
              </a:extLst>
            </p:cNvPr>
            <p:cNvSpPr txBox="1"/>
            <p:nvPr/>
          </p:nvSpPr>
          <p:spPr>
            <a:xfrm>
              <a:off x="1165616" y="4416123"/>
              <a:ext cx="2330192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7" name="文本框 9">
              <a:extLst>
                <a:ext uri="{FF2B5EF4-FFF2-40B4-BE49-F238E27FC236}">
                  <a16:creationId xmlns:a16="http://schemas.microsoft.com/office/drawing/2014/main" id="{F2CB290B-727B-41A5-B257-F4ED0A39355A}"/>
                </a:ext>
              </a:extLst>
            </p:cNvPr>
            <p:cNvSpPr txBox="1"/>
            <p:nvPr/>
          </p:nvSpPr>
          <p:spPr>
            <a:xfrm>
              <a:off x="1276564" y="3993371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 algn="ctr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8D43BC4-C216-4F02-A0D3-B403C84996F3}"/>
              </a:ext>
            </a:extLst>
          </p:cNvPr>
          <p:cNvGrpSpPr/>
          <p:nvPr/>
        </p:nvGrpSpPr>
        <p:grpSpPr>
          <a:xfrm>
            <a:off x="7461397" y="920340"/>
            <a:ext cx="2724822" cy="4058182"/>
            <a:chOff x="904893" y="1268550"/>
            <a:chExt cx="2724822" cy="4058182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D3C7C2D7-466E-4138-9AC5-CEF7E92FBE56}"/>
                </a:ext>
              </a:extLst>
            </p:cNvPr>
            <p:cNvSpPr/>
            <p:nvPr/>
          </p:nvSpPr>
          <p:spPr>
            <a:xfrm>
              <a:off x="904893" y="1268550"/>
              <a:ext cx="2724822" cy="2724822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33">
              <a:extLst>
                <a:ext uri="{FF2B5EF4-FFF2-40B4-BE49-F238E27FC236}">
                  <a16:creationId xmlns:a16="http://schemas.microsoft.com/office/drawing/2014/main" id="{8A8E75FD-BD79-460A-9E99-CDD43E04A22B}"/>
                </a:ext>
              </a:extLst>
            </p:cNvPr>
            <p:cNvSpPr txBox="1"/>
            <p:nvPr/>
          </p:nvSpPr>
          <p:spPr>
            <a:xfrm>
              <a:off x="1276564" y="4674759"/>
              <a:ext cx="2108296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3" name="文本框 9">
              <a:extLst>
                <a:ext uri="{FF2B5EF4-FFF2-40B4-BE49-F238E27FC236}">
                  <a16:creationId xmlns:a16="http://schemas.microsoft.com/office/drawing/2014/main" id="{637131E8-A899-4CFA-A80D-7E52DF49648C}"/>
                </a:ext>
              </a:extLst>
            </p:cNvPr>
            <p:cNvSpPr txBox="1"/>
            <p:nvPr/>
          </p:nvSpPr>
          <p:spPr>
            <a:xfrm>
              <a:off x="1276564" y="425200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 algn="ctr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C06AAB2C-CF00-4D64-9062-9534EC3792FE}"/>
              </a:ext>
            </a:extLst>
          </p:cNvPr>
          <p:cNvSpPr/>
          <p:nvPr/>
        </p:nvSpPr>
        <p:spPr>
          <a:xfrm>
            <a:off x="5883749" y="1175638"/>
            <a:ext cx="1539058" cy="1539058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6145EA1F-4627-450E-945E-7168B1E5A113}"/>
              </a:ext>
            </a:extLst>
          </p:cNvPr>
          <p:cNvSpPr/>
          <p:nvPr/>
        </p:nvSpPr>
        <p:spPr>
          <a:xfrm>
            <a:off x="8802467" y="5314387"/>
            <a:ext cx="227233" cy="227233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69D3E852-A9CE-459D-A219-EE53417564F0}"/>
              </a:ext>
            </a:extLst>
          </p:cNvPr>
          <p:cNvSpPr/>
          <p:nvPr/>
        </p:nvSpPr>
        <p:spPr>
          <a:xfrm>
            <a:off x="9611889" y="1150947"/>
            <a:ext cx="588079" cy="588079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4B531FDF-6E7A-4319-B99E-32BB0BCE5EBB}"/>
              </a:ext>
            </a:extLst>
          </p:cNvPr>
          <p:cNvSpPr/>
          <p:nvPr/>
        </p:nvSpPr>
        <p:spPr>
          <a:xfrm>
            <a:off x="978424" y="3811430"/>
            <a:ext cx="3568176" cy="1519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33159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>
            <a:extLst>
              <a:ext uri="{FF2B5EF4-FFF2-40B4-BE49-F238E27FC236}">
                <a16:creationId xmlns:a16="http://schemas.microsoft.com/office/drawing/2014/main" id="{87236143-407A-4BFD-AF0E-76AAE06788C5}"/>
              </a:ext>
            </a:extLst>
          </p:cNvPr>
          <p:cNvSpPr/>
          <p:nvPr/>
        </p:nvSpPr>
        <p:spPr>
          <a:xfrm rot="2700000">
            <a:off x="2330667" y="2232605"/>
            <a:ext cx="2645260" cy="2645260"/>
          </a:xfrm>
          <a:prstGeom prst="rect">
            <a:avLst/>
          </a:prstGeom>
          <a:noFill/>
          <a:ln>
            <a:solidFill>
              <a:srgbClr val="C9C9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EFBA5C21-D1A3-4624-90D2-93AF0C8695AF}"/>
              </a:ext>
            </a:extLst>
          </p:cNvPr>
          <p:cNvSpPr/>
          <p:nvPr/>
        </p:nvSpPr>
        <p:spPr>
          <a:xfrm rot="2700000">
            <a:off x="5843951" y="3192539"/>
            <a:ext cx="771821" cy="771821"/>
          </a:xfrm>
          <a:prstGeom prst="rect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22">
            <a:extLst>
              <a:ext uri="{FF2B5EF4-FFF2-40B4-BE49-F238E27FC236}">
                <a16:creationId xmlns:a16="http://schemas.microsoft.com/office/drawing/2014/main" id="{B4A24FE3-9335-4767-B6E0-A309999DBB05}"/>
              </a:ext>
            </a:extLst>
          </p:cNvPr>
          <p:cNvSpPr>
            <a:spLocks noEditPoints="1"/>
          </p:cNvSpPr>
          <p:nvPr/>
        </p:nvSpPr>
        <p:spPr bwMode="auto">
          <a:xfrm>
            <a:off x="6004748" y="3382718"/>
            <a:ext cx="450225" cy="324473"/>
          </a:xfrm>
          <a:custGeom>
            <a:avLst/>
            <a:gdLst>
              <a:gd name="T0" fmla="*/ 298 w 368"/>
              <a:gd name="T1" fmla="*/ 94 h 265"/>
              <a:gd name="T2" fmla="*/ 196 w 368"/>
              <a:gd name="T3" fmla="*/ 0 h 265"/>
              <a:gd name="T4" fmla="*/ 102 w 368"/>
              <a:gd name="T5" fmla="*/ 60 h 265"/>
              <a:gd name="T6" fmla="*/ 86 w 368"/>
              <a:gd name="T7" fmla="*/ 58 h 265"/>
              <a:gd name="T8" fmla="*/ 35 w 368"/>
              <a:gd name="T9" fmla="*/ 109 h 265"/>
              <a:gd name="T10" fmla="*/ 37 w 368"/>
              <a:gd name="T11" fmla="*/ 126 h 265"/>
              <a:gd name="T12" fmla="*/ 0 w 368"/>
              <a:gd name="T13" fmla="*/ 190 h 265"/>
              <a:gd name="T14" fmla="*/ 75 w 368"/>
              <a:gd name="T15" fmla="*/ 265 h 265"/>
              <a:gd name="T16" fmla="*/ 75 w 368"/>
              <a:gd name="T17" fmla="*/ 265 h 265"/>
              <a:gd name="T18" fmla="*/ 282 w 368"/>
              <a:gd name="T19" fmla="*/ 265 h 265"/>
              <a:gd name="T20" fmla="*/ 282 w 368"/>
              <a:gd name="T21" fmla="*/ 265 h 265"/>
              <a:gd name="T22" fmla="*/ 368 w 368"/>
              <a:gd name="T23" fmla="*/ 178 h 265"/>
              <a:gd name="T24" fmla="*/ 298 w 368"/>
              <a:gd name="T25" fmla="*/ 94 h 265"/>
              <a:gd name="T26" fmla="*/ 282 w 368"/>
              <a:gd name="T27" fmla="*/ 242 h 265"/>
              <a:gd name="T28" fmla="*/ 282 w 368"/>
              <a:gd name="T29" fmla="*/ 242 h 265"/>
              <a:gd name="T30" fmla="*/ 75 w 368"/>
              <a:gd name="T31" fmla="*/ 242 h 265"/>
              <a:gd name="T32" fmla="*/ 23 w 368"/>
              <a:gd name="T33" fmla="*/ 190 h 265"/>
              <a:gd name="T34" fmla="*/ 49 w 368"/>
              <a:gd name="T35" fmla="*/ 145 h 265"/>
              <a:gd name="T36" fmla="*/ 59 w 368"/>
              <a:gd name="T37" fmla="*/ 118 h 265"/>
              <a:gd name="T38" fmla="*/ 58 w 368"/>
              <a:gd name="T39" fmla="*/ 109 h 265"/>
              <a:gd name="T40" fmla="*/ 86 w 368"/>
              <a:gd name="T41" fmla="*/ 81 h 265"/>
              <a:gd name="T42" fmla="*/ 102 w 368"/>
              <a:gd name="T43" fmla="*/ 83 h 265"/>
              <a:gd name="T44" fmla="*/ 123 w 368"/>
              <a:gd name="T45" fmla="*/ 70 h 265"/>
              <a:gd name="T46" fmla="*/ 196 w 368"/>
              <a:gd name="T47" fmla="*/ 23 h 265"/>
              <a:gd name="T48" fmla="*/ 275 w 368"/>
              <a:gd name="T49" fmla="*/ 96 h 265"/>
              <a:gd name="T50" fmla="*/ 294 w 368"/>
              <a:gd name="T51" fmla="*/ 116 h 265"/>
              <a:gd name="T52" fmla="*/ 345 w 368"/>
              <a:gd name="T53" fmla="*/ 178 h 265"/>
              <a:gd name="T54" fmla="*/ 282 w 368"/>
              <a:gd name="T55" fmla="*/ 2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8" h="265">
                <a:moveTo>
                  <a:pt x="298" y="94"/>
                </a:moveTo>
                <a:cubicBezTo>
                  <a:pt x="293" y="41"/>
                  <a:pt x="250" y="0"/>
                  <a:pt x="196" y="0"/>
                </a:cubicBezTo>
                <a:cubicBezTo>
                  <a:pt x="154" y="0"/>
                  <a:pt x="118" y="25"/>
                  <a:pt x="102" y="60"/>
                </a:cubicBezTo>
                <a:cubicBezTo>
                  <a:pt x="97" y="59"/>
                  <a:pt x="92" y="58"/>
                  <a:pt x="86" y="58"/>
                </a:cubicBezTo>
                <a:cubicBezTo>
                  <a:pt x="58" y="58"/>
                  <a:pt x="35" y="81"/>
                  <a:pt x="35" y="109"/>
                </a:cubicBezTo>
                <a:cubicBezTo>
                  <a:pt x="35" y="115"/>
                  <a:pt x="36" y="120"/>
                  <a:pt x="37" y="126"/>
                </a:cubicBezTo>
                <a:cubicBezTo>
                  <a:pt x="15" y="139"/>
                  <a:pt x="0" y="162"/>
                  <a:pt x="0" y="190"/>
                </a:cubicBezTo>
                <a:cubicBezTo>
                  <a:pt x="0" y="231"/>
                  <a:pt x="34" y="265"/>
                  <a:pt x="75" y="265"/>
                </a:cubicBezTo>
                <a:cubicBezTo>
                  <a:pt x="75" y="265"/>
                  <a:pt x="75" y="265"/>
                  <a:pt x="75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330" y="265"/>
                  <a:pt x="368" y="226"/>
                  <a:pt x="368" y="178"/>
                </a:cubicBezTo>
                <a:cubicBezTo>
                  <a:pt x="368" y="136"/>
                  <a:pt x="338" y="101"/>
                  <a:pt x="298" y="94"/>
                </a:cubicBezTo>
                <a:close/>
                <a:moveTo>
                  <a:pt x="282" y="242"/>
                </a:moveTo>
                <a:cubicBezTo>
                  <a:pt x="282" y="242"/>
                  <a:pt x="282" y="242"/>
                  <a:pt x="282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46" y="242"/>
                  <a:pt x="23" y="219"/>
                  <a:pt x="23" y="190"/>
                </a:cubicBezTo>
                <a:cubicBezTo>
                  <a:pt x="23" y="172"/>
                  <a:pt x="33" y="155"/>
                  <a:pt x="49" y="145"/>
                </a:cubicBezTo>
                <a:cubicBezTo>
                  <a:pt x="65" y="136"/>
                  <a:pt x="66" y="135"/>
                  <a:pt x="59" y="118"/>
                </a:cubicBezTo>
                <a:cubicBezTo>
                  <a:pt x="58" y="115"/>
                  <a:pt x="58" y="112"/>
                  <a:pt x="58" y="109"/>
                </a:cubicBezTo>
                <a:cubicBezTo>
                  <a:pt x="58" y="94"/>
                  <a:pt x="70" y="81"/>
                  <a:pt x="86" y="81"/>
                </a:cubicBezTo>
                <a:cubicBezTo>
                  <a:pt x="86" y="81"/>
                  <a:pt x="94" y="80"/>
                  <a:pt x="102" y="83"/>
                </a:cubicBezTo>
                <a:cubicBezTo>
                  <a:pt x="115" y="89"/>
                  <a:pt x="117" y="83"/>
                  <a:pt x="123" y="70"/>
                </a:cubicBezTo>
                <a:cubicBezTo>
                  <a:pt x="136" y="41"/>
                  <a:pt x="165" y="23"/>
                  <a:pt x="196" y="23"/>
                </a:cubicBezTo>
                <a:cubicBezTo>
                  <a:pt x="237" y="23"/>
                  <a:pt x="271" y="54"/>
                  <a:pt x="275" y="96"/>
                </a:cubicBezTo>
                <a:cubicBezTo>
                  <a:pt x="277" y="112"/>
                  <a:pt x="277" y="112"/>
                  <a:pt x="294" y="116"/>
                </a:cubicBezTo>
                <a:cubicBezTo>
                  <a:pt x="324" y="122"/>
                  <a:pt x="345" y="148"/>
                  <a:pt x="345" y="178"/>
                </a:cubicBezTo>
                <a:cubicBezTo>
                  <a:pt x="345" y="213"/>
                  <a:pt x="317" y="242"/>
                  <a:pt x="282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71D2A1E-6801-4363-8339-50E1399AB4F0}"/>
              </a:ext>
            </a:extLst>
          </p:cNvPr>
          <p:cNvSpPr/>
          <p:nvPr/>
        </p:nvSpPr>
        <p:spPr>
          <a:xfrm rot="2700000">
            <a:off x="4395464" y="1596394"/>
            <a:ext cx="771821" cy="771821"/>
          </a:xfrm>
          <a:prstGeom prst="rect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8" name="Group 188">
            <a:extLst>
              <a:ext uri="{FF2B5EF4-FFF2-40B4-BE49-F238E27FC236}">
                <a16:creationId xmlns:a16="http://schemas.microsoft.com/office/drawing/2014/main" id="{F7246B13-E05F-43A3-80E2-4A7664E8BC5A}"/>
              </a:ext>
            </a:extLst>
          </p:cNvPr>
          <p:cNvGrpSpPr/>
          <p:nvPr/>
        </p:nvGrpSpPr>
        <p:grpSpPr>
          <a:xfrm>
            <a:off x="4630681" y="1824533"/>
            <a:ext cx="251810" cy="333594"/>
            <a:chOff x="6351" y="0"/>
            <a:chExt cx="371475" cy="492125"/>
          </a:xfrm>
          <a:solidFill>
            <a:schemeClr val="bg1"/>
          </a:solidFill>
        </p:grpSpPr>
        <p:sp>
          <p:nvSpPr>
            <p:cNvPr id="59" name="Freeform 23">
              <a:extLst>
                <a:ext uri="{FF2B5EF4-FFF2-40B4-BE49-F238E27FC236}">
                  <a16:creationId xmlns:a16="http://schemas.microsoft.com/office/drawing/2014/main" id="{A49AF272-C18D-4261-92BF-F4CD42FCDB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426" y="88900"/>
              <a:ext cx="185738" cy="184150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4 w 48"/>
                <a:gd name="T13" fmla="*/ 24 h 48"/>
                <a:gd name="T14" fmla="*/ 24 w 48"/>
                <a:gd name="T15" fmla="*/ 44 h 48"/>
                <a:gd name="T16" fmla="*/ 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4"/>
                  </a:moveTo>
                  <a:cubicBezTo>
                    <a:pt x="35" y="4"/>
                    <a:pt x="44" y="13"/>
                    <a:pt x="44" y="24"/>
                  </a:cubicBezTo>
                  <a:cubicBezTo>
                    <a:pt x="44" y="35"/>
                    <a:pt x="35" y="44"/>
                    <a:pt x="24" y="44"/>
                  </a:cubicBezTo>
                  <a:cubicBezTo>
                    <a:pt x="13" y="44"/>
                    <a:pt x="4" y="3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0" name="Freeform 24">
              <a:extLst>
                <a:ext uri="{FF2B5EF4-FFF2-40B4-BE49-F238E27FC236}">
                  <a16:creationId xmlns:a16="http://schemas.microsoft.com/office/drawing/2014/main" id="{BD35E9BE-8BD4-4032-8E32-A82707AEC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1" y="0"/>
              <a:ext cx="371475" cy="492125"/>
            </a:xfrm>
            <a:custGeom>
              <a:avLst/>
              <a:gdLst>
                <a:gd name="T0" fmla="*/ 48 w 96"/>
                <a:gd name="T1" fmla="*/ 0 h 128"/>
                <a:gd name="T2" fmla="*/ 0 w 96"/>
                <a:gd name="T3" fmla="*/ 48 h 128"/>
                <a:gd name="T4" fmla="*/ 41 w 96"/>
                <a:gd name="T5" fmla="*/ 125 h 128"/>
                <a:gd name="T6" fmla="*/ 48 w 96"/>
                <a:gd name="T7" fmla="*/ 128 h 128"/>
                <a:gd name="T8" fmla="*/ 48 w 96"/>
                <a:gd name="T9" fmla="*/ 128 h 128"/>
                <a:gd name="T10" fmla="*/ 54 w 96"/>
                <a:gd name="T11" fmla="*/ 125 h 128"/>
                <a:gd name="T12" fmla="*/ 96 w 96"/>
                <a:gd name="T13" fmla="*/ 48 h 128"/>
                <a:gd name="T14" fmla="*/ 48 w 96"/>
                <a:gd name="T15" fmla="*/ 0 h 128"/>
                <a:gd name="T16" fmla="*/ 48 w 96"/>
                <a:gd name="T17" fmla="*/ 120 h 128"/>
                <a:gd name="T18" fmla="*/ 48 w 96"/>
                <a:gd name="T19" fmla="*/ 120 h 128"/>
                <a:gd name="T20" fmla="*/ 47 w 96"/>
                <a:gd name="T21" fmla="*/ 119 h 128"/>
                <a:gd name="T22" fmla="*/ 8 w 96"/>
                <a:gd name="T23" fmla="*/ 48 h 128"/>
                <a:gd name="T24" fmla="*/ 48 w 96"/>
                <a:gd name="T25" fmla="*/ 8 h 128"/>
                <a:gd name="T26" fmla="*/ 88 w 96"/>
                <a:gd name="T27" fmla="*/ 48 h 128"/>
                <a:gd name="T28" fmla="*/ 48 w 96"/>
                <a:gd name="T29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128">
                  <a:moveTo>
                    <a:pt x="48" y="0"/>
                  </a:moveTo>
                  <a:cubicBezTo>
                    <a:pt x="22" y="0"/>
                    <a:pt x="0" y="21"/>
                    <a:pt x="0" y="48"/>
                  </a:cubicBezTo>
                  <a:cubicBezTo>
                    <a:pt x="0" y="76"/>
                    <a:pt x="24" y="105"/>
                    <a:pt x="41" y="125"/>
                  </a:cubicBezTo>
                  <a:cubicBezTo>
                    <a:pt x="42" y="125"/>
                    <a:pt x="44" y="128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2" y="128"/>
                    <a:pt x="54" y="125"/>
                    <a:pt x="54" y="125"/>
                  </a:cubicBezTo>
                  <a:cubicBezTo>
                    <a:pt x="72" y="105"/>
                    <a:pt x="96" y="76"/>
                    <a:pt x="96" y="48"/>
                  </a:cubicBezTo>
                  <a:cubicBezTo>
                    <a:pt x="96" y="21"/>
                    <a:pt x="74" y="0"/>
                    <a:pt x="48" y="0"/>
                  </a:cubicBezTo>
                  <a:close/>
                  <a:moveTo>
                    <a:pt x="48" y="120"/>
                  </a:move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8" y="120"/>
                    <a:pt x="47" y="119"/>
                  </a:cubicBezTo>
                  <a:cubicBezTo>
                    <a:pt x="33" y="103"/>
                    <a:pt x="8" y="74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74"/>
                    <a:pt x="63" y="103"/>
                    <a:pt x="48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D6340704-7BFE-41C6-9B00-23A77104B7D9}"/>
              </a:ext>
            </a:extLst>
          </p:cNvPr>
          <p:cNvSpPr/>
          <p:nvPr/>
        </p:nvSpPr>
        <p:spPr>
          <a:xfrm rot="2700000">
            <a:off x="4389812" y="4788685"/>
            <a:ext cx="771821" cy="771821"/>
          </a:xfrm>
          <a:prstGeom prst="rect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1" name="Group 285">
            <a:extLst>
              <a:ext uri="{FF2B5EF4-FFF2-40B4-BE49-F238E27FC236}">
                <a16:creationId xmlns:a16="http://schemas.microsoft.com/office/drawing/2014/main" id="{1D3FABBE-8D97-4322-A2CA-C312B5CE5808}"/>
              </a:ext>
            </a:extLst>
          </p:cNvPr>
          <p:cNvGrpSpPr/>
          <p:nvPr/>
        </p:nvGrpSpPr>
        <p:grpSpPr>
          <a:xfrm>
            <a:off x="4623197" y="4990766"/>
            <a:ext cx="321548" cy="367658"/>
            <a:chOff x="3326341" y="2887135"/>
            <a:chExt cx="420687" cy="481013"/>
          </a:xfrm>
          <a:solidFill>
            <a:schemeClr val="bg1"/>
          </a:solidFill>
        </p:grpSpPr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id="{8A5AFE0D-33D3-4AB5-ACB5-E8A31C93D9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6341" y="2887135"/>
              <a:ext cx="420687" cy="481013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id="{96FB0FAF-2121-4294-B48A-EFAFDDE29D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6829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id="{C1C697C4-C928-4C64-99DA-5294811074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7316" y="3082397"/>
              <a:ext cx="58737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id="{0F26EE67-782D-4413-B781-74577BDD82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6216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7CB66440-2393-45FC-A203-BEBA832217E4}"/>
              </a:ext>
            </a:extLst>
          </p:cNvPr>
          <p:cNvSpPr/>
          <p:nvPr/>
        </p:nvSpPr>
        <p:spPr>
          <a:xfrm rot="2700000">
            <a:off x="1949302" y="2232605"/>
            <a:ext cx="2645260" cy="2645260"/>
          </a:xfrm>
          <a:prstGeom prst="rect">
            <a:avLst/>
          </a:prstGeom>
          <a:blipFill dpi="0" rotWithShape="0">
            <a:blip r:embed="rId4"/>
            <a:srcRect/>
            <a:tile tx="-4381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FD7EEC4-FDCE-4ED8-BF74-1A3942A124DE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岗位认知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DCD929B-2800-4A4B-B7A5-BD2269DB8DB2}"/>
              </a:ext>
            </a:extLst>
          </p:cNvPr>
          <p:cNvGrpSpPr/>
          <p:nvPr/>
        </p:nvGrpSpPr>
        <p:grpSpPr>
          <a:xfrm>
            <a:off x="5684102" y="1660417"/>
            <a:ext cx="3035935" cy="774440"/>
            <a:chOff x="5684102" y="1660417"/>
            <a:chExt cx="3035935" cy="774440"/>
          </a:xfrm>
        </p:grpSpPr>
        <p:sp>
          <p:nvSpPr>
            <p:cNvPr id="74" name="TextBox 33">
              <a:extLst>
                <a:ext uri="{FF2B5EF4-FFF2-40B4-BE49-F238E27FC236}">
                  <a16:creationId xmlns:a16="http://schemas.microsoft.com/office/drawing/2014/main" id="{D3F6059A-3472-48C7-858C-75DE65B3EF76}"/>
                </a:ext>
              </a:extLst>
            </p:cNvPr>
            <p:cNvSpPr txBox="1"/>
            <p:nvPr/>
          </p:nvSpPr>
          <p:spPr>
            <a:xfrm>
              <a:off x="5684102" y="2004483"/>
              <a:ext cx="3035935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5" name="文本框 9">
              <a:extLst>
                <a:ext uri="{FF2B5EF4-FFF2-40B4-BE49-F238E27FC236}">
                  <a16:creationId xmlns:a16="http://schemas.microsoft.com/office/drawing/2014/main" id="{D2939F2A-B2C8-4411-BC14-2B28818DBC31}"/>
                </a:ext>
              </a:extLst>
            </p:cNvPr>
            <p:cNvSpPr txBox="1"/>
            <p:nvPr/>
          </p:nvSpPr>
          <p:spPr>
            <a:xfrm>
              <a:off x="5684102" y="166041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D156CCE-C38E-4B4B-BA9E-2818CAB3FE67}"/>
              </a:ext>
            </a:extLst>
          </p:cNvPr>
          <p:cNvGrpSpPr/>
          <p:nvPr/>
        </p:nvGrpSpPr>
        <p:grpSpPr>
          <a:xfrm>
            <a:off x="5684102" y="4838944"/>
            <a:ext cx="3035935" cy="774440"/>
            <a:chOff x="5684102" y="1660417"/>
            <a:chExt cx="3035935" cy="774440"/>
          </a:xfrm>
        </p:grpSpPr>
        <p:sp>
          <p:nvSpPr>
            <p:cNvPr id="77" name="TextBox 33">
              <a:extLst>
                <a:ext uri="{FF2B5EF4-FFF2-40B4-BE49-F238E27FC236}">
                  <a16:creationId xmlns:a16="http://schemas.microsoft.com/office/drawing/2014/main" id="{55CB36A6-8DB8-42CF-8A2A-34169EFC2906}"/>
                </a:ext>
              </a:extLst>
            </p:cNvPr>
            <p:cNvSpPr txBox="1"/>
            <p:nvPr/>
          </p:nvSpPr>
          <p:spPr>
            <a:xfrm>
              <a:off x="5684102" y="2004483"/>
              <a:ext cx="3035935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8" name="文本框 9">
              <a:extLst>
                <a:ext uri="{FF2B5EF4-FFF2-40B4-BE49-F238E27FC236}">
                  <a16:creationId xmlns:a16="http://schemas.microsoft.com/office/drawing/2014/main" id="{CBD97721-F4D4-4056-9CA9-8CFAB1AAB605}"/>
                </a:ext>
              </a:extLst>
            </p:cNvPr>
            <p:cNvSpPr txBox="1"/>
            <p:nvPr/>
          </p:nvSpPr>
          <p:spPr>
            <a:xfrm>
              <a:off x="5684102" y="166041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6FCFBC1-B3D9-4B6B-85A4-119BB548E636}"/>
              </a:ext>
            </a:extLst>
          </p:cNvPr>
          <p:cNvGrpSpPr/>
          <p:nvPr/>
        </p:nvGrpSpPr>
        <p:grpSpPr>
          <a:xfrm>
            <a:off x="6954691" y="3309310"/>
            <a:ext cx="3035935" cy="774440"/>
            <a:chOff x="5684102" y="1660417"/>
            <a:chExt cx="3035935" cy="774440"/>
          </a:xfrm>
        </p:grpSpPr>
        <p:sp>
          <p:nvSpPr>
            <p:cNvPr id="80" name="TextBox 33">
              <a:extLst>
                <a:ext uri="{FF2B5EF4-FFF2-40B4-BE49-F238E27FC236}">
                  <a16:creationId xmlns:a16="http://schemas.microsoft.com/office/drawing/2014/main" id="{5F79CABC-45E0-48D5-B8A0-F5331A719E2F}"/>
                </a:ext>
              </a:extLst>
            </p:cNvPr>
            <p:cNvSpPr txBox="1"/>
            <p:nvPr/>
          </p:nvSpPr>
          <p:spPr>
            <a:xfrm>
              <a:off x="5684102" y="2004483"/>
              <a:ext cx="3035935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1" name="文本框 9">
              <a:extLst>
                <a:ext uri="{FF2B5EF4-FFF2-40B4-BE49-F238E27FC236}">
                  <a16:creationId xmlns:a16="http://schemas.microsoft.com/office/drawing/2014/main" id="{907654AA-36EC-49A2-A33F-89F7609C805A}"/>
                </a:ext>
              </a:extLst>
            </p:cNvPr>
            <p:cNvSpPr txBox="1"/>
            <p:nvPr/>
          </p:nvSpPr>
          <p:spPr>
            <a:xfrm>
              <a:off x="5684102" y="166041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1996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id="{5AE10EED-537B-409A-8964-152C74E4D3AF}"/>
              </a:ext>
            </a:extLst>
          </p:cNvPr>
          <p:cNvSpPr/>
          <p:nvPr/>
        </p:nvSpPr>
        <p:spPr>
          <a:xfrm>
            <a:off x="408100" y="342901"/>
            <a:ext cx="11375795" cy="61198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B7830D3-0E8A-4858-A14A-DAF2CF13D9F8}"/>
              </a:ext>
            </a:extLst>
          </p:cNvPr>
          <p:cNvSpPr/>
          <p:nvPr/>
        </p:nvSpPr>
        <p:spPr>
          <a:xfrm flipH="1">
            <a:off x="408101" y="342901"/>
            <a:ext cx="11375794" cy="6119812"/>
          </a:xfrm>
          <a:custGeom>
            <a:avLst/>
            <a:gdLst>
              <a:gd name="connsiteX0" fmla="*/ 3835009 w 11375794"/>
              <a:gd name="connsiteY0" fmla="*/ 0 h 6119812"/>
              <a:gd name="connsiteX1" fmla="*/ 0 w 11375794"/>
              <a:gd name="connsiteY1" fmla="*/ 0 h 6119812"/>
              <a:gd name="connsiteX2" fmla="*/ 0 w 11375794"/>
              <a:gd name="connsiteY2" fmla="*/ 6119812 h 6119812"/>
              <a:gd name="connsiteX3" fmla="*/ 11375794 w 11375794"/>
              <a:gd name="connsiteY3" fmla="*/ 6119812 h 6119812"/>
              <a:gd name="connsiteX4" fmla="*/ 11375794 w 11375794"/>
              <a:gd name="connsiteY4" fmla="*/ 5126013 h 6119812"/>
              <a:gd name="connsiteX5" fmla="*/ 7191997 w 11375794"/>
              <a:gd name="connsiteY5" fmla="*/ 5126013 h 6119812"/>
              <a:gd name="connsiteX6" fmla="*/ 7191988 w 11375794"/>
              <a:gd name="connsiteY6" fmla="*/ 5126010 h 6119812"/>
              <a:gd name="connsiteX7" fmla="*/ 5912244 w 11375794"/>
              <a:gd name="connsiteY7" fmla="*/ 5126010 h 6119812"/>
              <a:gd name="connsiteX8" fmla="*/ 5911780 w 11375794"/>
              <a:gd name="connsiteY8" fmla="*/ 5126013 h 6119812"/>
              <a:gd name="connsiteX9" fmla="*/ 5888145 w 11375794"/>
              <a:gd name="connsiteY9" fmla="*/ 5126013 h 6119812"/>
              <a:gd name="connsiteX10" fmla="*/ 5888102 w 11375794"/>
              <a:gd name="connsiteY10" fmla="*/ 5126010 h 6119812"/>
              <a:gd name="connsiteX11" fmla="*/ 5860253 w 11375794"/>
              <a:gd name="connsiteY11" fmla="*/ 5126010 h 6119812"/>
              <a:gd name="connsiteX12" fmla="*/ 5860253 w 11375794"/>
              <a:gd name="connsiteY12" fmla="*/ 5124056 h 6119812"/>
              <a:gd name="connsiteX13" fmla="*/ 5727349 w 11375794"/>
              <a:gd name="connsiteY13" fmla="*/ 5114731 h 6119812"/>
              <a:gd name="connsiteX14" fmla="*/ 4869653 w 11375794"/>
              <a:gd name="connsiteY14" fmla="*/ 4545942 h 6119812"/>
              <a:gd name="connsiteX15" fmla="*/ 3886794 w 11375794"/>
              <a:gd name="connsiteY15" fmla="*/ 281893 h 6119812"/>
              <a:gd name="connsiteX16" fmla="*/ 3835009 w 11375794"/>
              <a:gd name="connsiteY16" fmla="*/ 0 h 61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375794" h="6119812">
                <a:moveTo>
                  <a:pt x="3835009" y="0"/>
                </a:moveTo>
                <a:lnTo>
                  <a:pt x="0" y="0"/>
                </a:lnTo>
                <a:lnTo>
                  <a:pt x="0" y="6119812"/>
                </a:lnTo>
                <a:lnTo>
                  <a:pt x="11375794" y="6119812"/>
                </a:lnTo>
                <a:lnTo>
                  <a:pt x="11375794" y="5126013"/>
                </a:lnTo>
                <a:lnTo>
                  <a:pt x="7191997" y="5126013"/>
                </a:lnTo>
                <a:lnTo>
                  <a:pt x="7191988" y="5126010"/>
                </a:lnTo>
                <a:lnTo>
                  <a:pt x="5912244" y="5126010"/>
                </a:lnTo>
                <a:lnTo>
                  <a:pt x="5911780" y="5126013"/>
                </a:lnTo>
                <a:lnTo>
                  <a:pt x="5888145" y="5126013"/>
                </a:lnTo>
                <a:lnTo>
                  <a:pt x="5888102" y="5126010"/>
                </a:lnTo>
                <a:lnTo>
                  <a:pt x="5860253" y="5126010"/>
                </a:lnTo>
                <a:lnTo>
                  <a:pt x="5860253" y="5124056"/>
                </a:lnTo>
                <a:lnTo>
                  <a:pt x="5727349" y="5114731"/>
                </a:lnTo>
                <a:cubicBezTo>
                  <a:pt x="5405137" y="5076566"/>
                  <a:pt x="5105397" y="4937966"/>
                  <a:pt x="4869653" y="4545942"/>
                </a:cubicBezTo>
                <a:cubicBezTo>
                  <a:pt x="4422722" y="3802732"/>
                  <a:pt x="4149104" y="1751606"/>
                  <a:pt x="3886794" y="281893"/>
                </a:cubicBezTo>
                <a:lnTo>
                  <a:pt x="3835009" y="0"/>
                </a:lnTo>
                <a:close/>
              </a:path>
            </a:pathLst>
          </a:cu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6E92B7AA-E695-443B-A37B-EEFD1AC4DAC0}"/>
              </a:ext>
            </a:extLst>
          </p:cNvPr>
          <p:cNvSpPr/>
          <p:nvPr/>
        </p:nvSpPr>
        <p:spPr>
          <a:xfrm flipH="1">
            <a:off x="408102" y="342901"/>
            <a:ext cx="7540785" cy="5126013"/>
          </a:xfrm>
          <a:custGeom>
            <a:avLst/>
            <a:gdLst>
              <a:gd name="connsiteX0" fmla="*/ 7540785 w 7540785"/>
              <a:gd name="connsiteY0" fmla="*/ 0 h 5126013"/>
              <a:gd name="connsiteX1" fmla="*/ 0 w 7540785"/>
              <a:gd name="connsiteY1" fmla="*/ 0 h 5126013"/>
              <a:gd name="connsiteX2" fmla="*/ 51785 w 7540785"/>
              <a:gd name="connsiteY2" fmla="*/ 281893 h 5126013"/>
              <a:gd name="connsiteX3" fmla="*/ 1034644 w 7540785"/>
              <a:gd name="connsiteY3" fmla="*/ 4545942 h 5126013"/>
              <a:gd name="connsiteX4" fmla="*/ 1892340 w 7540785"/>
              <a:gd name="connsiteY4" fmla="*/ 5114731 h 5126013"/>
              <a:gd name="connsiteX5" fmla="*/ 2025244 w 7540785"/>
              <a:gd name="connsiteY5" fmla="*/ 5124056 h 5126013"/>
              <a:gd name="connsiteX6" fmla="*/ 2025244 w 7540785"/>
              <a:gd name="connsiteY6" fmla="*/ 5126010 h 5126013"/>
              <a:gd name="connsiteX7" fmla="*/ 2053093 w 7540785"/>
              <a:gd name="connsiteY7" fmla="*/ 5126010 h 5126013"/>
              <a:gd name="connsiteX8" fmla="*/ 2053136 w 7540785"/>
              <a:gd name="connsiteY8" fmla="*/ 5126013 h 5126013"/>
              <a:gd name="connsiteX9" fmla="*/ 2076771 w 7540785"/>
              <a:gd name="connsiteY9" fmla="*/ 5126013 h 5126013"/>
              <a:gd name="connsiteX10" fmla="*/ 2077235 w 7540785"/>
              <a:gd name="connsiteY10" fmla="*/ 5126010 h 5126013"/>
              <a:gd name="connsiteX11" fmla="*/ 3356979 w 7540785"/>
              <a:gd name="connsiteY11" fmla="*/ 5126010 h 5126013"/>
              <a:gd name="connsiteX12" fmla="*/ 3356988 w 7540785"/>
              <a:gd name="connsiteY12" fmla="*/ 5126013 h 5126013"/>
              <a:gd name="connsiteX13" fmla="*/ 7540785 w 7540785"/>
              <a:gd name="connsiteY13" fmla="*/ 5126013 h 5126013"/>
              <a:gd name="connsiteX14" fmla="*/ 7540785 w 7540785"/>
              <a:gd name="connsiteY14" fmla="*/ 0 h 512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540785" h="5126013">
                <a:moveTo>
                  <a:pt x="7540785" y="0"/>
                </a:moveTo>
                <a:lnTo>
                  <a:pt x="0" y="0"/>
                </a:lnTo>
                <a:lnTo>
                  <a:pt x="51785" y="281893"/>
                </a:lnTo>
                <a:cubicBezTo>
                  <a:pt x="314095" y="1751606"/>
                  <a:pt x="587713" y="3802732"/>
                  <a:pt x="1034644" y="4545942"/>
                </a:cubicBezTo>
                <a:cubicBezTo>
                  <a:pt x="1270388" y="4937966"/>
                  <a:pt x="1570128" y="5076566"/>
                  <a:pt x="1892340" y="5114731"/>
                </a:cubicBezTo>
                <a:lnTo>
                  <a:pt x="2025244" y="5124056"/>
                </a:lnTo>
                <a:lnTo>
                  <a:pt x="2025244" y="5126010"/>
                </a:lnTo>
                <a:lnTo>
                  <a:pt x="2053093" y="5126010"/>
                </a:lnTo>
                <a:lnTo>
                  <a:pt x="2053136" y="5126013"/>
                </a:lnTo>
                <a:lnTo>
                  <a:pt x="2076771" y="5126013"/>
                </a:lnTo>
                <a:lnTo>
                  <a:pt x="2077235" y="5126010"/>
                </a:lnTo>
                <a:lnTo>
                  <a:pt x="3356979" y="5126010"/>
                </a:lnTo>
                <a:lnTo>
                  <a:pt x="3356988" y="5126013"/>
                </a:lnTo>
                <a:lnTo>
                  <a:pt x="7540785" y="5126013"/>
                </a:lnTo>
                <a:lnTo>
                  <a:pt x="7540785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2E765D2A-C36D-4515-B44D-043947CAA78E}"/>
              </a:ext>
            </a:extLst>
          </p:cNvPr>
          <p:cNvSpPr/>
          <p:nvPr/>
        </p:nvSpPr>
        <p:spPr>
          <a:xfrm>
            <a:off x="7195643" y="828911"/>
            <a:ext cx="1880604" cy="1880604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19E2EDAA-35C6-484D-9064-95A229FD5329}"/>
              </a:ext>
            </a:extLst>
          </p:cNvPr>
          <p:cNvSpPr/>
          <p:nvPr/>
        </p:nvSpPr>
        <p:spPr>
          <a:xfrm rot="6873468">
            <a:off x="8381117" y="-436834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0EF33941-61DF-4609-9C07-84B15ABC2767}"/>
              </a:ext>
            </a:extLst>
          </p:cNvPr>
          <p:cNvSpPr/>
          <p:nvPr/>
        </p:nvSpPr>
        <p:spPr>
          <a:xfrm rot="15529613">
            <a:off x="9123760" y="-1835759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7EEAD682-E815-4238-914A-B739B9B8CBEB}"/>
              </a:ext>
            </a:extLst>
          </p:cNvPr>
          <p:cNvSpPr/>
          <p:nvPr/>
        </p:nvSpPr>
        <p:spPr>
          <a:xfrm rot="15529613">
            <a:off x="7543499" y="4615612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4D0576-EC1B-4826-85B5-339B6BDBB307}"/>
              </a:ext>
            </a:extLst>
          </p:cNvPr>
          <p:cNvSpPr/>
          <p:nvPr/>
        </p:nvSpPr>
        <p:spPr>
          <a:xfrm>
            <a:off x="408100" y="942282"/>
            <a:ext cx="503808" cy="382319"/>
          </a:xfrm>
          <a:prstGeom prst="rect">
            <a:avLst/>
          </a:prstGeom>
          <a:solidFill>
            <a:srgbClr val="FF7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A6197D-FA26-40BB-9AD1-AFB45AAD8436}"/>
              </a:ext>
            </a:extLst>
          </p:cNvPr>
          <p:cNvSpPr txBox="1"/>
          <p:nvPr/>
        </p:nvSpPr>
        <p:spPr>
          <a:xfrm>
            <a:off x="998950" y="1717417"/>
            <a:ext cx="4830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9A10174-7142-44A5-AE14-5FEC52474EE7}"/>
              </a:ext>
            </a:extLst>
          </p:cNvPr>
          <p:cNvSpPr/>
          <p:nvPr/>
        </p:nvSpPr>
        <p:spPr>
          <a:xfrm>
            <a:off x="7610786" y="1670795"/>
            <a:ext cx="3298062" cy="3298062"/>
          </a:xfrm>
          <a:prstGeom prst="ellipse">
            <a:avLst/>
          </a:prstGeom>
          <a:gradFill>
            <a:gsLst>
              <a:gs pos="0">
                <a:srgbClr val="ECCC68">
                  <a:alpha val="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9478E34-65BD-45F2-BBD6-714DE79F7D65}"/>
              </a:ext>
            </a:extLst>
          </p:cNvPr>
          <p:cNvSpPr txBox="1"/>
          <p:nvPr/>
        </p:nvSpPr>
        <p:spPr>
          <a:xfrm>
            <a:off x="1098489" y="3330034"/>
            <a:ext cx="5088251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666666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80FEAC-D53C-4888-9006-BA5E1A999C78}"/>
              </a:ext>
            </a:extLst>
          </p:cNvPr>
          <p:cNvSpPr txBox="1"/>
          <p:nvPr/>
        </p:nvSpPr>
        <p:spPr>
          <a:xfrm>
            <a:off x="7990624" y="1511893"/>
            <a:ext cx="469971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spc="600" dirty="0">
                <a:solidFill>
                  <a:schemeClr val="bg1"/>
                </a:solidFill>
                <a:latin typeface="Berlin Sans FB Demi" panose="020E0802020502020306" pitchFamily="34" charset="0"/>
                <a:ea typeface="庞门正道标题体" panose="02010600030101010101" pitchFamily="2" charset="-122"/>
              </a:rPr>
              <a:t>03</a:t>
            </a:r>
            <a:endParaRPr lang="zh-CN" altLang="en-US" sz="19900" spc="600" dirty="0">
              <a:solidFill>
                <a:schemeClr val="bg1"/>
              </a:solidFill>
              <a:latin typeface="Berlin Sans FB Demi" panose="020E0802020502020306" pitchFamily="34" charset="0"/>
              <a:ea typeface="庞门正道标题体" panose="02010600030101010101" pitchFamily="2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6FDD237-3334-4298-BCDD-0ADBD40127ED}"/>
              </a:ext>
            </a:extLst>
          </p:cNvPr>
          <p:cNvSpPr/>
          <p:nvPr/>
        </p:nvSpPr>
        <p:spPr>
          <a:xfrm>
            <a:off x="8964023" y="1804032"/>
            <a:ext cx="1130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cs typeface="+mn-ea"/>
                <a:sym typeface="+mn-lt"/>
              </a:rPr>
              <a:t>PART</a:t>
            </a:r>
            <a:endParaRPr lang="zh-CN" altLang="en-US" sz="2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F5A23061-D255-44B3-A823-CB1BA9CF4FA4}"/>
              </a:ext>
            </a:extLst>
          </p:cNvPr>
          <p:cNvSpPr/>
          <p:nvPr/>
        </p:nvSpPr>
        <p:spPr>
          <a:xfrm>
            <a:off x="1095375" y="2919971"/>
            <a:ext cx="5400675" cy="338554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ECCC68">
                  <a:alpha val="0"/>
                </a:srgbClr>
              </a:gs>
              <a:gs pos="0">
                <a:srgbClr val="FF7F5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400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2A888F6-372B-4983-A717-63497CE4F75E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E11CEC3-274D-4F52-967E-F40F3F5643EF}"/>
              </a:ext>
            </a:extLst>
          </p:cNvPr>
          <p:cNvSpPr/>
          <p:nvPr/>
        </p:nvSpPr>
        <p:spPr>
          <a:xfrm flipH="1">
            <a:off x="686324" y="1961980"/>
            <a:ext cx="3643160" cy="2934040"/>
          </a:xfrm>
          <a:custGeom>
            <a:avLst/>
            <a:gdLst>
              <a:gd name="connsiteX0" fmla="*/ 3034449 w 4479362"/>
              <a:gd name="connsiteY0" fmla="*/ 0 h 3607480"/>
              <a:gd name="connsiteX1" fmla="*/ 0 w 4479362"/>
              <a:gd name="connsiteY1" fmla="*/ 0 h 3607480"/>
              <a:gd name="connsiteX2" fmla="*/ 36444 w 4479362"/>
              <a:gd name="connsiteY2" fmla="*/ 198385 h 3607480"/>
              <a:gd name="connsiteX3" fmla="*/ 728140 w 4479362"/>
              <a:gd name="connsiteY3" fmla="*/ 3199250 h 3607480"/>
              <a:gd name="connsiteX4" fmla="*/ 1331752 w 4479362"/>
              <a:gd name="connsiteY4" fmla="*/ 3599540 h 3607480"/>
              <a:gd name="connsiteX5" fmla="*/ 1425284 w 4479362"/>
              <a:gd name="connsiteY5" fmla="*/ 3606103 h 3607480"/>
              <a:gd name="connsiteX6" fmla="*/ 1425284 w 4479362"/>
              <a:gd name="connsiteY6" fmla="*/ 3607478 h 3607480"/>
              <a:gd name="connsiteX7" fmla="*/ 1444883 w 4479362"/>
              <a:gd name="connsiteY7" fmla="*/ 3607478 h 3607480"/>
              <a:gd name="connsiteX8" fmla="*/ 1444913 w 4479362"/>
              <a:gd name="connsiteY8" fmla="*/ 3607480 h 3607480"/>
              <a:gd name="connsiteX9" fmla="*/ 1461547 w 4479362"/>
              <a:gd name="connsiteY9" fmla="*/ 3607480 h 3607480"/>
              <a:gd name="connsiteX10" fmla="*/ 1461873 w 4479362"/>
              <a:gd name="connsiteY10" fmla="*/ 3607478 h 3607480"/>
              <a:gd name="connsiteX11" fmla="*/ 2362505 w 4479362"/>
              <a:gd name="connsiteY11" fmla="*/ 3607478 h 3607480"/>
              <a:gd name="connsiteX12" fmla="*/ 2362512 w 4479362"/>
              <a:gd name="connsiteY12" fmla="*/ 3607480 h 3607480"/>
              <a:gd name="connsiteX13" fmla="*/ 4479362 w 4479362"/>
              <a:gd name="connsiteY13" fmla="*/ 3607480 h 3607480"/>
              <a:gd name="connsiteX14" fmla="*/ 4479332 w 4479362"/>
              <a:gd name="connsiteY14" fmla="*/ 3607478 h 3607480"/>
              <a:gd name="connsiteX15" fmla="*/ 4459733 w 4479362"/>
              <a:gd name="connsiteY15" fmla="*/ 3607478 h 3607480"/>
              <a:gd name="connsiteX16" fmla="*/ 4459733 w 4479362"/>
              <a:gd name="connsiteY16" fmla="*/ 3606103 h 3607480"/>
              <a:gd name="connsiteX17" fmla="*/ 4366201 w 4479362"/>
              <a:gd name="connsiteY17" fmla="*/ 3599540 h 3607480"/>
              <a:gd name="connsiteX18" fmla="*/ 3762589 w 4479362"/>
              <a:gd name="connsiteY18" fmla="*/ 3199250 h 3607480"/>
              <a:gd name="connsiteX19" fmla="*/ 3070893 w 4479362"/>
              <a:gd name="connsiteY19" fmla="*/ 198385 h 3607480"/>
              <a:gd name="connsiteX20" fmla="*/ 3034449 w 4479362"/>
              <a:gd name="connsiteY20" fmla="*/ 0 h 360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79362" h="3607480">
                <a:moveTo>
                  <a:pt x="3034449" y="0"/>
                </a:moveTo>
                <a:lnTo>
                  <a:pt x="0" y="0"/>
                </a:lnTo>
                <a:lnTo>
                  <a:pt x="36444" y="198385"/>
                </a:lnTo>
                <a:cubicBezTo>
                  <a:pt x="221047" y="1232709"/>
                  <a:pt x="413608" y="2676209"/>
                  <a:pt x="728140" y="3199250"/>
                </a:cubicBezTo>
                <a:cubicBezTo>
                  <a:pt x="894047" y="3475140"/>
                  <a:pt x="1104992" y="3572681"/>
                  <a:pt x="1331752" y="3599540"/>
                </a:cubicBezTo>
                <a:lnTo>
                  <a:pt x="1425284" y="3606103"/>
                </a:lnTo>
                <a:lnTo>
                  <a:pt x="1425284" y="3607478"/>
                </a:lnTo>
                <a:lnTo>
                  <a:pt x="1444883" y="3607478"/>
                </a:lnTo>
                <a:lnTo>
                  <a:pt x="1444913" y="3607480"/>
                </a:lnTo>
                <a:lnTo>
                  <a:pt x="1461547" y="3607480"/>
                </a:lnTo>
                <a:lnTo>
                  <a:pt x="1461873" y="3607478"/>
                </a:lnTo>
                <a:lnTo>
                  <a:pt x="2362505" y="3607478"/>
                </a:lnTo>
                <a:lnTo>
                  <a:pt x="2362512" y="3607480"/>
                </a:lnTo>
                <a:lnTo>
                  <a:pt x="4479362" y="3607480"/>
                </a:lnTo>
                <a:lnTo>
                  <a:pt x="4479332" y="3607478"/>
                </a:lnTo>
                <a:lnTo>
                  <a:pt x="4459733" y="3607478"/>
                </a:lnTo>
                <a:lnTo>
                  <a:pt x="4459733" y="3606103"/>
                </a:lnTo>
                <a:lnTo>
                  <a:pt x="4366201" y="3599540"/>
                </a:lnTo>
                <a:cubicBezTo>
                  <a:pt x="4139441" y="3572681"/>
                  <a:pt x="3928496" y="3475140"/>
                  <a:pt x="3762589" y="3199250"/>
                </a:cubicBezTo>
                <a:cubicBezTo>
                  <a:pt x="3448057" y="2676209"/>
                  <a:pt x="3255496" y="1232709"/>
                  <a:pt x="3070893" y="198385"/>
                </a:cubicBezTo>
                <a:lnTo>
                  <a:pt x="3034449" y="0"/>
                </a:lnTo>
                <a:close/>
              </a:path>
            </a:pathLst>
          </a:custGeom>
          <a:blipFill dpi="0" rotWithShape="1">
            <a:blip r:embed="rId3"/>
            <a:srcRect/>
            <a:tile tx="-43815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reflection blurRad="6350" stA="16000" endPos="34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12D1134-D716-4A4D-9ABF-3DAC46F0914D}"/>
              </a:ext>
            </a:extLst>
          </p:cNvPr>
          <p:cNvSpPr/>
          <p:nvPr/>
        </p:nvSpPr>
        <p:spPr>
          <a:xfrm flipH="1">
            <a:off x="3635158" y="1961980"/>
            <a:ext cx="3643160" cy="2934040"/>
          </a:xfrm>
          <a:custGeom>
            <a:avLst/>
            <a:gdLst>
              <a:gd name="connsiteX0" fmla="*/ 3034449 w 4479362"/>
              <a:gd name="connsiteY0" fmla="*/ 0 h 3607480"/>
              <a:gd name="connsiteX1" fmla="*/ 0 w 4479362"/>
              <a:gd name="connsiteY1" fmla="*/ 0 h 3607480"/>
              <a:gd name="connsiteX2" fmla="*/ 36444 w 4479362"/>
              <a:gd name="connsiteY2" fmla="*/ 198385 h 3607480"/>
              <a:gd name="connsiteX3" fmla="*/ 728140 w 4479362"/>
              <a:gd name="connsiteY3" fmla="*/ 3199250 h 3607480"/>
              <a:gd name="connsiteX4" fmla="*/ 1331752 w 4479362"/>
              <a:gd name="connsiteY4" fmla="*/ 3599540 h 3607480"/>
              <a:gd name="connsiteX5" fmla="*/ 1425284 w 4479362"/>
              <a:gd name="connsiteY5" fmla="*/ 3606103 h 3607480"/>
              <a:gd name="connsiteX6" fmla="*/ 1425284 w 4479362"/>
              <a:gd name="connsiteY6" fmla="*/ 3607478 h 3607480"/>
              <a:gd name="connsiteX7" fmla="*/ 1444883 w 4479362"/>
              <a:gd name="connsiteY7" fmla="*/ 3607478 h 3607480"/>
              <a:gd name="connsiteX8" fmla="*/ 1444913 w 4479362"/>
              <a:gd name="connsiteY8" fmla="*/ 3607480 h 3607480"/>
              <a:gd name="connsiteX9" fmla="*/ 1461547 w 4479362"/>
              <a:gd name="connsiteY9" fmla="*/ 3607480 h 3607480"/>
              <a:gd name="connsiteX10" fmla="*/ 1461873 w 4479362"/>
              <a:gd name="connsiteY10" fmla="*/ 3607478 h 3607480"/>
              <a:gd name="connsiteX11" fmla="*/ 2362505 w 4479362"/>
              <a:gd name="connsiteY11" fmla="*/ 3607478 h 3607480"/>
              <a:gd name="connsiteX12" fmla="*/ 2362512 w 4479362"/>
              <a:gd name="connsiteY12" fmla="*/ 3607480 h 3607480"/>
              <a:gd name="connsiteX13" fmla="*/ 4479362 w 4479362"/>
              <a:gd name="connsiteY13" fmla="*/ 3607480 h 3607480"/>
              <a:gd name="connsiteX14" fmla="*/ 4479332 w 4479362"/>
              <a:gd name="connsiteY14" fmla="*/ 3607478 h 3607480"/>
              <a:gd name="connsiteX15" fmla="*/ 4459733 w 4479362"/>
              <a:gd name="connsiteY15" fmla="*/ 3607478 h 3607480"/>
              <a:gd name="connsiteX16" fmla="*/ 4459733 w 4479362"/>
              <a:gd name="connsiteY16" fmla="*/ 3606103 h 3607480"/>
              <a:gd name="connsiteX17" fmla="*/ 4366201 w 4479362"/>
              <a:gd name="connsiteY17" fmla="*/ 3599540 h 3607480"/>
              <a:gd name="connsiteX18" fmla="*/ 3762589 w 4479362"/>
              <a:gd name="connsiteY18" fmla="*/ 3199250 h 3607480"/>
              <a:gd name="connsiteX19" fmla="*/ 3070893 w 4479362"/>
              <a:gd name="connsiteY19" fmla="*/ 198385 h 3607480"/>
              <a:gd name="connsiteX20" fmla="*/ 3034449 w 4479362"/>
              <a:gd name="connsiteY20" fmla="*/ 0 h 360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79362" h="3607480">
                <a:moveTo>
                  <a:pt x="3034449" y="0"/>
                </a:moveTo>
                <a:lnTo>
                  <a:pt x="0" y="0"/>
                </a:lnTo>
                <a:lnTo>
                  <a:pt x="36444" y="198385"/>
                </a:lnTo>
                <a:cubicBezTo>
                  <a:pt x="221047" y="1232709"/>
                  <a:pt x="413608" y="2676209"/>
                  <a:pt x="728140" y="3199250"/>
                </a:cubicBezTo>
                <a:cubicBezTo>
                  <a:pt x="894047" y="3475140"/>
                  <a:pt x="1104992" y="3572681"/>
                  <a:pt x="1331752" y="3599540"/>
                </a:cubicBezTo>
                <a:lnTo>
                  <a:pt x="1425284" y="3606103"/>
                </a:lnTo>
                <a:lnTo>
                  <a:pt x="1425284" y="3607478"/>
                </a:lnTo>
                <a:lnTo>
                  <a:pt x="1444883" y="3607478"/>
                </a:lnTo>
                <a:lnTo>
                  <a:pt x="1444913" y="3607480"/>
                </a:lnTo>
                <a:lnTo>
                  <a:pt x="1461547" y="3607480"/>
                </a:lnTo>
                <a:lnTo>
                  <a:pt x="1461873" y="3607478"/>
                </a:lnTo>
                <a:lnTo>
                  <a:pt x="2362505" y="3607478"/>
                </a:lnTo>
                <a:lnTo>
                  <a:pt x="2362512" y="3607480"/>
                </a:lnTo>
                <a:lnTo>
                  <a:pt x="4479362" y="3607480"/>
                </a:lnTo>
                <a:lnTo>
                  <a:pt x="4479332" y="3607478"/>
                </a:lnTo>
                <a:lnTo>
                  <a:pt x="4459733" y="3607478"/>
                </a:lnTo>
                <a:lnTo>
                  <a:pt x="4459733" y="3606103"/>
                </a:lnTo>
                <a:lnTo>
                  <a:pt x="4366201" y="3599540"/>
                </a:lnTo>
                <a:cubicBezTo>
                  <a:pt x="4139441" y="3572681"/>
                  <a:pt x="3928496" y="3475140"/>
                  <a:pt x="3762589" y="3199250"/>
                </a:cubicBezTo>
                <a:cubicBezTo>
                  <a:pt x="3448057" y="2676209"/>
                  <a:pt x="3255496" y="1232709"/>
                  <a:pt x="3070893" y="198385"/>
                </a:cubicBezTo>
                <a:lnTo>
                  <a:pt x="3034449" y="0"/>
                </a:lnTo>
                <a:close/>
              </a:path>
            </a:pathLst>
          </a:custGeom>
          <a:blipFill dpi="0" rotWithShape="1">
            <a:blip r:embed="rId4"/>
            <a:srcRect/>
            <a:tile tx="0" ty="-68580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reflection blurRad="6350" stA="16000" endPos="34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40B88B6-9A06-426A-A13B-283A2432DDCA}"/>
              </a:ext>
            </a:extLst>
          </p:cNvPr>
          <p:cNvSpPr/>
          <p:nvPr/>
        </p:nvSpPr>
        <p:spPr>
          <a:xfrm flipH="1">
            <a:off x="6583992" y="1961980"/>
            <a:ext cx="3643160" cy="2934040"/>
          </a:xfrm>
          <a:custGeom>
            <a:avLst/>
            <a:gdLst>
              <a:gd name="connsiteX0" fmla="*/ 3034449 w 4479362"/>
              <a:gd name="connsiteY0" fmla="*/ 0 h 3607480"/>
              <a:gd name="connsiteX1" fmla="*/ 0 w 4479362"/>
              <a:gd name="connsiteY1" fmla="*/ 0 h 3607480"/>
              <a:gd name="connsiteX2" fmla="*/ 36444 w 4479362"/>
              <a:gd name="connsiteY2" fmla="*/ 198385 h 3607480"/>
              <a:gd name="connsiteX3" fmla="*/ 728140 w 4479362"/>
              <a:gd name="connsiteY3" fmla="*/ 3199250 h 3607480"/>
              <a:gd name="connsiteX4" fmla="*/ 1331752 w 4479362"/>
              <a:gd name="connsiteY4" fmla="*/ 3599540 h 3607480"/>
              <a:gd name="connsiteX5" fmla="*/ 1425284 w 4479362"/>
              <a:gd name="connsiteY5" fmla="*/ 3606103 h 3607480"/>
              <a:gd name="connsiteX6" fmla="*/ 1425284 w 4479362"/>
              <a:gd name="connsiteY6" fmla="*/ 3607478 h 3607480"/>
              <a:gd name="connsiteX7" fmla="*/ 1444883 w 4479362"/>
              <a:gd name="connsiteY7" fmla="*/ 3607478 h 3607480"/>
              <a:gd name="connsiteX8" fmla="*/ 1444913 w 4479362"/>
              <a:gd name="connsiteY8" fmla="*/ 3607480 h 3607480"/>
              <a:gd name="connsiteX9" fmla="*/ 1461547 w 4479362"/>
              <a:gd name="connsiteY9" fmla="*/ 3607480 h 3607480"/>
              <a:gd name="connsiteX10" fmla="*/ 1461873 w 4479362"/>
              <a:gd name="connsiteY10" fmla="*/ 3607478 h 3607480"/>
              <a:gd name="connsiteX11" fmla="*/ 2362505 w 4479362"/>
              <a:gd name="connsiteY11" fmla="*/ 3607478 h 3607480"/>
              <a:gd name="connsiteX12" fmla="*/ 2362512 w 4479362"/>
              <a:gd name="connsiteY12" fmla="*/ 3607480 h 3607480"/>
              <a:gd name="connsiteX13" fmla="*/ 4479362 w 4479362"/>
              <a:gd name="connsiteY13" fmla="*/ 3607480 h 3607480"/>
              <a:gd name="connsiteX14" fmla="*/ 4479332 w 4479362"/>
              <a:gd name="connsiteY14" fmla="*/ 3607478 h 3607480"/>
              <a:gd name="connsiteX15" fmla="*/ 4459733 w 4479362"/>
              <a:gd name="connsiteY15" fmla="*/ 3607478 h 3607480"/>
              <a:gd name="connsiteX16" fmla="*/ 4459733 w 4479362"/>
              <a:gd name="connsiteY16" fmla="*/ 3606103 h 3607480"/>
              <a:gd name="connsiteX17" fmla="*/ 4366201 w 4479362"/>
              <a:gd name="connsiteY17" fmla="*/ 3599540 h 3607480"/>
              <a:gd name="connsiteX18" fmla="*/ 3762589 w 4479362"/>
              <a:gd name="connsiteY18" fmla="*/ 3199250 h 3607480"/>
              <a:gd name="connsiteX19" fmla="*/ 3070893 w 4479362"/>
              <a:gd name="connsiteY19" fmla="*/ 198385 h 3607480"/>
              <a:gd name="connsiteX20" fmla="*/ 3034449 w 4479362"/>
              <a:gd name="connsiteY20" fmla="*/ 0 h 360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79362" h="3607480">
                <a:moveTo>
                  <a:pt x="3034449" y="0"/>
                </a:moveTo>
                <a:lnTo>
                  <a:pt x="0" y="0"/>
                </a:lnTo>
                <a:lnTo>
                  <a:pt x="36444" y="198385"/>
                </a:lnTo>
                <a:cubicBezTo>
                  <a:pt x="221047" y="1232709"/>
                  <a:pt x="413608" y="2676209"/>
                  <a:pt x="728140" y="3199250"/>
                </a:cubicBezTo>
                <a:cubicBezTo>
                  <a:pt x="894047" y="3475140"/>
                  <a:pt x="1104992" y="3572681"/>
                  <a:pt x="1331752" y="3599540"/>
                </a:cubicBezTo>
                <a:lnTo>
                  <a:pt x="1425284" y="3606103"/>
                </a:lnTo>
                <a:lnTo>
                  <a:pt x="1425284" y="3607478"/>
                </a:lnTo>
                <a:lnTo>
                  <a:pt x="1444883" y="3607478"/>
                </a:lnTo>
                <a:lnTo>
                  <a:pt x="1444913" y="3607480"/>
                </a:lnTo>
                <a:lnTo>
                  <a:pt x="1461547" y="3607480"/>
                </a:lnTo>
                <a:lnTo>
                  <a:pt x="1461873" y="3607478"/>
                </a:lnTo>
                <a:lnTo>
                  <a:pt x="2362505" y="3607478"/>
                </a:lnTo>
                <a:lnTo>
                  <a:pt x="2362512" y="3607480"/>
                </a:lnTo>
                <a:lnTo>
                  <a:pt x="4479362" y="3607480"/>
                </a:lnTo>
                <a:lnTo>
                  <a:pt x="4479332" y="3607478"/>
                </a:lnTo>
                <a:lnTo>
                  <a:pt x="4459733" y="3607478"/>
                </a:lnTo>
                <a:lnTo>
                  <a:pt x="4459733" y="3606103"/>
                </a:lnTo>
                <a:lnTo>
                  <a:pt x="4366201" y="3599540"/>
                </a:lnTo>
                <a:cubicBezTo>
                  <a:pt x="4139441" y="3572681"/>
                  <a:pt x="3928496" y="3475140"/>
                  <a:pt x="3762589" y="3199250"/>
                </a:cubicBezTo>
                <a:cubicBezTo>
                  <a:pt x="3448057" y="2676209"/>
                  <a:pt x="3255496" y="1232709"/>
                  <a:pt x="3070893" y="198385"/>
                </a:cubicBezTo>
                <a:lnTo>
                  <a:pt x="3034449" y="0"/>
                </a:lnTo>
                <a:close/>
              </a:path>
            </a:pathLst>
          </a:custGeom>
          <a:blipFill dpi="0" rotWithShape="0">
            <a:blip r:embed="rId5"/>
            <a:srcRect/>
            <a:tile tx="0" ty="-68580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reflection blurRad="6350" stA="16000" endPos="34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EFDF71D-461B-4403-8A89-D55833665FFA}"/>
              </a:ext>
            </a:extLst>
          </p:cNvPr>
          <p:cNvGrpSpPr/>
          <p:nvPr/>
        </p:nvGrpSpPr>
        <p:grpSpPr>
          <a:xfrm>
            <a:off x="1331013" y="1558183"/>
            <a:ext cx="2499166" cy="4195383"/>
            <a:chOff x="1331013" y="1558183"/>
            <a:chExt cx="2499166" cy="4195383"/>
          </a:xfrm>
        </p:grpSpPr>
        <p:sp>
          <p:nvSpPr>
            <p:cNvPr id="31" name="TextBox 33">
              <a:extLst>
                <a:ext uri="{FF2B5EF4-FFF2-40B4-BE49-F238E27FC236}">
                  <a16:creationId xmlns:a16="http://schemas.microsoft.com/office/drawing/2014/main" id="{7118BACF-AE58-4F7A-99C2-496A936D0471}"/>
                </a:ext>
              </a:extLst>
            </p:cNvPr>
            <p:cNvSpPr txBox="1"/>
            <p:nvPr/>
          </p:nvSpPr>
          <p:spPr>
            <a:xfrm>
              <a:off x="1331013" y="5101593"/>
              <a:ext cx="1999398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2" name="文本框 9">
              <a:extLst>
                <a:ext uri="{FF2B5EF4-FFF2-40B4-BE49-F238E27FC236}">
                  <a16:creationId xmlns:a16="http://schemas.microsoft.com/office/drawing/2014/main" id="{A2088904-53D8-4008-B5BC-BF889E1CC629}"/>
                </a:ext>
              </a:extLst>
            </p:cNvPr>
            <p:cNvSpPr txBox="1"/>
            <p:nvPr/>
          </p:nvSpPr>
          <p:spPr>
            <a:xfrm>
              <a:off x="1848702" y="1558183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A782F41-0C54-43CF-870F-24008DE2300C}"/>
              </a:ext>
            </a:extLst>
          </p:cNvPr>
          <p:cNvGrpSpPr/>
          <p:nvPr/>
        </p:nvGrpSpPr>
        <p:grpSpPr>
          <a:xfrm>
            <a:off x="4329484" y="1558183"/>
            <a:ext cx="2499166" cy="4195383"/>
            <a:chOff x="1331013" y="1558183"/>
            <a:chExt cx="2499166" cy="4195383"/>
          </a:xfrm>
        </p:grpSpPr>
        <p:sp>
          <p:nvSpPr>
            <p:cNvPr id="45" name="TextBox 33">
              <a:extLst>
                <a:ext uri="{FF2B5EF4-FFF2-40B4-BE49-F238E27FC236}">
                  <a16:creationId xmlns:a16="http://schemas.microsoft.com/office/drawing/2014/main" id="{B1EAA5BD-7A34-41B7-8E9E-1919C4DDF624}"/>
                </a:ext>
              </a:extLst>
            </p:cNvPr>
            <p:cNvSpPr txBox="1"/>
            <p:nvPr/>
          </p:nvSpPr>
          <p:spPr>
            <a:xfrm>
              <a:off x="1331013" y="5101593"/>
              <a:ext cx="1999398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文本框 9">
              <a:extLst>
                <a:ext uri="{FF2B5EF4-FFF2-40B4-BE49-F238E27FC236}">
                  <a16:creationId xmlns:a16="http://schemas.microsoft.com/office/drawing/2014/main" id="{C31E77BA-678D-4670-B59B-840F9B27039D}"/>
                </a:ext>
              </a:extLst>
            </p:cNvPr>
            <p:cNvSpPr txBox="1"/>
            <p:nvPr/>
          </p:nvSpPr>
          <p:spPr>
            <a:xfrm>
              <a:off x="1848702" y="1558183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47C5388-D432-4951-90DE-1E7C5493F5B3}"/>
              </a:ext>
            </a:extLst>
          </p:cNvPr>
          <p:cNvGrpSpPr/>
          <p:nvPr/>
        </p:nvGrpSpPr>
        <p:grpSpPr>
          <a:xfrm>
            <a:off x="7278318" y="1558183"/>
            <a:ext cx="2499166" cy="4195383"/>
            <a:chOff x="1331013" y="1558183"/>
            <a:chExt cx="2499166" cy="4195383"/>
          </a:xfrm>
        </p:grpSpPr>
        <p:sp>
          <p:nvSpPr>
            <p:cNvPr id="48" name="TextBox 33">
              <a:extLst>
                <a:ext uri="{FF2B5EF4-FFF2-40B4-BE49-F238E27FC236}">
                  <a16:creationId xmlns:a16="http://schemas.microsoft.com/office/drawing/2014/main" id="{2473FC38-E862-4750-A057-8DCE7D3653A8}"/>
                </a:ext>
              </a:extLst>
            </p:cNvPr>
            <p:cNvSpPr txBox="1"/>
            <p:nvPr/>
          </p:nvSpPr>
          <p:spPr>
            <a:xfrm>
              <a:off x="1331013" y="5101593"/>
              <a:ext cx="1999398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文本框 9">
              <a:extLst>
                <a:ext uri="{FF2B5EF4-FFF2-40B4-BE49-F238E27FC236}">
                  <a16:creationId xmlns:a16="http://schemas.microsoft.com/office/drawing/2014/main" id="{9271CD49-2BD8-4153-8647-A054B8AE3BF8}"/>
                </a:ext>
              </a:extLst>
            </p:cNvPr>
            <p:cNvSpPr txBox="1"/>
            <p:nvPr/>
          </p:nvSpPr>
          <p:spPr>
            <a:xfrm>
              <a:off x="1848702" y="1558183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597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FA94BD2C-23C5-41FA-A965-73A9534E0B56}"/>
              </a:ext>
            </a:extLst>
          </p:cNvPr>
          <p:cNvGrpSpPr/>
          <p:nvPr/>
        </p:nvGrpSpPr>
        <p:grpSpPr>
          <a:xfrm>
            <a:off x="4546600" y="1437947"/>
            <a:ext cx="6306744" cy="4287148"/>
            <a:chOff x="4546600" y="1437947"/>
            <a:chExt cx="6306744" cy="4287148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0BB4EFD-3148-474D-A5DB-445FA6D3B5FF}"/>
                </a:ext>
              </a:extLst>
            </p:cNvPr>
            <p:cNvSpPr/>
            <p:nvPr/>
          </p:nvSpPr>
          <p:spPr>
            <a:xfrm flipH="1">
              <a:off x="4546600" y="1437948"/>
              <a:ext cx="6306744" cy="4287147"/>
            </a:xfrm>
            <a:custGeom>
              <a:avLst/>
              <a:gdLst>
                <a:gd name="connsiteX0" fmla="*/ 7540785 w 7540785"/>
                <a:gd name="connsiteY0" fmla="*/ 0 h 5126013"/>
                <a:gd name="connsiteX1" fmla="*/ 0 w 7540785"/>
                <a:gd name="connsiteY1" fmla="*/ 0 h 5126013"/>
                <a:gd name="connsiteX2" fmla="*/ 51785 w 7540785"/>
                <a:gd name="connsiteY2" fmla="*/ 281893 h 5126013"/>
                <a:gd name="connsiteX3" fmla="*/ 1034644 w 7540785"/>
                <a:gd name="connsiteY3" fmla="*/ 4545942 h 5126013"/>
                <a:gd name="connsiteX4" fmla="*/ 1892340 w 7540785"/>
                <a:gd name="connsiteY4" fmla="*/ 5114731 h 5126013"/>
                <a:gd name="connsiteX5" fmla="*/ 2025244 w 7540785"/>
                <a:gd name="connsiteY5" fmla="*/ 5124056 h 5126013"/>
                <a:gd name="connsiteX6" fmla="*/ 2025244 w 7540785"/>
                <a:gd name="connsiteY6" fmla="*/ 5126010 h 5126013"/>
                <a:gd name="connsiteX7" fmla="*/ 2053093 w 7540785"/>
                <a:gd name="connsiteY7" fmla="*/ 5126010 h 5126013"/>
                <a:gd name="connsiteX8" fmla="*/ 2053136 w 7540785"/>
                <a:gd name="connsiteY8" fmla="*/ 5126013 h 5126013"/>
                <a:gd name="connsiteX9" fmla="*/ 2076771 w 7540785"/>
                <a:gd name="connsiteY9" fmla="*/ 5126013 h 5126013"/>
                <a:gd name="connsiteX10" fmla="*/ 2077235 w 7540785"/>
                <a:gd name="connsiteY10" fmla="*/ 5126010 h 5126013"/>
                <a:gd name="connsiteX11" fmla="*/ 3356979 w 7540785"/>
                <a:gd name="connsiteY11" fmla="*/ 5126010 h 5126013"/>
                <a:gd name="connsiteX12" fmla="*/ 3356988 w 7540785"/>
                <a:gd name="connsiteY12" fmla="*/ 5126013 h 5126013"/>
                <a:gd name="connsiteX13" fmla="*/ 7540785 w 7540785"/>
                <a:gd name="connsiteY13" fmla="*/ 5126013 h 5126013"/>
                <a:gd name="connsiteX14" fmla="*/ 7540785 w 7540785"/>
                <a:gd name="connsiteY14" fmla="*/ 0 h 512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0785" h="5126013">
                  <a:moveTo>
                    <a:pt x="7540785" y="0"/>
                  </a:moveTo>
                  <a:lnTo>
                    <a:pt x="0" y="0"/>
                  </a:lnTo>
                  <a:lnTo>
                    <a:pt x="51785" y="281893"/>
                  </a:lnTo>
                  <a:cubicBezTo>
                    <a:pt x="314095" y="1751606"/>
                    <a:pt x="587713" y="3802732"/>
                    <a:pt x="1034644" y="4545942"/>
                  </a:cubicBezTo>
                  <a:cubicBezTo>
                    <a:pt x="1270388" y="4937966"/>
                    <a:pt x="1570128" y="5076566"/>
                    <a:pt x="1892340" y="5114731"/>
                  </a:cubicBezTo>
                  <a:lnTo>
                    <a:pt x="2025244" y="5124056"/>
                  </a:lnTo>
                  <a:lnTo>
                    <a:pt x="2025244" y="5126010"/>
                  </a:lnTo>
                  <a:lnTo>
                    <a:pt x="2053093" y="5126010"/>
                  </a:lnTo>
                  <a:lnTo>
                    <a:pt x="2053136" y="5126013"/>
                  </a:lnTo>
                  <a:lnTo>
                    <a:pt x="2076771" y="5126013"/>
                  </a:lnTo>
                  <a:lnTo>
                    <a:pt x="2077235" y="5126010"/>
                  </a:lnTo>
                  <a:lnTo>
                    <a:pt x="3356979" y="5126010"/>
                  </a:lnTo>
                  <a:lnTo>
                    <a:pt x="3356988" y="5126013"/>
                  </a:lnTo>
                  <a:lnTo>
                    <a:pt x="7540785" y="5126013"/>
                  </a:lnTo>
                  <a:lnTo>
                    <a:pt x="7540785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-1047750" ty="-59055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2ABC7A8-09FA-4420-BD00-7503B50B3015}"/>
                </a:ext>
              </a:extLst>
            </p:cNvPr>
            <p:cNvSpPr/>
            <p:nvPr/>
          </p:nvSpPr>
          <p:spPr>
            <a:xfrm>
              <a:off x="4546600" y="1437947"/>
              <a:ext cx="1949450" cy="4287147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F313036-C383-47BC-A00E-F331F8F44315}"/>
                </a:ext>
              </a:extLst>
            </p:cNvPr>
            <p:cNvSpPr/>
            <p:nvPr/>
          </p:nvSpPr>
          <p:spPr>
            <a:xfrm>
              <a:off x="4546600" y="1437947"/>
              <a:ext cx="1549400" cy="4287147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D960A62-4F7E-4AFB-B433-88033CFBE188}"/>
                </a:ext>
              </a:extLst>
            </p:cNvPr>
            <p:cNvSpPr/>
            <p:nvPr/>
          </p:nvSpPr>
          <p:spPr>
            <a:xfrm>
              <a:off x="4546600" y="1437947"/>
              <a:ext cx="1104900" cy="4287147"/>
            </a:xfrm>
            <a:prstGeom prst="rect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16B7B475-B6E7-4CA4-B328-81363D0A067D}"/>
              </a:ext>
            </a:extLst>
          </p:cNvPr>
          <p:cNvSpPr/>
          <p:nvPr/>
        </p:nvSpPr>
        <p:spPr>
          <a:xfrm>
            <a:off x="1095375" y="2243651"/>
            <a:ext cx="5400675" cy="338554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ECCC68">
                  <a:alpha val="0"/>
                </a:srgbClr>
              </a:gs>
              <a:gs pos="0">
                <a:srgbClr val="FF7F5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9330759-9581-49F0-A3DE-A82D51BF546A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44F928B1-2524-4E89-8529-BCAC27CACAB1}"/>
              </a:ext>
            </a:extLst>
          </p:cNvPr>
          <p:cNvSpPr/>
          <p:nvPr/>
        </p:nvSpPr>
        <p:spPr>
          <a:xfrm>
            <a:off x="978425" y="2705316"/>
            <a:ext cx="3834876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2">
            <a:extLst>
              <a:ext uri="{FF2B5EF4-FFF2-40B4-BE49-F238E27FC236}">
                <a16:creationId xmlns:a16="http://schemas.microsoft.com/office/drawing/2014/main" id="{BFC0740C-149A-49F6-BE3F-5BF79B467605}"/>
              </a:ext>
            </a:extLst>
          </p:cNvPr>
          <p:cNvGrpSpPr>
            <a:grpSpLocks/>
          </p:cNvGrpSpPr>
          <p:nvPr/>
        </p:nvGrpSpPr>
        <p:grpSpPr bwMode="auto">
          <a:xfrm>
            <a:off x="978424" y="1795784"/>
            <a:ext cx="4152669" cy="786420"/>
            <a:chOff x="5013324" y="1222376"/>
            <a:chExt cx="4152669" cy="78426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0B503FF-D0DD-442A-B3BC-0BD731EF37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222376"/>
              <a:ext cx="4152669" cy="4603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1EDD3AF-FAFE-451F-BD48-AB47B0B36E19}"/>
                </a:ext>
              </a:extLst>
            </p:cNvPr>
            <p:cNvSpPr txBox="1"/>
            <p:nvPr/>
          </p:nvSpPr>
          <p:spPr>
            <a:xfrm>
              <a:off x="5224074" y="1669013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2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57C8ACB3-6731-4D96-908F-BDABFD4009AE}"/>
              </a:ext>
            </a:extLst>
          </p:cNvPr>
          <p:cNvSpPr/>
          <p:nvPr/>
        </p:nvSpPr>
        <p:spPr>
          <a:xfrm>
            <a:off x="978424" y="3921781"/>
            <a:ext cx="3568176" cy="1519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1271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017FE8D7-7B99-4026-BDDF-A52C9E0D9377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2E55E88-DE54-41D3-8497-11B12DB620B1}"/>
              </a:ext>
            </a:extLst>
          </p:cNvPr>
          <p:cNvSpPr/>
          <p:nvPr/>
        </p:nvSpPr>
        <p:spPr>
          <a:xfrm>
            <a:off x="1813297" y="1351112"/>
            <a:ext cx="2145593" cy="2145593"/>
          </a:xfrm>
          <a:prstGeom prst="ellipse">
            <a:avLst/>
          </a:prstGeom>
          <a:blipFill dpi="0" rotWithShape="1">
            <a:blip r:embed="rId3"/>
            <a:srcRect/>
            <a:tile tx="0" ty="-660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2863FCC-F1F7-4EFE-B887-69E43BC19332}"/>
              </a:ext>
            </a:extLst>
          </p:cNvPr>
          <p:cNvGrpSpPr/>
          <p:nvPr/>
        </p:nvGrpSpPr>
        <p:grpSpPr>
          <a:xfrm>
            <a:off x="1064345" y="4888228"/>
            <a:ext cx="3681218" cy="754713"/>
            <a:chOff x="1573912" y="5097897"/>
            <a:chExt cx="3681218" cy="754713"/>
          </a:xfrm>
        </p:grpSpPr>
        <p:sp>
          <p:nvSpPr>
            <p:cNvPr id="17" name="TextBox 33">
              <a:extLst>
                <a:ext uri="{FF2B5EF4-FFF2-40B4-BE49-F238E27FC236}">
                  <a16:creationId xmlns:a16="http://schemas.microsoft.com/office/drawing/2014/main" id="{58BDDC8A-7B24-40BF-89E0-C1230705F402}"/>
                </a:ext>
              </a:extLst>
            </p:cNvPr>
            <p:cNvSpPr txBox="1"/>
            <p:nvPr/>
          </p:nvSpPr>
          <p:spPr>
            <a:xfrm>
              <a:off x="1573912" y="5422236"/>
              <a:ext cx="3424882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" name="文本框 9">
              <a:extLst>
                <a:ext uri="{FF2B5EF4-FFF2-40B4-BE49-F238E27FC236}">
                  <a16:creationId xmlns:a16="http://schemas.microsoft.com/office/drawing/2014/main" id="{6E32CE8F-022D-43C2-90A0-EEDC1166F20B}"/>
                </a:ext>
              </a:extLst>
            </p:cNvPr>
            <p:cNvSpPr txBox="1"/>
            <p:nvPr/>
          </p:nvSpPr>
          <p:spPr>
            <a:xfrm>
              <a:off x="3273653" y="509789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 algn="ctr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A9A94E4B-D65F-4C28-8351-C834F00AA045}"/>
              </a:ext>
            </a:extLst>
          </p:cNvPr>
          <p:cNvSpPr/>
          <p:nvPr/>
        </p:nvSpPr>
        <p:spPr>
          <a:xfrm>
            <a:off x="4130486" y="1784085"/>
            <a:ext cx="3349814" cy="3349814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932E729-CD59-4B06-85FE-C49F4A7A477A}"/>
              </a:ext>
            </a:extLst>
          </p:cNvPr>
          <p:cNvSpPr/>
          <p:nvPr/>
        </p:nvSpPr>
        <p:spPr>
          <a:xfrm>
            <a:off x="4039652" y="1941171"/>
            <a:ext cx="769529" cy="769529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9D2FB25-6F0A-440C-BBA4-E6C5BB2C44ED}"/>
              </a:ext>
            </a:extLst>
          </p:cNvPr>
          <p:cNvSpPr/>
          <p:nvPr/>
        </p:nvSpPr>
        <p:spPr>
          <a:xfrm>
            <a:off x="7382821" y="1646689"/>
            <a:ext cx="1481773" cy="1481773"/>
          </a:xfrm>
          <a:prstGeom prst="ellipse">
            <a:avLst/>
          </a:prstGeom>
          <a:blipFill dpi="0" rotWithShape="1">
            <a:blip r:embed="rId5"/>
            <a:srcRect/>
            <a:tile tx="-279400" ty="-6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B44AF326-2C93-455E-9B88-9095350FFDF1}"/>
              </a:ext>
            </a:extLst>
          </p:cNvPr>
          <p:cNvSpPr/>
          <p:nvPr/>
        </p:nvSpPr>
        <p:spPr>
          <a:xfrm>
            <a:off x="6977683" y="4958998"/>
            <a:ext cx="937512" cy="937512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ED0547A-9CEB-4671-AB94-F040758841E6}"/>
              </a:ext>
            </a:extLst>
          </p:cNvPr>
          <p:cNvSpPr/>
          <p:nvPr/>
        </p:nvSpPr>
        <p:spPr>
          <a:xfrm>
            <a:off x="2216205" y="3956128"/>
            <a:ext cx="279491" cy="279491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B202CA1E-0491-4E12-8F45-26F125E06F35}"/>
              </a:ext>
            </a:extLst>
          </p:cNvPr>
          <p:cNvSpPr/>
          <p:nvPr/>
        </p:nvSpPr>
        <p:spPr>
          <a:xfrm>
            <a:off x="7583896" y="3297381"/>
            <a:ext cx="1709500" cy="1709500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E537BEA-00C6-4AB0-8E22-7C101FDA2E91}"/>
              </a:ext>
            </a:extLst>
          </p:cNvPr>
          <p:cNvSpPr/>
          <p:nvPr/>
        </p:nvSpPr>
        <p:spPr>
          <a:xfrm>
            <a:off x="2898604" y="3496705"/>
            <a:ext cx="1198339" cy="1198339"/>
          </a:xfrm>
          <a:prstGeom prst="ellipse">
            <a:avLst/>
          </a:prstGeom>
          <a:blipFill dpi="0" rotWithShape="1">
            <a:blip r:embed="rId6"/>
            <a:srcRect/>
            <a:tile tx="-406400" ty="-279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156C6A8-E319-42F9-9B9F-4DFD24B19F23}"/>
              </a:ext>
            </a:extLst>
          </p:cNvPr>
          <p:cNvGrpSpPr/>
          <p:nvPr/>
        </p:nvGrpSpPr>
        <p:grpSpPr>
          <a:xfrm>
            <a:off x="8922754" y="1824952"/>
            <a:ext cx="1981477" cy="1197911"/>
            <a:chOff x="3273653" y="5097897"/>
            <a:chExt cx="1981477" cy="1197911"/>
          </a:xfrm>
        </p:grpSpPr>
        <p:sp>
          <p:nvSpPr>
            <p:cNvPr id="36" name="TextBox 33">
              <a:extLst>
                <a:ext uri="{FF2B5EF4-FFF2-40B4-BE49-F238E27FC236}">
                  <a16:creationId xmlns:a16="http://schemas.microsoft.com/office/drawing/2014/main" id="{F7D2542B-D5B5-46AA-8EE8-395991975FF2}"/>
                </a:ext>
              </a:extLst>
            </p:cNvPr>
            <p:cNvSpPr txBox="1"/>
            <p:nvPr/>
          </p:nvSpPr>
          <p:spPr>
            <a:xfrm>
              <a:off x="3420868" y="5422236"/>
              <a:ext cx="1577925" cy="8735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文本框 9">
              <a:extLst>
                <a:ext uri="{FF2B5EF4-FFF2-40B4-BE49-F238E27FC236}">
                  <a16:creationId xmlns:a16="http://schemas.microsoft.com/office/drawing/2014/main" id="{CFFC0427-A2D2-4E03-BDF2-27740F203E86}"/>
                </a:ext>
              </a:extLst>
            </p:cNvPr>
            <p:cNvSpPr txBox="1"/>
            <p:nvPr/>
          </p:nvSpPr>
          <p:spPr>
            <a:xfrm>
              <a:off x="3273653" y="509789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 algn="ctr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371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017FE8D7-7B99-4026-BDDF-A52C9E0D9377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2E55E88-DE54-41D3-8497-11B12DB620B1}"/>
              </a:ext>
            </a:extLst>
          </p:cNvPr>
          <p:cNvSpPr/>
          <p:nvPr/>
        </p:nvSpPr>
        <p:spPr>
          <a:xfrm>
            <a:off x="7020297" y="3429000"/>
            <a:ext cx="2145593" cy="2145593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F92DC11-5F2E-45F5-9FD0-ECF3AF167413}"/>
              </a:ext>
            </a:extLst>
          </p:cNvPr>
          <p:cNvSpPr/>
          <p:nvPr/>
        </p:nvSpPr>
        <p:spPr>
          <a:xfrm>
            <a:off x="4454897" y="3429000"/>
            <a:ext cx="2145593" cy="2145593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41A31D9F-7269-448A-AB4B-ADE0E7E92DCD}"/>
              </a:ext>
            </a:extLst>
          </p:cNvPr>
          <p:cNvSpPr/>
          <p:nvPr/>
        </p:nvSpPr>
        <p:spPr>
          <a:xfrm>
            <a:off x="1889497" y="3429000"/>
            <a:ext cx="2145593" cy="2145593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C44F06C-E9DD-4725-ACEC-FEC3755297CA}"/>
              </a:ext>
            </a:extLst>
          </p:cNvPr>
          <p:cNvSpPr/>
          <p:nvPr/>
        </p:nvSpPr>
        <p:spPr>
          <a:xfrm>
            <a:off x="5724897" y="1422400"/>
            <a:ext cx="2145593" cy="2145593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BF6D634E-95D7-4830-9195-62AC6AA17FBA}"/>
              </a:ext>
            </a:extLst>
          </p:cNvPr>
          <p:cNvSpPr/>
          <p:nvPr/>
        </p:nvSpPr>
        <p:spPr>
          <a:xfrm>
            <a:off x="3159497" y="1422400"/>
            <a:ext cx="2145593" cy="2145593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ps-file-format-symbol_29599">
            <a:extLst>
              <a:ext uri="{FF2B5EF4-FFF2-40B4-BE49-F238E27FC236}">
                <a16:creationId xmlns:a16="http://schemas.microsoft.com/office/drawing/2014/main" id="{0CF63E34-B368-4C37-8FB0-28F52870C860}"/>
              </a:ext>
            </a:extLst>
          </p:cNvPr>
          <p:cNvSpPr/>
          <p:nvPr/>
        </p:nvSpPr>
        <p:spPr>
          <a:xfrm>
            <a:off x="3871843" y="2019301"/>
            <a:ext cx="720900" cy="812800"/>
          </a:xfrm>
          <a:custGeom>
            <a:avLst/>
            <a:gdLst>
              <a:gd name="connsiteX0" fmla="*/ 72470 w 538061"/>
              <a:gd name="connsiteY0" fmla="*/ 461844 h 606651"/>
              <a:gd name="connsiteX1" fmla="*/ 72470 w 538061"/>
              <a:gd name="connsiteY1" fmla="*/ 576418 h 606651"/>
              <a:gd name="connsiteX2" fmla="*/ 465592 w 538061"/>
              <a:gd name="connsiteY2" fmla="*/ 576418 h 606651"/>
              <a:gd name="connsiteX3" fmla="*/ 465592 w 538061"/>
              <a:gd name="connsiteY3" fmla="*/ 461844 h 606651"/>
              <a:gd name="connsiteX4" fmla="*/ 189792 w 538061"/>
              <a:gd name="connsiteY4" fmla="*/ 271889 h 606651"/>
              <a:gd name="connsiteX5" fmla="*/ 221222 w 538061"/>
              <a:gd name="connsiteY5" fmla="*/ 297965 h 606651"/>
              <a:gd name="connsiteX6" fmla="*/ 186649 w 538061"/>
              <a:gd name="connsiteY6" fmla="*/ 326930 h 606651"/>
              <a:gd name="connsiteX7" fmla="*/ 173167 w 538061"/>
              <a:gd name="connsiteY7" fmla="*/ 325940 h 606651"/>
              <a:gd name="connsiteX8" fmla="*/ 173167 w 538061"/>
              <a:gd name="connsiteY8" fmla="*/ 273539 h 606651"/>
              <a:gd name="connsiteX9" fmla="*/ 189792 w 538061"/>
              <a:gd name="connsiteY9" fmla="*/ 271889 h 606651"/>
              <a:gd name="connsiteX10" fmla="*/ 187709 w 538061"/>
              <a:gd name="connsiteY10" fmla="*/ 241620 h 606651"/>
              <a:gd name="connsiteX11" fmla="*/ 133275 w 538061"/>
              <a:gd name="connsiteY11" fmla="*/ 245254 h 606651"/>
              <a:gd name="connsiteX12" fmla="*/ 133275 w 538061"/>
              <a:gd name="connsiteY12" fmla="*/ 420542 h 606651"/>
              <a:gd name="connsiteX13" fmla="*/ 173149 w 538061"/>
              <a:gd name="connsiteY13" fmla="*/ 420542 h 606651"/>
              <a:gd name="connsiteX14" fmla="*/ 173149 w 538061"/>
              <a:gd name="connsiteY14" fmla="*/ 357019 h 606651"/>
              <a:gd name="connsiteX15" fmla="*/ 186882 w 538061"/>
              <a:gd name="connsiteY15" fmla="*/ 357845 h 606651"/>
              <a:gd name="connsiteX16" fmla="*/ 244709 w 538061"/>
              <a:gd name="connsiteY16" fmla="*/ 339093 h 606651"/>
              <a:gd name="connsiteX17" fmla="*/ 261089 w 538061"/>
              <a:gd name="connsiteY17" fmla="*/ 296965 h 606651"/>
              <a:gd name="connsiteX18" fmla="*/ 242062 w 538061"/>
              <a:gd name="connsiteY18" fmla="*/ 255828 h 606651"/>
              <a:gd name="connsiteX19" fmla="*/ 187709 w 538061"/>
              <a:gd name="connsiteY19" fmla="*/ 241620 h 606651"/>
              <a:gd name="connsiteX20" fmla="*/ 349525 w 538061"/>
              <a:gd name="connsiteY20" fmla="*/ 239967 h 606651"/>
              <a:gd name="connsiteX21" fmla="*/ 282184 w 538061"/>
              <a:gd name="connsiteY21" fmla="*/ 293495 h 606651"/>
              <a:gd name="connsiteX22" fmla="*/ 330994 w 538061"/>
              <a:gd name="connsiteY22" fmla="*/ 345950 h 606651"/>
              <a:gd name="connsiteX23" fmla="*/ 360858 w 538061"/>
              <a:gd name="connsiteY23" fmla="*/ 370979 h 606651"/>
              <a:gd name="connsiteX24" fmla="*/ 332566 w 538061"/>
              <a:gd name="connsiteY24" fmla="*/ 390226 h 606651"/>
              <a:gd name="connsiteX25" fmla="*/ 287975 w 538061"/>
              <a:gd name="connsiteY25" fmla="*/ 379157 h 606651"/>
              <a:gd name="connsiteX26" fmla="*/ 279785 w 538061"/>
              <a:gd name="connsiteY26" fmla="*/ 412364 h 606651"/>
              <a:gd name="connsiteX27" fmla="*/ 330249 w 538061"/>
              <a:gd name="connsiteY27" fmla="*/ 423185 h 606651"/>
              <a:gd name="connsiteX28" fmla="*/ 401974 w 538061"/>
              <a:gd name="connsiteY28" fmla="*/ 368088 h 606651"/>
              <a:gd name="connsiteX29" fmla="*/ 355812 w 538061"/>
              <a:gd name="connsiteY29" fmla="*/ 315138 h 606651"/>
              <a:gd name="connsiteX30" fmla="*/ 322804 w 538061"/>
              <a:gd name="connsiteY30" fmla="*/ 290109 h 606651"/>
              <a:gd name="connsiteX31" fmla="*/ 348698 w 538061"/>
              <a:gd name="connsiteY31" fmla="*/ 272927 h 606651"/>
              <a:gd name="connsiteX32" fmla="*/ 385925 w 538061"/>
              <a:gd name="connsiteY32" fmla="*/ 281353 h 606651"/>
              <a:gd name="connsiteX33" fmla="*/ 394860 w 538061"/>
              <a:gd name="connsiteY33" fmla="*/ 248971 h 606651"/>
              <a:gd name="connsiteX34" fmla="*/ 349525 w 538061"/>
              <a:gd name="connsiteY34" fmla="*/ 239967 h 606651"/>
              <a:gd name="connsiteX35" fmla="*/ 72470 w 538061"/>
              <a:gd name="connsiteY35" fmla="*/ 23790 h 606651"/>
              <a:gd name="connsiteX36" fmla="*/ 72470 w 538061"/>
              <a:gd name="connsiteY36" fmla="*/ 217003 h 606651"/>
              <a:gd name="connsiteX37" fmla="*/ 465592 w 538061"/>
              <a:gd name="connsiteY37" fmla="*/ 217003 h 606651"/>
              <a:gd name="connsiteX38" fmla="*/ 465592 w 538061"/>
              <a:gd name="connsiteY38" fmla="*/ 157445 h 606651"/>
              <a:gd name="connsiteX39" fmla="*/ 360362 w 538061"/>
              <a:gd name="connsiteY39" fmla="*/ 157445 h 606651"/>
              <a:gd name="connsiteX40" fmla="*/ 348449 w 538061"/>
              <a:gd name="connsiteY40" fmla="*/ 145550 h 606651"/>
              <a:gd name="connsiteX41" fmla="*/ 348449 w 538061"/>
              <a:gd name="connsiteY41" fmla="*/ 23790 h 606651"/>
              <a:gd name="connsiteX42" fmla="*/ 72470 w 538061"/>
              <a:gd name="connsiteY42" fmla="*/ 0 h 606651"/>
              <a:gd name="connsiteX43" fmla="*/ 360362 w 538061"/>
              <a:gd name="connsiteY43" fmla="*/ 0 h 606651"/>
              <a:gd name="connsiteX44" fmla="*/ 363092 w 538061"/>
              <a:gd name="connsiteY44" fmla="*/ 330 h 606651"/>
              <a:gd name="connsiteX45" fmla="*/ 363754 w 538061"/>
              <a:gd name="connsiteY45" fmla="*/ 578 h 606651"/>
              <a:gd name="connsiteX46" fmla="*/ 366070 w 538061"/>
              <a:gd name="connsiteY46" fmla="*/ 1569 h 606651"/>
              <a:gd name="connsiteX47" fmla="*/ 366898 w 538061"/>
              <a:gd name="connsiteY47" fmla="*/ 1983 h 606651"/>
              <a:gd name="connsiteX48" fmla="*/ 369214 w 538061"/>
              <a:gd name="connsiteY48" fmla="*/ 3965 h 606651"/>
              <a:gd name="connsiteX49" fmla="*/ 369297 w 538061"/>
              <a:gd name="connsiteY49" fmla="*/ 4048 h 606651"/>
              <a:gd name="connsiteX50" fmla="*/ 486439 w 538061"/>
              <a:gd name="connsiteY50" fmla="*/ 137703 h 606651"/>
              <a:gd name="connsiteX51" fmla="*/ 489252 w 538061"/>
              <a:gd name="connsiteY51" fmla="*/ 145385 h 606651"/>
              <a:gd name="connsiteX52" fmla="*/ 489417 w 538061"/>
              <a:gd name="connsiteY52" fmla="*/ 146706 h 606651"/>
              <a:gd name="connsiteX53" fmla="*/ 489417 w 538061"/>
              <a:gd name="connsiteY53" fmla="*/ 217003 h 606651"/>
              <a:gd name="connsiteX54" fmla="*/ 503977 w 538061"/>
              <a:gd name="connsiteY54" fmla="*/ 217003 h 606651"/>
              <a:gd name="connsiteX55" fmla="*/ 538061 w 538061"/>
              <a:gd name="connsiteY55" fmla="*/ 251037 h 606651"/>
              <a:gd name="connsiteX56" fmla="*/ 538061 w 538061"/>
              <a:gd name="connsiteY56" fmla="*/ 427811 h 606651"/>
              <a:gd name="connsiteX57" fmla="*/ 503977 w 538061"/>
              <a:gd name="connsiteY57" fmla="*/ 461844 h 606651"/>
              <a:gd name="connsiteX58" fmla="*/ 489417 w 538061"/>
              <a:gd name="connsiteY58" fmla="*/ 461844 h 606651"/>
              <a:gd name="connsiteX59" fmla="*/ 489417 w 538061"/>
              <a:gd name="connsiteY59" fmla="*/ 582861 h 606651"/>
              <a:gd name="connsiteX60" fmla="*/ 465592 w 538061"/>
              <a:gd name="connsiteY60" fmla="*/ 606651 h 606651"/>
              <a:gd name="connsiteX61" fmla="*/ 72470 w 538061"/>
              <a:gd name="connsiteY61" fmla="*/ 606651 h 606651"/>
              <a:gd name="connsiteX62" fmla="*/ 48644 w 538061"/>
              <a:gd name="connsiteY62" fmla="*/ 582861 h 606651"/>
              <a:gd name="connsiteX63" fmla="*/ 48644 w 538061"/>
              <a:gd name="connsiteY63" fmla="*/ 461844 h 606651"/>
              <a:gd name="connsiteX64" fmla="*/ 34084 w 538061"/>
              <a:gd name="connsiteY64" fmla="*/ 461844 h 606651"/>
              <a:gd name="connsiteX65" fmla="*/ 0 w 538061"/>
              <a:gd name="connsiteY65" fmla="*/ 427811 h 606651"/>
              <a:gd name="connsiteX66" fmla="*/ 0 w 538061"/>
              <a:gd name="connsiteY66" fmla="*/ 250954 h 606651"/>
              <a:gd name="connsiteX67" fmla="*/ 34084 w 538061"/>
              <a:gd name="connsiteY67" fmla="*/ 217003 h 606651"/>
              <a:gd name="connsiteX68" fmla="*/ 48644 w 538061"/>
              <a:gd name="connsiteY68" fmla="*/ 217003 h 606651"/>
              <a:gd name="connsiteX69" fmla="*/ 48644 w 538061"/>
              <a:gd name="connsiteY69" fmla="*/ 23790 h 606651"/>
              <a:gd name="connsiteX70" fmla="*/ 72470 w 538061"/>
              <a:gd name="connsiteY70" fmla="*/ 0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8061" h="606651">
                <a:moveTo>
                  <a:pt x="72470" y="461844"/>
                </a:moveTo>
                <a:lnTo>
                  <a:pt x="72470" y="576418"/>
                </a:lnTo>
                <a:lnTo>
                  <a:pt x="465592" y="576418"/>
                </a:lnTo>
                <a:lnTo>
                  <a:pt x="465592" y="461844"/>
                </a:lnTo>
                <a:close/>
                <a:moveTo>
                  <a:pt x="189792" y="271889"/>
                </a:moveTo>
                <a:cubicBezTo>
                  <a:pt x="209891" y="271889"/>
                  <a:pt x="221222" y="281709"/>
                  <a:pt x="221222" y="297965"/>
                </a:cubicBezTo>
                <a:cubicBezTo>
                  <a:pt x="221222" y="316202"/>
                  <a:pt x="207989" y="326930"/>
                  <a:pt x="186649" y="326930"/>
                </a:cubicBezTo>
                <a:cubicBezTo>
                  <a:pt x="180859" y="326930"/>
                  <a:pt x="176641" y="326682"/>
                  <a:pt x="173167" y="325940"/>
                </a:cubicBezTo>
                <a:lnTo>
                  <a:pt x="173167" y="273539"/>
                </a:lnTo>
                <a:cubicBezTo>
                  <a:pt x="176062" y="272714"/>
                  <a:pt x="181604" y="271889"/>
                  <a:pt x="189792" y="271889"/>
                </a:cubicBezTo>
                <a:close/>
                <a:moveTo>
                  <a:pt x="187709" y="241620"/>
                </a:moveTo>
                <a:cubicBezTo>
                  <a:pt x="163139" y="241620"/>
                  <a:pt x="145684" y="243189"/>
                  <a:pt x="133275" y="245254"/>
                </a:cubicBezTo>
                <a:lnTo>
                  <a:pt x="133275" y="420542"/>
                </a:lnTo>
                <a:lnTo>
                  <a:pt x="173149" y="420542"/>
                </a:lnTo>
                <a:lnTo>
                  <a:pt x="173149" y="357019"/>
                </a:lnTo>
                <a:cubicBezTo>
                  <a:pt x="176872" y="357514"/>
                  <a:pt x="181588" y="357845"/>
                  <a:pt x="186882" y="357845"/>
                </a:cubicBezTo>
                <a:cubicBezTo>
                  <a:pt x="210625" y="357845"/>
                  <a:pt x="230976" y="351980"/>
                  <a:pt x="244709" y="339093"/>
                </a:cubicBezTo>
                <a:cubicBezTo>
                  <a:pt x="255215" y="329098"/>
                  <a:pt x="261089" y="314312"/>
                  <a:pt x="261089" y="296965"/>
                </a:cubicBezTo>
                <a:cubicBezTo>
                  <a:pt x="261089" y="279535"/>
                  <a:pt x="253395" y="264749"/>
                  <a:pt x="242062" y="255828"/>
                </a:cubicBezTo>
                <a:cubicBezTo>
                  <a:pt x="230149" y="246328"/>
                  <a:pt x="212528" y="241620"/>
                  <a:pt x="187709" y="241620"/>
                </a:cubicBezTo>
                <a:close/>
                <a:moveTo>
                  <a:pt x="349525" y="239967"/>
                </a:moveTo>
                <a:cubicBezTo>
                  <a:pt x="307499" y="239967"/>
                  <a:pt x="282184" y="263179"/>
                  <a:pt x="282184" y="293495"/>
                </a:cubicBezTo>
                <a:cubicBezTo>
                  <a:pt x="282184" y="319351"/>
                  <a:pt x="301460" y="335707"/>
                  <a:pt x="330994" y="345950"/>
                </a:cubicBezTo>
                <a:cubicBezTo>
                  <a:pt x="352420" y="353632"/>
                  <a:pt x="360858" y="359910"/>
                  <a:pt x="360858" y="370979"/>
                </a:cubicBezTo>
                <a:cubicBezTo>
                  <a:pt x="360858" y="382626"/>
                  <a:pt x="351097" y="390226"/>
                  <a:pt x="332566" y="390226"/>
                </a:cubicBezTo>
                <a:cubicBezTo>
                  <a:pt x="315441" y="390226"/>
                  <a:pt x="298813" y="384691"/>
                  <a:pt x="287975" y="379157"/>
                </a:cubicBezTo>
                <a:lnTo>
                  <a:pt x="279785" y="412364"/>
                </a:lnTo>
                <a:cubicBezTo>
                  <a:pt x="289878" y="417899"/>
                  <a:pt x="309898" y="423185"/>
                  <a:pt x="330249" y="423185"/>
                </a:cubicBezTo>
                <a:cubicBezTo>
                  <a:pt x="379059" y="423185"/>
                  <a:pt x="401974" y="397908"/>
                  <a:pt x="401974" y="368088"/>
                </a:cubicBezTo>
                <a:cubicBezTo>
                  <a:pt x="401974" y="343059"/>
                  <a:pt x="387249" y="326703"/>
                  <a:pt x="355812" y="315138"/>
                </a:cubicBezTo>
                <a:cubicBezTo>
                  <a:pt x="332897" y="306465"/>
                  <a:pt x="322804" y="301426"/>
                  <a:pt x="322804" y="290109"/>
                </a:cubicBezTo>
                <a:cubicBezTo>
                  <a:pt x="322804" y="280857"/>
                  <a:pt x="331242" y="272927"/>
                  <a:pt x="348698" y="272927"/>
                </a:cubicBezTo>
                <a:cubicBezTo>
                  <a:pt x="366153" y="272927"/>
                  <a:pt x="378810" y="277966"/>
                  <a:pt x="385925" y="281353"/>
                </a:cubicBezTo>
                <a:lnTo>
                  <a:pt x="394860" y="248971"/>
                </a:lnTo>
                <a:cubicBezTo>
                  <a:pt x="384353" y="244180"/>
                  <a:pt x="369545" y="239967"/>
                  <a:pt x="349525" y="239967"/>
                </a:cubicBezTo>
                <a:close/>
                <a:moveTo>
                  <a:pt x="72470" y="23790"/>
                </a:moveTo>
                <a:lnTo>
                  <a:pt x="72470" y="217003"/>
                </a:lnTo>
                <a:lnTo>
                  <a:pt x="465592" y="217003"/>
                </a:lnTo>
                <a:lnTo>
                  <a:pt x="465592" y="157445"/>
                </a:lnTo>
                <a:lnTo>
                  <a:pt x="360362" y="157445"/>
                </a:lnTo>
                <a:cubicBezTo>
                  <a:pt x="353744" y="157445"/>
                  <a:pt x="348449" y="152076"/>
                  <a:pt x="348449" y="145550"/>
                </a:cubicBezTo>
                <a:lnTo>
                  <a:pt x="348449" y="23790"/>
                </a:lnTo>
                <a:close/>
                <a:moveTo>
                  <a:pt x="72470" y="0"/>
                </a:moveTo>
                <a:lnTo>
                  <a:pt x="360362" y="0"/>
                </a:lnTo>
                <a:cubicBezTo>
                  <a:pt x="361272" y="0"/>
                  <a:pt x="362182" y="165"/>
                  <a:pt x="363092" y="330"/>
                </a:cubicBezTo>
                <a:cubicBezTo>
                  <a:pt x="363340" y="413"/>
                  <a:pt x="363506" y="496"/>
                  <a:pt x="363754" y="578"/>
                </a:cubicBezTo>
                <a:cubicBezTo>
                  <a:pt x="364581" y="826"/>
                  <a:pt x="365326" y="1156"/>
                  <a:pt x="366070" y="1569"/>
                </a:cubicBezTo>
                <a:cubicBezTo>
                  <a:pt x="366319" y="1652"/>
                  <a:pt x="366567" y="1817"/>
                  <a:pt x="366898" y="1983"/>
                </a:cubicBezTo>
                <a:cubicBezTo>
                  <a:pt x="367725" y="2561"/>
                  <a:pt x="368552" y="3222"/>
                  <a:pt x="369214" y="3965"/>
                </a:cubicBezTo>
                <a:cubicBezTo>
                  <a:pt x="369214" y="4048"/>
                  <a:pt x="369297" y="4048"/>
                  <a:pt x="369297" y="4048"/>
                </a:cubicBezTo>
                <a:lnTo>
                  <a:pt x="486439" y="137703"/>
                </a:lnTo>
                <a:cubicBezTo>
                  <a:pt x="488342" y="139850"/>
                  <a:pt x="489252" y="142576"/>
                  <a:pt x="489252" y="145385"/>
                </a:cubicBezTo>
                <a:cubicBezTo>
                  <a:pt x="489335" y="145798"/>
                  <a:pt x="489417" y="146293"/>
                  <a:pt x="489417" y="146706"/>
                </a:cubicBezTo>
                <a:lnTo>
                  <a:pt x="489417" y="217003"/>
                </a:lnTo>
                <a:lnTo>
                  <a:pt x="503977" y="217003"/>
                </a:lnTo>
                <a:cubicBezTo>
                  <a:pt x="522839" y="217003"/>
                  <a:pt x="538061" y="232203"/>
                  <a:pt x="538061" y="251037"/>
                </a:cubicBezTo>
                <a:lnTo>
                  <a:pt x="538061" y="427811"/>
                </a:lnTo>
                <a:cubicBezTo>
                  <a:pt x="538061" y="446563"/>
                  <a:pt x="522839" y="461844"/>
                  <a:pt x="503977" y="461844"/>
                </a:cubicBezTo>
                <a:lnTo>
                  <a:pt x="489417" y="461844"/>
                </a:lnTo>
                <a:lnTo>
                  <a:pt x="489417" y="582861"/>
                </a:lnTo>
                <a:cubicBezTo>
                  <a:pt x="489417" y="595995"/>
                  <a:pt x="478745" y="606651"/>
                  <a:pt x="465592" y="606651"/>
                </a:cubicBezTo>
                <a:lnTo>
                  <a:pt x="72470" y="606651"/>
                </a:lnTo>
                <a:cubicBezTo>
                  <a:pt x="59316" y="606651"/>
                  <a:pt x="48644" y="595995"/>
                  <a:pt x="48644" y="582861"/>
                </a:cubicBezTo>
                <a:lnTo>
                  <a:pt x="48644" y="461844"/>
                </a:lnTo>
                <a:lnTo>
                  <a:pt x="34084" y="461844"/>
                </a:lnTo>
                <a:cubicBezTo>
                  <a:pt x="15222" y="461844"/>
                  <a:pt x="0" y="446563"/>
                  <a:pt x="0" y="427811"/>
                </a:cubicBezTo>
                <a:lnTo>
                  <a:pt x="0" y="250954"/>
                </a:lnTo>
                <a:cubicBezTo>
                  <a:pt x="0" y="232203"/>
                  <a:pt x="15222" y="217003"/>
                  <a:pt x="34084" y="217003"/>
                </a:cubicBezTo>
                <a:lnTo>
                  <a:pt x="48644" y="217003"/>
                </a:lnTo>
                <a:lnTo>
                  <a:pt x="48644" y="23790"/>
                </a:lnTo>
                <a:cubicBezTo>
                  <a:pt x="48644" y="10656"/>
                  <a:pt x="59316" y="0"/>
                  <a:pt x="724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ppt-open-file-format-with-pie-chart_28957">
            <a:extLst>
              <a:ext uri="{FF2B5EF4-FFF2-40B4-BE49-F238E27FC236}">
                <a16:creationId xmlns:a16="http://schemas.microsoft.com/office/drawing/2014/main" id="{49CBBF98-C368-4881-98F5-2A6F53FF9053}"/>
              </a:ext>
            </a:extLst>
          </p:cNvPr>
          <p:cNvSpPr/>
          <p:nvPr/>
        </p:nvSpPr>
        <p:spPr>
          <a:xfrm>
            <a:off x="6460418" y="2001823"/>
            <a:ext cx="816682" cy="847756"/>
          </a:xfrm>
          <a:custGeom>
            <a:avLst/>
            <a:gdLst>
              <a:gd name="connsiteX0" fmla="*/ 75651 w 584211"/>
              <a:gd name="connsiteY0" fmla="*/ 264077 h 606439"/>
              <a:gd name="connsiteX1" fmla="*/ 94628 w 584211"/>
              <a:gd name="connsiteY1" fmla="*/ 280685 h 606439"/>
              <a:gd name="connsiteX2" fmla="*/ 73707 w 584211"/>
              <a:gd name="connsiteY2" fmla="*/ 299621 h 606439"/>
              <a:gd name="connsiteX3" fmla="*/ 65696 w 584211"/>
              <a:gd name="connsiteY3" fmla="*/ 298923 h 606439"/>
              <a:gd name="connsiteX4" fmla="*/ 65696 w 584211"/>
              <a:gd name="connsiteY4" fmla="*/ 265241 h 606439"/>
              <a:gd name="connsiteX5" fmla="*/ 75651 w 584211"/>
              <a:gd name="connsiteY5" fmla="*/ 264077 h 606439"/>
              <a:gd name="connsiteX6" fmla="*/ 171759 w 584211"/>
              <a:gd name="connsiteY6" fmla="*/ 262383 h 606439"/>
              <a:gd name="connsiteX7" fmla="*/ 192503 w 584211"/>
              <a:gd name="connsiteY7" fmla="*/ 279767 h 606439"/>
              <a:gd name="connsiteX8" fmla="*/ 169739 w 584211"/>
              <a:gd name="connsiteY8" fmla="*/ 299479 h 606439"/>
              <a:gd name="connsiteX9" fmla="*/ 160960 w 584211"/>
              <a:gd name="connsiteY9" fmla="*/ 298781 h 606439"/>
              <a:gd name="connsiteX10" fmla="*/ 160960 w 584211"/>
              <a:gd name="connsiteY10" fmla="*/ 263625 h 606439"/>
              <a:gd name="connsiteX11" fmla="*/ 171759 w 584211"/>
              <a:gd name="connsiteY11" fmla="*/ 262383 h 606439"/>
              <a:gd name="connsiteX12" fmla="*/ 74329 w 584211"/>
              <a:gd name="connsiteY12" fmla="*/ 244532 h 606439"/>
              <a:gd name="connsiteX13" fmla="*/ 42218 w 584211"/>
              <a:gd name="connsiteY13" fmla="*/ 247715 h 606439"/>
              <a:gd name="connsiteX14" fmla="*/ 42218 w 584211"/>
              <a:gd name="connsiteY14" fmla="*/ 359190 h 606439"/>
              <a:gd name="connsiteX15" fmla="*/ 65698 w 584211"/>
              <a:gd name="connsiteY15" fmla="*/ 359811 h 606439"/>
              <a:gd name="connsiteX16" fmla="*/ 65698 w 584211"/>
              <a:gd name="connsiteY16" fmla="*/ 318978 h 606439"/>
              <a:gd name="connsiteX17" fmla="*/ 73862 w 584211"/>
              <a:gd name="connsiteY17" fmla="*/ 319522 h 606439"/>
              <a:gd name="connsiteX18" fmla="*/ 109083 w 584211"/>
              <a:gd name="connsiteY18" fmla="*/ 307489 h 606439"/>
              <a:gd name="connsiteX19" fmla="*/ 119268 w 584211"/>
              <a:gd name="connsiteY19" fmla="*/ 279776 h 606439"/>
              <a:gd name="connsiteX20" fmla="*/ 107450 w 584211"/>
              <a:gd name="connsiteY20" fmla="*/ 252993 h 606439"/>
              <a:gd name="connsiteX21" fmla="*/ 74329 w 584211"/>
              <a:gd name="connsiteY21" fmla="*/ 244532 h 606439"/>
              <a:gd name="connsiteX22" fmla="*/ 170427 w 584211"/>
              <a:gd name="connsiteY22" fmla="*/ 241970 h 606439"/>
              <a:gd name="connsiteX23" fmla="*/ 135440 w 584211"/>
              <a:gd name="connsiteY23" fmla="*/ 245386 h 606439"/>
              <a:gd name="connsiteX24" fmla="*/ 135440 w 584211"/>
              <a:gd name="connsiteY24" fmla="*/ 361519 h 606439"/>
              <a:gd name="connsiteX25" fmla="*/ 160942 w 584211"/>
              <a:gd name="connsiteY25" fmla="*/ 362218 h 606439"/>
              <a:gd name="connsiteX26" fmla="*/ 160942 w 584211"/>
              <a:gd name="connsiteY26" fmla="*/ 319599 h 606439"/>
              <a:gd name="connsiteX27" fmla="*/ 169883 w 584211"/>
              <a:gd name="connsiteY27" fmla="*/ 320220 h 606439"/>
              <a:gd name="connsiteX28" fmla="*/ 208214 w 584211"/>
              <a:gd name="connsiteY28" fmla="*/ 307722 h 606439"/>
              <a:gd name="connsiteX29" fmla="*/ 219332 w 584211"/>
              <a:gd name="connsiteY29" fmla="*/ 278766 h 606439"/>
              <a:gd name="connsiteX30" fmla="*/ 206425 w 584211"/>
              <a:gd name="connsiteY30" fmla="*/ 250742 h 606439"/>
              <a:gd name="connsiteX31" fmla="*/ 170427 w 584211"/>
              <a:gd name="connsiteY31" fmla="*/ 241970 h 606439"/>
              <a:gd name="connsiteX32" fmla="*/ 325227 w 584211"/>
              <a:gd name="connsiteY32" fmla="*/ 238865 h 606439"/>
              <a:gd name="connsiteX33" fmla="*/ 227651 w 584211"/>
              <a:gd name="connsiteY33" fmla="*/ 241427 h 606439"/>
              <a:gd name="connsiteX34" fmla="*/ 227651 w 584211"/>
              <a:gd name="connsiteY34" fmla="*/ 264638 h 606439"/>
              <a:gd name="connsiteX35" fmla="*/ 260850 w 584211"/>
              <a:gd name="connsiteY35" fmla="*/ 264094 h 606439"/>
              <a:gd name="connsiteX36" fmla="*/ 260850 w 584211"/>
              <a:gd name="connsiteY36" fmla="*/ 364779 h 606439"/>
              <a:gd name="connsiteX37" fmla="*/ 289695 w 584211"/>
              <a:gd name="connsiteY37" fmla="*/ 365478 h 606439"/>
              <a:gd name="connsiteX38" fmla="*/ 289695 w 584211"/>
              <a:gd name="connsiteY38" fmla="*/ 263629 h 606439"/>
              <a:gd name="connsiteX39" fmla="*/ 325227 w 584211"/>
              <a:gd name="connsiteY39" fmla="*/ 263085 h 606439"/>
              <a:gd name="connsiteX40" fmla="*/ 522926 w 584211"/>
              <a:gd name="connsiteY40" fmla="*/ 227644 h 606439"/>
              <a:gd name="connsiteX41" fmla="*/ 550693 w 584211"/>
              <a:gd name="connsiteY41" fmla="*/ 292917 h 606439"/>
              <a:gd name="connsiteX42" fmla="*/ 459381 w 584211"/>
              <a:gd name="connsiteY42" fmla="*/ 292917 h 606439"/>
              <a:gd name="connsiteX43" fmla="*/ 459381 w 584211"/>
              <a:gd name="connsiteY43" fmla="*/ 292839 h 606439"/>
              <a:gd name="connsiteX44" fmla="*/ 458393 w 584211"/>
              <a:gd name="connsiteY44" fmla="*/ 185757 h 606439"/>
              <a:gd name="connsiteX45" fmla="*/ 522890 w 584211"/>
              <a:gd name="connsiteY45" fmla="*/ 212387 h 606439"/>
              <a:gd name="connsiteX46" fmla="*/ 458471 w 584211"/>
              <a:gd name="connsiteY46" fmla="*/ 276828 h 606439"/>
              <a:gd name="connsiteX47" fmla="*/ 458393 w 584211"/>
              <a:gd name="connsiteY47" fmla="*/ 276828 h 606439"/>
              <a:gd name="connsiteX48" fmla="*/ 361303 w 584211"/>
              <a:gd name="connsiteY48" fmla="*/ 72971 h 606439"/>
              <a:gd name="connsiteX49" fmla="*/ 358892 w 584211"/>
              <a:gd name="connsiteY49" fmla="*/ 73204 h 606439"/>
              <a:gd name="connsiteX50" fmla="*/ 358892 w 584211"/>
              <a:gd name="connsiteY50" fmla="*/ 284045 h 606439"/>
              <a:gd name="connsiteX51" fmla="*/ 447061 w 584211"/>
              <a:gd name="connsiteY51" fmla="*/ 216120 h 606439"/>
              <a:gd name="connsiteX52" fmla="*/ 447061 w 584211"/>
              <a:gd name="connsiteY52" fmla="*/ 307179 h 606439"/>
              <a:gd name="connsiteX53" fmla="*/ 538261 w 584211"/>
              <a:gd name="connsiteY53" fmla="*/ 307179 h 606439"/>
              <a:gd name="connsiteX54" fmla="*/ 447061 w 584211"/>
              <a:gd name="connsiteY54" fmla="*/ 398315 h 606439"/>
              <a:gd name="connsiteX55" fmla="*/ 358892 w 584211"/>
              <a:gd name="connsiteY55" fmla="*/ 330390 h 606439"/>
              <a:gd name="connsiteX56" fmla="*/ 358892 w 584211"/>
              <a:gd name="connsiteY56" fmla="*/ 531682 h 606439"/>
              <a:gd name="connsiteX57" fmla="*/ 361303 w 584211"/>
              <a:gd name="connsiteY57" fmla="*/ 531993 h 606439"/>
              <a:gd name="connsiteX58" fmla="*/ 545258 w 584211"/>
              <a:gd name="connsiteY58" fmla="*/ 531993 h 606439"/>
              <a:gd name="connsiteX59" fmla="*/ 561975 w 584211"/>
              <a:gd name="connsiteY59" fmla="*/ 515302 h 606439"/>
              <a:gd name="connsiteX60" fmla="*/ 561975 w 584211"/>
              <a:gd name="connsiteY60" fmla="*/ 89662 h 606439"/>
              <a:gd name="connsiteX61" fmla="*/ 545258 w 584211"/>
              <a:gd name="connsiteY61" fmla="*/ 72971 h 606439"/>
              <a:gd name="connsiteX62" fmla="*/ 358892 w 584211"/>
              <a:gd name="connsiteY62" fmla="*/ 0 h 606439"/>
              <a:gd name="connsiteX63" fmla="*/ 358892 w 584211"/>
              <a:gd name="connsiteY63" fmla="*/ 50769 h 606439"/>
              <a:gd name="connsiteX64" fmla="*/ 361303 w 584211"/>
              <a:gd name="connsiteY64" fmla="*/ 50692 h 606439"/>
              <a:gd name="connsiteX65" fmla="*/ 545258 w 584211"/>
              <a:gd name="connsiteY65" fmla="*/ 50692 h 606439"/>
              <a:gd name="connsiteX66" fmla="*/ 584211 w 584211"/>
              <a:gd name="connsiteY66" fmla="*/ 89662 h 606439"/>
              <a:gd name="connsiteX67" fmla="*/ 584211 w 584211"/>
              <a:gd name="connsiteY67" fmla="*/ 515225 h 606439"/>
              <a:gd name="connsiteX68" fmla="*/ 545258 w 584211"/>
              <a:gd name="connsiteY68" fmla="*/ 554195 h 606439"/>
              <a:gd name="connsiteX69" fmla="*/ 361303 w 584211"/>
              <a:gd name="connsiteY69" fmla="*/ 554195 h 606439"/>
              <a:gd name="connsiteX70" fmla="*/ 358892 w 584211"/>
              <a:gd name="connsiteY70" fmla="*/ 554117 h 606439"/>
              <a:gd name="connsiteX71" fmla="*/ 358892 w 584211"/>
              <a:gd name="connsiteY71" fmla="*/ 606439 h 606439"/>
              <a:gd name="connsiteX72" fmla="*/ 0 w 584211"/>
              <a:gd name="connsiteY72" fmla="*/ 557377 h 606439"/>
              <a:gd name="connsiteX73" fmla="*/ 0 w 584211"/>
              <a:gd name="connsiteY73" fmla="*/ 4782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84211" h="606439">
                <a:moveTo>
                  <a:pt x="75651" y="264077"/>
                </a:moveTo>
                <a:cubicBezTo>
                  <a:pt x="87784" y="263844"/>
                  <a:pt x="94628" y="270053"/>
                  <a:pt x="94628" y="280685"/>
                </a:cubicBezTo>
                <a:cubicBezTo>
                  <a:pt x="94628" y="292559"/>
                  <a:pt x="86617" y="299621"/>
                  <a:pt x="73707" y="299621"/>
                </a:cubicBezTo>
                <a:cubicBezTo>
                  <a:pt x="70207" y="299621"/>
                  <a:pt x="67718" y="299466"/>
                  <a:pt x="65696" y="298923"/>
                </a:cubicBezTo>
                <a:lnTo>
                  <a:pt x="65696" y="265241"/>
                </a:lnTo>
                <a:cubicBezTo>
                  <a:pt x="67407" y="264698"/>
                  <a:pt x="70674" y="264154"/>
                  <a:pt x="75651" y="264077"/>
                </a:cubicBezTo>
                <a:close/>
                <a:moveTo>
                  <a:pt x="171759" y="262383"/>
                </a:moveTo>
                <a:cubicBezTo>
                  <a:pt x="184967" y="262150"/>
                  <a:pt x="192503" y="268669"/>
                  <a:pt x="192503" y="279767"/>
                </a:cubicBezTo>
                <a:cubicBezTo>
                  <a:pt x="192503" y="292106"/>
                  <a:pt x="183724" y="299401"/>
                  <a:pt x="169739" y="299479"/>
                </a:cubicBezTo>
                <a:cubicBezTo>
                  <a:pt x="165932" y="299479"/>
                  <a:pt x="163213" y="299324"/>
                  <a:pt x="160960" y="298781"/>
                </a:cubicBezTo>
                <a:lnTo>
                  <a:pt x="160960" y="263625"/>
                </a:lnTo>
                <a:cubicBezTo>
                  <a:pt x="162825" y="263081"/>
                  <a:pt x="166476" y="262460"/>
                  <a:pt x="171759" y="262383"/>
                </a:cubicBezTo>
                <a:close/>
                <a:moveTo>
                  <a:pt x="74329" y="244532"/>
                </a:moveTo>
                <a:cubicBezTo>
                  <a:pt x="59712" y="244920"/>
                  <a:pt x="49449" y="246162"/>
                  <a:pt x="42218" y="247715"/>
                </a:cubicBezTo>
                <a:lnTo>
                  <a:pt x="42218" y="359190"/>
                </a:lnTo>
                <a:lnTo>
                  <a:pt x="65698" y="359811"/>
                </a:lnTo>
                <a:lnTo>
                  <a:pt x="65698" y="318978"/>
                </a:lnTo>
                <a:cubicBezTo>
                  <a:pt x="67875" y="319289"/>
                  <a:pt x="70752" y="319522"/>
                  <a:pt x="73862" y="319522"/>
                </a:cubicBezTo>
                <a:cubicBezTo>
                  <a:pt x="88246" y="319599"/>
                  <a:pt x="100608" y="315951"/>
                  <a:pt x="109083" y="307489"/>
                </a:cubicBezTo>
                <a:cubicBezTo>
                  <a:pt x="115692" y="300968"/>
                  <a:pt x="119268" y="291265"/>
                  <a:pt x="119268" y="279776"/>
                </a:cubicBezTo>
                <a:cubicBezTo>
                  <a:pt x="119268" y="268364"/>
                  <a:pt x="114525" y="258738"/>
                  <a:pt x="107450" y="252993"/>
                </a:cubicBezTo>
                <a:cubicBezTo>
                  <a:pt x="100142" y="246938"/>
                  <a:pt x="89334" y="244144"/>
                  <a:pt x="74329" y="244532"/>
                </a:cubicBezTo>
                <a:close/>
                <a:moveTo>
                  <a:pt x="170427" y="241970"/>
                </a:moveTo>
                <a:cubicBezTo>
                  <a:pt x="154489" y="242436"/>
                  <a:pt x="143293" y="243756"/>
                  <a:pt x="135440" y="245386"/>
                </a:cubicBezTo>
                <a:lnTo>
                  <a:pt x="135440" y="361519"/>
                </a:lnTo>
                <a:lnTo>
                  <a:pt x="160942" y="362218"/>
                </a:lnTo>
                <a:lnTo>
                  <a:pt x="160942" y="319599"/>
                </a:lnTo>
                <a:cubicBezTo>
                  <a:pt x="163352" y="319987"/>
                  <a:pt x="166462" y="320220"/>
                  <a:pt x="169883" y="320220"/>
                </a:cubicBezTo>
                <a:cubicBezTo>
                  <a:pt x="185511" y="320298"/>
                  <a:pt x="199039" y="316494"/>
                  <a:pt x="208214" y="307722"/>
                </a:cubicBezTo>
                <a:cubicBezTo>
                  <a:pt x="215367" y="300813"/>
                  <a:pt x="219332" y="290721"/>
                  <a:pt x="219332" y="278766"/>
                </a:cubicBezTo>
                <a:cubicBezTo>
                  <a:pt x="219332" y="266811"/>
                  <a:pt x="214123" y="256720"/>
                  <a:pt x="206425" y="250742"/>
                </a:cubicBezTo>
                <a:cubicBezTo>
                  <a:pt x="198495" y="244454"/>
                  <a:pt x="186755" y="241582"/>
                  <a:pt x="170427" y="241970"/>
                </a:cubicBezTo>
                <a:close/>
                <a:moveTo>
                  <a:pt x="325227" y="238865"/>
                </a:moveTo>
                <a:lnTo>
                  <a:pt x="227651" y="241427"/>
                </a:lnTo>
                <a:lnTo>
                  <a:pt x="227651" y="264638"/>
                </a:lnTo>
                <a:lnTo>
                  <a:pt x="260850" y="264094"/>
                </a:lnTo>
                <a:lnTo>
                  <a:pt x="260850" y="364779"/>
                </a:lnTo>
                <a:lnTo>
                  <a:pt x="289695" y="365478"/>
                </a:lnTo>
                <a:lnTo>
                  <a:pt x="289695" y="263629"/>
                </a:lnTo>
                <a:lnTo>
                  <a:pt x="325227" y="263085"/>
                </a:lnTo>
                <a:close/>
                <a:moveTo>
                  <a:pt x="522926" y="227644"/>
                </a:moveTo>
                <a:cubicBezTo>
                  <a:pt x="540037" y="244176"/>
                  <a:pt x="550693" y="267305"/>
                  <a:pt x="550693" y="292917"/>
                </a:cubicBezTo>
                <a:lnTo>
                  <a:pt x="459381" y="292917"/>
                </a:lnTo>
                <a:lnTo>
                  <a:pt x="459381" y="292839"/>
                </a:lnTo>
                <a:close/>
                <a:moveTo>
                  <a:pt x="458393" y="185757"/>
                </a:moveTo>
                <a:cubicBezTo>
                  <a:pt x="482171" y="185446"/>
                  <a:pt x="504784" y="194297"/>
                  <a:pt x="522890" y="212387"/>
                </a:cubicBezTo>
                <a:lnTo>
                  <a:pt x="458471" y="276828"/>
                </a:lnTo>
                <a:lnTo>
                  <a:pt x="458393" y="276828"/>
                </a:lnTo>
                <a:close/>
                <a:moveTo>
                  <a:pt x="361303" y="72971"/>
                </a:moveTo>
                <a:cubicBezTo>
                  <a:pt x="360525" y="72971"/>
                  <a:pt x="359670" y="73049"/>
                  <a:pt x="358892" y="73204"/>
                </a:cubicBezTo>
                <a:lnTo>
                  <a:pt x="358892" y="284045"/>
                </a:lnTo>
                <a:cubicBezTo>
                  <a:pt x="369155" y="244998"/>
                  <a:pt x="404687" y="216120"/>
                  <a:pt x="447061" y="216120"/>
                </a:cubicBezTo>
                <a:lnTo>
                  <a:pt x="447061" y="307179"/>
                </a:lnTo>
                <a:lnTo>
                  <a:pt x="538261" y="307179"/>
                </a:lnTo>
                <a:cubicBezTo>
                  <a:pt x="538261" y="357560"/>
                  <a:pt x="497442" y="398315"/>
                  <a:pt x="447061" y="398315"/>
                </a:cubicBezTo>
                <a:cubicBezTo>
                  <a:pt x="404687" y="398315"/>
                  <a:pt x="369233" y="369437"/>
                  <a:pt x="358892" y="330390"/>
                </a:cubicBezTo>
                <a:lnTo>
                  <a:pt x="358892" y="531682"/>
                </a:lnTo>
                <a:cubicBezTo>
                  <a:pt x="359748" y="531837"/>
                  <a:pt x="360525" y="531993"/>
                  <a:pt x="361303" y="531993"/>
                </a:cubicBezTo>
                <a:lnTo>
                  <a:pt x="545258" y="531993"/>
                </a:lnTo>
                <a:cubicBezTo>
                  <a:pt x="554433" y="531993"/>
                  <a:pt x="561975" y="524463"/>
                  <a:pt x="561975" y="515302"/>
                </a:cubicBezTo>
                <a:lnTo>
                  <a:pt x="561975" y="89662"/>
                </a:lnTo>
                <a:cubicBezTo>
                  <a:pt x="561975" y="80424"/>
                  <a:pt x="554433" y="72971"/>
                  <a:pt x="545258" y="72971"/>
                </a:cubicBezTo>
                <a:close/>
                <a:moveTo>
                  <a:pt x="358892" y="0"/>
                </a:moveTo>
                <a:lnTo>
                  <a:pt x="358892" y="50769"/>
                </a:lnTo>
                <a:cubicBezTo>
                  <a:pt x="359748" y="50769"/>
                  <a:pt x="360525" y="50692"/>
                  <a:pt x="361303" y="50692"/>
                </a:cubicBezTo>
                <a:lnTo>
                  <a:pt x="545258" y="50692"/>
                </a:lnTo>
                <a:cubicBezTo>
                  <a:pt x="566717" y="50692"/>
                  <a:pt x="584211" y="68158"/>
                  <a:pt x="584211" y="89662"/>
                </a:cubicBezTo>
                <a:lnTo>
                  <a:pt x="584211" y="515225"/>
                </a:lnTo>
                <a:cubicBezTo>
                  <a:pt x="584211" y="536728"/>
                  <a:pt x="566717" y="554195"/>
                  <a:pt x="545258" y="554195"/>
                </a:cubicBezTo>
                <a:lnTo>
                  <a:pt x="361303" y="554195"/>
                </a:lnTo>
                <a:cubicBezTo>
                  <a:pt x="360525" y="554195"/>
                  <a:pt x="359748" y="554117"/>
                  <a:pt x="358892" y="554117"/>
                </a:cubicBezTo>
                <a:lnTo>
                  <a:pt x="358892" y="606439"/>
                </a:lnTo>
                <a:lnTo>
                  <a:pt x="0" y="557377"/>
                </a:lnTo>
                <a:lnTo>
                  <a:pt x="0" y="478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i-file-format_28865">
            <a:extLst>
              <a:ext uri="{FF2B5EF4-FFF2-40B4-BE49-F238E27FC236}">
                <a16:creationId xmlns:a16="http://schemas.microsoft.com/office/drawing/2014/main" id="{60FB9D3D-C350-4D77-BB81-90F4C8CBBDEE}"/>
              </a:ext>
            </a:extLst>
          </p:cNvPr>
          <p:cNvSpPr/>
          <p:nvPr/>
        </p:nvSpPr>
        <p:spPr>
          <a:xfrm>
            <a:off x="2587563" y="4079286"/>
            <a:ext cx="749460" cy="845020"/>
          </a:xfrm>
          <a:custGeom>
            <a:avLst/>
            <a:gdLst>
              <a:gd name="connsiteX0" fmla="*/ 72606 w 539049"/>
              <a:gd name="connsiteY0" fmla="*/ 462631 h 607780"/>
              <a:gd name="connsiteX1" fmla="*/ 72606 w 539049"/>
              <a:gd name="connsiteY1" fmla="*/ 577437 h 607780"/>
              <a:gd name="connsiteX2" fmla="*/ 466443 w 539049"/>
              <a:gd name="connsiteY2" fmla="*/ 577437 h 607780"/>
              <a:gd name="connsiteX3" fmla="*/ 466443 w 539049"/>
              <a:gd name="connsiteY3" fmla="*/ 462631 h 607780"/>
              <a:gd name="connsiteX4" fmla="*/ 222389 w 539049"/>
              <a:gd name="connsiteY4" fmla="*/ 272806 h 607780"/>
              <a:gd name="connsiteX5" fmla="*/ 222888 w 539049"/>
              <a:gd name="connsiteY5" fmla="*/ 272806 h 607780"/>
              <a:gd name="connsiteX6" fmla="*/ 232129 w 539049"/>
              <a:gd name="connsiteY6" fmla="*/ 307889 h 607780"/>
              <a:gd name="connsiteX7" fmla="*/ 243451 w 539049"/>
              <a:gd name="connsiteY7" fmla="*/ 346547 h 607780"/>
              <a:gd name="connsiteX8" fmla="*/ 203158 w 539049"/>
              <a:gd name="connsiteY8" fmla="*/ 346547 h 607780"/>
              <a:gd name="connsiteX9" fmla="*/ 213981 w 539049"/>
              <a:gd name="connsiteY9" fmla="*/ 307889 h 607780"/>
              <a:gd name="connsiteX10" fmla="*/ 222389 w 539049"/>
              <a:gd name="connsiteY10" fmla="*/ 272806 h 607780"/>
              <a:gd name="connsiteX11" fmla="*/ 332222 w 539049"/>
              <a:gd name="connsiteY11" fmla="*/ 242081 h 607780"/>
              <a:gd name="connsiteX12" fmla="*/ 332222 w 539049"/>
              <a:gd name="connsiteY12" fmla="*/ 424058 h 607780"/>
              <a:gd name="connsiteX13" fmla="*/ 373604 w 539049"/>
              <a:gd name="connsiteY13" fmla="*/ 424058 h 607780"/>
              <a:gd name="connsiteX14" fmla="*/ 373604 w 539049"/>
              <a:gd name="connsiteY14" fmla="*/ 242081 h 607780"/>
              <a:gd name="connsiteX15" fmla="*/ 197251 w 539049"/>
              <a:gd name="connsiteY15" fmla="*/ 242081 h 607780"/>
              <a:gd name="connsiteX16" fmla="*/ 141465 w 539049"/>
              <a:gd name="connsiteY16" fmla="*/ 424058 h 607780"/>
              <a:gd name="connsiteX17" fmla="*/ 184262 w 539049"/>
              <a:gd name="connsiteY17" fmla="*/ 424058 h 607780"/>
              <a:gd name="connsiteX18" fmla="*/ 197251 w 539049"/>
              <a:gd name="connsiteY18" fmla="*/ 377337 h 607780"/>
              <a:gd name="connsiteX19" fmla="*/ 249458 w 539049"/>
              <a:gd name="connsiteY19" fmla="*/ 377337 h 607780"/>
              <a:gd name="connsiteX20" fmla="*/ 263530 w 539049"/>
              <a:gd name="connsiteY20" fmla="*/ 424058 h 607780"/>
              <a:gd name="connsiteX21" fmla="*/ 307826 w 539049"/>
              <a:gd name="connsiteY21" fmla="*/ 424058 h 607780"/>
              <a:gd name="connsiteX22" fmla="*/ 251290 w 539049"/>
              <a:gd name="connsiteY22" fmla="*/ 242081 h 607780"/>
              <a:gd name="connsiteX23" fmla="*/ 72606 w 539049"/>
              <a:gd name="connsiteY23" fmla="*/ 23859 h 607780"/>
              <a:gd name="connsiteX24" fmla="*/ 72606 w 539049"/>
              <a:gd name="connsiteY24" fmla="*/ 217391 h 607780"/>
              <a:gd name="connsiteX25" fmla="*/ 466443 w 539049"/>
              <a:gd name="connsiteY25" fmla="*/ 217391 h 607780"/>
              <a:gd name="connsiteX26" fmla="*/ 466443 w 539049"/>
              <a:gd name="connsiteY26" fmla="*/ 157702 h 607780"/>
              <a:gd name="connsiteX27" fmla="*/ 361032 w 539049"/>
              <a:gd name="connsiteY27" fmla="*/ 157702 h 607780"/>
              <a:gd name="connsiteX28" fmla="*/ 349125 w 539049"/>
              <a:gd name="connsiteY28" fmla="*/ 145731 h 607780"/>
              <a:gd name="connsiteX29" fmla="*/ 349125 w 539049"/>
              <a:gd name="connsiteY29" fmla="*/ 23859 h 607780"/>
              <a:gd name="connsiteX30" fmla="*/ 72606 w 539049"/>
              <a:gd name="connsiteY30" fmla="*/ 0 h 607780"/>
              <a:gd name="connsiteX31" fmla="*/ 361032 w 539049"/>
              <a:gd name="connsiteY31" fmla="*/ 0 h 607780"/>
              <a:gd name="connsiteX32" fmla="*/ 363779 w 539049"/>
              <a:gd name="connsiteY32" fmla="*/ 333 h 607780"/>
              <a:gd name="connsiteX33" fmla="*/ 364445 w 539049"/>
              <a:gd name="connsiteY33" fmla="*/ 582 h 607780"/>
              <a:gd name="connsiteX34" fmla="*/ 366777 w 539049"/>
              <a:gd name="connsiteY34" fmla="*/ 1496 h 607780"/>
              <a:gd name="connsiteX35" fmla="*/ 367526 w 539049"/>
              <a:gd name="connsiteY35" fmla="*/ 1995 h 607780"/>
              <a:gd name="connsiteX36" fmla="*/ 369941 w 539049"/>
              <a:gd name="connsiteY36" fmla="*/ 3990 h 607780"/>
              <a:gd name="connsiteX37" fmla="*/ 370024 w 539049"/>
              <a:gd name="connsiteY37" fmla="*/ 4073 h 607780"/>
              <a:gd name="connsiteX38" fmla="*/ 487426 w 539049"/>
              <a:gd name="connsiteY38" fmla="*/ 137916 h 607780"/>
              <a:gd name="connsiteX39" fmla="*/ 490257 w 539049"/>
              <a:gd name="connsiteY39" fmla="*/ 145648 h 607780"/>
              <a:gd name="connsiteX40" fmla="*/ 490340 w 539049"/>
              <a:gd name="connsiteY40" fmla="*/ 146978 h 607780"/>
              <a:gd name="connsiteX41" fmla="*/ 490340 w 539049"/>
              <a:gd name="connsiteY41" fmla="*/ 217391 h 607780"/>
              <a:gd name="connsiteX42" fmla="*/ 504994 w 539049"/>
              <a:gd name="connsiteY42" fmla="*/ 217391 h 607780"/>
              <a:gd name="connsiteX43" fmla="*/ 539049 w 539049"/>
              <a:gd name="connsiteY43" fmla="*/ 251475 h 607780"/>
              <a:gd name="connsiteX44" fmla="*/ 539049 w 539049"/>
              <a:gd name="connsiteY44" fmla="*/ 428547 h 607780"/>
              <a:gd name="connsiteX45" fmla="*/ 504994 w 539049"/>
              <a:gd name="connsiteY45" fmla="*/ 462631 h 607780"/>
              <a:gd name="connsiteX46" fmla="*/ 490340 w 539049"/>
              <a:gd name="connsiteY46" fmla="*/ 462631 h 607780"/>
              <a:gd name="connsiteX47" fmla="*/ 490340 w 539049"/>
              <a:gd name="connsiteY47" fmla="*/ 583921 h 607780"/>
              <a:gd name="connsiteX48" fmla="*/ 466443 w 539049"/>
              <a:gd name="connsiteY48" fmla="*/ 607780 h 607780"/>
              <a:gd name="connsiteX49" fmla="*/ 72606 w 539049"/>
              <a:gd name="connsiteY49" fmla="*/ 607780 h 607780"/>
              <a:gd name="connsiteX50" fmla="*/ 48709 w 539049"/>
              <a:gd name="connsiteY50" fmla="*/ 583921 h 607780"/>
              <a:gd name="connsiteX51" fmla="*/ 48709 w 539049"/>
              <a:gd name="connsiteY51" fmla="*/ 462631 h 607780"/>
              <a:gd name="connsiteX52" fmla="*/ 34138 w 539049"/>
              <a:gd name="connsiteY52" fmla="*/ 462631 h 607780"/>
              <a:gd name="connsiteX53" fmla="*/ 0 w 539049"/>
              <a:gd name="connsiteY53" fmla="*/ 428547 h 607780"/>
              <a:gd name="connsiteX54" fmla="*/ 0 w 539049"/>
              <a:gd name="connsiteY54" fmla="*/ 251475 h 607780"/>
              <a:gd name="connsiteX55" fmla="*/ 34138 w 539049"/>
              <a:gd name="connsiteY55" fmla="*/ 217391 h 607780"/>
              <a:gd name="connsiteX56" fmla="*/ 48709 w 539049"/>
              <a:gd name="connsiteY56" fmla="*/ 217391 h 607780"/>
              <a:gd name="connsiteX57" fmla="*/ 48709 w 539049"/>
              <a:gd name="connsiteY57" fmla="*/ 23859 h 607780"/>
              <a:gd name="connsiteX58" fmla="*/ 72606 w 539049"/>
              <a:gd name="connsiteY58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39049" h="607780">
                <a:moveTo>
                  <a:pt x="72606" y="462631"/>
                </a:moveTo>
                <a:lnTo>
                  <a:pt x="72606" y="577437"/>
                </a:lnTo>
                <a:lnTo>
                  <a:pt x="466443" y="577437"/>
                </a:lnTo>
                <a:lnTo>
                  <a:pt x="466443" y="462631"/>
                </a:lnTo>
                <a:close/>
                <a:moveTo>
                  <a:pt x="222389" y="272806"/>
                </a:moveTo>
                <a:lnTo>
                  <a:pt x="222888" y="272806"/>
                </a:lnTo>
                <a:cubicBezTo>
                  <a:pt x="225636" y="283614"/>
                  <a:pt x="228882" y="297165"/>
                  <a:pt x="232129" y="307889"/>
                </a:cubicBezTo>
                <a:lnTo>
                  <a:pt x="243451" y="346547"/>
                </a:lnTo>
                <a:lnTo>
                  <a:pt x="203158" y="346547"/>
                </a:lnTo>
                <a:lnTo>
                  <a:pt x="213981" y="307889"/>
                </a:lnTo>
                <a:cubicBezTo>
                  <a:pt x="216978" y="297414"/>
                  <a:pt x="219642" y="283614"/>
                  <a:pt x="222389" y="272806"/>
                </a:cubicBezTo>
                <a:close/>
                <a:moveTo>
                  <a:pt x="332222" y="242081"/>
                </a:moveTo>
                <a:lnTo>
                  <a:pt x="332222" y="424058"/>
                </a:lnTo>
                <a:lnTo>
                  <a:pt x="373604" y="424058"/>
                </a:lnTo>
                <a:lnTo>
                  <a:pt x="373604" y="242081"/>
                </a:lnTo>
                <a:close/>
                <a:moveTo>
                  <a:pt x="197251" y="242081"/>
                </a:moveTo>
                <a:lnTo>
                  <a:pt x="141465" y="424058"/>
                </a:lnTo>
                <a:lnTo>
                  <a:pt x="184262" y="424058"/>
                </a:lnTo>
                <a:lnTo>
                  <a:pt x="197251" y="377337"/>
                </a:lnTo>
                <a:lnTo>
                  <a:pt x="249458" y="377337"/>
                </a:lnTo>
                <a:lnTo>
                  <a:pt x="263530" y="424058"/>
                </a:lnTo>
                <a:lnTo>
                  <a:pt x="307826" y="424058"/>
                </a:lnTo>
                <a:lnTo>
                  <a:pt x="251290" y="242081"/>
                </a:lnTo>
                <a:close/>
                <a:moveTo>
                  <a:pt x="72606" y="23859"/>
                </a:moveTo>
                <a:lnTo>
                  <a:pt x="72606" y="217391"/>
                </a:lnTo>
                <a:lnTo>
                  <a:pt x="466443" y="217391"/>
                </a:lnTo>
                <a:lnTo>
                  <a:pt x="466443" y="157702"/>
                </a:lnTo>
                <a:lnTo>
                  <a:pt x="361032" y="157702"/>
                </a:lnTo>
                <a:cubicBezTo>
                  <a:pt x="354454" y="157702"/>
                  <a:pt x="349125" y="152381"/>
                  <a:pt x="349125" y="145731"/>
                </a:cubicBezTo>
                <a:lnTo>
                  <a:pt x="349125" y="23859"/>
                </a:lnTo>
                <a:close/>
                <a:moveTo>
                  <a:pt x="72606" y="0"/>
                </a:moveTo>
                <a:lnTo>
                  <a:pt x="361032" y="0"/>
                </a:lnTo>
                <a:cubicBezTo>
                  <a:pt x="361947" y="0"/>
                  <a:pt x="362863" y="166"/>
                  <a:pt x="363779" y="333"/>
                </a:cubicBezTo>
                <a:cubicBezTo>
                  <a:pt x="364029" y="416"/>
                  <a:pt x="364196" y="499"/>
                  <a:pt x="364445" y="582"/>
                </a:cubicBezTo>
                <a:cubicBezTo>
                  <a:pt x="365278" y="831"/>
                  <a:pt x="366027" y="1164"/>
                  <a:pt x="366777" y="1496"/>
                </a:cubicBezTo>
                <a:cubicBezTo>
                  <a:pt x="367026" y="1663"/>
                  <a:pt x="367276" y="1829"/>
                  <a:pt x="367526" y="1995"/>
                </a:cubicBezTo>
                <a:cubicBezTo>
                  <a:pt x="368442" y="2577"/>
                  <a:pt x="369275" y="3242"/>
                  <a:pt x="369941" y="3990"/>
                </a:cubicBezTo>
                <a:cubicBezTo>
                  <a:pt x="369941" y="3990"/>
                  <a:pt x="370024" y="4073"/>
                  <a:pt x="370024" y="4073"/>
                </a:cubicBezTo>
                <a:lnTo>
                  <a:pt x="487426" y="137916"/>
                </a:lnTo>
                <a:cubicBezTo>
                  <a:pt x="489341" y="140078"/>
                  <a:pt x="490173" y="142821"/>
                  <a:pt x="490257" y="145648"/>
                </a:cubicBezTo>
                <a:cubicBezTo>
                  <a:pt x="490257" y="146063"/>
                  <a:pt x="490340" y="146562"/>
                  <a:pt x="490340" y="146978"/>
                </a:cubicBezTo>
                <a:lnTo>
                  <a:pt x="490340" y="217391"/>
                </a:lnTo>
                <a:lnTo>
                  <a:pt x="504994" y="217391"/>
                </a:lnTo>
                <a:cubicBezTo>
                  <a:pt x="523812" y="217391"/>
                  <a:pt x="539049" y="232604"/>
                  <a:pt x="539049" y="251475"/>
                </a:cubicBezTo>
                <a:lnTo>
                  <a:pt x="539049" y="428547"/>
                </a:lnTo>
                <a:cubicBezTo>
                  <a:pt x="539049" y="447418"/>
                  <a:pt x="523812" y="462631"/>
                  <a:pt x="504994" y="462631"/>
                </a:cubicBezTo>
                <a:lnTo>
                  <a:pt x="490340" y="462631"/>
                </a:lnTo>
                <a:lnTo>
                  <a:pt x="490340" y="583921"/>
                </a:lnTo>
                <a:cubicBezTo>
                  <a:pt x="490340" y="597056"/>
                  <a:pt x="479599" y="607780"/>
                  <a:pt x="466443" y="607780"/>
                </a:cubicBezTo>
                <a:lnTo>
                  <a:pt x="72606" y="607780"/>
                </a:lnTo>
                <a:cubicBezTo>
                  <a:pt x="59450" y="607780"/>
                  <a:pt x="48709" y="597056"/>
                  <a:pt x="48709" y="583921"/>
                </a:cubicBezTo>
                <a:lnTo>
                  <a:pt x="48709" y="462631"/>
                </a:lnTo>
                <a:lnTo>
                  <a:pt x="34138" y="462631"/>
                </a:lnTo>
                <a:cubicBezTo>
                  <a:pt x="15320" y="462631"/>
                  <a:pt x="0" y="447418"/>
                  <a:pt x="0" y="428547"/>
                </a:cubicBezTo>
                <a:lnTo>
                  <a:pt x="0" y="251475"/>
                </a:lnTo>
                <a:cubicBezTo>
                  <a:pt x="0" y="232604"/>
                  <a:pt x="15320" y="217391"/>
                  <a:pt x="34138" y="217391"/>
                </a:cubicBezTo>
                <a:lnTo>
                  <a:pt x="48709" y="217391"/>
                </a:lnTo>
                <a:lnTo>
                  <a:pt x="48709" y="23859"/>
                </a:lnTo>
                <a:cubicBezTo>
                  <a:pt x="48709" y="10724"/>
                  <a:pt x="59450" y="0"/>
                  <a:pt x="726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e_180873">
            <a:extLst>
              <a:ext uri="{FF2B5EF4-FFF2-40B4-BE49-F238E27FC236}">
                <a16:creationId xmlns:a16="http://schemas.microsoft.com/office/drawing/2014/main" id="{492E3420-DD53-4040-830F-2F28B7F686AF}"/>
              </a:ext>
            </a:extLst>
          </p:cNvPr>
          <p:cNvSpPr/>
          <p:nvPr/>
        </p:nvSpPr>
        <p:spPr>
          <a:xfrm>
            <a:off x="5166997" y="4016712"/>
            <a:ext cx="721392" cy="907594"/>
          </a:xfrm>
          <a:custGeom>
            <a:avLst/>
            <a:gdLst>
              <a:gd name="connsiteX0" fmla="*/ 315890 w 482808"/>
              <a:gd name="connsiteY0" fmla="*/ 465388 h 607427"/>
              <a:gd name="connsiteX1" fmla="*/ 315890 w 482808"/>
              <a:gd name="connsiteY1" fmla="*/ 486585 h 607427"/>
              <a:gd name="connsiteX2" fmla="*/ 320479 w 482808"/>
              <a:gd name="connsiteY2" fmla="*/ 486585 h 607427"/>
              <a:gd name="connsiteX3" fmla="*/ 329371 w 482808"/>
              <a:gd name="connsiteY3" fmla="*/ 483434 h 607427"/>
              <a:gd name="connsiteX4" fmla="*/ 332669 w 482808"/>
              <a:gd name="connsiteY4" fmla="*/ 474697 h 607427"/>
              <a:gd name="connsiteX5" fmla="*/ 322343 w 482808"/>
              <a:gd name="connsiteY5" fmla="*/ 465388 h 607427"/>
              <a:gd name="connsiteX6" fmla="*/ 164028 w 482808"/>
              <a:gd name="connsiteY6" fmla="*/ 460237 h 607427"/>
              <a:gd name="connsiteX7" fmla="*/ 161877 w 482808"/>
              <a:gd name="connsiteY7" fmla="*/ 470692 h 607427"/>
              <a:gd name="connsiteX8" fmla="*/ 154420 w 482808"/>
              <a:gd name="connsiteY8" fmla="*/ 499622 h 607427"/>
              <a:gd name="connsiteX9" fmla="*/ 173923 w 482808"/>
              <a:gd name="connsiteY9" fmla="*/ 499622 h 607427"/>
              <a:gd name="connsiteX10" fmla="*/ 170051 w 482808"/>
              <a:gd name="connsiteY10" fmla="*/ 484584 h 607427"/>
              <a:gd name="connsiteX11" fmla="*/ 166609 w 482808"/>
              <a:gd name="connsiteY11" fmla="*/ 471551 h 607427"/>
              <a:gd name="connsiteX12" fmla="*/ 164028 w 482808"/>
              <a:gd name="connsiteY12" fmla="*/ 460237 h 607427"/>
              <a:gd name="connsiteX13" fmla="*/ 291223 w 482808"/>
              <a:gd name="connsiteY13" fmla="*/ 445479 h 607427"/>
              <a:gd name="connsiteX14" fmla="*/ 322917 w 482808"/>
              <a:gd name="connsiteY14" fmla="*/ 445479 h 607427"/>
              <a:gd name="connsiteX15" fmla="*/ 349018 w 482808"/>
              <a:gd name="connsiteY15" fmla="*/ 453070 h 607427"/>
              <a:gd name="connsiteX16" fmla="*/ 357766 w 482808"/>
              <a:gd name="connsiteY16" fmla="*/ 474554 h 607427"/>
              <a:gd name="connsiteX17" fmla="*/ 348731 w 482808"/>
              <a:gd name="connsiteY17" fmla="*/ 498329 h 607427"/>
              <a:gd name="connsiteX18" fmla="*/ 322917 w 482808"/>
              <a:gd name="connsiteY18" fmla="*/ 506636 h 607427"/>
              <a:gd name="connsiteX19" fmla="*/ 315890 w 482808"/>
              <a:gd name="connsiteY19" fmla="*/ 506636 h 607427"/>
              <a:gd name="connsiteX20" fmla="*/ 315890 w 482808"/>
              <a:gd name="connsiteY20" fmla="*/ 537143 h 607427"/>
              <a:gd name="connsiteX21" fmla="*/ 291223 w 482808"/>
              <a:gd name="connsiteY21" fmla="*/ 537143 h 607427"/>
              <a:gd name="connsiteX22" fmla="*/ 220728 w 482808"/>
              <a:gd name="connsiteY22" fmla="*/ 445479 h 607427"/>
              <a:gd name="connsiteX23" fmla="*/ 275204 w 482808"/>
              <a:gd name="connsiteY23" fmla="*/ 445479 h 607427"/>
              <a:gd name="connsiteX24" fmla="*/ 275204 w 482808"/>
              <a:gd name="connsiteY24" fmla="*/ 465388 h 607427"/>
              <a:gd name="connsiteX25" fmla="*/ 245529 w 482808"/>
              <a:gd name="connsiteY25" fmla="*/ 465388 h 607427"/>
              <a:gd name="connsiteX26" fmla="*/ 245529 w 482808"/>
              <a:gd name="connsiteY26" fmla="*/ 479710 h 607427"/>
              <a:gd name="connsiteX27" fmla="*/ 272910 w 482808"/>
              <a:gd name="connsiteY27" fmla="*/ 479710 h 607427"/>
              <a:gd name="connsiteX28" fmla="*/ 272910 w 482808"/>
              <a:gd name="connsiteY28" fmla="*/ 499618 h 607427"/>
              <a:gd name="connsiteX29" fmla="*/ 245529 w 482808"/>
              <a:gd name="connsiteY29" fmla="*/ 499618 h 607427"/>
              <a:gd name="connsiteX30" fmla="*/ 245529 w 482808"/>
              <a:gd name="connsiteY30" fmla="*/ 516949 h 607427"/>
              <a:gd name="connsiteX31" fmla="*/ 275204 w 482808"/>
              <a:gd name="connsiteY31" fmla="*/ 516949 h 607427"/>
              <a:gd name="connsiteX32" fmla="*/ 275204 w 482808"/>
              <a:gd name="connsiteY32" fmla="*/ 537143 h 607427"/>
              <a:gd name="connsiteX33" fmla="*/ 220728 w 482808"/>
              <a:gd name="connsiteY33" fmla="*/ 537143 h 607427"/>
              <a:gd name="connsiteX34" fmla="*/ 147393 w 482808"/>
              <a:gd name="connsiteY34" fmla="*/ 445056 h 607427"/>
              <a:gd name="connsiteX35" fmla="*/ 180377 w 482808"/>
              <a:gd name="connsiteY35" fmla="*/ 445056 h 607427"/>
              <a:gd name="connsiteX36" fmla="*/ 210779 w 482808"/>
              <a:gd name="connsiteY36" fmla="*/ 537144 h 607427"/>
              <a:gd name="connsiteX37" fmla="*/ 183675 w 482808"/>
              <a:gd name="connsiteY37" fmla="*/ 537144 h 607427"/>
              <a:gd name="connsiteX38" fmla="*/ 179086 w 482808"/>
              <a:gd name="connsiteY38" fmla="*/ 519958 h 607427"/>
              <a:gd name="connsiteX39" fmla="*/ 149257 w 482808"/>
              <a:gd name="connsiteY39" fmla="*/ 519958 h 607427"/>
              <a:gd name="connsiteX40" fmla="*/ 144668 w 482808"/>
              <a:gd name="connsiteY40" fmla="*/ 537144 h 607427"/>
              <a:gd name="connsiteX41" fmla="*/ 117421 w 482808"/>
              <a:gd name="connsiteY41" fmla="*/ 537144 h 607427"/>
              <a:gd name="connsiteX42" fmla="*/ 328513 w 482808"/>
              <a:gd name="connsiteY42" fmla="*/ 232178 h 607427"/>
              <a:gd name="connsiteX43" fmla="*/ 310156 w 482808"/>
              <a:gd name="connsiteY43" fmla="*/ 239479 h 607427"/>
              <a:gd name="connsiteX44" fmla="*/ 302555 w 482808"/>
              <a:gd name="connsiteY44" fmla="*/ 260382 h 607427"/>
              <a:gd name="connsiteX45" fmla="*/ 354042 w 482808"/>
              <a:gd name="connsiteY45" fmla="*/ 260382 h 607427"/>
              <a:gd name="connsiteX46" fmla="*/ 347014 w 482808"/>
              <a:gd name="connsiteY46" fmla="*/ 239479 h 607427"/>
              <a:gd name="connsiteX47" fmla="*/ 328513 w 482808"/>
              <a:gd name="connsiteY47" fmla="*/ 232178 h 607427"/>
              <a:gd name="connsiteX48" fmla="*/ 328227 w 482808"/>
              <a:gd name="connsiteY48" fmla="*/ 206122 h 607427"/>
              <a:gd name="connsiteX49" fmla="*/ 372543 w 482808"/>
              <a:gd name="connsiteY49" fmla="*/ 222299 h 607427"/>
              <a:gd name="connsiteX50" fmla="*/ 388462 w 482808"/>
              <a:gd name="connsiteY50" fmla="*/ 267110 h 607427"/>
              <a:gd name="connsiteX51" fmla="*/ 388462 w 482808"/>
              <a:gd name="connsiteY51" fmla="*/ 284863 h 607427"/>
              <a:gd name="connsiteX52" fmla="*/ 301694 w 482808"/>
              <a:gd name="connsiteY52" fmla="*/ 284863 h 607427"/>
              <a:gd name="connsiteX53" fmla="*/ 311017 w 482808"/>
              <a:gd name="connsiteY53" fmla="*/ 309201 h 607427"/>
              <a:gd name="connsiteX54" fmla="*/ 335254 w 482808"/>
              <a:gd name="connsiteY54" fmla="*/ 317934 h 607427"/>
              <a:gd name="connsiteX55" fmla="*/ 358201 w 482808"/>
              <a:gd name="connsiteY55" fmla="*/ 315357 h 607427"/>
              <a:gd name="connsiteX56" fmla="*/ 380861 w 482808"/>
              <a:gd name="connsiteY56" fmla="*/ 307340 h 607427"/>
              <a:gd name="connsiteX57" fmla="*/ 380861 w 482808"/>
              <a:gd name="connsiteY57" fmla="*/ 335687 h 607427"/>
              <a:gd name="connsiteX58" fmla="*/ 360352 w 482808"/>
              <a:gd name="connsiteY58" fmla="*/ 342845 h 607427"/>
              <a:gd name="connsiteX59" fmla="*/ 333677 w 482808"/>
              <a:gd name="connsiteY59" fmla="*/ 345136 h 607427"/>
              <a:gd name="connsiteX60" fmla="*/ 282907 w 482808"/>
              <a:gd name="connsiteY60" fmla="*/ 327240 h 607427"/>
              <a:gd name="connsiteX61" fmla="*/ 264549 w 482808"/>
              <a:gd name="connsiteY61" fmla="*/ 276702 h 607427"/>
              <a:gd name="connsiteX62" fmla="*/ 281472 w 482808"/>
              <a:gd name="connsiteY62" fmla="*/ 224447 h 607427"/>
              <a:gd name="connsiteX63" fmla="*/ 328227 w 482808"/>
              <a:gd name="connsiteY63" fmla="*/ 206122 h 607427"/>
              <a:gd name="connsiteX64" fmla="*/ 168794 w 482808"/>
              <a:gd name="connsiteY64" fmla="*/ 193812 h 607427"/>
              <a:gd name="connsiteX65" fmla="*/ 145994 w 482808"/>
              <a:gd name="connsiteY65" fmla="*/ 269849 h 607427"/>
              <a:gd name="connsiteX66" fmla="*/ 191738 w 482808"/>
              <a:gd name="connsiteY66" fmla="*/ 269849 h 607427"/>
              <a:gd name="connsiteX67" fmla="*/ 171949 w 482808"/>
              <a:gd name="connsiteY67" fmla="*/ 205554 h 607427"/>
              <a:gd name="connsiteX68" fmla="*/ 168794 w 482808"/>
              <a:gd name="connsiteY68" fmla="*/ 193812 h 607427"/>
              <a:gd name="connsiteX69" fmla="*/ 145708 w 482808"/>
              <a:gd name="connsiteY69" fmla="*/ 166605 h 607427"/>
              <a:gd name="connsiteX70" fmla="*/ 191307 w 482808"/>
              <a:gd name="connsiteY70" fmla="*/ 166605 h 607427"/>
              <a:gd name="connsiteX71" fmla="*/ 253541 w 482808"/>
              <a:gd name="connsiteY71" fmla="*/ 342736 h 607427"/>
              <a:gd name="connsiteX72" fmla="*/ 213390 w 482808"/>
              <a:gd name="connsiteY72" fmla="*/ 342736 h 607427"/>
              <a:gd name="connsiteX73" fmla="*/ 200771 w 482808"/>
              <a:gd name="connsiteY73" fmla="*/ 301066 h 607427"/>
              <a:gd name="connsiteX74" fmla="*/ 136674 w 482808"/>
              <a:gd name="connsiteY74" fmla="*/ 301066 h 607427"/>
              <a:gd name="connsiteX75" fmla="*/ 123912 w 482808"/>
              <a:gd name="connsiteY75" fmla="*/ 342736 h 607427"/>
              <a:gd name="connsiteX76" fmla="*/ 83761 w 482808"/>
              <a:gd name="connsiteY76" fmla="*/ 342736 h 607427"/>
              <a:gd name="connsiteX77" fmla="*/ 28679 w 482808"/>
              <a:gd name="connsiteY77" fmla="*/ 76877 h 607427"/>
              <a:gd name="connsiteX78" fmla="*/ 28679 w 482808"/>
              <a:gd name="connsiteY78" fmla="*/ 578795 h 607427"/>
              <a:gd name="connsiteX79" fmla="*/ 454129 w 482808"/>
              <a:gd name="connsiteY79" fmla="*/ 578795 h 607427"/>
              <a:gd name="connsiteX80" fmla="*/ 454129 w 482808"/>
              <a:gd name="connsiteY80" fmla="*/ 125121 h 607427"/>
              <a:gd name="connsiteX81" fmla="*/ 371821 w 482808"/>
              <a:gd name="connsiteY81" fmla="*/ 125121 h 607427"/>
              <a:gd name="connsiteX82" fmla="*/ 357482 w 482808"/>
              <a:gd name="connsiteY82" fmla="*/ 110805 h 607427"/>
              <a:gd name="connsiteX83" fmla="*/ 357482 w 482808"/>
              <a:gd name="connsiteY83" fmla="*/ 76877 h 607427"/>
              <a:gd name="connsiteX84" fmla="*/ 386161 w 482808"/>
              <a:gd name="connsiteY84" fmla="*/ 48817 h 607427"/>
              <a:gd name="connsiteX85" fmla="*/ 386161 w 482808"/>
              <a:gd name="connsiteY85" fmla="*/ 96489 h 607427"/>
              <a:gd name="connsiteX86" fmla="*/ 433767 w 482808"/>
              <a:gd name="connsiteY86" fmla="*/ 96489 h 607427"/>
              <a:gd name="connsiteX87" fmla="*/ 28679 w 482808"/>
              <a:gd name="connsiteY87" fmla="*/ 28632 h 607427"/>
              <a:gd name="connsiteX88" fmla="*/ 28679 w 482808"/>
              <a:gd name="connsiteY88" fmla="*/ 48245 h 607427"/>
              <a:gd name="connsiteX89" fmla="*/ 357482 w 482808"/>
              <a:gd name="connsiteY89" fmla="*/ 48245 h 607427"/>
              <a:gd name="connsiteX90" fmla="*/ 357482 w 482808"/>
              <a:gd name="connsiteY90" fmla="*/ 28632 h 607427"/>
              <a:gd name="connsiteX91" fmla="*/ 14339 w 482808"/>
              <a:gd name="connsiteY91" fmla="*/ 0 h 607427"/>
              <a:gd name="connsiteX92" fmla="*/ 371821 w 482808"/>
              <a:gd name="connsiteY92" fmla="*/ 0 h 607427"/>
              <a:gd name="connsiteX93" fmla="*/ 382002 w 482808"/>
              <a:gd name="connsiteY93" fmla="*/ 4151 h 607427"/>
              <a:gd name="connsiteX94" fmla="*/ 478506 w 482808"/>
              <a:gd name="connsiteY94" fmla="*/ 100641 h 607427"/>
              <a:gd name="connsiteX95" fmla="*/ 482808 w 482808"/>
              <a:gd name="connsiteY95" fmla="*/ 110805 h 607427"/>
              <a:gd name="connsiteX96" fmla="*/ 482808 w 482808"/>
              <a:gd name="connsiteY96" fmla="*/ 593111 h 607427"/>
              <a:gd name="connsiteX97" fmla="*/ 468469 w 482808"/>
              <a:gd name="connsiteY97" fmla="*/ 607427 h 607427"/>
              <a:gd name="connsiteX98" fmla="*/ 14339 w 482808"/>
              <a:gd name="connsiteY98" fmla="*/ 607427 h 607427"/>
              <a:gd name="connsiteX99" fmla="*/ 0 w 482808"/>
              <a:gd name="connsiteY99" fmla="*/ 593111 h 607427"/>
              <a:gd name="connsiteX100" fmla="*/ 0 w 482808"/>
              <a:gd name="connsiteY100" fmla="*/ 14316 h 607427"/>
              <a:gd name="connsiteX101" fmla="*/ 14339 w 482808"/>
              <a:gd name="connsiteY101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482808" h="607427">
                <a:moveTo>
                  <a:pt x="315890" y="465388"/>
                </a:moveTo>
                <a:lnTo>
                  <a:pt x="315890" y="486585"/>
                </a:lnTo>
                <a:lnTo>
                  <a:pt x="320479" y="486585"/>
                </a:lnTo>
                <a:cubicBezTo>
                  <a:pt x="324208" y="486585"/>
                  <a:pt x="327219" y="485439"/>
                  <a:pt x="329371" y="483434"/>
                </a:cubicBezTo>
                <a:cubicBezTo>
                  <a:pt x="331522" y="481285"/>
                  <a:pt x="332669" y="478421"/>
                  <a:pt x="332669" y="474697"/>
                </a:cubicBezTo>
                <a:cubicBezTo>
                  <a:pt x="332669" y="468538"/>
                  <a:pt x="329227" y="465388"/>
                  <a:pt x="322343" y="465388"/>
                </a:cubicBezTo>
                <a:close/>
                <a:moveTo>
                  <a:pt x="164028" y="460237"/>
                </a:moveTo>
                <a:cubicBezTo>
                  <a:pt x="163598" y="462385"/>
                  <a:pt x="162881" y="465823"/>
                  <a:pt x="161877" y="470692"/>
                </a:cubicBezTo>
                <a:cubicBezTo>
                  <a:pt x="160730" y="475561"/>
                  <a:pt x="158292" y="485300"/>
                  <a:pt x="154420" y="499622"/>
                </a:cubicBezTo>
                <a:lnTo>
                  <a:pt x="173923" y="499622"/>
                </a:lnTo>
                <a:lnTo>
                  <a:pt x="170051" y="484584"/>
                </a:lnTo>
                <a:cubicBezTo>
                  <a:pt x="169047" y="481290"/>
                  <a:pt x="167900" y="476850"/>
                  <a:pt x="166609" y="471551"/>
                </a:cubicBezTo>
                <a:cubicBezTo>
                  <a:pt x="165319" y="466252"/>
                  <a:pt x="164458" y="462529"/>
                  <a:pt x="164028" y="460237"/>
                </a:cubicBezTo>
                <a:close/>
                <a:moveTo>
                  <a:pt x="291223" y="445479"/>
                </a:moveTo>
                <a:lnTo>
                  <a:pt x="322917" y="445479"/>
                </a:lnTo>
                <a:cubicBezTo>
                  <a:pt x="334533" y="445479"/>
                  <a:pt x="343138" y="448057"/>
                  <a:pt x="349018" y="453070"/>
                </a:cubicBezTo>
                <a:cubicBezTo>
                  <a:pt x="354898" y="458083"/>
                  <a:pt x="357766" y="465244"/>
                  <a:pt x="357766" y="474554"/>
                </a:cubicBezTo>
                <a:cubicBezTo>
                  <a:pt x="357766" y="484866"/>
                  <a:pt x="354754" y="492743"/>
                  <a:pt x="348731" y="498329"/>
                </a:cubicBezTo>
                <a:cubicBezTo>
                  <a:pt x="342564" y="503915"/>
                  <a:pt x="334103" y="506636"/>
                  <a:pt x="322917" y="506636"/>
                </a:cubicBezTo>
                <a:lnTo>
                  <a:pt x="315890" y="506636"/>
                </a:lnTo>
                <a:lnTo>
                  <a:pt x="315890" y="537143"/>
                </a:lnTo>
                <a:lnTo>
                  <a:pt x="291223" y="537143"/>
                </a:lnTo>
                <a:close/>
                <a:moveTo>
                  <a:pt x="220728" y="445479"/>
                </a:moveTo>
                <a:lnTo>
                  <a:pt x="275204" y="445479"/>
                </a:lnTo>
                <a:lnTo>
                  <a:pt x="275204" y="465388"/>
                </a:lnTo>
                <a:lnTo>
                  <a:pt x="245529" y="465388"/>
                </a:lnTo>
                <a:lnTo>
                  <a:pt x="245529" y="479710"/>
                </a:lnTo>
                <a:lnTo>
                  <a:pt x="272910" y="479710"/>
                </a:lnTo>
                <a:lnTo>
                  <a:pt x="272910" y="499618"/>
                </a:lnTo>
                <a:lnTo>
                  <a:pt x="245529" y="499618"/>
                </a:lnTo>
                <a:lnTo>
                  <a:pt x="245529" y="516949"/>
                </a:lnTo>
                <a:lnTo>
                  <a:pt x="275204" y="516949"/>
                </a:lnTo>
                <a:lnTo>
                  <a:pt x="275204" y="537143"/>
                </a:lnTo>
                <a:lnTo>
                  <a:pt x="220728" y="537143"/>
                </a:lnTo>
                <a:close/>
                <a:moveTo>
                  <a:pt x="147393" y="445056"/>
                </a:moveTo>
                <a:lnTo>
                  <a:pt x="180377" y="445056"/>
                </a:lnTo>
                <a:lnTo>
                  <a:pt x="210779" y="537144"/>
                </a:lnTo>
                <a:lnTo>
                  <a:pt x="183675" y="537144"/>
                </a:lnTo>
                <a:lnTo>
                  <a:pt x="179086" y="519958"/>
                </a:lnTo>
                <a:lnTo>
                  <a:pt x="149257" y="519958"/>
                </a:lnTo>
                <a:lnTo>
                  <a:pt x="144668" y="537144"/>
                </a:lnTo>
                <a:lnTo>
                  <a:pt x="117421" y="537144"/>
                </a:lnTo>
                <a:close/>
                <a:moveTo>
                  <a:pt x="328513" y="232178"/>
                </a:moveTo>
                <a:cubicBezTo>
                  <a:pt x="320625" y="232178"/>
                  <a:pt x="314602" y="234612"/>
                  <a:pt x="310156" y="239479"/>
                </a:cubicBezTo>
                <a:cubicBezTo>
                  <a:pt x="305710" y="244490"/>
                  <a:pt x="303272" y="251362"/>
                  <a:pt x="302555" y="260382"/>
                </a:cubicBezTo>
                <a:lnTo>
                  <a:pt x="354042" y="260382"/>
                </a:lnTo>
                <a:cubicBezTo>
                  <a:pt x="353898" y="251362"/>
                  <a:pt x="351460" y="244490"/>
                  <a:pt x="347014" y="239479"/>
                </a:cubicBezTo>
                <a:cubicBezTo>
                  <a:pt x="342425" y="234612"/>
                  <a:pt x="336258" y="232178"/>
                  <a:pt x="328513" y="232178"/>
                </a:cubicBezTo>
                <a:close/>
                <a:moveTo>
                  <a:pt x="328227" y="206122"/>
                </a:moveTo>
                <a:cubicBezTo>
                  <a:pt x="347158" y="206122"/>
                  <a:pt x="361930" y="211419"/>
                  <a:pt x="372543" y="222299"/>
                </a:cubicBezTo>
                <a:cubicBezTo>
                  <a:pt x="383156" y="233037"/>
                  <a:pt x="388462" y="248069"/>
                  <a:pt x="388462" y="267110"/>
                </a:cubicBezTo>
                <a:lnTo>
                  <a:pt x="388462" y="284863"/>
                </a:lnTo>
                <a:lnTo>
                  <a:pt x="301694" y="284863"/>
                </a:lnTo>
                <a:cubicBezTo>
                  <a:pt x="302125" y="295171"/>
                  <a:pt x="305280" y="303331"/>
                  <a:pt x="311017" y="309201"/>
                </a:cubicBezTo>
                <a:cubicBezTo>
                  <a:pt x="316753" y="315071"/>
                  <a:pt x="324928" y="317934"/>
                  <a:pt x="335254" y="317934"/>
                </a:cubicBezTo>
                <a:cubicBezTo>
                  <a:pt x="343429" y="317934"/>
                  <a:pt x="351030" y="317075"/>
                  <a:pt x="358201" y="315357"/>
                </a:cubicBezTo>
                <a:cubicBezTo>
                  <a:pt x="365515" y="313782"/>
                  <a:pt x="372973" y="311062"/>
                  <a:pt x="380861" y="307340"/>
                </a:cubicBezTo>
                <a:lnTo>
                  <a:pt x="380861" y="335687"/>
                </a:lnTo>
                <a:cubicBezTo>
                  <a:pt x="374407" y="338836"/>
                  <a:pt x="367523" y="341270"/>
                  <a:pt x="360352" y="342845"/>
                </a:cubicBezTo>
                <a:cubicBezTo>
                  <a:pt x="353038" y="344420"/>
                  <a:pt x="344146" y="345136"/>
                  <a:pt x="333677" y="345136"/>
                </a:cubicBezTo>
                <a:cubicBezTo>
                  <a:pt x="312020" y="345136"/>
                  <a:pt x="295097" y="339266"/>
                  <a:pt x="282907" y="327240"/>
                </a:cubicBezTo>
                <a:cubicBezTo>
                  <a:pt x="270716" y="315357"/>
                  <a:pt x="264549" y="298464"/>
                  <a:pt x="264549" y="276702"/>
                </a:cubicBezTo>
                <a:cubicBezTo>
                  <a:pt x="264549" y="254225"/>
                  <a:pt x="270286" y="236759"/>
                  <a:pt x="281472" y="224447"/>
                </a:cubicBezTo>
                <a:cubicBezTo>
                  <a:pt x="292802" y="212278"/>
                  <a:pt x="308292" y="206122"/>
                  <a:pt x="328227" y="206122"/>
                </a:cubicBezTo>
                <a:close/>
                <a:moveTo>
                  <a:pt x="168794" y="193812"/>
                </a:moveTo>
                <a:cubicBezTo>
                  <a:pt x="166070" y="204122"/>
                  <a:pt x="158470" y="229468"/>
                  <a:pt x="145994" y="269849"/>
                </a:cubicBezTo>
                <a:lnTo>
                  <a:pt x="191738" y="269849"/>
                </a:lnTo>
                <a:cubicBezTo>
                  <a:pt x="179979" y="232045"/>
                  <a:pt x="173383" y="210566"/>
                  <a:pt x="171949" y="205554"/>
                </a:cubicBezTo>
                <a:cubicBezTo>
                  <a:pt x="170372" y="200685"/>
                  <a:pt x="169368" y="196676"/>
                  <a:pt x="168794" y="193812"/>
                </a:cubicBezTo>
                <a:close/>
                <a:moveTo>
                  <a:pt x="145708" y="166605"/>
                </a:moveTo>
                <a:lnTo>
                  <a:pt x="191307" y="166605"/>
                </a:lnTo>
                <a:lnTo>
                  <a:pt x="253541" y="342736"/>
                </a:lnTo>
                <a:lnTo>
                  <a:pt x="213390" y="342736"/>
                </a:lnTo>
                <a:lnTo>
                  <a:pt x="200771" y="301066"/>
                </a:lnTo>
                <a:lnTo>
                  <a:pt x="136674" y="301066"/>
                </a:lnTo>
                <a:lnTo>
                  <a:pt x="123912" y="342736"/>
                </a:lnTo>
                <a:lnTo>
                  <a:pt x="83761" y="342736"/>
                </a:lnTo>
                <a:close/>
                <a:moveTo>
                  <a:pt x="28679" y="76877"/>
                </a:moveTo>
                <a:lnTo>
                  <a:pt x="28679" y="578795"/>
                </a:lnTo>
                <a:lnTo>
                  <a:pt x="454129" y="578795"/>
                </a:lnTo>
                <a:lnTo>
                  <a:pt x="454129" y="125121"/>
                </a:lnTo>
                <a:lnTo>
                  <a:pt x="371821" y="125121"/>
                </a:lnTo>
                <a:cubicBezTo>
                  <a:pt x="363934" y="125121"/>
                  <a:pt x="357482" y="118679"/>
                  <a:pt x="357482" y="110805"/>
                </a:cubicBezTo>
                <a:lnTo>
                  <a:pt x="357482" y="76877"/>
                </a:lnTo>
                <a:close/>
                <a:moveTo>
                  <a:pt x="386161" y="48817"/>
                </a:moveTo>
                <a:lnTo>
                  <a:pt x="386161" y="96489"/>
                </a:lnTo>
                <a:lnTo>
                  <a:pt x="433767" y="96489"/>
                </a:lnTo>
                <a:close/>
                <a:moveTo>
                  <a:pt x="28679" y="28632"/>
                </a:moveTo>
                <a:lnTo>
                  <a:pt x="28679" y="48245"/>
                </a:lnTo>
                <a:lnTo>
                  <a:pt x="357482" y="48245"/>
                </a:lnTo>
                <a:lnTo>
                  <a:pt x="357482" y="28632"/>
                </a:lnTo>
                <a:close/>
                <a:moveTo>
                  <a:pt x="14339" y="0"/>
                </a:moveTo>
                <a:lnTo>
                  <a:pt x="371821" y="0"/>
                </a:lnTo>
                <a:cubicBezTo>
                  <a:pt x="375549" y="0"/>
                  <a:pt x="379278" y="1575"/>
                  <a:pt x="382002" y="4151"/>
                </a:cubicBezTo>
                <a:lnTo>
                  <a:pt x="478506" y="100641"/>
                </a:lnTo>
                <a:cubicBezTo>
                  <a:pt x="481231" y="103361"/>
                  <a:pt x="482808" y="106940"/>
                  <a:pt x="482808" y="110805"/>
                </a:cubicBezTo>
                <a:lnTo>
                  <a:pt x="482808" y="593111"/>
                </a:lnTo>
                <a:cubicBezTo>
                  <a:pt x="482808" y="600985"/>
                  <a:pt x="476355" y="607427"/>
                  <a:pt x="468469" y="607427"/>
                </a:cubicBezTo>
                <a:lnTo>
                  <a:pt x="14339" y="607427"/>
                </a:lnTo>
                <a:cubicBezTo>
                  <a:pt x="6453" y="607427"/>
                  <a:pt x="0" y="600985"/>
                  <a:pt x="0" y="593111"/>
                </a:cubicBezTo>
                <a:lnTo>
                  <a:pt x="0" y="14316"/>
                </a:lnTo>
                <a:cubicBezTo>
                  <a:pt x="0" y="6442"/>
                  <a:pt x="6453" y="0"/>
                  <a:pt x="143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iconfont-10472-5110459">
            <a:extLst>
              <a:ext uri="{FF2B5EF4-FFF2-40B4-BE49-F238E27FC236}">
                <a16:creationId xmlns:a16="http://schemas.microsoft.com/office/drawing/2014/main" id="{1E2EDFA6-15D7-4449-8E37-72EF37136509}"/>
              </a:ext>
            </a:extLst>
          </p:cNvPr>
          <p:cNvSpPr/>
          <p:nvPr/>
        </p:nvSpPr>
        <p:spPr>
          <a:xfrm>
            <a:off x="7667641" y="4079286"/>
            <a:ext cx="850904" cy="845020"/>
          </a:xfrm>
          <a:custGeom>
            <a:avLst/>
            <a:gdLst>
              <a:gd name="T0" fmla="*/ 3873 w 12956"/>
              <a:gd name="T1" fmla="*/ 12642 h 12868"/>
              <a:gd name="T2" fmla="*/ 2589 w 12956"/>
              <a:gd name="T3" fmla="*/ 12574 h 12868"/>
              <a:gd name="T4" fmla="*/ 2090 w 12956"/>
              <a:gd name="T5" fmla="*/ 11389 h 12868"/>
              <a:gd name="T6" fmla="*/ 2602 w 12956"/>
              <a:gd name="T7" fmla="*/ 8240 h 12868"/>
              <a:gd name="T8" fmla="*/ 424 w 12956"/>
              <a:gd name="T9" fmla="*/ 6003 h 12868"/>
              <a:gd name="T10" fmla="*/ 144 w 12956"/>
              <a:gd name="T11" fmla="*/ 4773 h 12868"/>
              <a:gd name="T12" fmla="*/ 1109 w 12956"/>
              <a:gd name="T13" fmla="*/ 3962 h 12868"/>
              <a:gd name="T14" fmla="*/ 4065 w 12956"/>
              <a:gd name="T15" fmla="*/ 3509 h 12868"/>
              <a:gd name="T16" fmla="*/ 5382 w 12956"/>
              <a:gd name="T17" fmla="*/ 698 h 12868"/>
              <a:gd name="T18" fmla="*/ 6479 w 12956"/>
              <a:gd name="T19" fmla="*/ 0 h 12868"/>
              <a:gd name="T20" fmla="*/ 7576 w 12956"/>
              <a:gd name="T21" fmla="*/ 698 h 12868"/>
              <a:gd name="T22" fmla="*/ 8892 w 12956"/>
              <a:gd name="T23" fmla="*/ 3509 h 12868"/>
              <a:gd name="T24" fmla="*/ 11848 w 12956"/>
              <a:gd name="T25" fmla="*/ 3962 h 12868"/>
              <a:gd name="T26" fmla="*/ 12812 w 12956"/>
              <a:gd name="T27" fmla="*/ 4774 h 12868"/>
              <a:gd name="T28" fmla="*/ 12533 w 12956"/>
              <a:gd name="T29" fmla="*/ 6003 h 12868"/>
              <a:gd name="T30" fmla="*/ 10356 w 12956"/>
              <a:gd name="T31" fmla="*/ 8240 h 12868"/>
              <a:gd name="T32" fmla="*/ 10867 w 12956"/>
              <a:gd name="T33" fmla="*/ 11389 h 12868"/>
              <a:gd name="T34" fmla="*/ 10369 w 12956"/>
              <a:gd name="T35" fmla="*/ 12574 h 12868"/>
              <a:gd name="T36" fmla="*/ 9085 w 12956"/>
              <a:gd name="T37" fmla="*/ 12643 h 12868"/>
              <a:gd name="T38" fmla="*/ 6479 w 12956"/>
              <a:gd name="T39" fmla="*/ 11198 h 12868"/>
              <a:gd name="T40" fmla="*/ 3873 w 12956"/>
              <a:gd name="T41" fmla="*/ 12642 h 12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956" h="12868">
                <a:moveTo>
                  <a:pt x="3873" y="12642"/>
                </a:moveTo>
                <a:cubicBezTo>
                  <a:pt x="3467" y="12867"/>
                  <a:pt x="2968" y="12840"/>
                  <a:pt x="2589" y="12574"/>
                </a:cubicBezTo>
                <a:cubicBezTo>
                  <a:pt x="2210" y="12307"/>
                  <a:pt x="2016" y="11847"/>
                  <a:pt x="2090" y="11389"/>
                </a:cubicBezTo>
                <a:lnTo>
                  <a:pt x="2602" y="8240"/>
                </a:lnTo>
                <a:lnTo>
                  <a:pt x="424" y="6003"/>
                </a:lnTo>
                <a:cubicBezTo>
                  <a:pt x="108" y="5678"/>
                  <a:pt x="0" y="5203"/>
                  <a:pt x="144" y="4773"/>
                </a:cubicBezTo>
                <a:cubicBezTo>
                  <a:pt x="288" y="4344"/>
                  <a:pt x="661" y="4030"/>
                  <a:pt x="1109" y="3962"/>
                </a:cubicBezTo>
                <a:lnTo>
                  <a:pt x="4065" y="3509"/>
                </a:lnTo>
                <a:lnTo>
                  <a:pt x="5382" y="698"/>
                </a:lnTo>
                <a:cubicBezTo>
                  <a:pt x="5581" y="272"/>
                  <a:pt x="6008" y="0"/>
                  <a:pt x="6479" y="0"/>
                </a:cubicBezTo>
                <a:cubicBezTo>
                  <a:pt x="6949" y="0"/>
                  <a:pt x="7377" y="272"/>
                  <a:pt x="7576" y="698"/>
                </a:cubicBezTo>
                <a:lnTo>
                  <a:pt x="8892" y="3509"/>
                </a:lnTo>
                <a:lnTo>
                  <a:pt x="11848" y="3962"/>
                </a:lnTo>
                <a:cubicBezTo>
                  <a:pt x="12296" y="4031"/>
                  <a:pt x="12668" y="4344"/>
                  <a:pt x="12812" y="4774"/>
                </a:cubicBezTo>
                <a:cubicBezTo>
                  <a:pt x="12956" y="5203"/>
                  <a:pt x="12848" y="5678"/>
                  <a:pt x="12533" y="6003"/>
                </a:cubicBezTo>
                <a:lnTo>
                  <a:pt x="10356" y="8240"/>
                </a:lnTo>
                <a:lnTo>
                  <a:pt x="10867" y="11389"/>
                </a:lnTo>
                <a:cubicBezTo>
                  <a:pt x="10942" y="11847"/>
                  <a:pt x="10748" y="12307"/>
                  <a:pt x="10369" y="12574"/>
                </a:cubicBezTo>
                <a:cubicBezTo>
                  <a:pt x="9989" y="12841"/>
                  <a:pt x="9491" y="12868"/>
                  <a:pt x="9085" y="12643"/>
                </a:cubicBezTo>
                <a:lnTo>
                  <a:pt x="6479" y="11198"/>
                </a:lnTo>
                <a:lnTo>
                  <a:pt x="3873" y="126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B44D8A9E-CA90-4030-A91E-5BE82B239962}"/>
              </a:ext>
            </a:extLst>
          </p:cNvPr>
          <p:cNvSpPr/>
          <p:nvPr/>
        </p:nvSpPr>
        <p:spPr>
          <a:xfrm>
            <a:off x="8572500" y="3456277"/>
            <a:ext cx="593390" cy="593390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FDCAFC-F9D7-46FA-91D8-705B3FA5E78F}"/>
              </a:ext>
            </a:extLst>
          </p:cNvPr>
          <p:cNvSpPr txBox="1"/>
          <p:nvPr/>
        </p:nvSpPr>
        <p:spPr>
          <a:xfrm>
            <a:off x="8626981" y="3372351"/>
            <a:ext cx="4844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+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225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6545A11-428C-45B2-A1EA-EE2918F971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45" b="32096"/>
          <a:stretch/>
        </p:blipFill>
        <p:spPr>
          <a:xfrm>
            <a:off x="3418495" y="1791182"/>
            <a:ext cx="5355010" cy="355503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7F4E08A0-2A96-4CC4-9D73-410AF01EC2E5}"/>
              </a:ext>
            </a:extLst>
          </p:cNvPr>
          <p:cNvSpPr/>
          <p:nvPr/>
        </p:nvSpPr>
        <p:spPr>
          <a:xfrm>
            <a:off x="2838186" y="2001707"/>
            <a:ext cx="959114" cy="959114"/>
          </a:xfrm>
          <a:prstGeom prst="ellipse">
            <a:avLst/>
          </a:pr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2702642-D7F5-4C51-AAEB-6012B177CCB1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胜任能力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53F48B4-95F7-4A51-B489-F302E712CE89}"/>
              </a:ext>
            </a:extLst>
          </p:cNvPr>
          <p:cNvGrpSpPr/>
          <p:nvPr/>
        </p:nvGrpSpPr>
        <p:grpSpPr>
          <a:xfrm>
            <a:off x="877673" y="3236567"/>
            <a:ext cx="2440070" cy="976312"/>
            <a:chOff x="2815060" y="5097897"/>
            <a:chExt cx="2440070" cy="976312"/>
          </a:xfrm>
        </p:grpSpPr>
        <p:sp>
          <p:nvSpPr>
            <p:cNvPr id="20" name="TextBox 33">
              <a:extLst>
                <a:ext uri="{FF2B5EF4-FFF2-40B4-BE49-F238E27FC236}">
                  <a16:creationId xmlns:a16="http://schemas.microsoft.com/office/drawing/2014/main" id="{9EE4D6F2-F76D-4267-9206-75C6F177E376}"/>
                </a:ext>
              </a:extLst>
            </p:cNvPr>
            <p:cNvSpPr txBox="1"/>
            <p:nvPr/>
          </p:nvSpPr>
          <p:spPr>
            <a:xfrm>
              <a:off x="2815060" y="5422236"/>
              <a:ext cx="2183734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" name="文本框 9">
              <a:extLst>
                <a:ext uri="{FF2B5EF4-FFF2-40B4-BE49-F238E27FC236}">
                  <a16:creationId xmlns:a16="http://schemas.microsoft.com/office/drawing/2014/main" id="{EAC987CD-47CE-4C6E-8C8C-A1E8D2BB2B3D}"/>
                </a:ext>
              </a:extLst>
            </p:cNvPr>
            <p:cNvSpPr txBox="1"/>
            <p:nvPr/>
          </p:nvSpPr>
          <p:spPr>
            <a:xfrm>
              <a:off x="3273653" y="509789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 algn="ctr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B8C68B1A-848A-4AB8-B1B5-67154F03EBDA}"/>
              </a:ext>
            </a:extLst>
          </p:cNvPr>
          <p:cNvSpPr/>
          <p:nvPr/>
        </p:nvSpPr>
        <p:spPr>
          <a:xfrm>
            <a:off x="8445500" y="3886892"/>
            <a:ext cx="959114" cy="959114"/>
          </a:xfrm>
          <a:prstGeom prst="ellipse">
            <a:avLst/>
          </a:pr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E5224A1-752E-49B2-93E3-740B00074F5F}"/>
              </a:ext>
            </a:extLst>
          </p:cNvPr>
          <p:cNvGrpSpPr/>
          <p:nvPr/>
        </p:nvGrpSpPr>
        <p:grpSpPr>
          <a:xfrm>
            <a:off x="9130593" y="2481264"/>
            <a:ext cx="1981477" cy="1197911"/>
            <a:chOff x="2815060" y="5097897"/>
            <a:chExt cx="1981477" cy="1197911"/>
          </a:xfrm>
        </p:grpSpPr>
        <p:sp>
          <p:nvSpPr>
            <p:cNvPr id="29" name="TextBox 33">
              <a:extLst>
                <a:ext uri="{FF2B5EF4-FFF2-40B4-BE49-F238E27FC236}">
                  <a16:creationId xmlns:a16="http://schemas.microsoft.com/office/drawing/2014/main" id="{9991A802-4676-456D-80B8-1328E0E9F178}"/>
                </a:ext>
              </a:extLst>
            </p:cNvPr>
            <p:cNvSpPr txBox="1"/>
            <p:nvPr/>
          </p:nvSpPr>
          <p:spPr>
            <a:xfrm>
              <a:off x="2815060" y="5422236"/>
              <a:ext cx="1577843" cy="8735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0" name="文本框 9">
              <a:extLst>
                <a:ext uri="{FF2B5EF4-FFF2-40B4-BE49-F238E27FC236}">
                  <a16:creationId xmlns:a16="http://schemas.microsoft.com/office/drawing/2014/main" id="{46840821-2540-41A1-87CA-648425880130}"/>
                </a:ext>
              </a:extLst>
            </p:cNvPr>
            <p:cNvSpPr txBox="1"/>
            <p:nvPr/>
          </p:nvSpPr>
          <p:spPr>
            <a:xfrm>
              <a:off x="2815060" y="509789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525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id="{5AE10EED-537B-409A-8964-152C74E4D3AF}"/>
              </a:ext>
            </a:extLst>
          </p:cNvPr>
          <p:cNvSpPr/>
          <p:nvPr/>
        </p:nvSpPr>
        <p:spPr>
          <a:xfrm>
            <a:off x="408100" y="342901"/>
            <a:ext cx="11375795" cy="61198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B7830D3-0E8A-4858-A14A-DAF2CF13D9F8}"/>
              </a:ext>
            </a:extLst>
          </p:cNvPr>
          <p:cNvSpPr/>
          <p:nvPr/>
        </p:nvSpPr>
        <p:spPr>
          <a:xfrm flipH="1">
            <a:off x="408101" y="342901"/>
            <a:ext cx="11375794" cy="6119812"/>
          </a:xfrm>
          <a:custGeom>
            <a:avLst/>
            <a:gdLst>
              <a:gd name="connsiteX0" fmla="*/ 3835009 w 11375794"/>
              <a:gd name="connsiteY0" fmla="*/ 0 h 6119812"/>
              <a:gd name="connsiteX1" fmla="*/ 0 w 11375794"/>
              <a:gd name="connsiteY1" fmla="*/ 0 h 6119812"/>
              <a:gd name="connsiteX2" fmla="*/ 0 w 11375794"/>
              <a:gd name="connsiteY2" fmla="*/ 6119812 h 6119812"/>
              <a:gd name="connsiteX3" fmla="*/ 11375794 w 11375794"/>
              <a:gd name="connsiteY3" fmla="*/ 6119812 h 6119812"/>
              <a:gd name="connsiteX4" fmla="*/ 11375794 w 11375794"/>
              <a:gd name="connsiteY4" fmla="*/ 5126013 h 6119812"/>
              <a:gd name="connsiteX5" fmla="*/ 7191997 w 11375794"/>
              <a:gd name="connsiteY5" fmla="*/ 5126013 h 6119812"/>
              <a:gd name="connsiteX6" fmla="*/ 7191988 w 11375794"/>
              <a:gd name="connsiteY6" fmla="*/ 5126010 h 6119812"/>
              <a:gd name="connsiteX7" fmla="*/ 5912244 w 11375794"/>
              <a:gd name="connsiteY7" fmla="*/ 5126010 h 6119812"/>
              <a:gd name="connsiteX8" fmla="*/ 5911780 w 11375794"/>
              <a:gd name="connsiteY8" fmla="*/ 5126013 h 6119812"/>
              <a:gd name="connsiteX9" fmla="*/ 5888145 w 11375794"/>
              <a:gd name="connsiteY9" fmla="*/ 5126013 h 6119812"/>
              <a:gd name="connsiteX10" fmla="*/ 5888102 w 11375794"/>
              <a:gd name="connsiteY10" fmla="*/ 5126010 h 6119812"/>
              <a:gd name="connsiteX11" fmla="*/ 5860253 w 11375794"/>
              <a:gd name="connsiteY11" fmla="*/ 5126010 h 6119812"/>
              <a:gd name="connsiteX12" fmla="*/ 5860253 w 11375794"/>
              <a:gd name="connsiteY12" fmla="*/ 5124056 h 6119812"/>
              <a:gd name="connsiteX13" fmla="*/ 5727349 w 11375794"/>
              <a:gd name="connsiteY13" fmla="*/ 5114731 h 6119812"/>
              <a:gd name="connsiteX14" fmla="*/ 4869653 w 11375794"/>
              <a:gd name="connsiteY14" fmla="*/ 4545942 h 6119812"/>
              <a:gd name="connsiteX15" fmla="*/ 3886794 w 11375794"/>
              <a:gd name="connsiteY15" fmla="*/ 281893 h 6119812"/>
              <a:gd name="connsiteX16" fmla="*/ 3835009 w 11375794"/>
              <a:gd name="connsiteY16" fmla="*/ 0 h 61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375794" h="6119812">
                <a:moveTo>
                  <a:pt x="3835009" y="0"/>
                </a:moveTo>
                <a:lnTo>
                  <a:pt x="0" y="0"/>
                </a:lnTo>
                <a:lnTo>
                  <a:pt x="0" y="6119812"/>
                </a:lnTo>
                <a:lnTo>
                  <a:pt x="11375794" y="6119812"/>
                </a:lnTo>
                <a:lnTo>
                  <a:pt x="11375794" y="5126013"/>
                </a:lnTo>
                <a:lnTo>
                  <a:pt x="7191997" y="5126013"/>
                </a:lnTo>
                <a:lnTo>
                  <a:pt x="7191988" y="5126010"/>
                </a:lnTo>
                <a:lnTo>
                  <a:pt x="5912244" y="5126010"/>
                </a:lnTo>
                <a:lnTo>
                  <a:pt x="5911780" y="5126013"/>
                </a:lnTo>
                <a:lnTo>
                  <a:pt x="5888145" y="5126013"/>
                </a:lnTo>
                <a:lnTo>
                  <a:pt x="5888102" y="5126010"/>
                </a:lnTo>
                <a:lnTo>
                  <a:pt x="5860253" y="5126010"/>
                </a:lnTo>
                <a:lnTo>
                  <a:pt x="5860253" y="5124056"/>
                </a:lnTo>
                <a:lnTo>
                  <a:pt x="5727349" y="5114731"/>
                </a:lnTo>
                <a:cubicBezTo>
                  <a:pt x="5405137" y="5076566"/>
                  <a:pt x="5105397" y="4937966"/>
                  <a:pt x="4869653" y="4545942"/>
                </a:cubicBezTo>
                <a:cubicBezTo>
                  <a:pt x="4422722" y="3802732"/>
                  <a:pt x="4149104" y="1751606"/>
                  <a:pt x="3886794" y="281893"/>
                </a:cubicBezTo>
                <a:lnTo>
                  <a:pt x="3835009" y="0"/>
                </a:lnTo>
                <a:close/>
              </a:path>
            </a:pathLst>
          </a:cu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6E92B7AA-E695-443B-A37B-EEFD1AC4DAC0}"/>
              </a:ext>
            </a:extLst>
          </p:cNvPr>
          <p:cNvSpPr/>
          <p:nvPr/>
        </p:nvSpPr>
        <p:spPr>
          <a:xfrm flipH="1">
            <a:off x="408102" y="342901"/>
            <a:ext cx="7540785" cy="5126013"/>
          </a:xfrm>
          <a:custGeom>
            <a:avLst/>
            <a:gdLst>
              <a:gd name="connsiteX0" fmla="*/ 7540785 w 7540785"/>
              <a:gd name="connsiteY0" fmla="*/ 0 h 5126013"/>
              <a:gd name="connsiteX1" fmla="*/ 0 w 7540785"/>
              <a:gd name="connsiteY1" fmla="*/ 0 h 5126013"/>
              <a:gd name="connsiteX2" fmla="*/ 51785 w 7540785"/>
              <a:gd name="connsiteY2" fmla="*/ 281893 h 5126013"/>
              <a:gd name="connsiteX3" fmla="*/ 1034644 w 7540785"/>
              <a:gd name="connsiteY3" fmla="*/ 4545942 h 5126013"/>
              <a:gd name="connsiteX4" fmla="*/ 1892340 w 7540785"/>
              <a:gd name="connsiteY4" fmla="*/ 5114731 h 5126013"/>
              <a:gd name="connsiteX5" fmla="*/ 2025244 w 7540785"/>
              <a:gd name="connsiteY5" fmla="*/ 5124056 h 5126013"/>
              <a:gd name="connsiteX6" fmla="*/ 2025244 w 7540785"/>
              <a:gd name="connsiteY6" fmla="*/ 5126010 h 5126013"/>
              <a:gd name="connsiteX7" fmla="*/ 2053093 w 7540785"/>
              <a:gd name="connsiteY7" fmla="*/ 5126010 h 5126013"/>
              <a:gd name="connsiteX8" fmla="*/ 2053136 w 7540785"/>
              <a:gd name="connsiteY8" fmla="*/ 5126013 h 5126013"/>
              <a:gd name="connsiteX9" fmla="*/ 2076771 w 7540785"/>
              <a:gd name="connsiteY9" fmla="*/ 5126013 h 5126013"/>
              <a:gd name="connsiteX10" fmla="*/ 2077235 w 7540785"/>
              <a:gd name="connsiteY10" fmla="*/ 5126010 h 5126013"/>
              <a:gd name="connsiteX11" fmla="*/ 3356979 w 7540785"/>
              <a:gd name="connsiteY11" fmla="*/ 5126010 h 5126013"/>
              <a:gd name="connsiteX12" fmla="*/ 3356988 w 7540785"/>
              <a:gd name="connsiteY12" fmla="*/ 5126013 h 5126013"/>
              <a:gd name="connsiteX13" fmla="*/ 7540785 w 7540785"/>
              <a:gd name="connsiteY13" fmla="*/ 5126013 h 5126013"/>
              <a:gd name="connsiteX14" fmla="*/ 7540785 w 7540785"/>
              <a:gd name="connsiteY14" fmla="*/ 0 h 512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540785" h="5126013">
                <a:moveTo>
                  <a:pt x="7540785" y="0"/>
                </a:moveTo>
                <a:lnTo>
                  <a:pt x="0" y="0"/>
                </a:lnTo>
                <a:lnTo>
                  <a:pt x="51785" y="281893"/>
                </a:lnTo>
                <a:cubicBezTo>
                  <a:pt x="314095" y="1751606"/>
                  <a:pt x="587713" y="3802732"/>
                  <a:pt x="1034644" y="4545942"/>
                </a:cubicBezTo>
                <a:cubicBezTo>
                  <a:pt x="1270388" y="4937966"/>
                  <a:pt x="1570128" y="5076566"/>
                  <a:pt x="1892340" y="5114731"/>
                </a:cubicBezTo>
                <a:lnTo>
                  <a:pt x="2025244" y="5124056"/>
                </a:lnTo>
                <a:lnTo>
                  <a:pt x="2025244" y="5126010"/>
                </a:lnTo>
                <a:lnTo>
                  <a:pt x="2053093" y="5126010"/>
                </a:lnTo>
                <a:lnTo>
                  <a:pt x="2053136" y="5126013"/>
                </a:lnTo>
                <a:lnTo>
                  <a:pt x="2076771" y="5126013"/>
                </a:lnTo>
                <a:lnTo>
                  <a:pt x="2077235" y="5126010"/>
                </a:lnTo>
                <a:lnTo>
                  <a:pt x="3356979" y="5126010"/>
                </a:lnTo>
                <a:lnTo>
                  <a:pt x="3356988" y="5126013"/>
                </a:lnTo>
                <a:lnTo>
                  <a:pt x="7540785" y="5126013"/>
                </a:lnTo>
                <a:lnTo>
                  <a:pt x="7540785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2E765D2A-C36D-4515-B44D-043947CAA78E}"/>
              </a:ext>
            </a:extLst>
          </p:cNvPr>
          <p:cNvSpPr/>
          <p:nvPr/>
        </p:nvSpPr>
        <p:spPr>
          <a:xfrm>
            <a:off x="7195643" y="828911"/>
            <a:ext cx="1880604" cy="1880604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19E2EDAA-35C6-484D-9064-95A229FD5329}"/>
              </a:ext>
            </a:extLst>
          </p:cNvPr>
          <p:cNvSpPr/>
          <p:nvPr/>
        </p:nvSpPr>
        <p:spPr>
          <a:xfrm rot="6873468">
            <a:off x="8381117" y="-436834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0EF33941-61DF-4609-9C07-84B15ABC2767}"/>
              </a:ext>
            </a:extLst>
          </p:cNvPr>
          <p:cNvSpPr/>
          <p:nvPr/>
        </p:nvSpPr>
        <p:spPr>
          <a:xfrm rot="15529613">
            <a:off x="9123760" y="-1835759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7EEAD682-E815-4238-914A-B739B9B8CBEB}"/>
              </a:ext>
            </a:extLst>
          </p:cNvPr>
          <p:cNvSpPr/>
          <p:nvPr/>
        </p:nvSpPr>
        <p:spPr>
          <a:xfrm rot="15529613">
            <a:off x="7543499" y="4615612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4D0576-EC1B-4826-85B5-339B6BDBB307}"/>
              </a:ext>
            </a:extLst>
          </p:cNvPr>
          <p:cNvSpPr/>
          <p:nvPr/>
        </p:nvSpPr>
        <p:spPr>
          <a:xfrm>
            <a:off x="408100" y="942282"/>
            <a:ext cx="503808" cy="382319"/>
          </a:xfrm>
          <a:prstGeom prst="rect">
            <a:avLst/>
          </a:prstGeom>
          <a:solidFill>
            <a:srgbClr val="FF7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A6197D-FA26-40BB-9AD1-AFB45AAD8436}"/>
              </a:ext>
            </a:extLst>
          </p:cNvPr>
          <p:cNvSpPr txBox="1"/>
          <p:nvPr/>
        </p:nvSpPr>
        <p:spPr>
          <a:xfrm>
            <a:off x="998950" y="1717417"/>
            <a:ext cx="4830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目标计划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9A10174-7142-44A5-AE14-5FEC52474EE7}"/>
              </a:ext>
            </a:extLst>
          </p:cNvPr>
          <p:cNvSpPr/>
          <p:nvPr/>
        </p:nvSpPr>
        <p:spPr>
          <a:xfrm>
            <a:off x="7610786" y="1670795"/>
            <a:ext cx="3298062" cy="3298062"/>
          </a:xfrm>
          <a:prstGeom prst="ellipse">
            <a:avLst/>
          </a:prstGeom>
          <a:gradFill>
            <a:gsLst>
              <a:gs pos="0">
                <a:srgbClr val="ECCC68">
                  <a:alpha val="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9478E34-65BD-45F2-BBD6-714DE79F7D65}"/>
              </a:ext>
            </a:extLst>
          </p:cNvPr>
          <p:cNvSpPr txBox="1"/>
          <p:nvPr/>
        </p:nvSpPr>
        <p:spPr>
          <a:xfrm>
            <a:off x="1098489" y="3330034"/>
            <a:ext cx="5088251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666666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80FEAC-D53C-4888-9006-BA5E1A999C78}"/>
              </a:ext>
            </a:extLst>
          </p:cNvPr>
          <p:cNvSpPr txBox="1"/>
          <p:nvPr/>
        </p:nvSpPr>
        <p:spPr>
          <a:xfrm>
            <a:off x="7990624" y="1511893"/>
            <a:ext cx="469971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spc="600" dirty="0">
                <a:solidFill>
                  <a:schemeClr val="bg1"/>
                </a:solidFill>
                <a:latin typeface="Berlin Sans FB Demi" panose="020E0802020502020306" pitchFamily="34" charset="0"/>
                <a:ea typeface="庞门正道标题体" panose="02010600030101010101" pitchFamily="2" charset="-122"/>
              </a:rPr>
              <a:t>04</a:t>
            </a:r>
            <a:endParaRPr lang="zh-CN" altLang="en-US" sz="19900" spc="600" dirty="0">
              <a:solidFill>
                <a:schemeClr val="bg1"/>
              </a:solidFill>
              <a:latin typeface="Berlin Sans FB Demi" panose="020E0802020502020306" pitchFamily="34" charset="0"/>
              <a:ea typeface="庞门正道标题体" panose="02010600030101010101" pitchFamily="2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6FDD237-3334-4298-BCDD-0ADBD40127ED}"/>
              </a:ext>
            </a:extLst>
          </p:cNvPr>
          <p:cNvSpPr/>
          <p:nvPr/>
        </p:nvSpPr>
        <p:spPr>
          <a:xfrm>
            <a:off x="8964023" y="1804032"/>
            <a:ext cx="1130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cs typeface="+mn-ea"/>
                <a:sym typeface="+mn-lt"/>
              </a:rPr>
              <a:t>PART</a:t>
            </a:r>
            <a:endParaRPr lang="zh-CN" altLang="en-US" sz="2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F5A23061-D255-44B3-A823-CB1BA9CF4FA4}"/>
              </a:ext>
            </a:extLst>
          </p:cNvPr>
          <p:cNvSpPr/>
          <p:nvPr/>
        </p:nvSpPr>
        <p:spPr>
          <a:xfrm>
            <a:off x="1095375" y="2919971"/>
            <a:ext cx="5400675" cy="338554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ECCC68">
                  <a:alpha val="0"/>
                </a:srgbClr>
              </a:gs>
              <a:gs pos="0">
                <a:srgbClr val="FF7F5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633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id="{5AE10EED-537B-409A-8964-152C74E4D3AF}"/>
              </a:ext>
            </a:extLst>
          </p:cNvPr>
          <p:cNvSpPr/>
          <p:nvPr/>
        </p:nvSpPr>
        <p:spPr>
          <a:xfrm>
            <a:off x="408100" y="342901"/>
            <a:ext cx="11375795" cy="61198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B7830D3-0E8A-4858-A14A-DAF2CF13D9F8}"/>
              </a:ext>
            </a:extLst>
          </p:cNvPr>
          <p:cNvSpPr/>
          <p:nvPr/>
        </p:nvSpPr>
        <p:spPr>
          <a:xfrm flipH="1">
            <a:off x="408101" y="342901"/>
            <a:ext cx="11375794" cy="6119812"/>
          </a:xfrm>
          <a:custGeom>
            <a:avLst/>
            <a:gdLst>
              <a:gd name="connsiteX0" fmla="*/ 3835009 w 11375794"/>
              <a:gd name="connsiteY0" fmla="*/ 0 h 6119812"/>
              <a:gd name="connsiteX1" fmla="*/ 0 w 11375794"/>
              <a:gd name="connsiteY1" fmla="*/ 0 h 6119812"/>
              <a:gd name="connsiteX2" fmla="*/ 0 w 11375794"/>
              <a:gd name="connsiteY2" fmla="*/ 6119812 h 6119812"/>
              <a:gd name="connsiteX3" fmla="*/ 11375794 w 11375794"/>
              <a:gd name="connsiteY3" fmla="*/ 6119812 h 6119812"/>
              <a:gd name="connsiteX4" fmla="*/ 11375794 w 11375794"/>
              <a:gd name="connsiteY4" fmla="*/ 5126013 h 6119812"/>
              <a:gd name="connsiteX5" fmla="*/ 7191997 w 11375794"/>
              <a:gd name="connsiteY5" fmla="*/ 5126013 h 6119812"/>
              <a:gd name="connsiteX6" fmla="*/ 7191988 w 11375794"/>
              <a:gd name="connsiteY6" fmla="*/ 5126010 h 6119812"/>
              <a:gd name="connsiteX7" fmla="*/ 5912244 w 11375794"/>
              <a:gd name="connsiteY7" fmla="*/ 5126010 h 6119812"/>
              <a:gd name="connsiteX8" fmla="*/ 5911780 w 11375794"/>
              <a:gd name="connsiteY8" fmla="*/ 5126013 h 6119812"/>
              <a:gd name="connsiteX9" fmla="*/ 5888145 w 11375794"/>
              <a:gd name="connsiteY9" fmla="*/ 5126013 h 6119812"/>
              <a:gd name="connsiteX10" fmla="*/ 5888102 w 11375794"/>
              <a:gd name="connsiteY10" fmla="*/ 5126010 h 6119812"/>
              <a:gd name="connsiteX11" fmla="*/ 5860253 w 11375794"/>
              <a:gd name="connsiteY11" fmla="*/ 5126010 h 6119812"/>
              <a:gd name="connsiteX12" fmla="*/ 5860253 w 11375794"/>
              <a:gd name="connsiteY12" fmla="*/ 5124056 h 6119812"/>
              <a:gd name="connsiteX13" fmla="*/ 5727349 w 11375794"/>
              <a:gd name="connsiteY13" fmla="*/ 5114731 h 6119812"/>
              <a:gd name="connsiteX14" fmla="*/ 4869653 w 11375794"/>
              <a:gd name="connsiteY14" fmla="*/ 4545942 h 6119812"/>
              <a:gd name="connsiteX15" fmla="*/ 3886794 w 11375794"/>
              <a:gd name="connsiteY15" fmla="*/ 281893 h 6119812"/>
              <a:gd name="connsiteX16" fmla="*/ 3835009 w 11375794"/>
              <a:gd name="connsiteY16" fmla="*/ 0 h 61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375794" h="6119812">
                <a:moveTo>
                  <a:pt x="3835009" y="0"/>
                </a:moveTo>
                <a:lnTo>
                  <a:pt x="0" y="0"/>
                </a:lnTo>
                <a:lnTo>
                  <a:pt x="0" y="6119812"/>
                </a:lnTo>
                <a:lnTo>
                  <a:pt x="11375794" y="6119812"/>
                </a:lnTo>
                <a:lnTo>
                  <a:pt x="11375794" y="5126013"/>
                </a:lnTo>
                <a:lnTo>
                  <a:pt x="7191997" y="5126013"/>
                </a:lnTo>
                <a:lnTo>
                  <a:pt x="7191988" y="5126010"/>
                </a:lnTo>
                <a:lnTo>
                  <a:pt x="5912244" y="5126010"/>
                </a:lnTo>
                <a:lnTo>
                  <a:pt x="5911780" y="5126013"/>
                </a:lnTo>
                <a:lnTo>
                  <a:pt x="5888145" y="5126013"/>
                </a:lnTo>
                <a:lnTo>
                  <a:pt x="5888102" y="5126010"/>
                </a:lnTo>
                <a:lnTo>
                  <a:pt x="5860253" y="5126010"/>
                </a:lnTo>
                <a:lnTo>
                  <a:pt x="5860253" y="5124056"/>
                </a:lnTo>
                <a:lnTo>
                  <a:pt x="5727349" y="5114731"/>
                </a:lnTo>
                <a:cubicBezTo>
                  <a:pt x="5405137" y="5076566"/>
                  <a:pt x="5105397" y="4937966"/>
                  <a:pt x="4869653" y="4545942"/>
                </a:cubicBezTo>
                <a:cubicBezTo>
                  <a:pt x="4422722" y="3802732"/>
                  <a:pt x="4149104" y="1751606"/>
                  <a:pt x="3886794" y="281893"/>
                </a:cubicBezTo>
                <a:lnTo>
                  <a:pt x="3835009" y="0"/>
                </a:lnTo>
                <a:close/>
              </a:path>
            </a:pathLst>
          </a:cu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6E92B7AA-E695-443B-A37B-EEFD1AC4DAC0}"/>
              </a:ext>
            </a:extLst>
          </p:cNvPr>
          <p:cNvSpPr/>
          <p:nvPr/>
        </p:nvSpPr>
        <p:spPr>
          <a:xfrm flipH="1">
            <a:off x="408102" y="342901"/>
            <a:ext cx="7540785" cy="5126013"/>
          </a:xfrm>
          <a:custGeom>
            <a:avLst/>
            <a:gdLst>
              <a:gd name="connsiteX0" fmla="*/ 7540785 w 7540785"/>
              <a:gd name="connsiteY0" fmla="*/ 0 h 5126013"/>
              <a:gd name="connsiteX1" fmla="*/ 0 w 7540785"/>
              <a:gd name="connsiteY1" fmla="*/ 0 h 5126013"/>
              <a:gd name="connsiteX2" fmla="*/ 51785 w 7540785"/>
              <a:gd name="connsiteY2" fmla="*/ 281893 h 5126013"/>
              <a:gd name="connsiteX3" fmla="*/ 1034644 w 7540785"/>
              <a:gd name="connsiteY3" fmla="*/ 4545942 h 5126013"/>
              <a:gd name="connsiteX4" fmla="*/ 1892340 w 7540785"/>
              <a:gd name="connsiteY4" fmla="*/ 5114731 h 5126013"/>
              <a:gd name="connsiteX5" fmla="*/ 2025244 w 7540785"/>
              <a:gd name="connsiteY5" fmla="*/ 5124056 h 5126013"/>
              <a:gd name="connsiteX6" fmla="*/ 2025244 w 7540785"/>
              <a:gd name="connsiteY6" fmla="*/ 5126010 h 5126013"/>
              <a:gd name="connsiteX7" fmla="*/ 2053093 w 7540785"/>
              <a:gd name="connsiteY7" fmla="*/ 5126010 h 5126013"/>
              <a:gd name="connsiteX8" fmla="*/ 2053136 w 7540785"/>
              <a:gd name="connsiteY8" fmla="*/ 5126013 h 5126013"/>
              <a:gd name="connsiteX9" fmla="*/ 2076771 w 7540785"/>
              <a:gd name="connsiteY9" fmla="*/ 5126013 h 5126013"/>
              <a:gd name="connsiteX10" fmla="*/ 2077235 w 7540785"/>
              <a:gd name="connsiteY10" fmla="*/ 5126010 h 5126013"/>
              <a:gd name="connsiteX11" fmla="*/ 3356979 w 7540785"/>
              <a:gd name="connsiteY11" fmla="*/ 5126010 h 5126013"/>
              <a:gd name="connsiteX12" fmla="*/ 3356988 w 7540785"/>
              <a:gd name="connsiteY12" fmla="*/ 5126013 h 5126013"/>
              <a:gd name="connsiteX13" fmla="*/ 7540785 w 7540785"/>
              <a:gd name="connsiteY13" fmla="*/ 5126013 h 5126013"/>
              <a:gd name="connsiteX14" fmla="*/ 7540785 w 7540785"/>
              <a:gd name="connsiteY14" fmla="*/ 0 h 512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540785" h="5126013">
                <a:moveTo>
                  <a:pt x="7540785" y="0"/>
                </a:moveTo>
                <a:lnTo>
                  <a:pt x="0" y="0"/>
                </a:lnTo>
                <a:lnTo>
                  <a:pt x="51785" y="281893"/>
                </a:lnTo>
                <a:cubicBezTo>
                  <a:pt x="314095" y="1751606"/>
                  <a:pt x="587713" y="3802732"/>
                  <a:pt x="1034644" y="4545942"/>
                </a:cubicBezTo>
                <a:cubicBezTo>
                  <a:pt x="1270388" y="4937966"/>
                  <a:pt x="1570128" y="5076566"/>
                  <a:pt x="1892340" y="5114731"/>
                </a:cubicBezTo>
                <a:lnTo>
                  <a:pt x="2025244" y="5124056"/>
                </a:lnTo>
                <a:lnTo>
                  <a:pt x="2025244" y="5126010"/>
                </a:lnTo>
                <a:lnTo>
                  <a:pt x="2053093" y="5126010"/>
                </a:lnTo>
                <a:lnTo>
                  <a:pt x="2053136" y="5126013"/>
                </a:lnTo>
                <a:lnTo>
                  <a:pt x="2076771" y="5126013"/>
                </a:lnTo>
                <a:lnTo>
                  <a:pt x="2077235" y="5126010"/>
                </a:lnTo>
                <a:lnTo>
                  <a:pt x="3356979" y="5126010"/>
                </a:lnTo>
                <a:lnTo>
                  <a:pt x="3356988" y="5126013"/>
                </a:lnTo>
                <a:lnTo>
                  <a:pt x="7540785" y="5126013"/>
                </a:lnTo>
                <a:lnTo>
                  <a:pt x="7540785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6FDD237-3334-4298-BCDD-0ADBD40127ED}"/>
              </a:ext>
            </a:extLst>
          </p:cNvPr>
          <p:cNvSpPr/>
          <p:nvPr/>
        </p:nvSpPr>
        <p:spPr>
          <a:xfrm>
            <a:off x="998950" y="665632"/>
            <a:ext cx="27494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32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80FEAC-D53C-4888-9006-BA5E1A999C78}"/>
              </a:ext>
            </a:extLst>
          </p:cNvPr>
          <p:cNvSpPr txBox="1"/>
          <p:nvPr/>
        </p:nvSpPr>
        <p:spPr>
          <a:xfrm>
            <a:off x="1013381" y="958020"/>
            <a:ext cx="18806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目录</a:t>
            </a: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2E765D2A-C36D-4515-B44D-043947CAA78E}"/>
              </a:ext>
            </a:extLst>
          </p:cNvPr>
          <p:cNvSpPr/>
          <p:nvPr/>
        </p:nvSpPr>
        <p:spPr>
          <a:xfrm>
            <a:off x="7195643" y="828911"/>
            <a:ext cx="1880604" cy="1880604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19E2EDAA-35C6-484D-9064-95A229FD5329}"/>
              </a:ext>
            </a:extLst>
          </p:cNvPr>
          <p:cNvSpPr/>
          <p:nvPr/>
        </p:nvSpPr>
        <p:spPr>
          <a:xfrm rot="6873468">
            <a:off x="8381117" y="-436834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0EF33941-61DF-4609-9C07-84B15ABC2767}"/>
              </a:ext>
            </a:extLst>
          </p:cNvPr>
          <p:cNvSpPr/>
          <p:nvPr/>
        </p:nvSpPr>
        <p:spPr>
          <a:xfrm rot="15529613">
            <a:off x="9123760" y="-1835759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7EEAD682-E815-4238-914A-B739B9B8CBEB}"/>
              </a:ext>
            </a:extLst>
          </p:cNvPr>
          <p:cNvSpPr/>
          <p:nvPr/>
        </p:nvSpPr>
        <p:spPr>
          <a:xfrm rot="15529613">
            <a:off x="7543499" y="4615612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4D0576-EC1B-4826-85B5-339B6BDBB307}"/>
              </a:ext>
            </a:extLst>
          </p:cNvPr>
          <p:cNvSpPr/>
          <p:nvPr/>
        </p:nvSpPr>
        <p:spPr>
          <a:xfrm>
            <a:off x="408100" y="758230"/>
            <a:ext cx="503808" cy="382319"/>
          </a:xfrm>
          <a:prstGeom prst="rect">
            <a:avLst/>
          </a:prstGeom>
          <a:solidFill>
            <a:srgbClr val="FF7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702A772-2854-4E88-A98D-C804144291C8}"/>
              </a:ext>
            </a:extLst>
          </p:cNvPr>
          <p:cNvGrpSpPr/>
          <p:nvPr/>
        </p:nvGrpSpPr>
        <p:grpSpPr>
          <a:xfrm>
            <a:off x="1143000" y="2323232"/>
            <a:ext cx="2578002" cy="772566"/>
            <a:chOff x="1143000" y="2232573"/>
            <a:chExt cx="2578002" cy="77256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14072C8-11D1-4F26-B0D3-0B6FEF9EE901}"/>
                </a:ext>
              </a:extLst>
            </p:cNvPr>
            <p:cNvSpPr/>
            <p:nvPr/>
          </p:nvSpPr>
          <p:spPr>
            <a:xfrm>
              <a:off x="1143000" y="2326468"/>
              <a:ext cx="2578002" cy="58477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CCC68">
                    <a:alpha val="34000"/>
                  </a:srgbClr>
                </a:gs>
                <a:gs pos="100000">
                  <a:srgbClr val="FF7F50">
                    <a:alpha val="17000"/>
                  </a:srgbClr>
                </a:gs>
              </a:gsLst>
              <a:lin ang="5400000" scaled="1"/>
            </a:gradFill>
            <a:ln w="12700">
              <a:solidFill>
                <a:srgbClr val="57606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0A6197D-FA26-40BB-9AD1-AFB45AAD8436}"/>
                </a:ext>
              </a:extLst>
            </p:cNvPr>
            <p:cNvSpPr txBox="1"/>
            <p:nvPr/>
          </p:nvSpPr>
          <p:spPr>
            <a:xfrm>
              <a:off x="1974540" y="2418800"/>
              <a:ext cx="1377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个人介绍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53DC83D-5B10-429A-AF74-912908F42AC8}"/>
                </a:ext>
              </a:extLst>
            </p:cNvPr>
            <p:cNvSpPr/>
            <p:nvPr/>
          </p:nvSpPr>
          <p:spPr>
            <a:xfrm>
              <a:off x="1372638" y="2232573"/>
              <a:ext cx="378584" cy="77256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1</a:t>
              </a:r>
              <a:endParaRPr lang="zh-CN" altLang="en-US" sz="2400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61C556D-E134-4021-B20A-3F7AD4DAE107}"/>
              </a:ext>
            </a:extLst>
          </p:cNvPr>
          <p:cNvGrpSpPr/>
          <p:nvPr/>
        </p:nvGrpSpPr>
        <p:grpSpPr>
          <a:xfrm>
            <a:off x="4026801" y="2323232"/>
            <a:ext cx="2578002" cy="772566"/>
            <a:chOff x="1143000" y="2232573"/>
            <a:chExt cx="2578002" cy="772566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5F422987-0A60-4C6C-8A58-73061BC5E4C2}"/>
                </a:ext>
              </a:extLst>
            </p:cNvPr>
            <p:cNvSpPr/>
            <p:nvPr/>
          </p:nvSpPr>
          <p:spPr>
            <a:xfrm>
              <a:off x="1143000" y="2326468"/>
              <a:ext cx="2578002" cy="58477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CCC68">
                    <a:alpha val="34000"/>
                  </a:srgbClr>
                </a:gs>
                <a:gs pos="100000">
                  <a:srgbClr val="FF7F50">
                    <a:alpha val="17000"/>
                  </a:srgbClr>
                </a:gs>
              </a:gsLst>
              <a:lin ang="5400000" scaled="1"/>
            </a:gradFill>
            <a:ln w="12700">
              <a:solidFill>
                <a:srgbClr val="57606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0DB9C47-6369-48B9-8ECB-116AEDE92838}"/>
                </a:ext>
              </a:extLst>
            </p:cNvPr>
            <p:cNvSpPr txBox="1"/>
            <p:nvPr/>
          </p:nvSpPr>
          <p:spPr>
            <a:xfrm>
              <a:off x="1974540" y="2418800"/>
              <a:ext cx="1377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岗位认知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83F52E3D-580E-4E92-AB52-26283AEBF88C}"/>
                </a:ext>
              </a:extLst>
            </p:cNvPr>
            <p:cNvSpPr/>
            <p:nvPr/>
          </p:nvSpPr>
          <p:spPr>
            <a:xfrm>
              <a:off x="1372638" y="2232573"/>
              <a:ext cx="378584" cy="77256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2</a:t>
              </a:r>
              <a:endParaRPr lang="zh-CN" altLang="en-US" sz="2400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4A055CE-2395-47D7-83EA-921DF6C2B52E}"/>
              </a:ext>
            </a:extLst>
          </p:cNvPr>
          <p:cNvGrpSpPr/>
          <p:nvPr/>
        </p:nvGrpSpPr>
        <p:grpSpPr>
          <a:xfrm>
            <a:off x="1143000" y="3301132"/>
            <a:ext cx="2578002" cy="772566"/>
            <a:chOff x="1143000" y="2232573"/>
            <a:chExt cx="2578002" cy="772566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4EB811D-CA9E-4DA5-AD83-5F75E62A4D85}"/>
                </a:ext>
              </a:extLst>
            </p:cNvPr>
            <p:cNvSpPr/>
            <p:nvPr/>
          </p:nvSpPr>
          <p:spPr>
            <a:xfrm>
              <a:off x="1143000" y="2326468"/>
              <a:ext cx="2578002" cy="58477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CCC68">
                    <a:alpha val="34000"/>
                  </a:srgbClr>
                </a:gs>
                <a:gs pos="100000">
                  <a:srgbClr val="FF7F50">
                    <a:alpha val="17000"/>
                  </a:srgbClr>
                </a:gs>
              </a:gsLst>
              <a:lin ang="5400000" scaled="1"/>
            </a:gradFill>
            <a:ln w="12700">
              <a:solidFill>
                <a:srgbClr val="57606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92DBD38-8B02-4A79-9694-02A9FE66662B}"/>
                </a:ext>
              </a:extLst>
            </p:cNvPr>
            <p:cNvSpPr txBox="1"/>
            <p:nvPr/>
          </p:nvSpPr>
          <p:spPr>
            <a:xfrm>
              <a:off x="1974540" y="2418800"/>
              <a:ext cx="1377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胜任能力</a:t>
              </a: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8234D7A2-547C-4131-A53E-75CA65E0437F}"/>
                </a:ext>
              </a:extLst>
            </p:cNvPr>
            <p:cNvSpPr/>
            <p:nvPr/>
          </p:nvSpPr>
          <p:spPr>
            <a:xfrm>
              <a:off x="1372638" y="2232573"/>
              <a:ext cx="378584" cy="77256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3</a:t>
              </a:r>
              <a:endParaRPr lang="zh-CN" altLang="en-US" sz="2400" dirty="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66FF67F-90D3-4829-84EE-0F3A53168746}"/>
              </a:ext>
            </a:extLst>
          </p:cNvPr>
          <p:cNvGrpSpPr/>
          <p:nvPr/>
        </p:nvGrpSpPr>
        <p:grpSpPr>
          <a:xfrm>
            <a:off x="4026801" y="3301132"/>
            <a:ext cx="2578002" cy="772566"/>
            <a:chOff x="1143000" y="2232573"/>
            <a:chExt cx="2578002" cy="772566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A77437DC-5AF0-42D7-BD70-62F82A35DB28}"/>
                </a:ext>
              </a:extLst>
            </p:cNvPr>
            <p:cNvSpPr/>
            <p:nvPr/>
          </p:nvSpPr>
          <p:spPr>
            <a:xfrm>
              <a:off x="1143000" y="2326468"/>
              <a:ext cx="2578002" cy="58477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CCC68">
                    <a:alpha val="34000"/>
                  </a:srgbClr>
                </a:gs>
                <a:gs pos="100000">
                  <a:srgbClr val="FF7F50">
                    <a:alpha val="17000"/>
                  </a:srgbClr>
                </a:gs>
              </a:gsLst>
              <a:lin ang="5400000" scaled="1"/>
            </a:gradFill>
            <a:ln w="12700">
              <a:solidFill>
                <a:srgbClr val="57606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0850C45-DDBF-47D2-971F-C9841B8F9060}"/>
                </a:ext>
              </a:extLst>
            </p:cNvPr>
            <p:cNvSpPr txBox="1"/>
            <p:nvPr/>
          </p:nvSpPr>
          <p:spPr>
            <a:xfrm>
              <a:off x="1974540" y="2418800"/>
              <a:ext cx="1377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目标规划</a:t>
              </a: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D5B306D5-D96A-4725-9A9C-A14CFA7681D3}"/>
                </a:ext>
              </a:extLst>
            </p:cNvPr>
            <p:cNvSpPr/>
            <p:nvPr/>
          </p:nvSpPr>
          <p:spPr>
            <a:xfrm>
              <a:off x="1372638" y="2232573"/>
              <a:ext cx="378584" cy="77256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4</a:t>
              </a:r>
              <a:endParaRPr lang="zh-CN" altLang="en-US" sz="2400" dirty="0"/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09A10174-7142-44A5-AE14-5FEC52474EE7}"/>
              </a:ext>
            </a:extLst>
          </p:cNvPr>
          <p:cNvSpPr/>
          <p:nvPr/>
        </p:nvSpPr>
        <p:spPr>
          <a:xfrm>
            <a:off x="8353478" y="2053464"/>
            <a:ext cx="2602610" cy="2602610"/>
          </a:xfrm>
          <a:prstGeom prst="ellipse">
            <a:avLst/>
          </a:prstGeom>
          <a:blipFill dpi="0" rotWithShape="1">
            <a:blip r:embed="rId3"/>
            <a:srcRect/>
            <a:tile tx="0" ty="-660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01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12489EC-75DC-4D84-B358-8C70D15D81A2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目标计划</a:t>
            </a:r>
          </a:p>
        </p:txBody>
      </p:sp>
      <p:sp>
        <p:nvSpPr>
          <p:cNvPr id="12" name="Rectangle: Rounded Corners 86">
            <a:extLst>
              <a:ext uri="{FF2B5EF4-FFF2-40B4-BE49-F238E27FC236}">
                <a16:creationId xmlns:a16="http://schemas.microsoft.com/office/drawing/2014/main" id="{21F1AE64-0CB4-47DD-ACAC-C6F2B6ADBFF7}"/>
              </a:ext>
            </a:extLst>
          </p:cNvPr>
          <p:cNvSpPr/>
          <p:nvPr/>
        </p:nvSpPr>
        <p:spPr>
          <a:xfrm>
            <a:off x="1394930" y="3466019"/>
            <a:ext cx="8377720" cy="83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0">
                <a:srgbClr val="ECCC68"/>
              </a:gs>
              <a:gs pos="100000">
                <a:srgbClr val="FF6B8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Speech Bubble: Rectangle 87">
            <a:extLst>
              <a:ext uri="{FF2B5EF4-FFF2-40B4-BE49-F238E27FC236}">
                <a16:creationId xmlns:a16="http://schemas.microsoft.com/office/drawing/2014/main" id="{24C6EFFB-9850-48B7-98BC-2E24D65B3862}"/>
              </a:ext>
            </a:extLst>
          </p:cNvPr>
          <p:cNvSpPr/>
          <p:nvPr/>
        </p:nvSpPr>
        <p:spPr>
          <a:xfrm>
            <a:off x="2102374" y="2083561"/>
            <a:ext cx="1964991" cy="1103022"/>
          </a:xfrm>
          <a:prstGeom prst="wedgeRectCallout">
            <a:avLst>
              <a:gd name="adj1" fmla="val -2390"/>
              <a:gd name="adj2" fmla="val 69223"/>
            </a:avLst>
          </a:prstGeom>
          <a:gradFill>
            <a:gsLst>
              <a:gs pos="20000">
                <a:srgbClr val="ECCC68"/>
              </a:gs>
              <a:gs pos="100000">
                <a:srgbClr val="FF6B81"/>
              </a:gs>
            </a:gsLst>
            <a:lin ang="2700000" scaled="1"/>
          </a:gradFill>
          <a:ln>
            <a:noFill/>
          </a:ln>
          <a:effectLst>
            <a:outerShdw blurRad="6350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0F70085-9053-4DC0-94D1-AD515FF2655B}"/>
              </a:ext>
            </a:extLst>
          </p:cNvPr>
          <p:cNvGrpSpPr/>
          <p:nvPr/>
        </p:nvGrpSpPr>
        <p:grpSpPr>
          <a:xfrm>
            <a:off x="2102374" y="3702234"/>
            <a:ext cx="1336151" cy="1477393"/>
            <a:chOff x="2102374" y="3702234"/>
            <a:chExt cx="1336151" cy="1477393"/>
          </a:xfrm>
        </p:grpSpPr>
        <p:sp>
          <p:nvSpPr>
            <p:cNvPr id="14" name="Rectangle 88">
              <a:extLst>
                <a:ext uri="{FF2B5EF4-FFF2-40B4-BE49-F238E27FC236}">
                  <a16:creationId xmlns:a16="http://schemas.microsoft.com/office/drawing/2014/main" id="{9DC53F00-DDAC-496B-A66B-320162D804D6}"/>
                </a:ext>
              </a:extLst>
            </p:cNvPr>
            <p:cNvSpPr/>
            <p:nvPr/>
          </p:nvSpPr>
          <p:spPr>
            <a:xfrm>
              <a:off x="2102375" y="3702234"/>
              <a:ext cx="1155176" cy="394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>
                  <a:gradFill flip="none" rotWithShape="1">
                    <a:gsLst>
                      <a:gs pos="20000">
                        <a:srgbClr val="ECCC68"/>
                      </a:gs>
                      <a:gs pos="100000">
                        <a:srgbClr val="FF6B81"/>
                      </a:gs>
                    </a:gsLst>
                    <a:lin ang="5400000" scaled="1"/>
                    <a:tileRect/>
                  </a:gradFill>
                  <a:cs typeface="Segoe UI" panose="020B0502040204020203" pitchFamily="34" charset="0"/>
                </a:rPr>
                <a:t>2020</a:t>
              </a:r>
            </a:p>
          </p:txBody>
        </p:sp>
        <p:sp>
          <p:nvSpPr>
            <p:cNvPr id="16" name="Rectangle 89">
              <a:extLst>
                <a:ext uri="{FF2B5EF4-FFF2-40B4-BE49-F238E27FC236}">
                  <a16:creationId xmlns:a16="http://schemas.microsoft.com/office/drawing/2014/main" id="{5E96D32B-BF90-4638-BE9F-2DBD14363EDB}"/>
                </a:ext>
              </a:extLst>
            </p:cNvPr>
            <p:cNvSpPr/>
            <p:nvPr/>
          </p:nvSpPr>
          <p:spPr>
            <a:xfrm>
              <a:off x="2102374" y="4083365"/>
              <a:ext cx="1336151" cy="1096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Segoe UI Light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Segoe UI Light" panose="020B0502040204020203" pitchFamily="34" charset="0"/>
                </a:rPr>
                <a:t>... ...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35" name="Speech Bubble: Rectangle 100">
            <a:extLst>
              <a:ext uri="{FF2B5EF4-FFF2-40B4-BE49-F238E27FC236}">
                <a16:creationId xmlns:a16="http://schemas.microsoft.com/office/drawing/2014/main" id="{EBC9866E-EB54-4474-B6F2-E8635A0DC32B}"/>
              </a:ext>
            </a:extLst>
          </p:cNvPr>
          <p:cNvSpPr/>
          <p:nvPr/>
        </p:nvSpPr>
        <p:spPr>
          <a:xfrm>
            <a:off x="3686557" y="1841222"/>
            <a:ext cx="1809020" cy="1177850"/>
          </a:xfrm>
          <a:prstGeom prst="wedgeRectCallout">
            <a:avLst>
              <a:gd name="adj1" fmla="val -4298"/>
              <a:gd name="adj2" fmla="val 83370"/>
            </a:avLst>
          </a:prstGeom>
          <a:gradFill>
            <a:gsLst>
              <a:gs pos="20000">
                <a:srgbClr val="ECCC68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6350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6" name="Speech Bubble: Rectangle 101">
            <a:extLst>
              <a:ext uri="{FF2B5EF4-FFF2-40B4-BE49-F238E27FC236}">
                <a16:creationId xmlns:a16="http://schemas.microsoft.com/office/drawing/2014/main" id="{34CA32D9-F182-401E-940C-DD5B73796701}"/>
              </a:ext>
            </a:extLst>
          </p:cNvPr>
          <p:cNvSpPr/>
          <p:nvPr/>
        </p:nvSpPr>
        <p:spPr>
          <a:xfrm>
            <a:off x="5329001" y="1671609"/>
            <a:ext cx="1981451" cy="1193439"/>
          </a:xfrm>
          <a:prstGeom prst="wedgeRectCallout">
            <a:avLst>
              <a:gd name="adj1" fmla="val -9475"/>
              <a:gd name="adj2" fmla="val 73212"/>
            </a:avLst>
          </a:prstGeom>
          <a:gradFill>
            <a:gsLst>
              <a:gs pos="20000">
                <a:srgbClr val="FF7F50"/>
              </a:gs>
              <a:gs pos="100000">
                <a:srgbClr val="FF6B81"/>
              </a:gs>
            </a:gsLst>
            <a:lin ang="2700000" scaled="1"/>
          </a:gradFill>
          <a:ln>
            <a:noFill/>
          </a:ln>
          <a:effectLst>
            <a:outerShdw blurRad="6350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7" name="Speech Bubble: Rectangle 102">
            <a:extLst>
              <a:ext uri="{FF2B5EF4-FFF2-40B4-BE49-F238E27FC236}">
                <a16:creationId xmlns:a16="http://schemas.microsoft.com/office/drawing/2014/main" id="{A74DFC08-64C8-4B74-8AA2-F28D6EE4097E}"/>
              </a:ext>
            </a:extLst>
          </p:cNvPr>
          <p:cNvSpPr/>
          <p:nvPr/>
        </p:nvSpPr>
        <p:spPr>
          <a:xfrm>
            <a:off x="7117808" y="1970176"/>
            <a:ext cx="1729200" cy="1250292"/>
          </a:xfrm>
          <a:prstGeom prst="wedgeRectCallout">
            <a:avLst>
              <a:gd name="adj1" fmla="val -25048"/>
              <a:gd name="adj2" fmla="val 66394"/>
            </a:avLst>
          </a:prstGeom>
          <a:gradFill>
            <a:gsLst>
              <a:gs pos="20000">
                <a:srgbClr val="ECCC68"/>
              </a:gs>
              <a:gs pos="100000">
                <a:srgbClr val="FF7F50"/>
              </a:gs>
            </a:gsLst>
            <a:lin ang="2700000" scaled="1"/>
          </a:gradFill>
          <a:ln>
            <a:noFill/>
          </a:ln>
          <a:effectLst>
            <a:outerShdw blurRad="6350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0" name="TextBox 113">
            <a:extLst>
              <a:ext uri="{FF2B5EF4-FFF2-40B4-BE49-F238E27FC236}">
                <a16:creationId xmlns:a16="http://schemas.microsoft.com/office/drawing/2014/main" id="{CCFBD34B-042F-4C41-8BE6-0D2FBF91426D}"/>
              </a:ext>
            </a:extLst>
          </p:cNvPr>
          <p:cNvSpPr txBox="1"/>
          <p:nvPr/>
        </p:nvSpPr>
        <p:spPr>
          <a:xfrm>
            <a:off x="2189320" y="2678623"/>
            <a:ext cx="1497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标题文本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1" name="TextBox 114">
            <a:extLst>
              <a:ext uri="{FF2B5EF4-FFF2-40B4-BE49-F238E27FC236}">
                <a16:creationId xmlns:a16="http://schemas.microsoft.com/office/drawing/2014/main" id="{47AF34B4-26FC-4E1C-BC75-489974714787}"/>
              </a:ext>
            </a:extLst>
          </p:cNvPr>
          <p:cNvSpPr txBox="1"/>
          <p:nvPr/>
        </p:nvSpPr>
        <p:spPr>
          <a:xfrm>
            <a:off x="3760024" y="2392564"/>
            <a:ext cx="1497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标题文本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2" name="TextBox 115">
            <a:extLst>
              <a:ext uri="{FF2B5EF4-FFF2-40B4-BE49-F238E27FC236}">
                <a16:creationId xmlns:a16="http://schemas.microsoft.com/office/drawing/2014/main" id="{616215F7-821A-4938-9F96-A5970C63C50B}"/>
              </a:ext>
            </a:extLst>
          </p:cNvPr>
          <p:cNvSpPr txBox="1"/>
          <p:nvPr/>
        </p:nvSpPr>
        <p:spPr>
          <a:xfrm>
            <a:off x="5484502" y="2294190"/>
            <a:ext cx="1497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标题文本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TextBox 116">
            <a:extLst>
              <a:ext uri="{FF2B5EF4-FFF2-40B4-BE49-F238E27FC236}">
                <a16:creationId xmlns:a16="http://schemas.microsoft.com/office/drawing/2014/main" id="{530133C1-553A-453B-8BDE-0AF66E5F58C7}"/>
              </a:ext>
            </a:extLst>
          </p:cNvPr>
          <p:cNvSpPr txBox="1"/>
          <p:nvPr/>
        </p:nvSpPr>
        <p:spPr>
          <a:xfrm>
            <a:off x="7279139" y="2561234"/>
            <a:ext cx="1497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标题文本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51" name="Group 128">
            <a:extLst>
              <a:ext uri="{FF2B5EF4-FFF2-40B4-BE49-F238E27FC236}">
                <a16:creationId xmlns:a16="http://schemas.microsoft.com/office/drawing/2014/main" id="{6EBBE0B0-18C5-434A-AEE1-1B42A2B01335}"/>
              </a:ext>
            </a:extLst>
          </p:cNvPr>
          <p:cNvGrpSpPr/>
          <p:nvPr/>
        </p:nvGrpSpPr>
        <p:grpSpPr>
          <a:xfrm>
            <a:off x="5542766" y="1801456"/>
            <a:ext cx="378158" cy="378158"/>
            <a:chOff x="3498967" y="3049909"/>
            <a:chExt cx="464344" cy="464344"/>
          </a:xfrm>
          <a:solidFill>
            <a:schemeClr val="bg1"/>
          </a:solidFill>
        </p:grpSpPr>
        <p:sp>
          <p:nvSpPr>
            <p:cNvPr id="52" name="AutoShape 126">
              <a:extLst>
                <a:ext uri="{FF2B5EF4-FFF2-40B4-BE49-F238E27FC236}">
                  <a16:creationId xmlns:a16="http://schemas.microsoft.com/office/drawing/2014/main" id="{A84FFC40-3CA9-43B0-A64E-887D9B6B2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1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127">
              <a:extLst>
                <a:ext uri="{FF2B5EF4-FFF2-40B4-BE49-F238E27FC236}">
                  <a16:creationId xmlns:a16="http://schemas.microsoft.com/office/drawing/2014/main" id="{C9C577B0-2AF3-46E4-9695-03C1E7E9B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1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4" name="Group 131">
            <a:extLst>
              <a:ext uri="{FF2B5EF4-FFF2-40B4-BE49-F238E27FC236}">
                <a16:creationId xmlns:a16="http://schemas.microsoft.com/office/drawing/2014/main" id="{DA67FDA4-7BDF-4019-A192-6B7383DED484}"/>
              </a:ext>
            </a:extLst>
          </p:cNvPr>
          <p:cNvGrpSpPr/>
          <p:nvPr/>
        </p:nvGrpSpPr>
        <p:grpSpPr>
          <a:xfrm>
            <a:off x="3864783" y="1961069"/>
            <a:ext cx="378804" cy="378158"/>
            <a:chOff x="2581275" y="2582069"/>
            <a:chExt cx="465138" cy="464344"/>
          </a:xfrm>
          <a:solidFill>
            <a:schemeClr val="bg1"/>
          </a:solidFill>
        </p:grpSpPr>
        <p:sp>
          <p:nvSpPr>
            <p:cNvPr id="55" name="AutoShape 128">
              <a:extLst>
                <a:ext uri="{FF2B5EF4-FFF2-40B4-BE49-F238E27FC236}">
                  <a16:creationId xmlns:a16="http://schemas.microsoft.com/office/drawing/2014/main" id="{7C3C305C-51C2-401E-AEA2-35E19F16E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1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6" name="AutoShape 129">
              <a:extLst>
                <a:ext uri="{FF2B5EF4-FFF2-40B4-BE49-F238E27FC236}">
                  <a16:creationId xmlns:a16="http://schemas.microsoft.com/office/drawing/2014/main" id="{0D9826A2-24DD-4D34-9872-1C111AFE1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1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57" name="AutoShape 130">
            <a:extLst>
              <a:ext uri="{FF2B5EF4-FFF2-40B4-BE49-F238E27FC236}">
                <a16:creationId xmlns:a16="http://schemas.microsoft.com/office/drawing/2014/main" id="{F1DB290C-AEE4-47A4-BDE7-43A6112FA9D5}"/>
              </a:ext>
            </a:extLst>
          </p:cNvPr>
          <p:cNvSpPr>
            <a:spLocks/>
          </p:cNvSpPr>
          <p:nvPr/>
        </p:nvSpPr>
        <p:spPr bwMode="auto">
          <a:xfrm>
            <a:off x="2283249" y="2212870"/>
            <a:ext cx="378158" cy="378158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58" name="Group 44">
            <a:extLst>
              <a:ext uri="{FF2B5EF4-FFF2-40B4-BE49-F238E27FC236}">
                <a16:creationId xmlns:a16="http://schemas.microsoft.com/office/drawing/2014/main" id="{111F322D-3225-4D53-A4C7-36113CD5D65E}"/>
              </a:ext>
            </a:extLst>
          </p:cNvPr>
          <p:cNvGrpSpPr/>
          <p:nvPr/>
        </p:nvGrpSpPr>
        <p:grpSpPr>
          <a:xfrm>
            <a:off x="7296987" y="2144173"/>
            <a:ext cx="378158" cy="378158"/>
            <a:chOff x="4427654" y="3049909"/>
            <a:chExt cx="464344" cy="464344"/>
          </a:xfrm>
          <a:solidFill>
            <a:schemeClr val="bg1"/>
          </a:solidFill>
        </p:grpSpPr>
        <p:sp>
          <p:nvSpPr>
            <p:cNvPr id="59" name="AutoShape 123">
              <a:extLst>
                <a:ext uri="{FF2B5EF4-FFF2-40B4-BE49-F238E27FC236}">
                  <a16:creationId xmlns:a16="http://schemas.microsoft.com/office/drawing/2014/main" id="{626DF887-5AC1-472D-AC51-C5A3E10B7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1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0" name="AutoShape 124">
              <a:extLst>
                <a:ext uri="{FF2B5EF4-FFF2-40B4-BE49-F238E27FC236}">
                  <a16:creationId xmlns:a16="http://schemas.microsoft.com/office/drawing/2014/main" id="{3CB0274D-445A-4D5A-84B2-ACEA4933E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1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125">
              <a:extLst>
                <a:ext uri="{FF2B5EF4-FFF2-40B4-BE49-F238E27FC236}">
                  <a16:creationId xmlns:a16="http://schemas.microsoft.com/office/drawing/2014/main" id="{6218D62A-6226-45C2-98F8-B51C1CE29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1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736D5A9-DA8A-4E34-A1DF-456599DC67E2}"/>
              </a:ext>
            </a:extLst>
          </p:cNvPr>
          <p:cNvGrpSpPr/>
          <p:nvPr/>
        </p:nvGrpSpPr>
        <p:grpSpPr>
          <a:xfrm>
            <a:off x="3683000" y="3702234"/>
            <a:ext cx="1336151" cy="1477393"/>
            <a:chOff x="2102374" y="3702234"/>
            <a:chExt cx="1336151" cy="1477393"/>
          </a:xfrm>
        </p:grpSpPr>
        <p:sp>
          <p:nvSpPr>
            <p:cNvPr id="63" name="Rectangle 88">
              <a:extLst>
                <a:ext uri="{FF2B5EF4-FFF2-40B4-BE49-F238E27FC236}">
                  <a16:creationId xmlns:a16="http://schemas.microsoft.com/office/drawing/2014/main" id="{DF07B022-AA54-425B-A4FE-5527A334EC94}"/>
                </a:ext>
              </a:extLst>
            </p:cNvPr>
            <p:cNvSpPr/>
            <p:nvPr/>
          </p:nvSpPr>
          <p:spPr>
            <a:xfrm>
              <a:off x="2102375" y="3702234"/>
              <a:ext cx="1155176" cy="394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>
                  <a:gradFill flip="none" rotWithShape="1">
                    <a:gsLst>
                      <a:gs pos="20000">
                        <a:srgbClr val="ECCC68"/>
                      </a:gs>
                      <a:gs pos="100000">
                        <a:srgbClr val="FF6B81"/>
                      </a:gs>
                    </a:gsLst>
                    <a:lin ang="5400000" scaled="1"/>
                    <a:tileRect/>
                  </a:gradFill>
                  <a:cs typeface="Segoe UI" panose="020B0502040204020203" pitchFamily="34" charset="0"/>
                </a:rPr>
                <a:t>2020</a:t>
              </a:r>
            </a:p>
          </p:txBody>
        </p:sp>
        <p:sp>
          <p:nvSpPr>
            <p:cNvPr id="64" name="Rectangle 89">
              <a:extLst>
                <a:ext uri="{FF2B5EF4-FFF2-40B4-BE49-F238E27FC236}">
                  <a16:creationId xmlns:a16="http://schemas.microsoft.com/office/drawing/2014/main" id="{7B8C076E-7E46-4021-B40E-4507B1A5651D}"/>
                </a:ext>
              </a:extLst>
            </p:cNvPr>
            <p:cNvSpPr/>
            <p:nvPr/>
          </p:nvSpPr>
          <p:spPr>
            <a:xfrm>
              <a:off x="2102374" y="4083365"/>
              <a:ext cx="1336151" cy="1096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Segoe UI Light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Segoe UI Light" panose="020B0502040204020203" pitchFamily="34" charset="0"/>
                </a:rPr>
                <a:t>... ...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CEE28350-1906-4585-AC14-8291F9EDC3C7}"/>
              </a:ext>
            </a:extLst>
          </p:cNvPr>
          <p:cNvGrpSpPr/>
          <p:nvPr/>
        </p:nvGrpSpPr>
        <p:grpSpPr>
          <a:xfrm>
            <a:off x="5329001" y="3702234"/>
            <a:ext cx="1336151" cy="1477393"/>
            <a:chOff x="2102374" y="3702234"/>
            <a:chExt cx="1336151" cy="1477393"/>
          </a:xfrm>
        </p:grpSpPr>
        <p:sp>
          <p:nvSpPr>
            <p:cNvPr id="66" name="Rectangle 88">
              <a:extLst>
                <a:ext uri="{FF2B5EF4-FFF2-40B4-BE49-F238E27FC236}">
                  <a16:creationId xmlns:a16="http://schemas.microsoft.com/office/drawing/2014/main" id="{6AD58A86-62C1-4ED3-8E58-7FB3E1CD5324}"/>
                </a:ext>
              </a:extLst>
            </p:cNvPr>
            <p:cNvSpPr/>
            <p:nvPr/>
          </p:nvSpPr>
          <p:spPr>
            <a:xfrm>
              <a:off x="2102375" y="3702234"/>
              <a:ext cx="1155176" cy="394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>
                  <a:gradFill flip="none" rotWithShape="1">
                    <a:gsLst>
                      <a:gs pos="20000">
                        <a:srgbClr val="ECCC68"/>
                      </a:gs>
                      <a:gs pos="100000">
                        <a:srgbClr val="FF6B81"/>
                      </a:gs>
                    </a:gsLst>
                    <a:lin ang="5400000" scaled="1"/>
                    <a:tileRect/>
                  </a:gradFill>
                  <a:cs typeface="Segoe UI" panose="020B0502040204020203" pitchFamily="34" charset="0"/>
                </a:rPr>
                <a:t>2020</a:t>
              </a:r>
            </a:p>
          </p:txBody>
        </p:sp>
        <p:sp>
          <p:nvSpPr>
            <p:cNvPr id="67" name="Rectangle 89">
              <a:extLst>
                <a:ext uri="{FF2B5EF4-FFF2-40B4-BE49-F238E27FC236}">
                  <a16:creationId xmlns:a16="http://schemas.microsoft.com/office/drawing/2014/main" id="{7D3FB10D-A2FE-4295-B47C-A90407588E3E}"/>
                </a:ext>
              </a:extLst>
            </p:cNvPr>
            <p:cNvSpPr/>
            <p:nvPr/>
          </p:nvSpPr>
          <p:spPr>
            <a:xfrm>
              <a:off x="2102374" y="4083365"/>
              <a:ext cx="1336151" cy="1096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Segoe UI Light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Segoe UI Light" panose="020B0502040204020203" pitchFamily="34" charset="0"/>
                </a:rPr>
                <a:t>... ...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04DA91A-8838-48D3-9AE4-12769A2D7A7D}"/>
              </a:ext>
            </a:extLst>
          </p:cNvPr>
          <p:cNvGrpSpPr/>
          <p:nvPr/>
        </p:nvGrpSpPr>
        <p:grpSpPr>
          <a:xfrm>
            <a:off x="7117808" y="3702234"/>
            <a:ext cx="1336151" cy="1477393"/>
            <a:chOff x="2102374" y="3702234"/>
            <a:chExt cx="1336151" cy="1477393"/>
          </a:xfrm>
        </p:grpSpPr>
        <p:sp>
          <p:nvSpPr>
            <p:cNvPr id="69" name="Rectangle 88">
              <a:extLst>
                <a:ext uri="{FF2B5EF4-FFF2-40B4-BE49-F238E27FC236}">
                  <a16:creationId xmlns:a16="http://schemas.microsoft.com/office/drawing/2014/main" id="{4BA846D1-6ED2-4694-AF0B-9115ECCEECED}"/>
                </a:ext>
              </a:extLst>
            </p:cNvPr>
            <p:cNvSpPr/>
            <p:nvPr/>
          </p:nvSpPr>
          <p:spPr>
            <a:xfrm>
              <a:off x="2102375" y="3702234"/>
              <a:ext cx="1155176" cy="394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>
                  <a:gradFill flip="none" rotWithShape="1">
                    <a:gsLst>
                      <a:gs pos="20000">
                        <a:srgbClr val="ECCC68"/>
                      </a:gs>
                      <a:gs pos="100000">
                        <a:srgbClr val="FF6B81"/>
                      </a:gs>
                    </a:gsLst>
                    <a:lin ang="5400000" scaled="1"/>
                    <a:tileRect/>
                  </a:gradFill>
                  <a:cs typeface="Segoe UI" panose="020B0502040204020203" pitchFamily="34" charset="0"/>
                </a:rPr>
                <a:t>2020</a:t>
              </a:r>
            </a:p>
          </p:txBody>
        </p:sp>
        <p:sp>
          <p:nvSpPr>
            <p:cNvPr id="70" name="Rectangle 89">
              <a:extLst>
                <a:ext uri="{FF2B5EF4-FFF2-40B4-BE49-F238E27FC236}">
                  <a16:creationId xmlns:a16="http://schemas.microsoft.com/office/drawing/2014/main" id="{BDEB3602-BE4D-431A-A4C9-158BB8D7C701}"/>
                </a:ext>
              </a:extLst>
            </p:cNvPr>
            <p:cNvSpPr/>
            <p:nvPr/>
          </p:nvSpPr>
          <p:spPr>
            <a:xfrm>
              <a:off x="2102374" y="4083365"/>
              <a:ext cx="1336151" cy="1096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Segoe UI Light" panose="020B0502040204020203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Segoe UI Light" panose="020B0502040204020203" pitchFamily="34" charset="0"/>
                </a:rPr>
                <a:t>... ...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046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AFA6C0C-0E00-4D13-99EC-A69FA86D5F58}"/>
              </a:ext>
            </a:extLst>
          </p:cNvPr>
          <p:cNvCxnSpPr>
            <a:cxnSpLocks/>
          </p:cNvCxnSpPr>
          <p:nvPr/>
        </p:nvCxnSpPr>
        <p:spPr>
          <a:xfrm>
            <a:off x="963561" y="3576238"/>
            <a:ext cx="9340645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ECCC68">
                    <a:alpha val="0"/>
                  </a:srgbClr>
                </a:gs>
                <a:gs pos="100000">
                  <a:srgbClr val="FF7F5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id="{DDEE6121-C29F-486F-BD6D-04A90A5A7347}"/>
              </a:ext>
            </a:extLst>
          </p:cNvPr>
          <p:cNvSpPr/>
          <p:nvPr/>
        </p:nvSpPr>
        <p:spPr>
          <a:xfrm>
            <a:off x="2137809" y="3409418"/>
            <a:ext cx="333640" cy="333640"/>
          </a:xfrm>
          <a:prstGeom prst="ellipse">
            <a:avLst/>
          </a:pr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9D187A2D-06B6-4A25-9DAC-A2822D71B7A4}"/>
              </a:ext>
            </a:extLst>
          </p:cNvPr>
          <p:cNvSpPr/>
          <p:nvPr/>
        </p:nvSpPr>
        <p:spPr>
          <a:xfrm>
            <a:off x="5200213" y="3409418"/>
            <a:ext cx="333640" cy="333640"/>
          </a:xfrm>
          <a:prstGeom prst="ellipse">
            <a:avLst/>
          </a:pr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38EC91E-6C81-4919-AFF0-88DB02B4DD1B}"/>
              </a:ext>
            </a:extLst>
          </p:cNvPr>
          <p:cNvSpPr/>
          <p:nvPr/>
        </p:nvSpPr>
        <p:spPr>
          <a:xfrm>
            <a:off x="8266466" y="3409418"/>
            <a:ext cx="333640" cy="333640"/>
          </a:xfrm>
          <a:prstGeom prst="ellipse">
            <a:avLst/>
          </a:pr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94F1D8A-E4A5-4D77-9E35-9F20973466D7}"/>
              </a:ext>
            </a:extLst>
          </p:cNvPr>
          <p:cNvGrpSpPr/>
          <p:nvPr/>
        </p:nvGrpSpPr>
        <p:grpSpPr>
          <a:xfrm>
            <a:off x="7504381" y="2104851"/>
            <a:ext cx="1981477" cy="976312"/>
            <a:chOff x="2815060" y="5097897"/>
            <a:chExt cx="1981477" cy="976312"/>
          </a:xfrm>
        </p:grpSpPr>
        <p:sp>
          <p:nvSpPr>
            <p:cNvPr id="27" name="TextBox 33">
              <a:extLst>
                <a:ext uri="{FF2B5EF4-FFF2-40B4-BE49-F238E27FC236}">
                  <a16:creationId xmlns:a16="http://schemas.microsoft.com/office/drawing/2014/main" id="{AD5E9852-4CDF-49A4-B1CA-CFD37DCA26FD}"/>
                </a:ext>
              </a:extLst>
            </p:cNvPr>
            <p:cNvSpPr txBox="1"/>
            <p:nvPr/>
          </p:nvSpPr>
          <p:spPr>
            <a:xfrm>
              <a:off x="2815060" y="5422236"/>
              <a:ext cx="1981477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8" name="文本框 9">
              <a:extLst>
                <a:ext uri="{FF2B5EF4-FFF2-40B4-BE49-F238E27FC236}">
                  <a16:creationId xmlns:a16="http://schemas.microsoft.com/office/drawing/2014/main" id="{21926C0F-322F-41C8-9606-06F345ED7C3B}"/>
                </a:ext>
              </a:extLst>
            </p:cNvPr>
            <p:cNvSpPr txBox="1"/>
            <p:nvPr/>
          </p:nvSpPr>
          <p:spPr>
            <a:xfrm>
              <a:off x="2815060" y="509789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F72E43B-CC6A-43CA-A130-8362D5DF40BD}"/>
              </a:ext>
            </a:extLst>
          </p:cNvPr>
          <p:cNvGrpSpPr/>
          <p:nvPr/>
        </p:nvGrpSpPr>
        <p:grpSpPr>
          <a:xfrm>
            <a:off x="4423563" y="4101816"/>
            <a:ext cx="1981477" cy="976312"/>
            <a:chOff x="2815060" y="5097897"/>
            <a:chExt cx="1981477" cy="976312"/>
          </a:xfrm>
        </p:grpSpPr>
        <p:sp>
          <p:nvSpPr>
            <p:cNvPr id="30" name="TextBox 33">
              <a:extLst>
                <a:ext uri="{FF2B5EF4-FFF2-40B4-BE49-F238E27FC236}">
                  <a16:creationId xmlns:a16="http://schemas.microsoft.com/office/drawing/2014/main" id="{FAB4281C-07E4-4884-88D2-5EABE6B42FB5}"/>
                </a:ext>
              </a:extLst>
            </p:cNvPr>
            <p:cNvSpPr txBox="1"/>
            <p:nvPr/>
          </p:nvSpPr>
          <p:spPr>
            <a:xfrm>
              <a:off x="2815060" y="5422236"/>
              <a:ext cx="1981477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文本框 9">
              <a:extLst>
                <a:ext uri="{FF2B5EF4-FFF2-40B4-BE49-F238E27FC236}">
                  <a16:creationId xmlns:a16="http://schemas.microsoft.com/office/drawing/2014/main" id="{EC48AA84-6AE3-4566-A55E-B5A55C78E51F}"/>
                </a:ext>
              </a:extLst>
            </p:cNvPr>
            <p:cNvSpPr txBox="1"/>
            <p:nvPr/>
          </p:nvSpPr>
          <p:spPr>
            <a:xfrm>
              <a:off x="2815060" y="509789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AB489A5-DAAF-46E5-94E0-1926F75C78B4}"/>
              </a:ext>
            </a:extLst>
          </p:cNvPr>
          <p:cNvGrpSpPr/>
          <p:nvPr/>
        </p:nvGrpSpPr>
        <p:grpSpPr>
          <a:xfrm>
            <a:off x="1252526" y="2104851"/>
            <a:ext cx="1981477" cy="976312"/>
            <a:chOff x="2815060" y="5097897"/>
            <a:chExt cx="1981477" cy="976312"/>
          </a:xfrm>
        </p:grpSpPr>
        <p:sp>
          <p:nvSpPr>
            <p:cNvPr id="36" name="TextBox 33">
              <a:extLst>
                <a:ext uri="{FF2B5EF4-FFF2-40B4-BE49-F238E27FC236}">
                  <a16:creationId xmlns:a16="http://schemas.microsoft.com/office/drawing/2014/main" id="{4E65C9CC-9FE9-4794-8AA8-32004D671FCF}"/>
                </a:ext>
              </a:extLst>
            </p:cNvPr>
            <p:cNvSpPr txBox="1"/>
            <p:nvPr/>
          </p:nvSpPr>
          <p:spPr>
            <a:xfrm>
              <a:off x="2815060" y="5422236"/>
              <a:ext cx="1981477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8" name="文本框 9">
              <a:extLst>
                <a:ext uri="{FF2B5EF4-FFF2-40B4-BE49-F238E27FC236}">
                  <a16:creationId xmlns:a16="http://schemas.microsoft.com/office/drawing/2014/main" id="{AB02C95B-5BFD-4FC6-96A7-BE628A0ADB19}"/>
                </a:ext>
              </a:extLst>
            </p:cNvPr>
            <p:cNvSpPr txBox="1"/>
            <p:nvPr/>
          </p:nvSpPr>
          <p:spPr>
            <a:xfrm>
              <a:off x="2815060" y="509789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BC1EA36B-120D-412B-8E8E-D3D19D38EE2A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目标计划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D81D5E80-7351-449F-A269-310E29512287}"/>
              </a:ext>
            </a:extLst>
          </p:cNvPr>
          <p:cNvSpPr/>
          <p:nvPr/>
        </p:nvSpPr>
        <p:spPr>
          <a:xfrm>
            <a:off x="1458874" y="3835364"/>
            <a:ext cx="1691508" cy="1691508"/>
          </a:xfrm>
          <a:prstGeom prst="ellipse">
            <a:avLst/>
          </a:prstGeom>
          <a:blipFill dpi="0" rotWithShape="1">
            <a:blip r:embed="rId3"/>
            <a:srcRect/>
            <a:tile tx="0" ty="-660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647374E5-A6C4-4811-84DA-6B88D07A9448}"/>
              </a:ext>
            </a:extLst>
          </p:cNvPr>
          <p:cNvSpPr/>
          <p:nvPr/>
        </p:nvSpPr>
        <p:spPr>
          <a:xfrm>
            <a:off x="4521280" y="1625607"/>
            <a:ext cx="1691506" cy="1691506"/>
          </a:xfrm>
          <a:prstGeom prst="ellipse">
            <a:avLst/>
          </a:prstGeom>
          <a:blipFill dpi="0" rotWithShape="1">
            <a:blip r:embed="rId4"/>
            <a:srcRect/>
            <a:tile tx="-279400" ty="-6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534A86F-87AE-48AE-A400-1D238FBFEEA5}"/>
              </a:ext>
            </a:extLst>
          </p:cNvPr>
          <p:cNvSpPr/>
          <p:nvPr/>
        </p:nvSpPr>
        <p:spPr>
          <a:xfrm>
            <a:off x="7587533" y="3837617"/>
            <a:ext cx="1691506" cy="1691506"/>
          </a:xfrm>
          <a:prstGeom prst="ellipse">
            <a:avLst/>
          </a:prstGeom>
          <a:blipFill dpi="0" rotWithShape="1">
            <a:blip r:embed="rId5"/>
            <a:srcRect/>
            <a:tile tx="-406400" ty="-279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箭头: V 形 9">
            <a:extLst>
              <a:ext uri="{FF2B5EF4-FFF2-40B4-BE49-F238E27FC236}">
                <a16:creationId xmlns:a16="http://schemas.microsoft.com/office/drawing/2014/main" id="{DAD89587-4DEB-4B7B-BB6E-04EA9F55FD0A}"/>
              </a:ext>
            </a:extLst>
          </p:cNvPr>
          <p:cNvSpPr/>
          <p:nvPr/>
        </p:nvSpPr>
        <p:spPr>
          <a:xfrm rot="5400000">
            <a:off x="2248385" y="3493688"/>
            <a:ext cx="112486" cy="1651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箭头: V 形 52">
            <a:extLst>
              <a:ext uri="{FF2B5EF4-FFF2-40B4-BE49-F238E27FC236}">
                <a16:creationId xmlns:a16="http://schemas.microsoft.com/office/drawing/2014/main" id="{277FB715-2486-4973-AE2C-55C52D633A23}"/>
              </a:ext>
            </a:extLst>
          </p:cNvPr>
          <p:cNvSpPr/>
          <p:nvPr/>
        </p:nvSpPr>
        <p:spPr>
          <a:xfrm rot="5400000">
            <a:off x="8377043" y="3493688"/>
            <a:ext cx="112486" cy="1651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箭头: V 形 53">
            <a:extLst>
              <a:ext uri="{FF2B5EF4-FFF2-40B4-BE49-F238E27FC236}">
                <a16:creationId xmlns:a16="http://schemas.microsoft.com/office/drawing/2014/main" id="{845A141A-0284-48E7-BEA4-731F7A198872}"/>
              </a:ext>
            </a:extLst>
          </p:cNvPr>
          <p:cNvSpPr/>
          <p:nvPr/>
        </p:nvSpPr>
        <p:spPr>
          <a:xfrm rot="16200000">
            <a:off x="5314520" y="3493688"/>
            <a:ext cx="112486" cy="1651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82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BC1EA36B-120D-412B-8E8E-D3D19D38EE2A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目标计划</a:t>
            </a:r>
          </a:p>
        </p:txBody>
      </p:sp>
      <p:cxnSp>
        <p:nvCxnSpPr>
          <p:cNvPr id="22" name="Straight Connector 57">
            <a:extLst>
              <a:ext uri="{FF2B5EF4-FFF2-40B4-BE49-F238E27FC236}">
                <a16:creationId xmlns:a16="http://schemas.microsoft.com/office/drawing/2014/main" id="{6D593F25-29EC-477A-99B4-85EB34B93D75}"/>
              </a:ext>
            </a:extLst>
          </p:cNvPr>
          <p:cNvCxnSpPr>
            <a:cxnSpLocks/>
          </p:cNvCxnSpPr>
          <p:nvPr/>
        </p:nvCxnSpPr>
        <p:spPr>
          <a:xfrm>
            <a:off x="1674034" y="3429000"/>
            <a:ext cx="93114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59">
            <a:extLst>
              <a:ext uri="{FF2B5EF4-FFF2-40B4-BE49-F238E27FC236}">
                <a16:creationId xmlns:a16="http://schemas.microsoft.com/office/drawing/2014/main" id="{F3487BA8-C244-4426-BD64-4D115B976B7F}"/>
              </a:ext>
            </a:extLst>
          </p:cNvPr>
          <p:cNvCxnSpPr>
            <a:cxnSpLocks/>
          </p:cNvCxnSpPr>
          <p:nvPr/>
        </p:nvCxnSpPr>
        <p:spPr>
          <a:xfrm>
            <a:off x="5655267" y="2234054"/>
            <a:ext cx="4330" cy="1203573"/>
          </a:xfrm>
          <a:prstGeom prst="line">
            <a:avLst/>
          </a:prstGeom>
          <a:ln w="19050">
            <a:gradFill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</a:gra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0">
            <a:extLst>
              <a:ext uri="{FF2B5EF4-FFF2-40B4-BE49-F238E27FC236}">
                <a16:creationId xmlns:a16="http://schemas.microsoft.com/office/drawing/2014/main" id="{B6C1C652-4E0D-4AD9-9681-FEB0A4724E6C}"/>
              </a:ext>
            </a:extLst>
          </p:cNvPr>
          <p:cNvGrpSpPr/>
          <p:nvPr/>
        </p:nvGrpSpPr>
        <p:grpSpPr>
          <a:xfrm flipH="1">
            <a:off x="4128454" y="2234055"/>
            <a:ext cx="1531143" cy="426884"/>
            <a:chOff x="-7144" y="2792128"/>
            <a:chExt cx="1531143" cy="426884"/>
          </a:xfrm>
        </p:grpSpPr>
        <p:sp>
          <p:nvSpPr>
            <p:cNvPr id="33" name="Rectangle: Top Corners Rounded 61">
              <a:extLst>
                <a:ext uri="{FF2B5EF4-FFF2-40B4-BE49-F238E27FC236}">
                  <a16:creationId xmlns:a16="http://schemas.microsoft.com/office/drawing/2014/main" id="{45B73EA0-16C0-4055-A48F-E724E705D924}"/>
                </a:ext>
              </a:extLst>
            </p:cNvPr>
            <p:cNvSpPr/>
            <p:nvPr/>
          </p:nvSpPr>
          <p:spPr>
            <a:xfrm rot="5400000">
              <a:off x="544986" y="2239998"/>
              <a:ext cx="426884" cy="153114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</a:gradFill>
            <a:ln>
              <a:noFill/>
            </a:ln>
            <a:effectLst>
              <a:outerShdw blurRad="508000" dist="254000" dir="2700000" sx="90000" sy="9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sp>
          <p:nvSpPr>
            <p:cNvPr id="34" name="Rectangle 62">
              <a:extLst>
                <a:ext uri="{FF2B5EF4-FFF2-40B4-BE49-F238E27FC236}">
                  <a16:creationId xmlns:a16="http://schemas.microsoft.com/office/drawing/2014/main" id="{BFC2F87D-B220-4B8C-B0EE-D1A3928ECFC6}"/>
                </a:ext>
              </a:extLst>
            </p:cNvPr>
            <p:cNvSpPr/>
            <p:nvPr/>
          </p:nvSpPr>
          <p:spPr>
            <a:xfrm>
              <a:off x="197405" y="2851681"/>
              <a:ext cx="112204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Segoe UI" panose="020B0502040204020203" pitchFamily="34" charset="0"/>
                </a:rPr>
                <a:t>2020</a:t>
              </a:r>
            </a:p>
          </p:txBody>
        </p:sp>
      </p:grpSp>
      <p:cxnSp>
        <p:nvCxnSpPr>
          <p:cNvPr id="41" name="Straight Connector 64">
            <a:extLst>
              <a:ext uri="{FF2B5EF4-FFF2-40B4-BE49-F238E27FC236}">
                <a16:creationId xmlns:a16="http://schemas.microsoft.com/office/drawing/2014/main" id="{A72D4C99-DF54-403E-906C-1823EFCC2261}"/>
              </a:ext>
            </a:extLst>
          </p:cNvPr>
          <p:cNvCxnSpPr>
            <a:cxnSpLocks/>
          </p:cNvCxnSpPr>
          <p:nvPr/>
        </p:nvCxnSpPr>
        <p:spPr>
          <a:xfrm flipV="1">
            <a:off x="9443065" y="3456034"/>
            <a:ext cx="0" cy="1197274"/>
          </a:xfrm>
          <a:prstGeom prst="line">
            <a:avLst/>
          </a:prstGeom>
          <a:solidFill>
            <a:schemeClr val="accent5"/>
          </a:solidFill>
          <a:ln w="19050">
            <a:gradFill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</a:gra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65">
            <a:extLst>
              <a:ext uri="{FF2B5EF4-FFF2-40B4-BE49-F238E27FC236}">
                <a16:creationId xmlns:a16="http://schemas.microsoft.com/office/drawing/2014/main" id="{D132F4EE-85A5-4619-81E2-78A32F86FB7A}"/>
              </a:ext>
            </a:extLst>
          </p:cNvPr>
          <p:cNvGrpSpPr/>
          <p:nvPr/>
        </p:nvGrpSpPr>
        <p:grpSpPr>
          <a:xfrm flipH="1">
            <a:off x="7914050" y="4226423"/>
            <a:ext cx="1531143" cy="426884"/>
            <a:chOff x="-7144" y="2792128"/>
            <a:chExt cx="1531143" cy="426884"/>
          </a:xfrm>
        </p:grpSpPr>
        <p:sp>
          <p:nvSpPr>
            <p:cNvPr id="43" name="Rectangle: Top Corners Rounded 66">
              <a:extLst>
                <a:ext uri="{FF2B5EF4-FFF2-40B4-BE49-F238E27FC236}">
                  <a16:creationId xmlns:a16="http://schemas.microsoft.com/office/drawing/2014/main" id="{597A78D5-4940-4490-93E8-1116F17CC2AE}"/>
                </a:ext>
              </a:extLst>
            </p:cNvPr>
            <p:cNvSpPr/>
            <p:nvPr/>
          </p:nvSpPr>
          <p:spPr>
            <a:xfrm rot="5400000">
              <a:off x="544986" y="2239998"/>
              <a:ext cx="426884" cy="1531143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0" dist="254000" dir="2700000" sx="90000" sy="9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sp>
          <p:nvSpPr>
            <p:cNvPr id="44" name="Rectangle 67">
              <a:extLst>
                <a:ext uri="{FF2B5EF4-FFF2-40B4-BE49-F238E27FC236}">
                  <a16:creationId xmlns:a16="http://schemas.microsoft.com/office/drawing/2014/main" id="{DE7668FC-53A0-407E-99FC-191653AF6D99}"/>
                </a:ext>
              </a:extLst>
            </p:cNvPr>
            <p:cNvSpPr/>
            <p:nvPr/>
          </p:nvSpPr>
          <p:spPr>
            <a:xfrm>
              <a:off x="197405" y="2851681"/>
              <a:ext cx="112204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Segoe UI" panose="020B0502040204020203" pitchFamily="34" charset="0"/>
                </a:rPr>
                <a:t>2021</a:t>
              </a:r>
            </a:p>
          </p:txBody>
        </p:sp>
      </p:grpSp>
      <p:grpSp>
        <p:nvGrpSpPr>
          <p:cNvPr id="59" name="Group 3">
            <a:extLst>
              <a:ext uri="{FF2B5EF4-FFF2-40B4-BE49-F238E27FC236}">
                <a16:creationId xmlns:a16="http://schemas.microsoft.com/office/drawing/2014/main" id="{FB4C3BF4-709E-43FB-82D2-5B595A9E7FD8}"/>
              </a:ext>
            </a:extLst>
          </p:cNvPr>
          <p:cNvGrpSpPr/>
          <p:nvPr/>
        </p:nvGrpSpPr>
        <p:grpSpPr>
          <a:xfrm>
            <a:off x="9073113" y="2260023"/>
            <a:ext cx="739902" cy="832120"/>
            <a:chOff x="10279613" y="2986323"/>
            <a:chExt cx="739902" cy="832120"/>
          </a:xfrm>
        </p:grpSpPr>
        <p:grpSp>
          <p:nvGrpSpPr>
            <p:cNvPr id="60" name="Group 118">
              <a:extLst>
                <a:ext uri="{FF2B5EF4-FFF2-40B4-BE49-F238E27FC236}">
                  <a16:creationId xmlns:a16="http://schemas.microsoft.com/office/drawing/2014/main" id="{013A0D2D-88A8-4EB9-9DDC-1AE21CEB2B0F}"/>
                </a:ext>
              </a:extLst>
            </p:cNvPr>
            <p:cNvGrpSpPr/>
            <p:nvPr/>
          </p:nvGrpSpPr>
          <p:grpSpPr>
            <a:xfrm>
              <a:off x="10279613" y="2986323"/>
              <a:ext cx="739902" cy="832120"/>
              <a:chOff x="10279613" y="3019158"/>
              <a:chExt cx="739902" cy="832120"/>
            </a:xfrm>
            <a:solidFill>
              <a:schemeClr val="accent5"/>
            </a:solidFill>
          </p:grpSpPr>
          <p:sp>
            <p:nvSpPr>
              <p:cNvPr id="66" name="Oval 127">
                <a:extLst>
                  <a:ext uri="{FF2B5EF4-FFF2-40B4-BE49-F238E27FC236}">
                    <a16:creationId xmlns:a16="http://schemas.microsoft.com/office/drawing/2014/main" id="{559DB19C-CFA3-4637-B48E-52DD18BDA095}"/>
                  </a:ext>
                </a:extLst>
              </p:cNvPr>
              <p:cNvSpPr/>
              <p:nvPr/>
            </p:nvSpPr>
            <p:spPr>
              <a:xfrm flipH="1" flipV="1">
                <a:off x="10279613" y="3019158"/>
                <a:ext cx="739902" cy="739903"/>
              </a:xfrm>
              <a:prstGeom prst="ellipse">
                <a:avLst/>
              </a:prstGeom>
              <a:gradFill>
                <a:gsLst>
                  <a:gs pos="0">
                    <a:srgbClr val="ECCC68"/>
                  </a:gs>
                  <a:gs pos="100000">
                    <a:srgbClr val="FF7F50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/>
              </a:p>
            </p:txBody>
          </p:sp>
          <p:sp>
            <p:nvSpPr>
              <p:cNvPr id="67" name="Isosceles Triangle 128">
                <a:extLst>
                  <a:ext uri="{FF2B5EF4-FFF2-40B4-BE49-F238E27FC236}">
                    <a16:creationId xmlns:a16="http://schemas.microsoft.com/office/drawing/2014/main" id="{548E57F6-37B1-40C2-9B1F-FC3A3727CABD}"/>
                  </a:ext>
                </a:extLst>
              </p:cNvPr>
              <p:cNvSpPr/>
              <p:nvPr/>
            </p:nvSpPr>
            <p:spPr>
              <a:xfrm flipH="1" flipV="1">
                <a:off x="10578675" y="3750382"/>
                <a:ext cx="141777" cy="100896"/>
              </a:xfrm>
              <a:prstGeom prst="triangle">
                <a:avLst/>
              </a:prstGeom>
              <a:solidFill>
                <a:srgbClr val="ECCC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 dirty="0"/>
              </a:p>
            </p:txBody>
          </p:sp>
        </p:grpSp>
        <p:sp>
          <p:nvSpPr>
            <p:cNvPr id="61" name="Oval 119">
              <a:extLst>
                <a:ext uri="{FF2B5EF4-FFF2-40B4-BE49-F238E27FC236}">
                  <a16:creationId xmlns:a16="http://schemas.microsoft.com/office/drawing/2014/main" id="{FA3221A7-8113-409A-AB0A-C25D6531F257}"/>
                </a:ext>
              </a:extLst>
            </p:cNvPr>
            <p:cNvSpPr/>
            <p:nvPr/>
          </p:nvSpPr>
          <p:spPr>
            <a:xfrm flipH="1" flipV="1">
              <a:off x="10331262" y="3037972"/>
              <a:ext cx="636604" cy="6366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grpSp>
          <p:nvGrpSpPr>
            <p:cNvPr id="62" name="Group 129">
              <a:extLst>
                <a:ext uri="{FF2B5EF4-FFF2-40B4-BE49-F238E27FC236}">
                  <a16:creationId xmlns:a16="http://schemas.microsoft.com/office/drawing/2014/main" id="{0A5729F6-D489-4C61-BA76-17629257EA61}"/>
                </a:ext>
              </a:extLst>
            </p:cNvPr>
            <p:cNvGrpSpPr/>
            <p:nvPr/>
          </p:nvGrpSpPr>
          <p:grpSpPr>
            <a:xfrm>
              <a:off x="10515427" y="3222137"/>
              <a:ext cx="268275" cy="268275"/>
              <a:chOff x="7275629" y="3045147"/>
              <a:chExt cx="464344" cy="464344"/>
            </a:xfrm>
            <a:solidFill>
              <a:schemeClr val="accent5"/>
            </a:solidFill>
          </p:grpSpPr>
          <p:sp>
            <p:nvSpPr>
              <p:cNvPr id="63" name="AutoShape 56">
                <a:extLst>
                  <a:ext uri="{FF2B5EF4-FFF2-40B4-BE49-F238E27FC236}">
                    <a16:creationId xmlns:a16="http://schemas.microsoft.com/office/drawing/2014/main" id="{E1DEE58E-C239-4BF5-B91B-E57419A94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5629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adFill>
                <a:gsLst>
                  <a:gs pos="0">
                    <a:srgbClr val="ECCC68"/>
                  </a:gs>
                  <a:gs pos="100000">
                    <a:srgbClr val="FF7F5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defTabSz="2286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4" name="AutoShape 57">
                <a:extLst>
                  <a:ext uri="{FF2B5EF4-FFF2-40B4-BE49-F238E27FC236}">
                    <a16:creationId xmlns:a16="http://schemas.microsoft.com/office/drawing/2014/main" id="{C467FAC8-4BB1-4B64-B896-447469D20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4717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adFill>
                <a:gsLst>
                  <a:gs pos="0">
                    <a:srgbClr val="ECCC68"/>
                  </a:gs>
                  <a:gs pos="100000">
                    <a:srgbClr val="FF7F5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defTabSz="2286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5" name="AutoShape 58">
                <a:extLst>
                  <a:ext uri="{FF2B5EF4-FFF2-40B4-BE49-F238E27FC236}">
                    <a16:creationId xmlns:a16="http://schemas.microsoft.com/office/drawing/2014/main" id="{EB2156C5-F308-42AA-BD1D-A63703D8D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5173" y="304514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adFill>
                <a:gsLst>
                  <a:gs pos="0">
                    <a:srgbClr val="ECCC68"/>
                  </a:gs>
                  <a:gs pos="100000">
                    <a:srgbClr val="FF7F5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defTabSz="2286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8" name="Group 4">
            <a:extLst>
              <a:ext uri="{FF2B5EF4-FFF2-40B4-BE49-F238E27FC236}">
                <a16:creationId xmlns:a16="http://schemas.microsoft.com/office/drawing/2014/main" id="{A8055B38-8BD3-452D-82E1-7092192D4311}"/>
              </a:ext>
            </a:extLst>
          </p:cNvPr>
          <p:cNvGrpSpPr/>
          <p:nvPr/>
        </p:nvGrpSpPr>
        <p:grpSpPr>
          <a:xfrm>
            <a:off x="5285315" y="3783108"/>
            <a:ext cx="739902" cy="832120"/>
            <a:chOff x="6491815" y="4509408"/>
            <a:chExt cx="739902" cy="832120"/>
          </a:xfrm>
        </p:grpSpPr>
        <p:grpSp>
          <p:nvGrpSpPr>
            <p:cNvPr id="69" name="Group 109">
              <a:extLst>
                <a:ext uri="{FF2B5EF4-FFF2-40B4-BE49-F238E27FC236}">
                  <a16:creationId xmlns:a16="http://schemas.microsoft.com/office/drawing/2014/main" id="{3FD438EF-47D4-4971-BB07-71AD0734BCB4}"/>
                </a:ext>
              </a:extLst>
            </p:cNvPr>
            <p:cNvGrpSpPr/>
            <p:nvPr/>
          </p:nvGrpSpPr>
          <p:grpSpPr>
            <a:xfrm>
              <a:off x="6491815" y="4509408"/>
              <a:ext cx="739902" cy="832120"/>
              <a:chOff x="6491815" y="4463842"/>
              <a:chExt cx="739902" cy="832120"/>
            </a:xfrm>
            <a:solidFill>
              <a:schemeClr val="accent5"/>
            </a:solidFill>
          </p:grpSpPr>
          <p:sp>
            <p:nvSpPr>
              <p:cNvPr id="72" name="Oval 115">
                <a:extLst>
                  <a:ext uri="{FF2B5EF4-FFF2-40B4-BE49-F238E27FC236}">
                    <a16:creationId xmlns:a16="http://schemas.microsoft.com/office/drawing/2014/main" id="{81F2BB05-8FCB-43EC-BF73-5502D99CB9D3}"/>
                  </a:ext>
                </a:extLst>
              </p:cNvPr>
              <p:cNvSpPr/>
              <p:nvPr/>
            </p:nvSpPr>
            <p:spPr>
              <a:xfrm>
                <a:off x="6491815" y="4556059"/>
                <a:ext cx="739902" cy="739903"/>
              </a:xfrm>
              <a:prstGeom prst="ellipse">
                <a:avLst/>
              </a:prstGeom>
              <a:gradFill>
                <a:gsLst>
                  <a:gs pos="0">
                    <a:srgbClr val="ECCC68"/>
                  </a:gs>
                  <a:gs pos="100000">
                    <a:srgbClr val="FF7F50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 dirty="0"/>
              </a:p>
            </p:txBody>
          </p:sp>
          <p:sp>
            <p:nvSpPr>
              <p:cNvPr id="73" name="Isosceles Triangle 116">
                <a:extLst>
                  <a:ext uri="{FF2B5EF4-FFF2-40B4-BE49-F238E27FC236}">
                    <a16:creationId xmlns:a16="http://schemas.microsoft.com/office/drawing/2014/main" id="{79BD34D6-428D-468C-9D17-66B9C8918CB5}"/>
                  </a:ext>
                </a:extLst>
              </p:cNvPr>
              <p:cNvSpPr/>
              <p:nvPr/>
            </p:nvSpPr>
            <p:spPr>
              <a:xfrm>
                <a:off x="6790877" y="4463842"/>
                <a:ext cx="141777" cy="100896"/>
              </a:xfrm>
              <a:prstGeom prst="triangle">
                <a:avLst/>
              </a:prstGeom>
              <a:solidFill>
                <a:srgbClr val="ECCC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 dirty="0"/>
              </a:p>
            </p:txBody>
          </p:sp>
        </p:grpSp>
        <p:sp>
          <p:nvSpPr>
            <p:cNvPr id="70" name="Oval 110">
              <a:extLst>
                <a:ext uri="{FF2B5EF4-FFF2-40B4-BE49-F238E27FC236}">
                  <a16:creationId xmlns:a16="http://schemas.microsoft.com/office/drawing/2014/main" id="{58DB3E68-C6F4-4517-920A-CF1A45EF042F}"/>
                </a:ext>
              </a:extLst>
            </p:cNvPr>
            <p:cNvSpPr/>
            <p:nvPr/>
          </p:nvSpPr>
          <p:spPr>
            <a:xfrm>
              <a:off x="6543464" y="4653274"/>
              <a:ext cx="636604" cy="6366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sp>
          <p:nvSpPr>
            <p:cNvPr id="71" name="AutoShape 59">
              <a:extLst>
                <a:ext uri="{FF2B5EF4-FFF2-40B4-BE49-F238E27FC236}">
                  <a16:creationId xmlns:a16="http://schemas.microsoft.com/office/drawing/2014/main" id="{811E4892-390A-4867-AE64-14F087600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725" y="4830273"/>
              <a:ext cx="268734" cy="26827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FF7F5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74" name="Group 3">
            <a:extLst>
              <a:ext uri="{FF2B5EF4-FFF2-40B4-BE49-F238E27FC236}">
                <a16:creationId xmlns:a16="http://schemas.microsoft.com/office/drawing/2014/main" id="{8C025E31-8872-46D6-8E37-D697BE003ED5}"/>
              </a:ext>
            </a:extLst>
          </p:cNvPr>
          <p:cNvGrpSpPr/>
          <p:nvPr/>
        </p:nvGrpSpPr>
        <p:grpSpPr>
          <a:xfrm>
            <a:off x="1342820" y="3195241"/>
            <a:ext cx="462168" cy="462168"/>
            <a:chOff x="9311466" y="4052888"/>
            <a:chExt cx="222076" cy="222076"/>
          </a:xfrm>
        </p:grpSpPr>
        <p:sp>
          <p:nvSpPr>
            <p:cNvPr id="75" name="Oval 77">
              <a:extLst>
                <a:ext uri="{FF2B5EF4-FFF2-40B4-BE49-F238E27FC236}">
                  <a16:creationId xmlns:a16="http://schemas.microsoft.com/office/drawing/2014/main" id="{CD110A06-B3B7-4704-AFA8-34E1B045B646}"/>
                </a:ext>
              </a:extLst>
            </p:cNvPr>
            <p:cNvSpPr/>
            <p:nvPr/>
          </p:nvSpPr>
          <p:spPr>
            <a:xfrm>
              <a:off x="9337349" y="4078771"/>
              <a:ext cx="170311" cy="170311"/>
            </a:xfrm>
            <a:prstGeom prst="ellipse">
              <a:avLst/>
            </a:prstGeom>
            <a:gradFill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sp>
          <p:nvSpPr>
            <p:cNvPr id="76" name="Oval 78">
              <a:extLst>
                <a:ext uri="{FF2B5EF4-FFF2-40B4-BE49-F238E27FC236}">
                  <a16:creationId xmlns:a16="http://schemas.microsoft.com/office/drawing/2014/main" id="{E1EC176E-E4DF-4BFD-A704-A1A1303B53C8}"/>
                </a:ext>
              </a:extLst>
            </p:cNvPr>
            <p:cNvSpPr/>
            <p:nvPr/>
          </p:nvSpPr>
          <p:spPr>
            <a:xfrm>
              <a:off x="9311466" y="4052888"/>
              <a:ext cx="222076" cy="222076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FC26381-0225-42C4-8E8E-83A141DCC7D4}"/>
              </a:ext>
            </a:extLst>
          </p:cNvPr>
          <p:cNvGrpSpPr/>
          <p:nvPr/>
        </p:nvGrpSpPr>
        <p:grpSpPr>
          <a:xfrm>
            <a:off x="2407293" y="3765858"/>
            <a:ext cx="2974663" cy="976312"/>
            <a:chOff x="1821874" y="5097897"/>
            <a:chExt cx="2974663" cy="976312"/>
          </a:xfrm>
        </p:grpSpPr>
        <p:sp>
          <p:nvSpPr>
            <p:cNvPr id="78" name="TextBox 33">
              <a:extLst>
                <a:ext uri="{FF2B5EF4-FFF2-40B4-BE49-F238E27FC236}">
                  <a16:creationId xmlns:a16="http://schemas.microsoft.com/office/drawing/2014/main" id="{E683A6B8-9C3C-420A-BC9F-EA69F15EDC9D}"/>
                </a:ext>
              </a:extLst>
            </p:cNvPr>
            <p:cNvSpPr txBox="1"/>
            <p:nvPr/>
          </p:nvSpPr>
          <p:spPr>
            <a:xfrm>
              <a:off x="1821874" y="5422236"/>
              <a:ext cx="2455183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9" name="文本框 9">
              <a:extLst>
                <a:ext uri="{FF2B5EF4-FFF2-40B4-BE49-F238E27FC236}">
                  <a16:creationId xmlns:a16="http://schemas.microsoft.com/office/drawing/2014/main" id="{F680179A-4762-4B0B-BAB2-D6A88AD19EAF}"/>
                </a:ext>
              </a:extLst>
            </p:cNvPr>
            <p:cNvSpPr txBox="1"/>
            <p:nvPr/>
          </p:nvSpPr>
          <p:spPr>
            <a:xfrm>
              <a:off x="2815060" y="509789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54CE6FF-02EF-4D83-9F1C-88F4BA5FCAF9}"/>
              </a:ext>
            </a:extLst>
          </p:cNvPr>
          <p:cNvGrpSpPr/>
          <p:nvPr/>
        </p:nvGrpSpPr>
        <p:grpSpPr>
          <a:xfrm>
            <a:off x="6264148" y="2187695"/>
            <a:ext cx="2974663" cy="976312"/>
            <a:chOff x="1821874" y="5097897"/>
            <a:chExt cx="2974663" cy="976312"/>
          </a:xfrm>
        </p:grpSpPr>
        <p:sp>
          <p:nvSpPr>
            <p:cNvPr id="81" name="TextBox 33">
              <a:extLst>
                <a:ext uri="{FF2B5EF4-FFF2-40B4-BE49-F238E27FC236}">
                  <a16:creationId xmlns:a16="http://schemas.microsoft.com/office/drawing/2014/main" id="{86394564-3235-40B1-98B1-417C116ABEA9}"/>
                </a:ext>
              </a:extLst>
            </p:cNvPr>
            <p:cNvSpPr txBox="1"/>
            <p:nvPr/>
          </p:nvSpPr>
          <p:spPr>
            <a:xfrm>
              <a:off x="1821874" y="5422236"/>
              <a:ext cx="2455183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2" name="文本框 9">
              <a:extLst>
                <a:ext uri="{FF2B5EF4-FFF2-40B4-BE49-F238E27FC236}">
                  <a16:creationId xmlns:a16="http://schemas.microsoft.com/office/drawing/2014/main" id="{8BE8CD1F-F47C-4530-8407-1F4E2C145C78}"/>
                </a:ext>
              </a:extLst>
            </p:cNvPr>
            <p:cNvSpPr txBox="1"/>
            <p:nvPr/>
          </p:nvSpPr>
          <p:spPr>
            <a:xfrm>
              <a:off x="2815060" y="509789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6470606"/>
      </p:ext>
    </p:extLst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BC1EA36B-120D-412B-8E8E-D3D19D38EE2A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目标计划</a:t>
            </a:r>
          </a:p>
        </p:txBody>
      </p:sp>
      <p:cxnSp>
        <p:nvCxnSpPr>
          <p:cNvPr id="50" name="Straight Connector 44">
            <a:extLst>
              <a:ext uri="{FF2B5EF4-FFF2-40B4-BE49-F238E27FC236}">
                <a16:creationId xmlns:a16="http://schemas.microsoft.com/office/drawing/2014/main" id="{3CB83922-89DE-4DC8-84A7-57B16CBBD1AE}"/>
              </a:ext>
            </a:extLst>
          </p:cNvPr>
          <p:cNvCxnSpPr>
            <a:cxnSpLocks/>
          </p:cNvCxnSpPr>
          <p:nvPr/>
        </p:nvCxnSpPr>
        <p:spPr>
          <a:xfrm flipH="1">
            <a:off x="406400" y="3443099"/>
            <a:ext cx="89050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45">
            <a:extLst>
              <a:ext uri="{FF2B5EF4-FFF2-40B4-BE49-F238E27FC236}">
                <a16:creationId xmlns:a16="http://schemas.microsoft.com/office/drawing/2014/main" id="{4ED8DE92-1909-4000-B190-99C089FDD17C}"/>
              </a:ext>
            </a:extLst>
          </p:cNvPr>
          <p:cNvGrpSpPr/>
          <p:nvPr/>
        </p:nvGrpSpPr>
        <p:grpSpPr>
          <a:xfrm>
            <a:off x="5325905" y="2248153"/>
            <a:ext cx="1531143" cy="1203573"/>
            <a:chOff x="5325904" y="2960353"/>
            <a:chExt cx="1531143" cy="1203573"/>
          </a:xfrm>
        </p:grpSpPr>
        <p:cxnSp>
          <p:nvCxnSpPr>
            <p:cNvPr id="52" name="Straight Connector 46">
              <a:extLst>
                <a:ext uri="{FF2B5EF4-FFF2-40B4-BE49-F238E27FC236}">
                  <a16:creationId xmlns:a16="http://schemas.microsoft.com/office/drawing/2014/main" id="{7B199B9F-02EA-48F6-9FC5-F8DBA6242F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5904" y="2960353"/>
              <a:ext cx="4330" cy="1203573"/>
            </a:xfrm>
            <a:prstGeom prst="line">
              <a:avLst/>
            </a:prstGeom>
            <a:ln w="19050">
              <a:gradFill>
                <a:gsLst>
                  <a:gs pos="0">
                    <a:srgbClr val="ECCC68"/>
                  </a:gs>
                  <a:gs pos="100000">
                    <a:srgbClr val="FF7F50"/>
                  </a:gs>
                </a:gsLst>
                <a:lin ang="5400000" scaled="1"/>
              </a:gra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Group 47">
              <a:extLst>
                <a:ext uri="{FF2B5EF4-FFF2-40B4-BE49-F238E27FC236}">
                  <a16:creationId xmlns:a16="http://schemas.microsoft.com/office/drawing/2014/main" id="{AE13D006-83AE-4DC7-909A-67744A9AB098}"/>
                </a:ext>
              </a:extLst>
            </p:cNvPr>
            <p:cNvGrpSpPr/>
            <p:nvPr/>
          </p:nvGrpSpPr>
          <p:grpSpPr>
            <a:xfrm>
              <a:off x="5325904" y="2960354"/>
              <a:ext cx="1531143" cy="426884"/>
              <a:chOff x="-7144" y="2792128"/>
              <a:chExt cx="1531143" cy="426884"/>
            </a:xfrm>
          </p:grpSpPr>
          <p:sp>
            <p:nvSpPr>
              <p:cNvPr id="54" name="Rectangle: Top Corners Rounded 48">
                <a:extLst>
                  <a:ext uri="{FF2B5EF4-FFF2-40B4-BE49-F238E27FC236}">
                    <a16:creationId xmlns:a16="http://schemas.microsoft.com/office/drawing/2014/main" id="{7099EB49-933B-4C96-8F50-161C9F3AB800}"/>
                  </a:ext>
                </a:extLst>
              </p:cNvPr>
              <p:cNvSpPr/>
              <p:nvPr/>
            </p:nvSpPr>
            <p:spPr>
              <a:xfrm rot="5400000">
                <a:off x="544986" y="2239998"/>
                <a:ext cx="426884" cy="153114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ECCC68"/>
                  </a:gs>
                  <a:gs pos="100000">
                    <a:srgbClr val="FF7F50"/>
                  </a:gs>
                </a:gsLst>
                <a:lin ang="5400000" scaled="1"/>
              </a:gradFill>
              <a:ln>
                <a:noFill/>
              </a:ln>
              <a:effectLst>
                <a:outerShdw blurRad="508000" dist="254000" dir="2700000" sx="90000" sy="9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/>
              </a:p>
            </p:txBody>
          </p:sp>
          <p:sp>
            <p:nvSpPr>
              <p:cNvPr id="74" name="Rectangle 49">
                <a:extLst>
                  <a:ext uri="{FF2B5EF4-FFF2-40B4-BE49-F238E27FC236}">
                    <a16:creationId xmlns:a16="http://schemas.microsoft.com/office/drawing/2014/main" id="{3ADCB74D-C1EF-4C9D-9D54-BD90205F9BD4}"/>
                  </a:ext>
                </a:extLst>
              </p:cNvPr>
              <p:cNvSpPr/>
              <p:nvPr/>
            </p:nvSpPr>
            <p:spPr>
              <a:xfrm>
                <a:off x="197405" y="2851681"/>
                <a:ext cx="112204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cs typeface="Segoe UI" panose="020B0502040204020203" pitchFamily="34" charset="0"/>
                  </a:rPr>
                  <a:t>2023</a:t>
                </a:r>
              </a:p>
            </p:txBody>
          </p:sp>
        </p:grpSp>
      </p:grpSp>
      <p:grpSp>
        <p:nvGrpSpPr>
          <p:cNvPr id="75" name="Group 50">
            <a:extLst>
              <a:ext uri="{FF2B5EF4-FFF2-40B4-BE49-F238E27FC236}">
                <a16:creationId xmlns:a16="http://schemas.microsoft.com/office/drawing/2014/main" id="{5A86E621-835B-4CF7-90BF-40A903DF236C}"/>
              </a:ext>
            </a:extLst>
          </p:cNvPr>
          <p:cNvGrpSpPr/>
          <p:nvPr/>
        </p:nvGrpSpPr>
        <p:grpSpPr>
          <a:xfrm>
            <a:off x="1540309" y="3470133"/>
            <a:ext cx="1531143" cy="1197274"/>
            <a:chOff x="1540308" y="4182334"/>
            <a:chExt cx="1531143" cy="1197274"/>
          </a:xfrm>
        </p:grpSpPr>
        <p:cxnSp>
          <p:nvCxnSpPr>
            <p:cNvPr id="76" name="Straight Connector 51">
              <a:extLst>
                <a:ext uri="{FF2B5EF4-FFF2-40B4-BE49-F238E27FC236}">
                  <a16:creationId xmlns:a16="http://schemas.microsoft.com/office/drawing/2014/main" id="{06E744D4-D5E2-4CA8-9BBF-BB1AEC3AA69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542436" y="4182334"/>
              <a:ext cx="0" cy="1197274"/>
            </a:xfrm>
            <a:prstGeom prst="line">
              <a:avLst/>
            </a:prstGeom>
            <a:solidFill>
              <a:schemeClr val="accent5"/>
            </a:solidFill>
            <a:ln w="19050">
              <a:gradFill>
                <a:gsLst>
                  <a:gs pos="0">
                    <a:srgbClr val="ECCC68"/>
                  </a:gs>
                  <a:gs pos="100000">
                    <a:srgbClr val="FF7F50"/>
                  </a:gs>
                </a:gsLst>
                <a:lin ang="5400000" scaled="1"/>
              </a:gra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Group 52">
              <a:extLst>
                <a:ext uri="{FF2B5EF4-FFF2-40B4-BE49-F238E27FC236}">
                  <a16:creationId xmlns:a16="http://schemas.microsoft.com/office/drawing/2014/main" id="{6B9EE9CF-A39B-4630-9DA4-E4CA9B755719}"/>
                </a:ext>
              </a:extLst>
            </p:cNvPr>
            <p:cNvGrpSpPr/>
            <p:nvPr/>
          </p:nvGrpSpPr>
          <p:grpSpPr>
            <a:xfrm>
              <a:off x="1540308" y="4952723"/>
              <a:ext cx="1531143" cy="426884"/>
              <a:chOff x="-7144" y="2792128"/>
              <a:chExt cx="1531143" cy="426884"/>
            </a:xfrm>
          </p:grpSpPr>
          <p:sp>
            <p:nvSpPr>
              <p:cNvPr id="78" name="Rectangle: Top Corners Rounded 53">
                <a:extLst>
                  <a:ext uri="{FF2B5EF4-FFF2-40B4-BE49-F238E27FC236}">
                    <a16:creationId xmlns:a16="http://schemas.microsoft.com/office/drawing/2014/main" id="{B05FD5CC-30D7-412E-B6DF-622BB6B0761F}"/>
                  </a:ext>
                </a:extLst>
              </p:cNvPr>
              <p:cNvSpPr/>
              <p:nvPr/>
            </p:nvSpPr>
            <p:spPr>
              <a:xfrm rot="5400000">
                <a:off x="544986" y="2239998"/>
                <a:ext cx="426884" cy="153114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ECCC68"/>
                  </a:gs>
                  <a:gs pos="100000">
                    <a:srgbClr val="FF7F50"/>
                  </a:gs>
                </a:gsLst>
                <a:lin ang="5400000" scaled="1"/>
              </a:gradFill>
              <a:ln>
                <a:noFill/>
              </a:ln>
              <a:effectLst>
                <a:outerShdw blurRad="508000" dist="254000" dir="2700000" sx="90000" sy="9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3000"/>
              </a:p>
            </p:txBody>
          </p:sp>
          <p:sp>
            <p:nvSpPr>
              <p:cNvPr id="79" name="Rectangle 54">
                <a:extLst>
                  <a:ext uri="{FF2B5EF4-FFF2-40B4-BE49-F238E27FC236}">
                    <a16:creationId xmlns:a16="http://schemas.microsoft.com/office/drawing/2014/main" id="{18431456-81AB-4C84-9868-E8227284E469}"/>
                  </a:ext>
                </a:extLst>
              </p:cNvPr>
              <p:cNvSpPr/>
              <p:nvPr/>
            </p:nvSpPr>
            <p:spPr>
              <a:xfrm>
                <a:off x="197405" y="2851681"/>
                <a:ext cx="112204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cs typeface="Segoe UI" panose="020B0502040204020203" pitchFamily="34" charset="0"/>
                  </a:rPr>
                  <a:t>2022</a:t>
                </a:r>
              </a:p>
            </p:txBody>
          </p:sp>
        </p:grpSp>
      </p:grpSp>
      <p:grpSp>
        <p:nvGrpSpPr>
          <p:cNvPr id="86" name="Group 3">
            <a:extLst>
              <a:ext uri="{FF2B5EF4-FFF2-40B4-BE49-F238E27FC236}">
                <a16:creationId xmlns:a16="http://schemas.microsoft.com/office/drawing/2014/main" id="{95C9288B-F97E-4F17-BC99-99302FA4F9FB}"/>
              </a:ext>
            </a:extLst>
          </p:cNvPr>
          <p:cNvGrpSpPr/>
          <p:nvPr/>
        </p:nvGrpSpPr>
        <p:grpSpPr>
          <a:xfrm>
            <a:off x="9191420" y="3220641"/>
            <a:ext cx="462168" cy="462168"/>
            <a:chOff x="9311466" y="4052888"/>
            <a:chExt cx="222076" cy="222076"/>
          </a:xfrm>
        </p:grpSpPr>
        <p:sp>
          <p:nvSpPr>
            <p:cNvPr id="87" name="Oval 77">
              <a:extLst>
                <a:ext uri="{FF2B5EF4-FFF2-40B4-BE49-F238E27FC236}">
                  <a16:creationId xmlns:a16="http://schemas.microsoft.com/office/drawing/2014/main" id="{ECABE8CC-CCE0-4281-A2AB-7A1DEFCA5504}"/>
                </a:ext>
              </a:extLst>
            </p:cNvPr>
            <p:cNvSpPr/>
            <p:nvPr/>
          </p:nvSpPr>
          <p:spPr>
            <a:xfrm>
              <a:off x="9337349" y="4078771"/>
              <a:ext cx="170311" cy="170311"/>
            </a:xfrm>
            <a:prstGeom prst="ellipse">
              <a:avLst/>
            </a:prstGeom>
            <a:gradFill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sp>
          <p:nvSpPr>
            <p:cNvPr id="88" name="Oval 78">
              <a:extLst>
                <a:ext uri="{FF2B5EF4-FFF2-40B4-BE49-F238E27FC236}">
                  <a16:creationId xmlns:a16="http://schemas.microsoft.com/office/drawing/2014/main" id="{0B2C119B-8EA4-4A64-9481-6D386A5C3EB8}"/>
                </a:ext>
              </a:extLst>
            </p:cNvPr>
            <p:cNvSpPr/>
            <p:nvPr/>
          </p:nvSpPr>
          <p:spPr>
            <a:xfrm>
              <a:off x="9311466" y="4052888"/>
              <a:ext cx="222076" cy="222076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</p:grpSp>
      <p:grpSp>
        <p:nvGrpSpPr>
          <p:cNvPr id="90" name="Group 86">
            <a:extLst>
              <a:ext uri="{FF2B5EF4-FFF2-40B4-BE49-F238E27FC236}">
                <a16:creationId xmlns:a16="http://schemas.microsoft.com/office/drawing/2014/main" id="{C18CF509-77E5-41FF-98D5-9311920A20AB}"/>
              </a:ext>
            </a:extLst>
          </p:cNvPr>
          <p:cNvGrpSpPr/>
          <p:nvPr/>
        </p:nvGrpSpPr>
        <p:grpSpPr>
          <a:xfrm flipV="1">
            <a:off x="4960283" y="3797207"/>
            <a:ext cx="739902" cy="832120"/>
            <a:chOff x="10279613" y="3019158"/>
            <a:chExt cx="739902" cy="832120"/>
          </a:xfrm>
          <a:solidFill>
            <a:schemeClr val="accent5"/>
          </a:solidFill>
        </p:grpSpPr>
        <p:sp>
          <p:nvSpPr>
            <p:cNvPr id="96" name="Oval 98">
              <a:extLst>
                <a:ext uri="{FF2B5EF4-FFF2-40B4-BE49-F238E27FC236}">
                  <a16:creationId xmlns:a16="http://schemas.microsoft.com/office/drawing/2014/main" id="{AC3F3AA5-5612-41E3-8488-FA11B6355E7D}"/>
                </a:ext>
              </a:extLst>
            </p:cNvPr>
            <p:cNvSpPr/>
            <p:nvPr/>
          </p:nvSpPr>
          <p:spPr>
            <a:xfrm flipH="1" flipV="1">
              <a:off x="10279613" y="3019158"/>
              <a:ext cx="739902" cy="739903"/>
            </a:xfrm>
            <a:prstGeom prst="ellipse">
              <a:avLst/>
            </a:prstGeom>
            <a:gradFill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sp>
          <p:nvSpPr>
            <p:cNvPr id="97" name="Isosceles Triangle 99">
              <a:extLst>
                <a:ext uri="{FF2B5EF4-FFF2-40B4-BE49-F238E27FC236}">
                  <a16:creationId xmlns:a16="http://schemas.microsoft.com/office/drawing/2014/main" id="{BC47D8B9-B20D-494A-9F61-1EA92BDF13EB}"/>
                </a:ext>
              </a:extLst>
            </p:cNvPr>
            <p:cNvSpPr/>
            <p:nvPr/>
          </p:nvSpPr>
          <p:spPr>
            <a:xfrm flipH="1" flipV="1">
              <a:off x="10578675" y="3750382"/>
              <a:ext cx="141777" cy="100896"/>
            </a:xfrm>
            <a:prstGeom prst="triangle">
              <a:avLst/>
            </a:prstGeom>
            <a:solidFill>
              <a:srgbClr val="ECCC68">
                <a:alpha val="9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 dirty="0"/>
            </a:p>
          </p:txBody>
        </p:sp>
      </p:grpSp>
      <p:sp>
        <p:nvSpPr>
          <p:cNvPr id="91" name="Oval 87">
            <a:extLst>
              <a:ext uri="{FF2B5EF4-FFF2-40B4-BE49-F238E27FC236}">
                <a16:creationId xmlns:a16="http://schemas.microsoft.com/office/drawing/2014/main" id="{6CE2AF04-54D8-4EAA-B2A3-D427502E47EC}"/>
              </a:ext>
            </a:extLst>
          </p:cNvPr>
          <p:cNvSpPr/>
          <p:nvPr/>
        </p:nvSpPr>
        <p:spPr>
          <a:xfrm flipH="1">
            <a:off x="5011932" y="3941073"/>
            <a:ext cx="636604" cy="6366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grpSp>
        <p:nvGrpSpPr>
          <p:cNvPr id="92" name="Group 140">
            <a:extLst>
              <a:ext uri="{FF2B5EF4-FFF2-40B4-BE49-F238E27FC236}">
                <a16:creationId xmlns:a16="http://schemas.microsoft.com/office/drawing/2014/main" id="{19B0B49B-AF28-435A-8662-26BFB33D0F08}"/>
              </a:ext>
            </a:extLst>
          </p:cNvPr>
          <p:cNvGrpSpPr/>
          <p:nvPr/>
        </p:nvGrpSpPr>
        <p:grpSpPr>
          <a:xfrm>
            <a:off x="5195867" y="4146333"/>
            <a:ext cx="268734" cy="226085"/>
            <a:chOff x="5356342" y="3093565"/>
            <a:chExt cx="465138" cy="391319"/>
          </a:xfrm>
          <a:solidFill>
            <a:srgbClr val="FF7F50"/>
          </a:solidFill>
        </p:grpSpPr>
        <p:sp>
          <p:nvSpPr>
            <p:cNvPr id="93" name="AutoShape 120">
              <a:extLst>
                <a:ext uri="{FF2B5EF4-FFF2-40B4-BE49-F238E27FC236}">
                  <a16:creationId xmlns:a16="http://schemas.microsoft.com/office/drawing/2014/main" id="{3C24B162-708B-4886-B848-A7B27938A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4" name="AutoShape 121">
              <a:extLst>
                <a:ext uri="{FF2B5EF4-FFF2-40B4-BE49-F238E27FC236}">
                  <a16:creationId xmlns:a16="http://schemas.microsoft.com/office/drawing/2014/main" id="{904203C4-84EE-410C-BE33-9D4122DD6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5" name="AutoShape 122">
              <a:extLst>
                <a:ext uri="{FF2B5EF4-FFF2-40B4-BE49-F238E27FC236}">
                  <a16:creationId xmlns:a16="http://schemas.microsoft.com/office/drawing/2014/main" id="{EBEA6B00-FD93-4B90-A1E8-EF8839B0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9" name="Group 80">
            <a:extLst>
              <a:ext uri="{FF2B5EF4-FFF2-40B4-BE49-F238E27FC236}">
                <a16:creationId xmlns:a16="http://schemas.microsoft.com/office/drawing/2014/main" id="{8CED28E5-66A9-464D-BFB2-FF018BE32A7A}"/>
              </a:ext>
            </a:extLst>
          </p:cNvPr>
          <p:cNvGrpSpPr/>
          <p:nvPr/>
        </p:nvGrpSpPr>
        <p:grpSpPr>
          <a:xfrm>
            <a:off x="1211331" y="2274122"/>
            <a:ext cx="739902" cy="832120"/>
            <a:chOff x="10279613" y="3019158"/>
            <a:chExt cx="739902" cy="832120"/>
          </a:xfrm>
          <a:solidFill>
            <a:schemeClr val="accent5"/>
          </a:solidFill>
        </p:grpSpPr>
        <p:sp>
          <p:nvSpPr>
            <p:cNvPr id="105" name="Oval 83">
              <a:extLst>
                <a:ext uri="{FF2B5EF4-FFF2-40B4-BE49-F238E27FC236}">
                  <a16:creationId xmlns:a16="http://schemas.microsoft.com/office/drawing/2014/main" id="{23F1CCA7-EC51-4487-A87B-EA44705EA2C6}"/>
                </a:ext>
              </a:extLst>
            </p:cNvPr>
            <p:cNvSpPr/>
            <p:nvPr/>
          </p:nvSpPr>
          <p:spPr>
            <a:xfrm flipH="1" flipV="1">
              <a:off x="10279613" y="3019158"/>
              <a:ext cx="739902" cy="739903"/>
            </a:xfrm>
            <a:prstGeom prst="ellipse">
              <a:avLst/>
            </a:prstGeom>
            <a:gradFill>
              <a:gsLst>
                <a:gs pos="0">
                  <a:srgbClr val="ECCC68"/>
                </a:gs>
                <a:gs pos="100000">
                  <a:srgbClr val="FF7F5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sp>
          <p:nvSpPr>
            <p:cNvPr id="106" name="Isosceles Triangle 84">
              <a:extLst>
                <a:ext uri="{FF2B5EF4-FFF2-40B4-BE49-F238E27FC236}">
                  <a16:creationId xmlns:a16="http://schemas.microsoft.com/office/drawing/2014/main" id="{C260B783-EA71-47E1-BDD2-F24712D8CDEC}"/>
                </a:ext>
              </a:extLst>
            </p:cNvPr>
            <p:cNvSpPr/>
            <p:nvPr/>
          </p:nvSpPr>
          <p:spPr>
            <a:xfrm flipH="1" flipV="1">
              <a:off x="10578675" y="3750382"/>
              <a:ext cx="141777" cy="100896"/>
            </a:xfrm>
            <a:prstGeom prst="triangle">
              <a:avLst/>
            </a:prstGeom>
            <a:solidFill>
              <a:srgbClr val="ECCC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 dirty="0"/>
            </a:p>
          </p:txBody>
        </p:sp>
      </p:grpSp>
      <p:sp>
        <p:nvSpPr>
          <p:cNvPr id="100" name="Oval 81">
            <a:extLst>
              <a:ext uri="{FF2B5EF4-FFF2-40B4-BE49-F238E27FC236}">
                <a16:creationId xmlns:a16="http://schemas.microsoft.com/office/drawing/2014/main" id="{A9F93B45-5ADF-4182-8FA7-16EF14886F20}"/>
              </a:ext>
            </a:extLst>
          </p:cNvPr>
          <p:cNvSpPr/>
          <p:nvPr/>
        </p:nvSpPr>
        <p:spPr>
          <a:xfrm flipH="1" flipV="1">
            <a:off x="1262980" y="2325771"/>
            <a:ext cx="636604" cy="6366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grpSp>
        <p:nvGrpSpPr>
          <p:cNvPr id="101" name="Group 144">
            <a:extLst>
              <a:ext uri="{FF2B5EF4-FFF2-40B4-BE49-F238E27FC236}">
                <a16:creationId xmlns:a16="http://schemas.microsoft.com/office/drawing/2014/main" id="{4581322D-7E87-4E68-9645-8DF6017768A0}"/>
              </a:ext>
            </a:extLst>
          </p:cNvPr>
          <p:cNvGrpSpPr/>
          <p:nvPr/>
        </p:nvGrpSpPr>
        <p:grpSpPr>
          <a:xfrm>
            <a:off x="1447145" y="2509936"/>
            <a:ext cx="268275" cy="268275"/>
            <a:chOff x="4427654" y="3049909"/>
            <a:chExt cx="464344" cy="464344"/>
          </a:xfrm>
          <a:solidFill>
            <a:srgbClr val="FF7F50"/>
          </a:solidFill>
        </p:grpSpPr>
        <p:sp>
          <p:nvSpPr>
            <p:cNvPr id="102" name="AutoShape 123">
              <a:extLst>
                <a:ext uri="{FF2B5EF4-FFF2-40B4-BE49-F238E27FC236}">
                  <a16:creationId xmlns:a16="http://schemas.microsoft.com/office/drawing/2014/main" id="{CF0A7C22-5933-4C9B-87A8-A195EE91B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3" name="AutoShape 124">
              <a:extLst>
                <a:ext uri="{FF2B5EF4-FFF2-40B4-BE49-F238E27FC236}">
                  <a16:creationId xmlns:a16="http://schemas.microsoft.com/office/drawing/2014/main" id="{B043BBF4-845A-449C-86E3-D91873CB0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4" name="AutoShape 125">
              <a:extLst>
                <a:ext uri="{FF2B5EF4-FFF2-40B4-BE49-F238E27FC236}">
                  <a16:creationId xmlns:a16="http://schemas.microsoft.com/office/drawing/2014/main" id="{0CCD8C34-5297-45B2-84D7-CC3C5CC18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defTabSz="228600" fontAlgn="base">
                <a:spcBef>
                  <a:spcPct val="0"/>
                </a:spcBef>
                <a:spcAft>
                  <a:spcPct val="0"/>
                </a:spcAft>
              </a:pPr>
              <a:endParaRPr 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4CE83C5E-0CFD-4AD2-AD3E-EF66A1AFE670}"/>
              </a:ext>
            </a:extLst>
          </p:cNvPr>
          <p:cNvGrpSpPr/>
          <p:nvPr/>
        </p:nvGrpSpPr>
        <p:grpSpPr>
          <a:xfrm>
            <a:off x="2324696" y="2187695"/>
            <a:ext cx="2455183" cy="976312"/>
            <a:chOff x="1821874" y="5097897"/>
            <a:chExt cx="2455183" cy="976312"/>
          </a:xfrm>
        </p:grpSpPr>
        <p:sp>
          <p:nvSpPr>
            <p:cNvPr id="111" name="TextBox 33">
              <a:extLst>
                <a:ext uri="{FF2B5EF4-FFF2-40B4-BE49-F238E27FC236}">
                  <a16:creationId xmlns:a16="http://schemas.microsoft.com/office/drawing/2014/main" id="{501FEB2A-CB38-4406-B555-F9A8AFB8ECA2}"/>
                </a:ext>
              </a:extLst>
            </p:cNvPr>
            <p:cNvSpPr txBox="1"/>
            <p:nvPr/>
          </p:nvSpPr>
          <p:spPr>
            <a:xfrm>
              <a:off x="1821874" y="5422236"/>
              <a:ext cx="2455183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12" name="文本框 9">
              <a:extLst>
                <a:ext uri="{FF2B5EF4-FFF2-40B4-BE49-F238E27FC236}">
                  <a16:creationId xmlns:a16="http://schemas.microsoft.com/office/drawing/2014/main" id="{EB006633-498C-470E-AC69-CEF2860D0A8B}"/>
                </a:ext>
              </a:extLst>
            </p:cNvPr>
            <p:cNvSpPr txBox="1"/>
            <p:nvPr/>
          </p:nvSpPr>
          <p:spPr>
            <a:xfrm>
              <a:off x="1821874" y="509789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D9F4830D-D68B-4130-965F-84DE34BDCF83}"/>
              </a:ext>
            </a:extLst>
          </p:cNvPr>
          <p:cNvGrpSpPr/>
          <p:nvPr/>
        </p:nvGrpSpPr>
        <p:grpSpPr>
          <a:xfrm>
            <a:off x="6004368" y="3869984"/>
            <a:ext cx="2455183" cy="976312"/>
            <a:chOff x="1821874" y="5097897"/>
            <a:chExt cx="2455183" cy="976312"/>
          </a:xfrm>
        </p:grpSpPr>
        <p:sp>
          <p:nvSpPr>
            <p:cNvPr id="114" name="TextBox 33">
              <a:extLst>
                <a:ext uri="{FF2B5EF4-FFF2-40B4-BE49-F238E27FC236}">
                  <a16:creationId xmlns:a16="http://schemas.microsoft.com/office/drawing/2014/main" id="{8D6F8E54-FE3C-42AD-9EAC-FF2D33792CD3}"/>
                </a:ext>
              </a:extLst>
            </p:cNvPr>
            <p:cNvSpPr txBox="1"/>
            <p:nvPr/>
          </p:nvSpPr>
          <p:spPr>
            <a:xfrm>
              <a:off x="1821874" y="5422236"/>
              <a:ext cx="2455183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15" name="文本框 9">
              <a:extLst>
                <a:ext uri="{FF2B5EF4-FFF2-40B4-BE49-F238E27FC236}">
                  <a16:creationId xmlns:a16="http://schemas.microsoft.com/office/drawing/2014/main" id="{B967A09E-692C-4561-8849-55C319A752E2}"/>
                </a:ext>
              </a:extLst>
            </p:cNvPr>
            <p:cNvSpPr txBox="1"/>
            <p:nvPr/>
          </p:nvSpPr>
          <p:spPr>
            <a:xfrm>
              <a:off x="1821874" y="509789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5275857"/>
      </p:ext>
    </p:extLst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id="{5AE10EED-537B-409A-8964-152C74E4D3AF}"/>
              </a:ext>
            </a:extLst>
          </p:cNvPr>
          <p:cNvSpPr/>
          <p:nvPr/>
        </p:nvSpPr>
        <p:spPr>
          <a:xfrm>
            <a:off x="408100" y="342901"/>
            <a:ext cx="11375795" cy="61198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B7830D3-0E8A-4858-A14A-DAF2CF13D9F8}"/>
              </a:ext>
            </a:extLst>
          </p:cNvPr>
          <p:cNvSpPr/>
          <p:nvPr/>
        </p:nvSpPr>
        <p:spPr>
          <a:xfrm flipH="1">
            <a:off x="408101" y="342901"/>
            <a:ext cx="11375794" cy="6119812"/>
          </a:xfrm>
          <a:custGeom>
            <a:avLst/>
            <a:gdLst>
              <a:gd name="connsiteX0" fmla="*/ 3835009 w 11375794"/>
              <a:gd name="connsiteY0" fmla="*/ 0 h 6119812"/>
              <a:gd name="connsiteX1" fmla="*/ 0 w 11375794"/>
              <a:gd name="connsiteY1" fmla="*/ 0 h 6119812"/>
              <a:gd name="connsiteX2" fmla="*/ 0 w 11375794"/>
              <a:gd name="connsiteY2" fmla="*/ 6119812 h 6119812"/>
              <a:gd name="connsiteX3" fmla="*/ 11375794 w 11375794"/>
              <a:gd name="connsiteY3" fmla="*/ 6119812 h 6119812"/>
              <a:gd name="connsiteX4" fmla="*/ 11375794 w 11375794"/>
              <a:gd name="connsiteY4" fmla="*/ 5126013 h 6119812"/>
              <a:gd name="connsiteX5" fmla="*/ 7191997 w 11375794"/>
              <a:gd name="connsiteY5" fmla="*/ 5126013 h 6119812"/>
              <a:gd name="connsiteX6" fmla="*/ 7191988 w 11375794"/>
              <a:gd name="connsiteY6" fmla="*/ 5126010 h 6119812"/>
              <a:gd name="connsiteX7" fmla="*/ 5912244 w 11375794"/>
              <a:gd name="connsiteY7" fmla="*/ 5126010 h 6119812"/>
              <a:gd name="connsiteX8" fmla="*/ 5911780 w 11375794"/>
              <a:gd name="connsiteY8" fmla="*/ 5126013 h 6119812"/>
              <a:gd name="connsiteX9" fmla="*/ 5888145 w 11375794"/>
              <a:gd name="connsiteY9" fmla="*/ 5126013 h 6119812"/>
              <a:gd name="connsiteX10" fmla="*/ 5888102 w 11375794"/>
              <a:gd name="connsiteY10" fmla="*/ 5126010 h 6119812"/>
              <a:gd name="connsiteX11" fmla="*/ 5860253 w 11375794"/>
              <a:gd name="connsiteY11" fmla="*/ 5126010 h 6119812"/>
              <a:gd name="connsiteX12" fmla="*/ 5860253 w 11375794"/>
              <a:gd name="connsiteY12" fmla="*/ 5124056 h 6119812"/>
              <a:gd name="connsiteX13" fmla="*/ 5727349 w 11375794"/>
              <a:gd name="connsiteY13" fmla="*/ 5114731 h 6119812"/>
              <a:gd name="connsiteX14" fmla="*/ 4869653 w 11375794"/>
              <a:gd name="connsiteY14" fmla="*/ 4545942 h 6119812"/>
              <a:gd name="connsiteX15" fmla="*/ 3886794 w 11375794"/>
              <a:gd name="connsiteY15" fmla="*/ 281893 h 6119812"/>
              <a:gd name="connsiteX16" fmla="*/ 3835009 w 11375794"/>
              <a:gd name="connsiteY16" fmla="*/ 0 h 61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375794" h="6119812">
                <a:moveTo>
                  <a:pt x="3835009" y="0"/>
                </a:moveTo>
                <a:lnTo>
                  <a:pt x="0" y="0"/>
                </a:lnTo>
                <a:lnTo>
                  <a:pt x="0" y="6119812"/>
                </a:lnTo>
                <a:lnTo>
                  <a:pt x="11375794" y="6119812"/>
                </a:lnTo>
                <a:lnTo>
                  <a:pt x="11375794" y="5126013"/>
                </a:lnTo>
                <a:lnTo>
                  <a:pt x="7191997" y="5126013"/>
                </a:lnTo>
                <a:lnTo>
                  <a:pt x="7191988" y="5126010"/>
                </a:lnTo>
                <a:lnTo>
                  <a:pt x="5912244" y="5126010"/>
                </a:lnTo>
                <a:lnTo>
                  <a:pt x="5911780" y="5126013"/>
                </a:lnTo>
                <a:lnTo>
                  <a:pt x="5888145" y="5126013"/>
                </a:lnTo>
                <a:lnTo>
                  <a:pt x="5888102" y="5126010"/>
                </a:lnTo>
                <a:lnTo>
                  <a:pt x="5860253" y="5126010"/>
                </a:lnTo>
                <a:lnTo>
                  <a:pt x="5860253" y="5124056"/>
                </a:lnTo>
                <a:lnTo>
                  <a:pt x="5727349" y="5114731"/>
                </a:lnTo>
                <a:cubicBezTo>
                  <a:pt x="5405137" y="5076566"/>
                  <a:pt x="5105397" y="4937966"/>
                  <a:pt x="4869653" y="4545942"/>
                </a:cubicBezTo>
                <a:cubicBezTo>
                  <a:pt x="4422722" y="3802732"/>
                  <a:pt x="4149104" y="1751606"/>
                  <a:pt x="3886794" y="281893"/>
                </a:cubicBezTo>
                <a:lnTo>
                  <a:pt x="3835009" y="0"/>
                </a:lnTo>
                <a:close/>
              </a:path>
            </a:pathLst>
          </a:cu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6E92B7AA-E695-443B-A37B-EEFD1AC4DAC0}"/>
              </a:ext>
            </a:extLst>
          </p:cNvPr>
          <p:cNvSpPr/>
          <p:nvPr/>
        </p:nvSpPr>
        <p:spPr>
          <a:xfrm flipH="1">
            <a:off x="408102" y="342901"/>
            <a:ext cx="7540785" cy="5126013"/>
          </a:xfrm>
          <a:custGeom>
            <a:avLst/>
            <a:gdLst>
              <a:gd name="connsiteX0" fmla="*/ 7540785 w 7540785"/>
              <a:gd name="connsiteY0" fmla="*/ 0 h 5126013"/>
              <a:gd name="connsiteX1" fmla="*/ 0 w 7540785"/>
              <a:gd name="connsiteY1" fmla="*/ 0 h 5126013"/>
              <a:gd name="connsiteX2" fmla="*/ 51785 w 7540785"/>
              <a:gd name="connsiteY2" fmla="*/ 281893 h 5126013"/>
              <a:gd name="connsiteX3" fmla="*/ 1034644 w 7540785"/>
              <a:gd name="connsiteY3" fmla="*/ 4545942 h 5126013"/>
              <a:gd name="connsiteX4" fmla="*/ 1892340 w 7540785"/>
              <a:gd name="connsiteY4" fmla="*/ 5114731 h 5126013"/>
              <a:gd name="connsiteX5" fmla="*/ 2025244 w 7540785"/>
              <a:gd name="connsiteY5" fmla="*/ 5124056 h 5126013"/>
              <a:gd name="connsiteX6" fmla="*/ 2025244 w 7540785"/>
              <a:gd name="connsiteY6" fmla="*/ 5126010 h 5126013"/>
              <a:gd name="connsiteX7" fmla="*/ 2053093 w 7540785"/>
              <a:gd name="connsiteY7" fmla="*/ 5126010 h 5126013"/>
              <a:gd name="connsiteX8" fmla="*/ 2053136 w 7540785"/>
              <a:gd name="connsiteY8" fmla="*/ 5126013 h 5126013"/>
              <a:gd name="connsiteX9" fmla="*/ 2076771 w 7540785"/>
              <a:gd name="connsiteY9" fmla="*/ 5126013 h 5126013"/>
              <a:gd name="connsiteX10" fmla="*/ 2077235 w 7540785"/>
              <a:gd name="connsiteY10" fmla="*/ 5126010 h 5126013"/>
              <a:gd name="connsiteX11" fmla="*/ 3356979 w 7540785"/>
              <a:gd name="connsiteY11" fmla="*/ 5126010 h 5126013"/>
              <a:gd name="connsiteX12" fmla="*/ 3356988 w 7540785"/>
              <a:gd name="connsiteY12" fmla="*/ 5126013 h 5126013"/>
              <a:gd name="connsiteX13" fmla="*/ 7540785 w 7540785"/>
              <a:gd name="connsiteY13" fmla="*/ 5126013 h 5126013"/>
              <a:gd name="connsiteX14" fmla="*/ 7540785 w 7540785"/>
              <a:gd name="connsiteY14" fmla="*/ 0 h 512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540785" h="5126013">
                <a:moveTo>
                  <a:pt x="7540785" y="0"/>
                </a:moveTo>
                <a:lnTo>
                  <a:pt x="0" y="0"/>
                </a:lnTo>
                <a:lnTo>
                  <a:pt x="51785" y="281893"/>
                </a:lnTo>
                <a:cubicBezTo>
                  <a:pt x="314095" y="1751606"/>
                  <a:pt x="587713" y="3802732"/>
                  <a:pt x="1034644" y="4545942"/>
                </a:cubicBezTo>
                <a:cubicBezTo>
                  <a:pt x="1270388" y="4937966"/>
                  <a:pt x="1570128" y="5076566"/>
                  <a:pt x="1892340" y="5114731"/>
                </a:cubicBezTo>
                <a:lnTo>
                  <a:pt x="2025244" y="5124056"/>
                </a:lnTo>
                <a:lnTo>
                  <a:pt x="2025244" y="5126010"/>
                </a:lnTo>
                <a:lnTo>
                  <a:pt x="2053093" y="5126010"/>
                </a:lnTo>
                <a:lnTo>
                  <a:pt x="2053136" y="5126013"/>
                </a:lnTo>
                <a:lnTo>
                  <a:pt x="2076771" y="5126013"/>
                </a:lnTo>
                <a:lnTo>
                  <a:pt x="2077235" y="5126010"/>
                </a:lnTo>
                <a:lnTo>
                  <a:pt x="3356979" y="5126010"/>
                </a:lnTo>
                <a:lnTo>
                  <a:pt x="3356988" y="5126013"/>
                </a:lnTo>
                <a:lnTo>
                  <a:pt x="7540785" y="5126013"/>
                </a:lnTo>
                <a:lnTo>
                  <a:pt x="7540785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AB96FABB-8326-43D1-AA19-FA4C23D0EC18}"/>
              </a:ext>
            </a:extLst>
          </p:cNvPr>
          <p:cNvSpPr/>
          <p:nvPr/>
        </p:nvSpPr>
        <p:spPr>
          <a:xfrm>
            <a:off x="1095375" y="3180213"/>
            <a:ext cx="5400675" cy="338554"/>
          </a:xfrm>
          <a:prstGeom prst="roundRect">
            <a:avLst>
              <a:gd name="adj" fmla="val 0"/>
            </a:avLst>
          </a:prstGeom>
          <a:solidFill>
            <a:srgbClr val="ECC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A6197D-FA26-40BB-9AD1-AFB45AAD8436}"/>
              </a:ext>
            </a:extLst>
          </p:cNvPr>
          <p:cNvSpPr txBox="1"/>
          <p:nvPr/>
        </p:nvSpPr>
        <p:spPr>
          <a:xfrm>
            <a:off x="1391889" y="3180048"/>
            <a:ext cx="5310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个人求职 </a:t>
            </a:r>
            <a:r>
              <a:rPr lang="en-US" altLang="zh-CN" sz="16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个人应聘 </a:t>
            </a:r>
            <a:r>
              <a:rPr lang="en-US" altLang="zh-CN" sz="16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个人简历 </a:t>
            </a:r>
            <a:r>
              <a:rPr lang="en-US" altLang="zh-CN" sz="1600" spc="300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个人介绍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6FDD237-3334-4298-BCDD-0ADBD40127ED}"/>
              </a:ext>
            </a:extLst>
          </p:cNvPr>
          <p:cNvSpPr/>
          <p:nvPr/>
        </p:nvSpPr>
        <p:spPr>
          <a:xfrm>
            <a:off x="998950" y="1071943"/>
            <a:ext cx="4828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CURRICULUM VITAE</a:t>
            </a:r>
            <a:endParaRPr lang="zh-CN" altLang="en-US" sz="32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7D41CF1-02EC-4361-BEC5-BD98AA1A58A0}"/>
              </a:ext>
            </a:extLst>
          </p:cNvPr>
          <p:cNvSpPr txBox="1"/>
          <p:nvPr/>
        </p:nvSpPr>
        <p:spPr>
          <a:xfrm>
            <a:off x="1027433" y="3824931"/>
            <a:ext cx="3055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spc="300">
                <a:solidFill>
                  <a:srgbClr val="5F5F5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应聘人：</a:t>
            </a:r>
            <a:r>
              <a:rPr lang="en-US" altLang="zh-CN" sz="1800" dirty="0"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模板网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709A728B-8080-4E02-9381-2DFDDABA6CBC}"/>
              </a:ext>
            </a:extLst>
          </p:cNvPr>
          <p:cNvSpPr txBox="1"/>
          <p:nvPr/>
        </p:nvSpPr>
        <p:spPr>
          <a:xfrm>
            <a:off x="4083050" y="3824931"/>
            <a:ext cx="2704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spc="300">
                <a:solidFill>
                  <a:srgbClr val="5F5F5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日期：</a:t>
            </a:r>
            <a:r>
              <a:rPr lang="en-US" altLang="zh-CN" sz="1800" dirty="0">
                <a:latin typeface="+mn-lt"/>
                <a:ea typeface="+mn-ea"/>
                <a:cs typeface="+mn-ea"/>
                <a:sym typeface="+mn-lt"/>
              </a:rPr>
              <a:t>2030-01-03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80FEAC-D53C-4888-9006-BA5E1A999C78}"/>
              </a:ext>
            </a:extLst>
          </p:cNvPr>
          <p:cNvSpPr txBox="1"/>
          <p:nvPr/>
        </p:nvSpPr>
        <p:spPr>
          <a:xfrm>
            <a:off x="893578" y="1364331"/>
            <a:ext cx="665853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THANKS</a:t>
            </a:r>
            <a:endParaRPr lang="zh-CN" altLang="en-US" sz="11500" spc="600" dirty="0">
              <a:solidFill>
                <a:schemeClr val="tx1">
                  <a:lumMod val="65000"/>
                  <a:lumOff val="3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2E765D2A-C36D-4515-B44D-043947CAA78E}"/>
              </a:ext>
            </a:extLst>
          </p:cNvPr>
          <p:cNvSpPr/>
          <p:nvPr/>
        </p:nvSpPr>
        <p:spPr>
          <a:xfrm>
            <a:off x="7195643" y="828911"/>
            <a:ext cx="1880604" cy="1880604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19E2EDAA-35C6-484D-9064-95A229FD5329}"/>
              </a:ext>
            </a:extLst>
          </p:cNvPr>
          <p:cNvSpPr/>
          <p:nvPr/>
        </p:nvSpPr>
        <p:spPr>
          <a:xfrm rot="6873468">
            <a:off x="8381117" y="-436834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0EF33941-61DF-4609-9C07-84B15ABC2767}"/>
              </a:ext>
            </a:extLst>
          </p:cNvPr>
          <p:cNvSpPr/>
          <p:nvPr/>
        </p:nvSpPr>
        <p:spPr>
          <a:xfrm rot="15529613">
            <a:off x="9123760" y="-1835759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7EEAD682-E815-4238-914A-B739B9B8CBEB}"/>
              </a:ext>
            </a:extLst>
          </p:cNvPr>
          <p:cNvSpPr/>
          <p:nvPr/>
        </p:nvSpPr>
        <p:spPr>
          <a:xfrm rot="15529613">
            <a:off x="7543499" y="4615612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35C74D75-E294-49F9-A652-ACCBBE8563EF}"/>
              </a:ext>
            </a:extLst>
          </p:cNvPr>
          <p:cNvSpPr/>
          <p:nvPr/>
        </p:nvSpPr>
        <p:spPr>
          <a:xfrm>
            <a:off x="8353478" y="2053464"/>
            <a:ext cx="2602610" cy="2602610"/>
          </a:xfrm>
          <a:prstGeom prst="ellipse">
            <a:avLst/>
          </a:prstGeom>
          <a:blipFill dpi="0" rotWithShape="1">
            <a:blip r:embed="rId3"/>
            <a:srcRect/>
            <a:tile tx="0" ty="-660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4D0576-EC1B-4826-85B5-339B6BDBB307}"/>
              </a:ext>
            </a:extLst>
          </p:cNvPr>
          <p:cNvSpPr/>
          <p:nvPr/>
        </p:nvSpPr>
        <p:spPr>
          <a:xfrm>
            <a:off x="408100" y="1164541"/>
            <a:ext cx="503808" cy="382319"/>
          </a:xfrm>
          <a:prstGeom prst="rect">
            <a:avLst/>
          </a:prstGeom>
          <a:solidFill>
            <a:srgbClr val="FF7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0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F7652E-9115-4F44-8D4E-6011B7D70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866958"/>
            <a:ext cx="10972800" cy="1143000"/>
          </a:xfrm>
        </p:spPr>
        <p:txBody>
          <a:bodyPr/>
          <a:lstStyle/>
          <a:p>
            <a:r>
              <a:rPr lang="en-US" altLang="zh-CN" sz="1800" dirty="0"/>
              <a:t>51PPT</a:t>
            </a:r>
            <a:r>
              <a:rPr lang="zh-CN" altLang="en-US" sz="1800" dirty="0"/>
              <a:t>模板网   </a:t>
            </a:r>
            <a:r>
              <a:rPr lang="en-US" altLang="zh-CN" sz="1800" dirty="0">
                <a:hlinkClick r:id="rId2"/>
              </a:rPr>
              <a:t>www.51pptmoban.com</a:t>
            </a:r>
            <a:r>
              <a:rPr lang="en-US" altLang="zh-CN" sz="1800" dirty="0"/>
              <a:t>  </a:t>
            </a:r>
            <a:r>
              <a:rPr lang="zh-CN" altLang="en-US" sz="1800" dirty="0"/>
              <a:t>作品</a:t>
            </a:r>
            <a:br>
              <a:rPr lang="en-US" altLang="zh-CN" sz="1800" dirty="0"/>
            </a:br>
            <a:br>
              <a:rPr lang="en-US" altLang="zh-CN" sz="1800" dirty="0"/>
            </a:br>
            <a:br>
              <a:rPr lang="en-US" altLang="zh-CN" sz="1800" dirty="0"/>
            </a:br>
            <a:r>
              <a:rPr lang="zh-CN" altLang="en-US" sz="1800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58929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800">
        <p:push dir="u"/>
      </p:transition>
    </mc:Choice>
    <mc:Fallback xmlns="">
      <p:transition spd="slow" advClick="0" advTm="280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id="{5AE10EED-537B-409A-8964-152C74E4D3AF}"/>
              </a:ext>
            </a:extLst>
          </p:cNvPr>
          <p:cNvSpPr/>
          <p:nvPr/>
        </p:nvSpPr>
        <p:spPr>
          <a:xfrm>
            <a:off x="408100" y="342901"/>
            <a:ext cx="11375795" cy="61198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B7830D3-0E8A-4858-A14A-DAF2CF13D9F8}"/>
              </a:ext>
            </a:extLst>
          </p:cNvPr>
          <p:cNvSpPr/>
          <p:nvPr/>
        </p:nvSpPr>
        <p:spPr>
          <a:xfrm flipH="1">
            <a:off x="408101" y="342901"/>
            <a:ext cx="11375794" cy="6119812"/>
          </a:xfrm>
          <a:custGeom>
            <a:avLst/>
            <a:gdLst>
              <a:gd name="connsiteX0" fmla="*/ 3835009 w 11375794"/>
              <a:gd name="connsiteY0" fmla="*/ 0 h 6119812"/>
              <a:gd name="connsiteX1" fmla="*/ 0 w 11375794"/>
              <a:gd name="connsiteY1" fmla="*/ 0 h 6119812"/>
              <a:gd name="connsiteX2" fmla="*/ 0 w 11375794"/>
              <a:gd name="connsiteY2" fmla="*/ 6119812 h 6119812"/>
              <a:gd name="connsiteX3" fmla="*/ 11375794 w 11375794"/>
              <a:gd name="connsiteY3" fmla="*/ 6119812 h 6119812"/>
              <a:gd name="connsiteX4" fmla="*/ 11375794 w 11375794"/>
              <a:gd name="connsiteY4" fmla="*/ 5126013 h 6119812"/>
              <a:gd name="connsiteX5" fmla="*/ 7191997 w 11375794"/>
              <a:gd name="connsiteY5" fmla="*/ 5126013 h 6119812"/>
              <a:gd name="connsiteX6" fmla="*/ 7191988 w 11375794"/>
              <a:gd name="connsiteY6" fmla="*/ 5126010 h 6119812"/>
              <a:gd name="connsiteX7" fmla="*/ 5912244 w 11375794"/>
              <a:gd name="connsiteY7" fmla="*/ 5126010 h 6119812"/>
              <a:gd name="connsiteX8" fmla="*/ 5911780 w 11375794"/>
              <a:gd name="connsiteY8" fmla="*/ 5126013 h 6119812"/>
              <a:gd name="connsiteX9" fmla="*/ 5888145 w 11375794"/>
              <a:gd name="connsiteY9" fmla="*/ 5126013 h 6119812"/>
              <a:gd name="connsiteX10" fmla="*/ 5888102 w 11375794"/>
              <a:gd name="connsiteY10" fmla="*/ 5126010 h 6119812"/>
              <a:gd name="connsiteX11" fmla="*/ 5860253 w 11375794"/>
              <a:gd name="connsiteY11" fmla="*/ 5126010 h 6119812"/>
              <a:gd name="connsiteX12" fmla="*/ 5860253 w 11375794"/>
              <a:gd name="connsiteY12" fmla="*/ 5124056 h 6119812"/>
              <a:gd name="connsiteX13" fmla="*/ 5727349 w 11375794"/>
              <a:gd name="connsiteY13" fmla="*/ 5114731 h 6119812"/>
              <a:gd name="connsiteX14" fmla="*/ 4869653 w 11375794"/>
              <a:gd name="connsiteY14" fmla="*/ 4545942 h 6119812"/>
              <a:gd name="connsiteX15" fmla="*/ 3886794 w 11375794"/>
              <a:gd name="connsiteY15" fmla="*/ 281893 h 6119812"/>
              <a:gd name="connsiteX16" fmla="*/ 3835009 w 11375794"/>
              <a:gd name="connsiteY16" fmla="*/ 0 h 61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375794" h="6119812">
                <a:moveTo>
                  <a:pt x="3835009" y="0"/>
                </a:moveTo>
                <a:lnTo>
                  <a:pt x="0" y="0"/>
                </a:lnTo>
                <a:lnTo>
                  <a:pt x="0" y="6119812"/>
                </a:lnTo>
                <a:lnTo>
                  <a:pt x="11375794" y="6119812"/>
                </a:lnTo>
                <a:lnTo>
                  <a:pt x="11375794" y="5126013"/>
                </a:lnTo>
                <a:lnTo>
                  <a:pt x="7191997" y="5126013"/>
                </a:lnTo>
                <a:lnTo>
                  <a:pt x="7191988" y="5126010"/>
                </a:lnTo>
                <a:lnTo>
                  <a:pt x="5912244" y="5126010"/>
                </a:lnTo>
                <a:lnTo>
                  <a:pt x="5911780" y="5126013"/>
                </a:lnTo>
                <a:lnTo>
                  <a:pt x="5888145" y="5126013"/>
                </a:lnTo>
                <a:lnTo>
                  <a:pt x="5888102" y="5126010"/>
                </a:lnTo>
                <a:lnTo>
                  <a:pt x="5860253" y="5126010"/>
                </a:lnTo>
                <a:lnTo>
                  <a:pt x="5860253" y="5124056"/>
                </a:lnTo>
                <a:lnTo>
                  <a:pt x="5727349" y="5114731"/>
                </a:lnTo>
                <a:cubicBezTo>
                  <a:pt x="5405137" y="5076566"/>
                  <a:pt x="5105397" y="4937966"/>
                  <a:pt x="4869653" y="4545942"/>
                </a:cubicBezTo>
                <a:cubicBezTo>
                  <a:pt x="4422722" y="3802732"/>
                  <a:pt x="4149104" y="1751606"/>
                  <a:pt x="3886794" y="281893"/>
                </a:cubicBezTo>
                <a:lnTo>
                  <a:pt x="3835009" y="0"/>
                </a:lnTo>
                <a:close/>
              </a:path>
            </a:pathLst>
          </a:cu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6E92B7AA-E695-443B-A37B-EEFD1AC4DAC0}"/>
              </a:ext>
            </a:extLst>
          </p:cNvPr>
          <p:cNvSpPr/>
          <p:nvPr/>
        </p:nvSpPr>
        <p:spPr>
          <a:xfrm flipH="1">
            <a:off x="408102" y="342901"/>
            <a:ext cx="7540785" cy="5126013"/>
          </a:xfrm>
          <a:custGeom>
            <a:avLst/>
            <a:gdLst>
              <a:gd name="connsiteX0" fmla="*/ 7540785 w 7540785"/>
              <a:gd name="connsiteY0" fmla="*/ 0 h 5126013"/>
              <a:gd name="connsiteX1" fmla="*/ 0 w 7540785"/>
              <a:gd name="connsiteY1" fmla="*/ 0 h 5126013"/>
              <a:gd name="connsiteX2" fmla="*/ 51785 w 7540785"/>
              <a:gd name="connsiteY2" fmla="*/ 281893 h 5126013"/>
              <a:gd name="connsiteX3" fmla="*/ 1034644 w 7540785"/>
              <a:gd name="connsiteY3" fmla="*/ 4545942 h 5126013"/>
              <a:gd name="connsiteX4" fmla="*/ 1892340 w 7540785"/>
              <a:gd name="connsiteY4" fmla="*/ 5114731 h 5126013"/>
              <a:gd name="connsiteX5" fmla="*/ 2025244 w 7540785"/>
              <a:gd name="connsiteY5" fmla="*/ 5124056 h 5126013"/>
              <a:gd name="connsiteX6" fmla="*/ 2025244 w 7540785"/>
              <a:gd name="connsiteY6" fmla="*/ 5126010 h 5126013"/>
              <a:gd name="connsiteX7" fmla="*/ 2053093 w 7540785"/>
              <a:gd name="connsiteY7" fmla="*/ 5126010 h 5126013"/>
              <a:gd name="connsiteX8" fmla="*/ 2053136 w 7540785"/>
              <a:gd name="connsiteY8" fmla="*/ 5126013 h 5126013"/>
              <a:gd name="connsiteX9" fmla="*/ 2076771 w 7540785"/>
              <a:gd name="connsiteY9" fmla="*/ 5126013 h 5126013"/>
              <a:gd name="connsiteX10" fmla="*/ 2077235 w 7540785"/>
              <a:gd name="connsiteY10" fmla="*/ 5126010 h 5126013"/>
              <a:gd name="connsiteX11" fmla="*/ 3356979 w 7540785"/>
              <a:gd name="connsiteY11" fmla="*/ 5126010 h 5126013"/>
              <a:gd name="connsiteX12" fmla="*/ 3356988 w 7540785"/>
              <a:gd name="connsiteY12" fmla="*/ 5126013 h 5126013"/>
              <a:gd name="connsiteX13" fmla="*/ 7540785 w 7540785"/>
              <a:gd name="connsiteY13" fmla="*/ 5126013 h 5126013"/>
              <a:gd name="connsiteX14" fmla="*/ 7540785 w 7540785"/>
              <a:gd name="connsiteY14" fmla="*/ 0 h 512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540785" h="5126013">
                <a:moveTo>
                  <a:pt x="7540785" y="0"/>
                </a:moveTo>
                <a:lnTo>
                  <a:pt x="0" y="0"/>
                </a:lnTo>
                <a:lnTo>
                  <a:pt x="51785" y="281893"/>
                </a:lnTo>
                <a:cubicBezTo>
                  <a:pt x="314095" y="1751606"/>
                  <a:pt x="587713" y="3802732"/>
                  <a:pt x="1034644" y="4545942"/>
                </a:cubicBezTo>
                <a:cubicBezTo>
                  <a:pt x="1270388" y="4937966"/>
                  <a:pt x="1570128" y="5076566"/>
                  <a:pt x="1892340" y="5114731"/>
                </a:cubicBezTo>
                <a:lnTo>
                  <a:pt x="2025244" y="5124056"/>
                </a:lnTo>
                <a:lnTo>
                  <a:pt x="2025244" y="5126010"/>
                </a:lnTo>
                <a:lnTo>
                  <a:pt x="2053093" y="5126010"/>
                </a:lnTo>
                <a:lnTo>
                  <a:pt x="2053136" y="5126013"/>
                </a:lnTo>
                <a:lnTo>
                  <a:pt x="2076771" y="5126013"/>
                </a:lnTo>
                <a:lnTo>
                  <a:pt x="2077235" y="5126010"/>
                </a:lnTo>
                <a:lnTo>
                  <a:pt x="3356979" y="5126010"/>
                </a:lnTo>
                <a:lnTo>
                  <a:pt x="3356988" y="5126013"/>
                </a:lnTo>
                <a:lnTo>
                  <a:pt x="7540785" y="5126013"/>
                </a:lnTo>
                <a:lnTo>
                  <a:pt x="7540785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2E765D2A-C36D-4515-B44D-043947CAA78E}"/>
              </a:ext>
            </a:extLst>
          </p:cNvPr>
          <p:cNvSpPr/>
          <p:nvPr/>
        </p:nvSpPr>
        <p:spPr>
          <a:xfrm>
            <a:off x="7195643" y="828911"/>
            <a:ext cx="1880604" cy="1880604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19E2EDAA-35C6-484D-9064-95A229FD5329}"/>
              </a:ext>
            </a:extLst>
          </p:cNvPr>
          <p:cNvSpPr/>
          <p:nvPr/>
        </p:nvSpPr>
        <p:spPr>
          <a:xfrm rot="6873468">
            <a:off x="8381117" y="-436834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0EF33941-61DF-4609-9C07-84B15ABC2767}"/>
              </a:ext>
            </a:extLst>
          </p:cNvPr>
          <p:cNvSpPr/>
          <p:nvPr/>
        </p:nvSpPr>
        <p:spPr>
          <a:xfrm rot="15529613">
            <a:off x="9123760" y="-1835759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7EEAD682-E815-4238-914A-B739B9B8CBEB}"/>
              </a:ext>
            </a:extLst>
          </p:cNvPr>
          <p:cNvSpPr/>
          <p:nvPr/>
        </p:nvSpPr>
        <p:spPr>
          <a:xfrm rot="15529613">
            <a:off x="7543499" y="4615612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4D0576-EC1B-4826-85B5-339B6BDBB307}"/>
              </a:ext>
            </a:extLst>
          </p:cNvPr>
          <p:cNvSpPr/>
          <p:nvPr/>
        </p:nvSpPr>
        <p:spPr>
          <a:xfrm>
            <a:off x="408100" y="942282"/>
            <a:ext cx="503808" cy="382319"/>
          </a:xfrm>
          <a:prstGeom prst="rect">
            <a:avLst/>
          </a:prstGeom>
          <a:solidFill>
            <a:srgbClr val="FF7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A6197D-FA26-40BB-9AD1-AFB45AAD8436}"/>
              </a:ext>
            </a:extLst>
          </p:cNvPr>
          <p:cNvSpPr txBox="1"/>
          <p:nvPr/>
        </p:nvSpPr>
        <p:spPr>
          <a:xfrm>
            <a:off x="998950" y="1717417"/>
            <a:ext cx="4830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个人介绍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9A10174-7142-44A5-AE14-5FEC52474EE7}"/>
              </a:ext>
            </a:extLst>
          </p:cNvPr>
          <p:cNvSpPr/>
          <p:nvPr/>
        </p:nvSpPr>
        <p:spPr>
          <a:xfrm>
            <a:off x="7610786" y="1670795"/>
            <a:ext cx="3298062" cy="3298062"/>
          </a:xfrm>
          <a:prstGeom prst="ellipse">
            <a:avLst/>
          </a:prstGeom>
          <a:gradFill>
            <a:gsLst>
              <a:gs pos="0">
                <a:srgbClr val="ECCC68">
                  <a:alpha val="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9478E34-65BD-45F2-BBD6-714DE79F7D65}"/>
              </a:ext>
            </a:extLst>
          </p:cNvPr>
          <p:cNvSpPr txBox="1"/>
          <p:nvPr/>
        </p:nvSpPr>
        <p:spPr>
          <a:xfrm>
            <a:off x="1098489" y="3330034"/>
            <a:ext cx="5088251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666666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80FEAC-D53C-4888-9006-BA5E1A999C78}"/>
              </a:ext>
            </a:extLst>
          </p:cNvPr>
          <p:cNvSpPr txBox="1"/>
          <p:nvPr/>
        </p:nvSpPr>
        <p:spPr>
          <a:xfrm>
            <a:off x="7990624" y="1511893"/>
            <a:ext cx="469971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spc="600" dirty="0">
                <a:solidFill>
                  <a:schemeClr val="bg1"/>
                </a:solidFill>
                <a:latin typeface="Berlin Sans FB Demi" panose="020E0802020502020306" pitchFamily="34" charset="0"/>
                <a:ea typeface="庞门正道标题体" panose="02010600030101010101" pitchFamily="2" charset="-122"/>
              </a:rPr>
              <a:t>01</a:t>
            </a:r>
            <a:endParaRPr lang="zh-CN" altLang="en-US" sz="19900" spc="600" dirty="0">
              <a:solidFill>
                <a:schemeClr val="bg1"/>
              </a:solidFill>
              <a:latin typeface="Berlin Sans FB Demi" panose="020E0802020502020306" pitchFamily="34" charset="0"/>
              <a:ea typeface="庞门正道标题体" panose="02010600030101010101" pitchFamily="2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6FDD237-3334-4298-BCDD-0ADBD40127ED}"/>
              </a:ext>
            </a:extLst>
          </p:cNvPr>
          <p:cNvSpPr/>
          <p:nvPr/>
        </p:nvSpPr>
        <p:spPr>
          <a:xfrm>
            <a:off x="8964023" y="1804032"/>
            <a:ext cx="1130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cs typeface="+mn-ea"/>
                <a:sym typeface="+mn-lt"/>
              </a:rPr>
              <a:t>PART</a:t>
            </a:r>
            <a:endParaRPr lang="zh-CN" altLang="en-US" sz="2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F5A23061-D255-44B3-A823-CB1BA9CF4FA4}"/>
              </a:ext>
            </a:extLst>
          </p:cNvPr>
          <p:cNvSpPr/>
          <p:nvPr/>
        </p:nvSpPr>
        <p:spPr>
          <a:xfrm>
            <a:off x="1095375" y="2919971"/>
            <a:ext cx="5400675" cy="338554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ECCC68">
                  <a:alpha val="0"/>
                </a:srgbClr>
              </a:gs>
              <a:gs pos="0">
                <a:srgbClr val="FF7F5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222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A0A6197D-FA26-40BB-9AD1-AFB45AAD8436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个人介绍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F0CFB6E-AC60-4D8A-94EE-D660296FA4C2}"/>
              </a:ext>
            </a:extLst>
          </p:cNvPr>
          <p:cNvCxnSpPr>
            <a:cxnSpLocks/>
          </p:cNvCxnSpPr>
          <p:nvPr/>
        </p:nvCxnSpPr>
        <p:spPr>
          <a:xfrm>
            <a:off x="4920105" y="3675405"/>
            <a:ext cx="4049328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5C43B191-19A7-41BB-A447-0E96A7D1E2B0}"/>
              </a:ext>
            </a:extLst>
          </p:cNvPr>
          <p:cNvSpPr txBox="1"/>
          <p:nvPr/>
        </p:nvSpPr>
        <p:spPr>
          <a:xfrm>
            <a:off x="4875026" y="1974500"/>
            <a:ext cx="2871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57606F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sym typeface="+mn-lt"/>
              </a:rPr>
              <a:t>姓名：张欣欣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47B060A-0733-4038-81E9-670E14F86E59}"/>
              </a:ext>
            </a:extLst>
          </p:cNvPr>
          <p:cNvSpPr/>
          <p:nvPr/>
        </p:nvSpPr>
        <p:spPr>
          <a:xfrm>
            <a:off x="4875024" y="3799928"/>
            <a:ext cx="4285601" cy="1450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100" dirty="0">
                <a:solidFill>
                  <a:srgbClr val="5F5F5F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pc="100" dirty="0">
                <a:solidFill>
                  <a:srgbClr val="5F5F5F"/>
                </a:solidFill>
                <a:cs typeface="+mn-ea"/>
                <a:sym typeface="+mn-lt"/>
              </a:rPr>
              <a:t>200</a:t>
            </a:r>
            <a:r>
              <a:rPr lang="zh-CN" altLang="en-US" sz="1200" spc="100" dirty="0">
                <a:solidFill>
                  <a:srgbClr val="5F5F5F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spc="100" dirty="0">
                <a:solidFill>
                  <a:srgbClr val="5F5F5F"/>
                </a:solidFill>
                <a:cs typeface="+mn-ea"/>
                <a:sym typeface="+mn-lt"/>
              </a:rPr>
              <a:t>5</a:t>
            </a:r>
            <a:r>
              <a:rPr lang="zh-CN" altLang="en-US" sz="1200" spc="100" dirty="0">
                <a:solidFill>
                  <a:srgbClr val="5F5F5F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78F85E7-676A-4724-882F-C0FD3CFEE9DA}"/>
              </a:ext>
            </a:extLst>
          </p:cNvPr>
          <p:cNvSpPr txBox="1"/>
          <p:nvPr/>
        </p:nvSpPr>
        <p:spPr>
          <a:xfrm>
            <a:off x="4875026" y="2372386"/>
            <a:ext cx="193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gradFill>
                  <a:gsLst>
                    <a:gs pos="0">
                      <a:srgbClr val="57606F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sym typeface="+mn-lt"/>
              </a:rPr>
              <a:t>年龄：</a:t>
            </a:r>
            <a:r>
              <a:rPr lang="en-US" altLang="zh-CN" sz="1600" dirty="0">
                <a:gradFill>
                  <a:gsLst>
                    <a:gs pos="0">
                      <a:srgbClr val="57606F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sym typeface="+mn-lt"/>
              </a:rPr>
              <a:t>22</a:t>
            </a:r>
            <a:endParaRPr lang="zh-CN" altLang="en-US" sz="1600" dirty="0">
              <a:gradFill>
                <a:gsLst>
                  <a:gs pos="0">
                    <a:srgbClr val="57606F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C4DDB1B-D788-4D62-B145-1E8F16D2756D}"/>
              </a:ext>
            </a:extLst>
          </p:cNvPr>
          <p:cNvSpPr txBox="1"/>
          <p:nvPr/>
        </p:nvSpPr>
        <p:spPr>
          <a:xfrm>
            <a:off x="4875025" y="2776718"/>
            <a:ext cx="4840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gradFill>
                  <a:gsLst>
                    <a:gs pos="0">
                      <a:srgbClr val="57606F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sym typeface="+mn-lt"/>
              </a:rPr>
              <a:t>电话：</a:t>
            </a:r>
            <a:r>
              <a:rPr lang="en-US" altLang="zh-CN" sz="1600" dirty="0">
                <a:gradFill>
                  <a:gsLst>
                    <a:gs pos="0">
                      <a:srgbClr val="57606F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sym typeface="+mn-lt"/>
              </a:rPr>
              <a:t>13900139000</a:t>
            </a:r>
            <a:endParaRPr lang="zh-CN" altLang="en-US" sz="1600" dirty="0">
              <a:gradFill>
                <a:gsLst>
                  <a:gs pos="0">
                    <a:srgbClr val="57606F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BE8C20E-4D42-42A0-8418-24C37E63DBF8}"/>
              </a:ext>
            </a:extLst>
          </p:cNvPr>
          <p:cNvSpPr txBox="1"/>
          <p:nvPr/>
        </p:nvSpPr>
        <p:spPr>
          <a:xfrm>
            <a:off x="4875025" y="3162587"/>
            <a:ext cx="4840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57606F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sym typeface="+mn-lt"/>
              </a:rPr>
              <a:t>居住地：北京朝阳区东三环中路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3BFD43C-62B5-42D6-B39C-6312B559B062}"/>
              </a:ext>
            </a:extLst>
          </p:cNvPr>
          <p:cNvGrpSpPr/>
          <p:nvPr/>
        </p:nvGrpSpPr>
        <p:grpSpPr>
          <a:xfrm>
            <a:off x="1173349" y="1729684"/>
            <a:ext cx="3384153" cy="3723590"/>
            <a:chOff x="1143852" y="1729684"/>
            <a:chExt cx="3384153" cy="372359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96948E9-8102-4F6A-A95F-048A710810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569"/>
            <a:stretch/>
          </p:blipFill>
          <p:spPr>
            <a:xfrm>
              <a:off x="1143852" y="1729684"/>
              <a:ext cx="3082215" cy="3723590"/>
            </a:xfrm>
            <a:prstGeom prst="rect">
              <a:avLst/>
            </a:prstGeom>
            <a:effectLst>
              <a:reflection blurRad="6350" stA="18000" endPos="16000" dist="38100" dir="5400000" sy="-100000" algn="bl" rotWithShape="0"/>
            </a:effectLst>
          </p:spPr>
        </p:pic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F1AA912-3DAC-4E78-B9DB-6957ADFB879E}"/>
                </a:ext>
              </a:extLst>
            </p:cNvPr>
            <p:cNvGrpSpPr/>
            <p:nvPr/>
          </p:nvGrpSpPr>
          <p:grpSpPr>
            <a:xfrm>
              <a:off x="1395980" y="2253760"/>
              <a:ext cx="3132025" cy="2413169"/>
              <a:chOff x="7195643" y="-436834"/>
              <a:chExt cx="5165056" cy="3979582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DAF9EB4C-074E-4041-A14A-23C037FF2336}"/>
                  </a:ext>
                </a:extLst>
              </p:cNvPr>
              <p:cNvSpPr/>
              <p:nvPr/>
            </p:nvSpPr>
            <p:spPr>
              <a:xfrm>
                <a:off x="7195643" y="828911"/>
                <a:ext cx="1880604" cy="1880604"/>
              </a:xfrm>
              <a:prstGeom prst="ellipse">
                <a:avLst/>
              </a:prstGeom>
              <a:gradFill>
                <a:gsLst>
                  <a:gs pos="100000">
                    <a:srgbClr val="ECCC68">
                      <a:alpha val="0"/>
                    </a:srgbClr>
                  </a:gs>
                  <a:gs pos="0">
                    <a:schemeClr val="bg1">
                      <a:alpha val="52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FFE4597-D44B-4753-97EA-A33AD320AA08}"/>
                  </a:ext>
                </a:extLst>
              </p:cNvPr>
              <p:cNvSpPr/>
              <p:nvPr/>
            </p:nvSpPr>
            <p:spPr>
              <a:xfrm rot="6873468">
                <a:off x="8381117" y="-436834"/>
                <a:ext cx="3979582" cy="3979582"/>
              </a:xfrm>
              <a:prstGeom prst="ellipse">
                <a:avLst/>
              </a:prstGeom>
              <a:gradFill>
                <a:gsLst>
                  <a:gs pos="100000">
                    <a:srgbClr val="ECCC68">
                      <a:alpha val="0"/>
                    </a:srgbClr>
                  </a:gs>
                  <a:gs pos="0">
                    <a:schemeClr val="bg1">
                      <a:alpha val="52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51592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 invX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9062A84E-E2A1-4E64-A75E-1F6C7ABA9361}"/>
              </a:ext>
            </a:extLst>
          </p:cNvPr>
          <p:cNvSpPr/>
          <p:nvPr/>
        </p:nvSpPr>
        <p:spPr>
          <a:xfrm>
            <a:off x="8928441" y="4073576"/>
            <a:ext cx="1074079" cy="1074079"/>
          </a:xfrm>
          <a:prstGeom prst="ellipse">
            <a:avLst/>
          </a:prstGeom>
          <a:blipFill dpi="0" rotWithShape="1">
            <a:blip r:embed="rId3"/>
            <a:srcRect/>
            <a:tile tx="0" ty="-660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hidden="1">
            <a:extLst>
              <a:ext uri="{FF2B5EF4-FFF2-40B4-BE49-F238E27FC236}">
                <a16:creationId xmlns:a16="http://schemas.microsoft.com/office/drawing/2014/main" id="{2A58D63B-D15E-4583-88A5-70CE9FF8CF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6563" cy="68580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896BEA9-0700-47A2-A81D-FE2902389FCA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个人介绍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63AA65C-6184-4B02-AB08-FFCA2FE3B539}"/>
              </a:ext>
            </a:extLst>
          </p:cNvPr>
          <p:cNvSpPr/>
          <p:nvPr/>
        </p:nvSpPr>
        <p:spPr>
          <a:xfrm>
            <a:off x="6534512" y="1912738"/>
            <a:ext cx="2602610" cy="2602610"/>
          </a:xfrm>
          <a:prstGeom prst="ellipse">
            <a:avLst/>
          </a:prstGeom>
          <a:blipFill dpi="0" rotWithShape="1">
            <a:blip r:embed="rId3"/>
            <a:srcRect/>
            <a:tile tx="0" ty="-660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C72F1F7-51B7-4A59-8F5C-58FA72AB1305}"/>
              </a:ext>
            </a:extLst>
          </p:cNvPr>
          <p:cNvSpPr/>
          <p:nvPr/>
        </p:nvSpPr>
        <p:spPr>
          <a:xfrm>
            <a:off x="6348694" y="1817470"/>
            <a:ext cx="371636" cy="371636"/>
          </a:xfrm>
          <a:prstGeom prst="ellipse">
            <a:avLst/>
          </a:prstGeom>
          <a:blipFill dpi="0" rotWithShape="1">
            <a:blip r:embed="rId3"/>
            <a:srcRect/>
            <a:tile tx="0" ty="-660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0B1836B9-2C0E-4A4C-9ED4-DCFADDB8DBB7}"/>
              </a:ext>
            </a:extLst>
          </p:cNvPr>
          <p:cNvSpPr/>
          <p:nvPr/>
        </p:nvSpPr>
        <p:spPr>
          <a:xfrm>
            <a:off x="978424" y="2661119"/>
            <a:ext cx="4679065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F182F7AD-87A3-4642-854B-438DCB103EED}"/>
              </a:ext>
            </a:extLst>
          </p:cNvPr>
          <p:cNvSpPr/>
          <p:nvPr/>
        </p:nvSpPr>
        <p:spPr>
          <a:xfrm>
            <a:off x="978424" y="3742401"/>
            <a:ext cx="4889078" cy="1519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9" name="组合 12">
            <a:extLst>
              <a:ext uri="{FF2B5EF4-FFF2-40B4-BE49-F238E27FC236}">
                <a16:creationId xmlns:a16="http://schemas.microsoft.com/office/drawing/2014/main" id="{4434DC86-EBED-4266-ABAE-5DE9BC6A476B}"/>
              </a:ext>
            </a:extLst>
          </p:cNvPr>
          <p:cNvGrpSpPr>
            <a:grpSpLocks/>
          </p:cNvGrpSpPr>
          <p:nvPr/>
        </p:nvGrpSpPr>
        <p:grpSpPr bwMode="auto">
          <a:xfrm>
            <a:off x="978424" y="1900038"/>
            <a:ext cx="4152669" cy="735560"/>
            <a:chOff x="5013324" y="1260371"/>
            <a:chExt cx="4152669" cy="73354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1EE217C-A176-4393-A654-47EFD23686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260371"/>
              <a:ext cx="4152669" cy="4603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7B11C17-3945-4863-839E-F874663FA388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980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5CB60E66-CA8A-4132-9004-4D65510A9CF2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个人介绍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B00CF06-11B7-489A-9AE6-A48883445094}"/>
              </a:ext>
            </a:extLst>
          </p:cNvPr>
          <p:cNvGrpSpPr/>
          <p:nvPr/>
        </p:nvGrpSpPr>
        <p:grpSpPr>
          <a:xfrm>
            <a:off x="1194507" y="1558164"/>
            <a:ext cx="2145593" cy="3731531"/>
            <a:chOff x="1194507" y="1558164"/>
            <a:chExt cx="2145593" cy="3731531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1112B27-5081-432B-8F84-B5D818AD6938}"/>
                </a:ext>
              </a:extLst>
            </p:cNvPr>
            <p:cNvSpPr/>
            <p:nvPr/>
          </p:nvSpPr>
          <p:spPr>
            <a:xfrm>
              <a:off x="1194507" y="1558164"/>
              <a:ext cx="2145593" cy="2145593"/>
            </a:xfrm>
            <a:prstGeom prst="ellipse">
              <a:avLst/>
            </a:prstGeom>
            <a:blipFill dpi="0" rotWithShape="1">
              <a:blip r:embed="rId3"/>
              <a:srcRect/>
              <a:tile tx="0" ty="-660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3">
              <a:extLst>
                <a:ext uri="{FF2B5EF4-FFF2-40B4-BE49-F238E27FC236}">
                  <a16:creationId xmlns:a16="http://schemas.microsoft.com/office/drawing/2014/main" id="{89135174-4C3F-42B6-8743-D34E8606A752}"/>
                </a:ext>
              </a:extLst>
            </p:cNvPr>
            <p:cNvSpPr txBox="1"/>
            <p:nvPr/>
          </p:nvSpPr>
          <p:spPr>
            <a:xfrm>
              <a:off x="1442913" y="4416123"/>
              <a:ext cx="1775598" cy="8735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id="{A1BB1883-31BE-475C-A3A1-4C20AC76747E}"/>
                </a:ext>
              </a:extLst>
            </p:cNvPr>
            <p:cNvSpPr txBox="1"/>
            <p:nvPr/>
          </p:nvSpPr>
          <p:spPr>
            <a:xfrm>
              <a:off x="1276564" y="3993371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 algn="ctr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8108524-C749-4345-BDA6-8D0280257AD4}"/>
              </a:ext>
            </a:extLst>
          </p:cNvPr>
          <p:cNvGrpSpPr/>
          <p:nvPr/>
        </p:nvGrpSpPr>
        <p:grpSpPr>
          <a:xfrm>
            <a:off x="4130693" y="1268550"/>
            <a:ext cx="2724822" cy="4058182"/>
            <a:chOff x="904893" y="1268550"/>
            <a:chExt cx="2724822" cy="4058182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6EAE980-0969-4FB1-BEAE-5338265CDCFE}"/>
                </a:ext>
              </a:extLst>
            </p:cNvPr>
            <p:cNvSpPr/>
            <p:nvPr/>
          </p:nvSpPr>
          <p:spPr>
            <a:xfrm>
              <a:off x="904893" y="1268550"/>
              <a:ext cx="2724822" cy="2724822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33">
              <a:extLst>
                <a:ext uri="{FF2B5EF4-FFF2-40B4-BE49-F238E27FC236}">
                  <a16:creationId xmlns:a16="http://schemas.microsoft.com/office/drawing/2014/main" id="{64244A49-0A0B-4683-84D9-F881CE6BFDFE}"/>
                </a:ext>
              </a:extLst>
            </p:cNvPr>
            <p:cNvSpPr txBox="1"/>
            <p:nvPr/>
          </p:nvSpPr>
          <p:spPr>
            <a:xfrm>
              <a:off x="1031709" y="4674759"/>
              <a:ext cx="2598006" cy="651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文本框 9">
              <a:extLst>
                <a:ext uri="{FF2B5EF4-FFF2-40B4-BE49-F238E27FC236}">
                  <a16:creationId xmlns:a16="http://schemas.microsoft.com/office/drawing/2014/main" id="{F8977ACE-5FC7-48F0-81B9-9CC3F2D8BA24}"/>
                </a:ext>
              </a:extLst>
            </p:cNvPr>
            <p:cNvSpPr txBox="1"/>
            <p:nvPr/>
          </p:nvSpPr>
          <p:spPr>
            <a:xfrm>
              <a:off x="1276564" y="4252007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 algn="ctr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070C3C8-240A-4D79-860F-A13DE33F5ADE}"/>
              </a:ext>
            </a:extLst>
          </p:cNvPr>
          <p:cNvGrpSpPr/>
          <p:nvPr/>
        </p:nvGrpSpPr>
        <p:grpSpPr>
          <a:xfrm>
            <a:off x="7646107" y="1558164"/>
            <a:ext cx="2145593" cy="3731531"/>
            <a:chOff x="1194507" y="1558164"/>
            <a:chExt cx="2145593" cy="373153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6E8CDD6-4B96-446C-8AB0-6E1BAB694061}"/>
                </a:ext>
              </a:extLst>
            </p:cNvPr>
            <p:cNvSpPr/>
            <p:nvPr/>
          </p:nvSpPr>
          <p:spPr>
            <a:xfrm>
              <a:off x="1194507" y="1558164"/>
              <a:ext cx="2145593" cy="2145593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33">
              <a:extLst>
                <a:ext uri="{FF2B5EF4-FFF2-40B4-BE49-F238E27FC236}">
                  <a16:creationId xmlns:a16="http://schemas.microsoft.com/office/drawing/2014/main" id="{BE6F4AAC-B5AC-4B17-BA15-385875A2AD68}"/>
                </a:ext>
              </a:extLst>
            </p:cNvPr>
            <p:cNvSpPr txBox="1"/>
            <p:nvPr/>
          </p:nvSpPr>
          <p:spPr>
            <a:xfrm>
              <a:off x="1442913" y="4416123"/>
              <a:ext cx="1775598" cy="8735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0" name="文本框 9">
              <a:extLst>
                <a:ext uri="{FF2B5EF4-FFF2-40B4-BE49-F238E27FC236}">
                  <a16:creationId xmlns:a16="http://schemas.microsoft.com/office/drawing/2014/main" id="{66FB7BF6-A7DD-4826-B859-9FFF70DEC9D0}"/>
                </a:ext>
              </a:extLst>
            </p:cNvPr>
            <p:cNvSpPr txBox="1"/>
            <p:nvPr/>
          </p:nvSpPr>
          <p:spPr>
            <a:xfrm>
              <a:off x="1276564" y="3993371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 algn="ctr"/>
              <a:r>
                <a:rPr lang="zh-CN" altLang="en-US" sz="20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457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982F50DE-120E-4CB9-82F9-532B2D94B07A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个人介绍</a:t>
            </a:r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C4328D98-21EC-4DCE-9D8C-6B4836000D80}"/>
              </a:ext>
            </a:extLst>
          </p:cNvPr>
          <p:cNvSpPr/>
          <p:nvPr/>
        </p:nvSpPr>
        <p:spPr>
          <a:xfrm>
            <a:off x="6210824" y="3741750"/>
            <a:ext cx="3606276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E5F522D6-421B-41A5-851C-90D99F56F098}"/>
              </a:ext>
            </a:extLst>
          </p:cNvPr>
          <p:cNvSpPr/>
          <p:nvPr/>
        </p:nvSpPr>
        <p:spPr>
          <a:xfrm>
            <a:off x="6210824" y="4459534"/>
            <a:ext cx="3606276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C8668253-9DDA-46E4-A698-FC12C292DFC8}"/>
              </a:ext>
            </a:extLst>
          </p:cNvPr>
          <p:cNvSpPr/>
          <p:nvPr/>
        </p:nvSpPr>
        <p:spPr>
          <a:xfrm>
            <a:off x="6210825" y="2490765"/>
            <a:ext cx="4229168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12">
            <a:extLst>
              <a:ext uri="{FF2B5EF4-FFF2-40B4-BE49-F238E27FC236}">
                <a16:creationId xmlns:a16="http://schemas.microsoft.com/office/drawing/2014/main" id="{E0F6582A-381D-412F-8EFB-099E26506C2B}"/>
              </a:ext>
            </a:extLst>
          </p:cNvPr>
          <p:cNvGrpSpPr>
            <a:grpSpLocks/>
          </p:cNvGrpSpPr>
          <p:nvPr/>
        </p:nvGrpSpPr>
        <p:grpSpPr bwMode="auto">
          <a:xfrm>
            <a:off x="6210824" y="1729684"/>
            <a:ext cx="4152669" cy="735560"/>
            <a:chOff x="5013324" y="1260371"/>
            <a:chExt cx="4152669" cy="73354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514694C-F421-43FD-8633-AD105CF1C9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260371"/>
              <a:ext cx="4152669" cy="4603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FCE1EFD-C311-4D1D-8B23-83B915CA58CF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B55FD8A-30AA-4103-AD7D-6BEA5E981AF7}"/>
              </a:ext>
            </a:extLst>
          </p:cNvPr>
          <p:cNvSpPr/>
          <p:nvPr/>
        </p:nvSpPr>
        <p:spPr>
          <a:xfrm rot="1495772">
            <a:off x="2547554" y="1499415"/>
            <a:ext cx="1866900" cy="4187481"/>
          </a:xfrm>
          <a:prstGeom prst="roundRect">
            <a:avLst>
              <a:gd name="adj" fmla="val 50000"/>
            </a:avLst>
          </a:prstGeom>
          <a:blipFill dpi="0" rotWithShape="0">
            <a:blip r:embed="rId3"/>
            <a:srcRect/>
            <a:tile tx="-29210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BC780F5-A806-4A49-953C-0C1A19EE677D}"/>
              </a:ext>
            </a:extLst>
          </p:cNvPr>
          <p:cNvSpPr/>
          <p:nvPr/>
        </p:nvSpPr>
        <p:spPr>
          <a:xfrm rot="1495772">
            <a:off x="1334602" y="3024514"/>
            <a:ext cx="528741" cy="239196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7F50"/>
              </a:gs>
              <a:gs pos="0">
                <a:srgbClr val="FF7F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64DFBD9-4B94-4721-BE22-42279E3A4A68}"/>
              </a:ext>
            </a:extLst>
          </p:cNvPr>
          <p:cNvSpPr/>
          <p:nvPr/>
        </p:nvSpPr>
        <p:spPr>
          <a:xfrm rot="1495772">
            <a:off x="4919637" y="2100923"/>
            <a:ext cx="528741" cy="239196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7F50"/>
              </a:gs>
              <a:gs pos="0">
                <a:srgbClr val="FF7F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6DE9F711-F5B7-403E-BD2F-D0F9D74ACA07}"/>
              </a:ext>
            </a:extLst>
          </p:cNvPr>
          <p:cNvSpPr/>
          <p:nvPr/>
        </p:nvSpPr>
        <p:spPr>
          <a:xfrm rot="1495772">
            <a:off x="4232077" y="4098813"/>
            <a:ext cx="133198" cy="172480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7F50"/>
              </a:gs>
              <a:gs pos="0">
                <a:srgbClr val="FF7F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9ECA78C4-8F70-4FB5-83F6-4C189FB6EC06}"/>
              </a:ext>
            </a:extLst>
          </p:cNvPr>
          <p:cNvSpPr/>
          <p:nvPr/>
        </p:nvSpPr>
        <p:spPr>
          <a:xfrm rot="1495772">
            <a:off x="2656058" y="1433564"/>
            <a:ext cx="133198" cy="172480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7F50"/>
              </a:gs>
              <a:gs pos="0">
                <a:srgbClr val="FF7F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201310D1-CADE-45A7-A447-7A3B05AB3128}"/>
              </a:ext>
            </a:extLst>
          </p:cNvPr>
          <p:cNvSpPr/>
          <p:nvPr/>
        </p:nvSpPr>
        <p:spPr>
          <a:xfrm rot="1495772">
            <a:off x="4265377" y="1216817"/>
            <a:ext cx="572655" cy="176820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7F50">
                  <a:alpha val="70000"/>
                </a:srgbClr>
              </a:gs>
              <a:gs pos="0">
                <a:srgbClr val="FF7F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8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id="{5AE10EED-537B-409A-8964-152C74E4D3AF}"/>
              </a:ext>
            </a:extLst>
          </p:cNvPr>
          <p:cNvSpPr/>
          <p:nvPr/>
        </p:nvSpPr>
        <p:spPr>
          <a:xfrm>
            <a:off x="408100" y="342901"/>
            <a:ext cx="11375795" cy="61198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FB7830D3-0E8A-4858-A14A-DAF2CF13D9F8}"/>
              </a:ext>
            </a:extLst>
          </p:cNvPr>
          <p:cNvSpPr/>
          <p:nvPr/>
        </p:nvSpPr>
        <p:spPr>
          <a:xfrm flipH="1">
            <a:off x="408101" y="342901"/>
            <a:ext cx="11375794" cy="6119812"/>
          </a:xfrm>
          <a:custGeom>
            <a:avLst/>
            <a:gdLst>
              <a:gd name="connsiteX0" fmla="*/ 3835009 w 11375794"/>
              <a:gd name="connsiteY0" fmla="*/ 0 h 6119812"/>
              <a:gd name="connsiteX1" fmla="*/ 0 w 11375794"/>
              <a:gd name="connsiteY1" fmla="*/ 0 h 6119812"/>
              <a:gd name="connsiteX2" fmla="*/ 0 w 11375794"/>
              <a:gd name="connsiteY2" fmla="*/ 6119812 h 6119812"/>
              <a:gd name="connsiteX3" fmla="*/ 11375794 w 11375794"/>
              <a:gd name="connsiteY3" fmla="*/ 6119812 h 6119812"/>
              <a:gd name="connsiteX4" fmla="*/ 11375794 w 11375794"/>
              <a:gd name="connsiteY4" fmla="*/ 5126013 h 6119812"/>
              <a:gd name="connsiteX5" fmla="*/ 7191997 w 11375794"/>
              <a:gd name="connsiteY5" fmla="*/ 5126013 h 6119812"/>
              <a:gd name="connsiteX6" fmla="*/ 7191988 w 11375794"/>
              <a:gd name="connsiteY6" fmla="*/ 5126010 h 6119812"/>
              <a:gd name="connsiteX7" fmla="*/ 5912244 w 11375794"/>
              <a:gd name="connsiteY7" fmla="*/ 5126010 h 6119812"/>
              <a:gd name="connsiteX8" fmla="*/ 5911780 w 11375794"/>
              <a:gd name="connsiteY8" fmla="*/ 5126013 h 6119812"/>
              <a:gd name="connsiteX9" fmla="*/ 5888145 w 11375794"/>
              <a:gd name="connsiteY9" fmla="*/ 5126013 h 6119812"/>
              <a:gd name="connsiteX10" fmla="*/ 5888102 w 11375794"/>
              <a:gd name="connsiteY10" fmla="*/ 5126010 h 6119812"/>
              <a:gd name="connsiteX11" fmla="*/ 5860253 w 11375794"/>
              <a:gd name="connsiteY11" fmla="*/ 5126010 h 6119812"/>
              <a:gd name="connsiteX12" fmla="*/ 5860253 w 11375794"/>
              <a:gd name="connsiteY12" fmla="*/ 5124056 h 6119812"/>
              <a:gd name="connsiteX13" fmla="*/ 5727349 w 11375794"/>
              <a:gd name="connsiteY13" fmla="*/ 5114731 h 6119812"/>
              <a:gd name="connsiteX14" fmla="*/ 4869653 w 11375794"/>
              <a:gd name="connsiteY14" fmla="*/ 4545942 h 6119812"/>
              <a:gd name="connsiteX15" fmla="*/ 3886794 w 11375794"/>
              <a:gd name="connsiteY15" fmla="*/ 281893 h 6119812"/>
              <a:gd name="connsiteX16" fmla="*/ 3835009 w 11375794"/>
              <a:gd name="connsiteY16" fmla="*/ 0 h 61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375794" h="6119812">
                <a:moveTo>
                  <a:pt x="3835009" y="0"/>
                </a:moveTo>
                <a:lnTo>
                  <a:pt x="0" y="0"/>
                </a:lnTo>
                <a:lnTo>
                  <a:pt x="0" y="6119812"/>
                </a:lnTo>
                <a:lnTo>
                  <a:pt x="11375794" y="6119812"/>
                </a:lnTo>
                <a:lnTo>
                  <a:pt x="11375794" y="5126013"/>
                </a:lnTo>
                <a:lnTo>
                  <a:pt x="7191997" y="5126013"/>
                </a:lnTo>
                <a:lnTo>
                  <a:pt x="7191988" y="5126010"/>
                </a:lnTo>
                <a:lnTo>
                  <a:pt x="5912244" y="5126010"/>
                </a:lnTo>
                <a:lnTo>
                  <a:pt x="5911780" y="5126013"/>
                </a:lnTo>
                <a:lnTo>
                  <a:pt x="5888145" y="5126013"/>
                </a:lnTo>
                <a:lnTo>
                  <a:pt x="5888102" y="5126010"/>
                </a:lnTo>
                <a:lnTo>
                  <a:pt x="5860253" y="5126010"/>
                </a:lnTo>
                <a:lnTo>
                  <a:pt x="5860253" y="5124056"/>
                </a:lnTo>
                <a:lnTo>
                  <a:pt x="5727349" y="5114731"/>
                </a:lnTo>
                <a:cubicBezTo>
                  <a:pt x="5405137" y="5076566"/>
                  <a:pt x="5105397" y="4937966"/>
                  <a:pt x="4869653" y="4545942"/>
                </a:cubicBezTo>
                <a:cubicBezTo>
                  <a:pt x="4422722" y="3802732"/>
                  <a:pt x="4149104" y="1751606"/>
                  <a:pt x="3886794" y="281893"/>
                </a:cubicBezTo>
                <a:lnTo>
                  <a:pt x="3835009" y="0"/>
                </a:lnTo>
                <a:close/>
              </a:path>
            </a:pathLst>
          </a:custGeom>
          <a:gradFill>
            <a:gsLst>
              <a:gs pos="0">
                <a:srgbClr val="ECCC68"/>
              </a:gs>
              <a:gs pos="100000">
                <a:srgbClr val="FF7F5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6E92B7AA-E695-443B-A37B-EEFD1AC4DAC0}"/>
              </a:ext>
            </a:extLst>
          </p:cNvPr>
          <p:cNvSpPr/>
          <p:nvPr/>
        </p:nvSpPr>
        <p:spPr>
          <a:xfrm flipH="1">
            <a:off x="408102" y="342901"/>
            <a:ext cx="7540785" cy="5126013"/>
          </a:xfrm>
          <a:custGeom>
            <a:avLst/>
            <a:gdLst>
              <a:gd name="connsiteX0" fmla="*/ 7540785 w 7540785"/>
              <a:gd name="connsiteY0" fmla="*/ 0 h 5126013"/>
              <a:gd name="connsiteX1" fmla="*/ 0 w 7540785"/>
              <a:gd name="connsiteY1" fmla="*/ 0 h 5126013"/>
              <a:gd name="connsiteX2" fmla="*/ 51785 w 7540785"/>
              <a:gd name="connsiteY2" fmla="*/ 281893 h 5126013"/>
              <a:gd name="connsiteX3" fmla="*/ 1034644 w 7540785"/>
              <a:gd name="connsiteY3" fmla="*/ 4545942 h 5126013"/>
              <a:gd name="connsiteX4" fmla="*/ 1892340 w 7540785"/>
              <a:gd name="connsiteY4" fmla="*/ 5114731 h 5126013"/>
              <a:gd name="connsiteX5" fmla="*/ 2025244 w 7540785"/>
              <a:gd name="connsiteY5" fmla="*/ 5124056 h 5126013"/>
              <a:gd name="connsiteX6" fmla="*/ 2025244 w 7540785"/>
              <a:gd name="connsiteY6" fmla="*/ 5126010 h 5126013"/>
              <a:gd name="connsiteX7" fmla="*/ 2053093 w 7540785"/>
              <a:gd name="connsiteY7" fmla="*/ 5126010 h 5126013"/>
              <a:gd name="connsiteX8" fmla="*/ 2053136 w 7540785"/>
              <a:gd name="connsiteY8" fmla="*/ 5126013 h 5126013"/>
              <a:gd name="connsiteX9" fmla="*/ 2076771 w 7540785"/>
              <a:gd name="connsiteY9" fmla="*/ 5126013 h 5126013"/>
              <a:gd name="connsiteX10" fmla="*/ 2077235 w 7540785"/>
              <a:gd name="connsiteY10" fmla="*/ 5126010 h 5126013"/>
              <a:gd name="connsiteX11" fmla="*/ 3356979 w 7540785"/>
              <a:gd name="connsiteY11" fmla="*/ 5126010 h 5126013"/>
              <a:gd name="connsiteX12" fmla="*/ 3356988 w 7540785"/>
              <a:gd name="connsiteY12" fmla="*/ 5126013 h 5126013"/>
              <a:gd name="connsiteX13" fmla="*/ 7540785 w 7540785"/>
              <a:gd name="connsiteY13" fmla="*/ 5126013 h 5126013"/>
              <a:gd name="connsiteX14" fmla="*/ 7540785 w 7540785"/>
              <a:gd name="connsiteY14" fmla="*/ 0 h 512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540785" h="5126013">
                <a:moveTo>
                  <a:pt x="7540785" y="0"/>
                </a:moveTo>
                <a:lnTo>
                  <a:pt x="0" y="0"/>
                </a:lnTo>
                <a:lnTo>
                  <a:pt x="51785" y="281893"/>
                </a:lnTo>
                <a:cubicBezTo>
                  <a:pt x="314095" y="1751606"/>
                  <a:pt x="587713" y="3802732"/>
                  <a:pt x="1034644" y="4545942"/>
                </a:cubicBezTo>
                <a:cubicBezTo>
                  <a:pt x="1270388" y="4937966"/>
                  <a:pt x="1570128" y="5076566"/>
                  <a:pt x="1892340" y="5114731"/>
                </a:cubicBezTo>
                <a:lnTo>
                  <a:pt x="2025244" y="5124056"/>
                </a:lnTo>
                <a:lnTo>
                  <a:pt x="2025244" y="5126010"/>
                </a:lnTo>
                <a:lnTo>
                  <a:pt x="2053093" y="5126010"/>
                </a:lnTo>
                <a:lnTo>
                  <a:pt x="2053136" y="5126013"/>
                </a:lnTo>
                <a:lnTo>
                  <a:pt x="2076771" y="5126013"/>
                </a:lnTo>
                <a:lnTo>
                  <a:pt x="2077235" y="5126010"/>
                </a:lnTo>
                <a:lnTo>
                  <a:pt x="3356979" y="5126010"/>
                </a:lnTo>
                <a:lnTo>
                  <a:pt x="3356988" y="5126013"/>
                </a:lnTo>
                <a:lnTo>
                  <a:pt x="7540785" y="5126013"/>
                </a:lnTo>
                <a:lnTo>
                  <a:pt x="7540785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2E765D2A-C36D-4515-B44D-043947CAA78E}"/>
              </a:ext>
            </a:extLst>
          </p:cNvPr>
          <p:cNvSpPr/>
          <p:nvPr/>
        </p:nvSpPr>
        <p:spPr>
          <a:xfrm>
            <a:off x="7195643" y="828911"/>
            <a:ext cx="1880604" cy="1880604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19E2EDAA-35C6-484D-9064-95A229FD5329}"/>
              </a:ext>
            </a:extLst>
          </p:cNvPr>
          <p:cNvSpPr/>
          <p:nvPr/>
        </p:nvSpPr>
        <p:spPr>
          <a:xfrm rot="6873468">
            <a:off x="8381117" y="-436834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0EF33941-61DF-4609-9C07-84B15ABC2767}"/>
              </a:ext>
            </a:extLst>
          </p:cNvPr>
          <p:cNvSpPr/>
          <p:nvPr/>
        </p:nvSpPr>
        <p:spPr>
          <a:xfrm rot="15529613">
            <a:off x="9123760" y="-1835759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7EEAD682-E815-4238-914A-B739B9B8CBEB}"/>
              </a:ext>
            </a:extLst>
          </p:cNvPr>
          <p:cNvSpPr/>
          <p:nvPr/>
        </p:nvSpPr>
        <p:spPr>
          <a:xfrm rot="15529613">
            <a:off x="7543499" y="4615612"/>
            <a:ext cx="3979582" cy="3979582"/>
          </a:xfrm>
          <a:prstGeom prst="ellipse">
            <a:avLst/>
          </a:prstGeom>
          <a:gradFill>
            <a:gsLst>
              <a:gs pos="100000">
                <a:srgbClr val="ECCC68">
                  <a:alpha val="0"/>
                </a:srgbClr>
              </a:gs>
              <a:gs pos="0">
                <a:schemeClr val="bg1">
                  <a:alpha val="5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4D0576-EC1B-4826-85B5-339B6BDBB307}"/>
              </a:ext>
            </a:extLst>
          </p:cNvPr>
          <p:cNvSpPr/>
          <p:nvPr/>
        </p:nvSpPr>
        <p:spPr>
          <a:xfrm>
            <a:off x="408100" y="942282"/>
            <a:ext cx="503808" cy="382319"/>
          </a:xfrm>
          <a:prstGeom prst="rect">
            <a:avLst/>
          </a:prstGeom>
          <a:solidFill>
            <a:srgbClr val="FF7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A6197D-FA26-40BB-9AD1-AFB45AAD8436}"/>
              </a:ext>
            </a:extLst>
          </p:cNvPr>
          <p:cNvSpPr txBox="1"/>
          <p:nvPr/>
        </p:nvSpPr>
        <p:spPr>
          <a:xfrm>
            <a:off x="998950" y="1717417"/>
            <a:ext cx="4830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岗位认知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9A10174-7142-44A5-AE14-5FEC52474EE7}"/>
              </a:ext>
            </a:extLst>
          </p:cNvPr>
          <p:cNvSpPr/>
          <p:nvPr/>
        </p:nvSpPr>
        <p:spPr>
          <a:xfrm>
            <a:off x="7610786" y="1670795"/>
            <a:ext cx="3298062" cy="3298062"/>
          </a:xfrm>
          <a:prstGeom prst="ellipse">
            <a:avLst/>
          </a:prstGeom>
          <a:gradFill>
            <a:gsLst>
              <a:gs pos="0">
                <a:srgbClr val="ECCC68">
                  <a:alpha val="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9478E34-65BD-45F2-BBD6-714DE79F7D65}"/>
              </a:ext>
            </a:extLst>
          </p:cNvPr>
          <p:cNvSpPr txBox="1"/>
          <p:nvPr/>
        </p:nvSpPr>
        <p:spPr>
          <a:xfrm>
            <a:off x="1098489" y="3330034"/>
            <a:ext cx="5088251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666666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80FEAC-D53C-4888-9006-BA5E1A999C78}"/>
              </a:ext>
            </a:extLst>
          </p:cNvPr>
          <p:cNvSpPr txBox="1"/>
          <p:nvPr/>
        </p:nvSpPr>
        <p:spPr>
          <a:xfrm>
            <a:off x="7990624" y="1511893"/>
            <a:ext cx="469971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spc="600" dirty="0">
                <a:solidFill>
                  <a:schemeClr val="bg1"/>
                </a:solidFill>
                <a:latin typeface="Berlin Sans FB Demi" panose="020E0802020502020306" pitchFamily="34" charset="0"/>
                <a:ea typeface="庞门正道标题体" panose="02010600030101010101" pitchFamily="2" charset="-122"/>
              </a:rPr>
              <a:t>02</a:t>
            </a:r>
            <a:endParaRPr lang="zh-CN" altLang="en-US" sz="19900" spc="600" dirty="0">
              <a:solidFill>
                <a:schemeClr val="bg1"/>
              </a:solidFill>
              <a:latin typeface="Berlin Sans FB Demi" panose="020E0802020502020306" pitchFamily="34" charset="0"/>
              <a:ea typeface="庞门正道标题体" panose="02010600030101010101" pitchFamily="2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6FDD237-3334-4298-BCDD-0ADBD40127ED}"/>
              </a:ext>
            </a:extLst>
          </p:cNvPr>
          <p:cNvSpPr/>
          <p:nvPr/>
        </p:nvSpPr>
        <p:spPr>
          <a:xfrm>
            <a:off x="8964023" y="1804032"/>
            <a:ext cx="1130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cs typeface="+mn-ea"/>
                <a:sym typeface="+mn-lt"/>
              </a:rPr>
              <a:t>PART</a:t>
            </a:r>
            <a:endParaRPr lang="zh-CN" altLang="en-US" sz="2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F5A23061-D255-44B3-A823-CB1BA9CF4FA4}"/>
              </a:ext>
            </a:extLst>
          </p:cNvPr>
          <p:cNvSpPr/>
          <p:nvPr/>
        </p:nvSpPr>
        <p:spPr>
          <a:xfrm>
            <a:off x="1095375" y="2919971"/>
            <a:ext cx="5400675" cy="338554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ECCC68">
                  <a:alpha val="0"/>
                </a:srgbClr>
              </a:gs>
              <a:gs pos="0">
                <a:srgbClr val="FF7F5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724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>
            <a:extLst>
              <a:ext uri="{FF2B5EF4-FFF2-40B4-BE49-F238E27FC236}">
                <a16:creationId xmlns:a16="http://schemas.microsoft.com/office/drawing/2014/main" id="{C21232AE-2835-477D-AE51-13A591FB406B}"/>
              </a:ext>
            </a:extLst>
          </p:cNvPr>
          <p:cNvSpPr/>
          <p:nvPr/>
        </p:nvSpPr>
        <p:spPr>
          <a:xfrm>
            <a:off x="4154851" y="2269790"/>
            <a:ext cx="2724822" cy="2724822"/>
          </a:xfrm>
          <a:prstGeom prst="ellipse">
            <a:avLst/>
          </a:prstGeom>
          <a:gradFill>
            <a:gsLst>
              <a:gs pos="0">
                <a:srgbClr val="ECCC68">
                  <a:alpha val="44000"/>
                </a:srgbClr>
              </a:gs>
              <a:gs pos="100000">
                <a:srgbClr val="FF7F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C680B9BC-0882-473F-A2DA-7C05810944FE}"/>
              </a:ext>
            </a:extLst>
          </p:cNvPr>
          <p:cNvSpPr/>
          <p:nvPr/>
        </p:nvSpPr>
        <p:spPr>
          <a:xfrm>
            <a:off x="3922524" y="2037463"/>
            <a:ext cx="3189476" cy="3189476"/>
          </a:xfrm>
          <a:prstGeom prst="ellipse">
            <a:avLst/>
          </a:prstGeom>
          <a:noFill/>
          <a:ln w="25400">
            <a:gradFill>
              <a:gsLst>
                <a:gs pos="0">
                  <a:srgbClr val="ECCC68">
                    <a:alpha val="44000"/>
                  </a:srgbClr>
                </a:gs>
                <a:gs pos="100000">
                  <a:srgbClr val="FF7F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652E06D4-795C-4341-8877-409B53B1D9D9}"/>
              </a:ext>
            </a:extLst>
          </p:cNvPr>
          <p:cNvSpPr/>
          <p:nvPr/>
        </p:nvSpPr>
        <p:spPr>
          <a:xfrm rot="6215528">
            <a:off x="3737960" y="1852899"/>
            <a:ext cx="3558604" cy="3558604"/>
          </a:xfrm>
          <a:prstGeom prst="ellipse">
            <a:avLst/>
          </a:prstGeom>
          <a:noFill/>
          <a:ln>
            <a:gradFill>
              <a:gsLst>
                <a:gs pos="0">
                  <a:srgbClr val="ECCC68">
                    <a:alpha val="70000"/>
                  </a:srgbClr>
                </a:gs>
                <a:gs pos="100000">
                  <a:srgbClr val="FF7F50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DDD484F-DF03-45A9-A3DA-979C74D31B2B}"/>
              </a:ext>
            </a:extLst>
          </p:cNvPr>
          <p:cNvSpPr txBox="1"/>
          <p:nvPr/>
        </p:nvSpPr>
        <p:spPr>
          <a:xfrm>
            <a:off x="978424" y="396548"/>
            <a:ext cx="270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666666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岗位认知</a:t>
            </a: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C116A48E-1DF7-41D6-B0B8-55BEEAAABC72}"/>
              </a:ext>
            </a:extLst>
          </p:cNvPr>
          <p:cNvSpPr/>
          <p:nvPr/>
        </p:nvSpPr>
        <p:spPr>
          <a:xfrm>
            <a:off x="1080024" y="1651001"/>
            <a:ext cx="4182809" cy="1828799"/>
          </a:xfrm>
          <a:custGeom>
            <a:avLst/>
            <a:gdLst>
              <a:gd name="connsiteX0" fmla="*/ 245169 w 4182809"/>
              <a:gd name="connsiteY0" fmla="*/ 0 h 1828799"/>
              <a:gd name="connsiteX1" fmla="*/ 3937640 w 4182809"/>
              <a:gd name="connsiteY1" fmla="*/ 0 h 1828799"/>
              <a:gd name="connsiteX2" fmla="*/ 4182809 w 4182809"/>
              <a:gd name="connsiteY2" fmla="*/ 245169 h 1828799"/>
              <a:gd name="connsiteX3" fmla="*/ 4182809 w 4182809"/>
              <a:gd name="connsiteY3" fmla="*/ 956943 h 1828799"/>
              <a:gd name="connsiteX4" fmla="*/ 4117896 w 4182809"/>
              <a:gd name="connsiteY4" fmla="*/ 973634 h 1828799"/>
              <a:gd name="connsiteX5" fmla="*/ 3411667 w 4182809"/>
              <a:gd name="connsiteY5" fmla="*/ 1753551 h 1828799"/>
              <a:gd name="connsiteX6" fmla="*/ 3400182 w 4182809"/>
              <a:gd name="connsiteY6" fmla="*/ 1828799 h 1828799"/>
              <a:gd name="connsiteX7" fmla="*/ 245169 w 4182809"/>
              <a:gd name="connsiteY7" fmla="*/ 1828799 h 1828799"/>
              <a:gd name="connsiteX8" fmla="*/ 0 w 4182809"/>
              <a:gd name="connsiteY8" fmla="*/ 1583630 h 1828799"/>
              <a:gd name="connsiteX9" fmla="*/ 0 w 4182809"/>
              <a:gd name="connsiteY9" fmla="*/ 245169 h 1828799"/>
              <a:gd name="connsiteX10" fmla="*/ 245169 w 4182809"/>
              <a:gd name="connsiteY10" fmla="*/ 0 h 182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82809" h="1828799">
                <a:moveTo>
                  <a:pt x="245169" y="0"/>
                </a:moveTo>
                <a:lnTo>
                  <a:pt x="3937640" y="0"/>
                </a:lnTo>
                <a:cubicBezTo>
                  <a:pt x="4073043" y="0"/>
                  <a:pt x="4182809" y="109766"/>
                  <a:pt x="4182809" y="245169"/>
                </a:cubicBezTo>
                <a:lnTo>
                  <a:pt x="4182809" y="956943"/>
                </a:lnTo>
                <a:lnTo>
                  <a:pt x="4117896" y="973634"/>
                </a:lnTo>
                <a:cubicBezTo>
                  <a:pt x="3761380" y="1084522"/>
                  <a:pt x="3487499" y="1382966"/>
                  <a:pt x="3411667" y="1753551"/>
                </a:cubicBezTo>
                <a:lnTo>
                  <a:pt x="3400182" y="1828799"/>
                </a:lnTo>
                <a:lnTo>
                  <a:pt x="245169" y="1828799"/>
                </a:lnTo>
                <a:cubicBezTo>
                  <a:pt x="109766" y="1828799"/>
                  <a:pt x="0" y="1719033"/>
                  <a:pt x="0" y="1583630"/>
                </a:cubicBezTo>
                <a:lnTo>
                  <a:pt x="0" y="245169"/>
                </a:lnTo>
                <a:cubicBezTo>
                  <a:pt x="0" y="109766"/>
                  <a:pt x="109766" y="0"/>
                  <a:pt x="245169" y="0"/>
                </a:cubicBezTo>
                <a:close/>
              </a:path>
            </a:pathLst>
          </a:custGeom>
          <a:gradFill>
            <a:gsLst>
              <a:gs pos="100000">
                <a:srgbClr val="FF7F50"/>
              </a:gs>
              <a:gs pos="0">
                <a:srgbClr val="ECCC68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8BB4B97-8A42-4183-98E2-0354D8879C6B}"/>
              </a:ext>
            </a:extLst>
          </p:cNvPr>
          <p:cNvSpPr/>
          <p:nvPr/>
        </p:nvSpPr>
        <p:spPr>
          <a:xfrm>
            <a:off x="5748591" y="1651001"/>
            <a:ext cx="4182809" cy="1828799"/>
          </a:xfrm>
          <a:custGeom>
            <a:avLst/>
            <a:gdLst>
              <a:gd name="connsiteX0" fmla="*/ 245169 w 4182809"/>
              <a:gd name="connsiteY0" fmla="*/ 0 h 1828799"/>
              <a:gd name="connsiteX1" fmla="*/ 3937640 w 4182809"/>
              <a:gd name="connsiteY1" fmla="*/ 0 h 1828799"/>
              <a:gd name="connsiteX2" fmla="*/ 4182809 w 4182809"/>
              <a:gd name="connsiteY2" fmla="*/ 245169 h 1828799"/>
              <a:gd name="connsiteX3" fmla="*/ 4182809 w 4182809"/>
              <a:gd name="connsiteY3" fmla="*/ 1583630 h 1828799"/>
              <a:gd name="connsiteX4" fmla="*/ 3937640 w 4182809"/>
              <a:gd name="connsiteY4" fmla="*/ 1828799 h 1828799"/>
              <a:gd name="connsiteX5" fmla="*/ 782627 w 4182809"/>
              <a:gd name="connsiteY5" fmla="*/ 1828799 h 1828799"/>
              <a:gd name="connsiteX6" fmla="*/ 771142 w 4182809"/>
              <a:gd name="connsiteY6" fmla="*/ 1753551 h 1828799"/>
              <a:gd name="connsiteX7" fmla="*/ 64913 w 4182809"/>
              <a:gd name="connsiteY7" fmla="*/ 973634 h 1828799"/>
              <a:gd name="connsiteX8" fmla="*/ 0 w 4182809"/>
              <a:gd name="connsiteY8" fmla="*/ 956943 h 1828799"/>
              <a:gd name="connsiteX9" fmla="*/ 0 w 4182809"/>
              <a:gd name="connsiteY9" fmla="*/ 245169 h 1828799"/>
              <a:gd name="connsiteX10" fmla="*/ 245169 w 4182809"/>
              <a:gd name="connsiteY10" fmla="*/ 0 h 182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82809" h="1828799">
                <a:moveTo>
                  <a:pt x="245169" y="0"/>
                </a:moveTo>
                <a:lnTo>
                  <a:pt x="3937640" y="0"/>
                </a:lnTo>
                <a:cubicBezTo>
                  <a:pt x="4073043" y="0"/>
                  <a:pt x="4182809" y="109766"/>
                  <a:pt x="4182809" y="245169"/>
                </a:cubicBezTo>
                <a:lnTo>
                  <a:pt x="4182809" y="1583630"/>
                </a:lnTo>
                <a:cubicBezTo>
                  <a:pt x="4182809" y="1719033"/>
                  <a:pt x="4073043" y="1828799"/>
                  <a:pt x="3937640" y="1828799"/>
                </a:cubicBezTo>
                <a:lnTo>
                  <a:pt x="782627" y="1828799"/>
                </a:lnTo>
                <a:lnTo>
                  <a:pt x="771142" y="1753551"/>
                </a:lnTo>
                <a:cubicBezTo>
                  <a:pt x="695310" y="1382966"/>
                  <a:pt x="421429" y="1084522"/>
                  <a:pt x="64913" y="973634"/>
                </a:cubicBezTo>
                <a:lnTo>
                  <a:pt x="0" y="956943"/>
                </a:lnTo>
                <a:lnTo>
                  <a:pt x="0" y="245169"/>
                </a:lnTo>
                <a:cubicBezTo>
                  <a:pt x="0" y="109766"/>
                  <a:pt x="109766" y="0"/>
                  <a:pt x="245169" y="0"/>
                </a:cubicBezTo>
                <a:close/>
              </a:path>
            </a:pathLst>
          </a:custGeom>
          <a:gradFill>
            <a:gsLst>
              <a:gs pos="100000">
                <a:srgbClr val="ECCC68"/>
              </a:gs>
              <a:gs pos="0">
                <a:srgbClr val="ECCC68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360D9EC-35BA-4B7B-8B66-497F6A6CF64F}"/>
              </a:ext>
            </a:extLst>
          </p:cNvPr>
          <p:cNvSpPr/>
          <p:nvPr/>
        </p:nvSpPr>
        <p:spPr>
          <a:xfrm>
            <a:off x="1080024" y="3746501"/>
            <a:ext cx="4182809" cy="1828799"/>
          </a:xfrm>
          <a:custGeom>
            <a:avLst/>
            <a:gdLst>
              <a:gd name="connsiteX0" fmla="*/ 245169 w 4182809"/>
              <a:gd name="connsiteY0" fmla="*/ 0 h 1828799"/>
              <a:gd name="connsiteX1" fmla="*/ 3400182 w 4182809"/>
              <a:gd name="connsiteY1" fmla="*/ 0 h 1828799"/>
              <a:gd name="connsiteX2" fmla="*/ 3411667 w 4182809"/>
              <a:gd name="connsiteY2" fmla="*/ 75249 h 1828799"/>
              <a:gd name="connsiteX3" fmla="*/ 4117896 w 4182809"/>
              <a:gd name="connsiteY3" fmla="*/ 855166 h 1828799"/>
              <a:gd name="connsiteX4" fmla="*/ 4182809 w 4182809"/>
              <a:gd name="connsiteY4" fmla="*/ 871857 h 1828799"/>
              <a:gd name="connsiteX5" fmla="*/ 4182809 w 4182809"/>
              <a:gd name="connsiteY5" fmla="*/ 1583630 h 1828799"/>
              <a:gd name="connsiteX6" fmla="*/ 3937640 w 4182809"/>
              <a:gd name="connsiteY6" fmla="*/ 1828799 h 1828799"/>
              <a:gd name="connsiteX7" fmla="*/ 245169 w 4182809"/>
              <a:gd name="connsiteY7" fmla="*/ 1828799 h 1828799"/>
              <a:gd name="connsiteX8" fmla="*/ 0 w 4182809"/>
              <a:gd name="connsiteY8" fmla="*/ 1583630 h 1828799"/>
              <a:gd name="connsiteX9" fmla="*/ 0 w 4182809"/>
              <a:gd name="connsiteY9" fmla="*/ 245169 h 1828799"/>
              <a:gd name="connsiteX10" fmla="*/ 245169 w 4182809"/>
              <a:gd name="connsiteY10" fmla="*/ 0 h 182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82809" h="1828799">
                <a:moveTo>
                  <a:pt x="245169" y="0"/>
                </a:moveTo>
                <a:lnTo>
                  <a:pt x="3400182" y="0"/>
                </a:lnTo>
                <a:lnTo>
                  <a:pt x="3411667" y="75249"/>
                </a:lnTo>
                <a:cubicBezTo>
                  <a:pt x="3487499" y="445835"/>
                  <a:pt x="3761380" y="744279"/>
                  <a:pt x="4117896" y="855166"/>
                </a:cubicBezTo>
                <a:lnTo>
                  <a:pt x="4182809" y="871857"/>
                </a:lnTo>
                <a:lnTo>
                  <a:pt x="4182809" y="1583630"/>
                </a:lnTo>
                <a:cubicBezTo>
                  <a:pt x="4182809" y="1719033"/>
                  <a:pt x="4073043" y="1828799"/>
                  <a:pt x="3937640" y="1828799"/>
                </a:cubicBezTo>
                <a:lnTo>
                  <a:pt x="245169" y="1828799"/>
                </a:lnTo>
                <a:cubicBezTo>
                  <a:pt x="109766" y="1828799"/>
                  <a:pt x="0" y="1719033"/>
                  <a:pt x="0" y="1583630"/>
                </a:cubicBezTo>
                <a:lnTo>
                  <a:pt x="0" y="245169"/>
                </a:lnTo>
                <a:cubicBezTo>
                  <a:pt x="0" y="109766"/>
                  <a:pt x="109766" y="0"/>
                  <a:pt x="245169" y="0"/>
                </a:cubicBezTo>
                <a:close/>
              </a:path>
            </a:pathLst>
          </a:custGeom>
          <a:gradFill>
            <a:gsLst>
              <a:gs pos="100000">
                <a:srgbClr val="ECCC68"/>
              </a:gs>
              <a:gs pos="0">
                <a:srgbClr val="ECCC68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D4FF1E0-7317-45B7-B644-09658DDDCDA3}"/>
              </a:ext>
            </a:extLst>
          </p:cNvPr>
          <p:cNvSpPr/>
          <p:nvPr/>
        </p:nvSpPr>
        <p:spPr>
          <a:xfrm>
            <a:off x="5748591" y="3746501"/>
            <a:ext cx="4182809" cy="1828799"/>
          </a:xfrm>
          <a:custGeom>
            <a:avLst/>
            <a:gdLst>
              <a:gd name="connsiteX0" fmla="*/ 782627 w 4182809"/>
              <a:gd name="connsiteY0" fmla="*/ 0 h 1828799"/>
              <a:gd name="connsiteX1" fmla="*/ 3937640 w 4182809"/>
              <a:gd name="connsiteY1" fmla="*/ 0 h 1828799"/>
              <a:gd name="connsiteX2" fmla="*/ 4182809 w 4182809"/>
              <a:gd name="connsiteY2" fmla="*/ 245169 h 1828799"/>
              <a:gd name="connsiteX3" fmla="*/ 4182809 w 4182809"/>
              <a:gd name="connsiteY3" fmla="*/ 1583630 h 1828799"/>
              <a:gd name="connsiteX4" fmla="*/ 3937640 w 4182809"/>
              <a:gd name="connsiteY4" fmla="*/ 1828799 h 1828799"/>
              <a:gd name="connsiteX5" fmla="*/ 245169 w 4182809"/>
              <a:gd name="connsiteY5" fmla="*/ 1828799 h 1828799"/>
              <a:gd name="connsiteX6" fmla="*/ 0 w 4182809"/>
              <a:gd name="connsiteY6" fmla="*/ 1583630 h 1828799"/>
              <a:gd name="connsiteX7" fmla="*/ 0 w 4182809"/>
              <a:gd name="connsiteY7" fmla="*/ 871857 h 1828799"/>
              <a:gd name="connsiteX8" fmla="*/ 64913 w 4182809"/>
              <a:gd name="connsiteY8" fmla="*/ 855166 h 1828799"/>
              <a:gd name="connsiteX9" fmla="*/ 771142 w 4182809"/>
              <a:gd name="connsiteY9" fmla="*/ 75249 h 1828799"/>
              <a:gd name="connsiteX10" fmla="*/ 782627 w 4182809"/>
              <a:gd name="connsiteY10" fmla="*/ 0 h 182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82809" h="1828799">
                <a:moveTo>
                  <a:pt x="782627" y="0"/>
                </a:moveTo>
                <a:lnTo>
                  <a:pt x="3937640" y="0"/>
                </a:lnTo>
                <a:cubicBezTo>
                  <a:pt x="4073043" y="0"/>
                  <a:pt x="4182809" y="109766"/>
                  <a:pt x="4182809" y="245169"/>
                </a:cubicBezTo>
                <a:lnTo>
                  <a:pt x="4182809" y="1583630"/>
                </a:lnTo>
                <a:cubicBezTo>
                  <a:pt x="4182809" y="1719033"/>
                  <a:pt x="4073043" y="1828799"/>
                  <a:pt x="3937640" y="1828799"/>
                </a:cubicBezTo>
                <a:lnTo>
                  <a:pt x="245169" y="1828799"/>
                </a:lnTo>
                <a:cubicBezTo>
                  <a:pt x="109766" y="1828799"/>
                  <a:pt x="0" y="1719033"/>
                  <a:pt x="0" y="1583630"/>
                </a:cubicBezTo>
                <a:lnTo>
                  <a:pt x="0" y="871857"/>
                </a:lnTo>
                <a:lnTo>
                  <a:pt x="64913" y="855166"/>
                </a:lnTo>
                <a:cubicBezTo>
                  <a:pt x="421429" y="744279"/>
                  <a:pt x="695310" y="445835"/>
                  <a:pt x="771142" y="75249"/>
                </a:cubicBezTo>
                <a:lnTo>
                  <a:pt x="782627" y="0"/>
                </a:lnTo>
                <a:close/>
              </a:path>
            </a:pathLst>
          </a:custGeom>
          <a:gradFill>
            <a:gsLst>
              <a:gs pos="100000">
                <a:srgbClr val="FF7F50"/>
              </a:gs>
              <a:gs pos="0">
                <a:srgbClr val="ECCC68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891DB3C-7CF5-48C1-9FC9-F0A6F7C48912}"/>
              </a:ext>
            </a:extLst>
          </p:cNvPr>
          <p:cNvSpPr txBox="1"/>
          <p:nvPr/>
        </p:nvSpPr>
        <p:spPr>
          <a:xfrm>
            <a:off x="4884464" y="3136097"/>
            <a:ext cx="12424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岗位</a:t>
            </a:r>
            <a:endParaRPr lang="en-US" altLang="zh-CN" sz="28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  <a:p>
            <a:pPr algn="ctr"/>
            <a:r>
              <a:rPr lang="zh-CN" altLang="en-US" sz="2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认知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3559274-3FC9-479E-A8A3-1C56BD30438F}"/>
              </a:ext>
            </a:extLst>
          </p:cNvPr>
          <p:cNvGrpSpPr/>
          <p:nvPr/>
        </p:nvGrpSpPr>
        <p:grpSpPr>
          <a:xfrm>
            <a:off x="1645851" y="2020956"/>
            <a:ext cx="2778898" cy="1088888"/>
            <a:chOff x="6517502" y="3397606"/>
            <a:chExt cx="2778898" cy="1088888"/>
          </a:xfrm>
        </p:grpSpPr>
        <p:sp>
          <p:nvSpPr>
            <p:cNvPr id="53" name="TextBox 33">
              <a:extLst>
                <a:ext uri="{FF2B5EF4-FFF2-40B4-BE49-F238E27FC236}">
                  <a16:creationId xmlns:a16="http://schemas.microsoft.com/office/drawing/2014/main" id="{2658868F-71E9-4CAA-BB0C-9ED06E2E2BE4}"/>
                </a:ext>
              </a:extLst>
            </p:cNvPr>
            <p:cNvSpPr txBox="1"/>
            <p:nvPr/>
          </p:nvSpPr>
          <p:spPr>
            <a:xfrm>
              <a:off x="6517502" y="3725837"/>
              <a:ext cx="2778898" cy="7606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4" name="文本框 9">
              <a:extLst>
                <a:ext uri="{FF2B5EF4-FFF2-40B4-BE49-F238E27FC236}">
                  <a16:creationId xmlns:a16="http://schemas.microsoft.com/office/drawing/2014/main" id="{DA2EADC0-BCD4-45D4-B5F8-876F224C6366}"/>
                </a:ext>
              </a:extLst>
            </p:cNvPr>
            <p:cNvSpPr txBox="1"/>
            <p:nvPr/>
          </p:nvSpPr>
          <p:spPr>
            <a:xfrm>
              <a:off x="6528951" y="3397606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A682B2C-E9E4-4ED4-B753-F4D2209D10C0}"/>
              </a:ext>
            </a:extLst>
          </p:cNvPr>
          <p:cNvGrpSpPr/>
          <p:nvPr/>
        </p:nvGrpSpPr>
        <p:grpSpPr>
          <a:xfrm>
            <a:off x="6581002" y="2020956"/>
            <a:ext cx="2778898" cy="1088888"/>
            <a:chOff x="6517502" y="3397606"/>
            <a:chExt cx="2778898" cy="1088888"/>
          </a:xfrm>
        </p:grpSpPr>
        <p:sp>
          <p:nvSpPr>
            <p:cNvPr id="56" name="TextBox 33">
              <a:extLst>
                <a:ext uri="{FF2B5EF4-FFF2-40B4-BE49-F238E27FC236}">
                  <a16:creationId xmlns:a16="http://schemas.microsoft.com/office/drawing/2014/main" id="{B22ED699-64D5-40C9-AF8C-2873B196CB3F}"/>
                </a:ext>
              </a:extLst>
            </p:cNvPr>
            <p:cNvSpPr txBox="1"/>
            <p:nvPr/>
          </p:nvSpPr>
          <p:spPr>
            <a:xfrm>
              <a:off x="6517502" y="3725837"/>
              <a:ext cx="2778898" cy="7606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7" name="文本框 9">
              <a:extLst>
                <a:ext uri="{FF2B5EF4-FFF2-40B4-BE49-F238E27FC236}">
                  <a16:creationId xmlns:a16="http://schemas.microsoft.com/office/drawing/2014/main" id="{5137273E-763D-4C7D-A7BF-B3EBE94FFB33}"/>
                </a:ext>
              </a:extLst>
            </p:cNvPr>
            <p:cNvSpPr txBox="1"/>
            <p:nvPr/>
          </p:nvSpPr>
          <p:spPr>
            <a:xfrm>
              <a:off x="6528951" y="3397606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7EBEC21-55CC-4C83-A13E-39E55FAA3A45}"/>
              </a:ext>
            </a:extLst>
          </p:cNvPr>
          <p:cNvGrpSpPr/>
          <p:nvPr/>
        </p:nvGrpSpPr>
        <p:grpSpPr>
          <a:xfrm>
            <a:off x="1645851" y="4128304"/>
            <a:ext cx="2778898" cy="1088888"/>
            <a:chOff x="6517502" y="3397606"/>
            <a:chExt cx="2778898" cy="1088888"/>
          </a:xfrm>
        </p:grpSpPr>
        <p:sp>
          <p:nvSpPr>
            <p:cNvPr id="59" name="TextBox 33">
              <a:extLst>
                <a:ext uri="{FF2B5EF4-FFF2-40B4-BE49-F238E27FC236}">
                  <a16:creationId xmlns:a16="http://schemas.microsoft.com/office/drawing/2014/main" id="{A50A31C1-A771-4E98-B0C9-FDDE7CF1DC72}"/>
                </a:ext>
              </a:extLst>
            </p:cNvPr>
            <p:cNvSpPr txBox="1"/>
            <p:nvPr/>
          </p:nvSpPr>
          <p:spPr>
            <a:xfrm>
              <a:off x="6517502" y="3725837"/>
              <a:ext cx="2778898" cy="7606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0" name="文本框 9">
              <a:extLst>
                <a:ext uri="{FF2B5EF4-FFF2-40B4-BE49-F238E27FC236}">
                  <a16:creationId xmlns:a16="http://schemas.microsoft.com/office/drawing/2014/main" id="{D88C7ADC-53FC-4821-BDD9-C1496D1500FD}"/>
                </a:ext>
              </a:extLst>
            </p:cNvPr>
            <p:cNvSpPr txBox="1"/>
            <p:nvPr/>
          </p:nvSpPr>
          <p:spPr>
            <a:xfrm>
              <a:off x="6528951" y="3397606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41AA1826-D02D-4561-B48A-A39DCA25CF40}"/>
              </a:ext>
            </a:extLst>
          </p:cNvPr>
          <p:cNvGrpSpPr/>
          <p:nvPr/>
        </p:nvGrpSpPr>
        <p:grpSpPr>
          <a:xfrm>
            <a:off x="6581002" y="4128304"/>
            <a:ext cx="2778898" cy="1088888"/>
            <a:chOff x="6517502" y="3397606"/>
            <a:chExt cx="2778898" cy="1088888"/>
          </a:xfrm>
        </p:grpSpPr>
        <p:sp>
          <p:nvSpPr>
            <p:cNvPr id="62" name="TextBox 33">
              <a:extLst>
                <a:ext uri="{FF2B5EF4-FFF2-40B4-BE49-F238E27FC236}">
                  <a16:creationId xmlns:a16="http://schemas.microsoft.com/office/drawing/2014/main" id="{79106C8F-17E1-4772-8BC8-0EDEDD4ADC0E}"/>
                </a:ext>
              </a:extLst>
            </p:cNvPr>
            <p:cNvSpPr txBox="1"/>
            <p:nvPr/>
          </p:nvSpPr>
          <p:spPr>
            <a:xfrm>
              <a:off x="6517502" y="3725837"/>
              <a:ext cx="2778898" cy="7606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3" name="文本框 9">
              <a:extLst>
                <a:ext uri="{FF2B5EF4-FFF2-40B4-BE49-F238E27FC236}">
                  <a16:creationId xmlns:a16="http://schemas.microsoft.com/office/drawing/2014/main" id="{8EEEEEBA-C83D-4F4D-967F-66732A5856D8}"/>
                </a:ext>
              </a:extLst>
            </p:cNvPr>
            <p:cNvSpPr txBox="1"/>
            <p:nvPr/>
          </p:nvSpPr>
          <p:spPr>
            <a:xfrm>
              <a:off x="6528951" y="3397606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759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083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0046;#147616;#11065;#12342;#373640;"/>
</p:tagLst>
</file>

<file path=ppt/theme/theme1.xml><?xml version="1.0" encoding="utf-8"?>
<a:theme xmlns:a="http://schemas.openxmlformats.org/drawingml/2006/main" name="51PPT模板网   www.51pptmoban.com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hgijku2q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3130</TotalTime>
  <Words>1662</Words>
  <Application>Microsoft Office PowerPoint</Application>
  <PresentationFormat>宽屏</PresentationFormat>
  <Paragraphs>184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Gill Sans</vt:lpstr>
      <vt:lpstr>阿里巴巴普惠体 2.0 55 Regular</vt:lpstr>
      <vt:lpstr>等线</vt:lpstr>
      <vt:lpstr>庞门正道标题体</vt:lpstr>
      <vt:lpstr>Arial</vt:lpstr>
      <vt:lpstr>Berlin Sans FB Demi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 www.51pptmoban.com  作品   仅供学习参考之用！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卡片式风格个人简历竞聘ppt模板</dc:title>
  <dc:creator>51PPT模板网</dc:creator>
  <cp:keywords>www.51pptmoban.com</cp:keywords>
  <dc:description>www.51pptmoban.com</dc:description>
  <cp:lastModifiedBy>Win user</cp:lastModifiedBy>
  <cp:revision>366</cp:revision>
  <dcterms:created xsi:type="dcterms:W3CDTF">2017-08-18T03:02:00Z</dcterms:created>
  <dcterms:modified xsi:type="dcterms:W3CDTF">2022-03-13T14:35:06Z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