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56" r:id="rId3"/>
    <p:sldId id="257" r:id="rId4"/>
    <p:sldId id="258" r:id="rId5"/>
    <p:sldId id="260" r:id="rId6"/>
    <p:sldId id="259" r:id="rId7"/>
    <p:sldId id="261" r:id="rId8"/>
    <p:sldId id="262" r:id="rId9"/>
    <p:sldId id="264" r:id="rId10"/>
    <p:sldId id="265" r:id="rId11"/>
    <p:sldId id="263" r:id="rId12"/>
    <p:sldId id="266"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6F42F1F-8CA6-4F30-9024-1E5DD29E3050}">
          <p14:sldIdLst>
            <p14:sldId id="267"/>
            <p14:sldId id="256"/>
            <p14:sldId id="257"/>
            <p14:sldId id="258"/>
            <p14:sldId id="260"/>
            <p14:sldId id="259"/>
            <p14:sldId id="261"/>
            <p14:sldId id="262"/>
            <p14:sldId id="264"/>
            <p14:sldId id="265"/>
            <p14:sldId id="263"/>
          </p14:sldIdLst>
        </p14:section>
        <p14:section name="作者信息" id="{AC02E3B2-D76A-4573-A441-007D2B701C2F}">
          <p14:sldIdLst>
            <p14:sldId id="266"/>
            <p14:sldId id="2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ECCE"/>
    <a:srgbClr val="728255"/>
    <a:srgbClr val="008E44"/>
    <a:srgbClr val="004820"/>
    <a:srgbClr val="B6DD70"/>
    <a:srgbClr val="FCEE2B"/>
    <a:srgbClr val="BCEBDF"/>
    <a:srgbClr val="545327"/>
    <a:srgbClr val="FDF6DA"/>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84" autoAdjust="0"/>
    <p:restoredTop sz="94660"/>
  </p:normalViewPr>
  <p:slideViewPr>
    <p:cSldViewPr snapToGrid="0" showGuides="1">
      <p:cViewPr varScale="1">
        <p:scale>
          <a:sx n="66" d="100"/>
          <a:sy n="66" d="100"/>
        </p:scale>
        <p:origin x="96" y="966"/>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20876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id="{E082936B-1852-4487-8262-3B98939EA97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28162384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10.sv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4.sv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sv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日历&#10;&#10;描述已自动生成">
            <a:extLst>
              <a:ext uri="{FF2B5EF4-FFF2-40B4-BE49-F238E27FC236}">
                <a16:creationId xmlns:a16="http://schemas.microsoft.com/office/drawing/2014/main" id="{AF1D22FD-356D-4D40-BB92-CDAD4893DC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882257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1ECCE"/>
        </a:solidFill>
        <a:effectLst/>
      </p:bgPr>
    </p:bg>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id="{081ECA20-AF16-42CD-92F7-8CAC5CA7D98A}"/>
              </a:ext>
            </a:extLst>
          </p:cNvPr>
          <p:cNvSpPr/>
          <p:nvPr/>
        </p:nvSpPr>
        <p:spPr>
          <a:xfrm>
            <a:off x="0" y="0"/>
            <a:ext cx="12192000" cy="6858000"/>
          </a:xfrm>
          <a:prstGeom prst="rect">
            <a:avLst/>
          </a:prstGeom>
          <a:solidFill>
            <a:srgbClr val="E1E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127BD3CE-CC91-480F-99AF-4934FB22D250}"/>
              </a:ext>
            </a:extLst>
          </p:cNvPr>
          <p:cNvSpPr/>
          <p:nvPr/>
        </p:nvSpPr>
        <p:spPr>
          <a:xfrm>
            <a:off x="0" y="0"/>
            <a:ext cx="4064000" cy="1714500"/>
          </a:xfrm>
          <a:prstGeom prst="roundRect">
            <a:avLst>
              <a:gd name="adj" fmla="val 50000"/>
            </a:avLst>
          </a:pr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A48705D2-784A-4AFB-B83F-B173C29FFC07}"/>
              </a:ext>
            </a:extLst>
          </p:cNvPr>
          <p:cNvSpPr/>
          <p:nvPr/>
        </p:nvSpPr>
        <p:spPr>
          <a:xfrm>
            <a:off x="0" y="1714500"/>
            <a:ext cx="4064000" cy="1714500"/>
          </a:xfrm>
          <a:prstGeom prst="roundRect">
            <a:avLst>
              <a:gd name="adj" fmla="val 50000"/>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142CE85A-1D16-47AB-B690-B77807EC026B}"/>
              </a:ext>
            </a:extLst>
          </p:cNvPr>
          <p:cNvSpPr/>
          <p:nvPr/>
        </p:nvSpPr>
        <p:spPr>
          <a:xfrm>
            <a:off x="0" y="3429000"/>
            <a:ext cx="4064000" cy="1714500"/>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F7C7DE09-46F2-4C68-908B-83EA424020ED}"/>
              </a:ext>
            </a:extLst>
          </p:cNvPr>
          <p:cNvSpPr/>
          <p:nvPr/>
        </p:nvSpPr>
        <p:spPr>
          <a:xfrm>
            <a:off x="0" y="5143500"/>
            <a:ext cx="4064000" cy="1714500"/>
          </a:xfrm>
          <a:prstGeom prst="roundRect">
            <a:avLst>
              <a:gd name="adj" fmla="val 50000"/>
            </a:avLst>
          </a:prstGeom>
          <a:solidFill>
            <a:srgbClr val="B6D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BA24877A-AA14-4182-87B3-23A64AC0C993}"/>
              </a:ext>
            </a:extLst>
          </p:cNvPr>
          <p:cNvSpPr>
            <a:spLocks/>
          </p:cNvSpPr>
          <p:nvPr/>
        </p:nvSpPr>
        <p:spPr>
          <a:xfrm flipV="1">
            <a:off x="4064000" y="3429000"/>
            <a:ext cx="4064000" cy="1714500"/>
          </a:xfrm>
          <a:prstGeom prst="roundRect">
            <a:avLst>
              <a:gd name="adj" fmla="val 50000"/>
            </a:avLst>
          </a:pr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595BEED2-E3C1-4176-959A-AFD1796F5870}"/>
              </a:ext>
            </a:extLst>
          </p:cNvPr>
          <p:cNvSpPr>
            <a:spLocks/>
          </p:cNvSpPr>
          <p:nvPr/>
        </p:nvSpPr>
        <p:spPr>
          <a:xfrm flipV="1">
            <a:off x="4064000" y="5143500"/>
            <a:ext cx="4064000" cy="1714500"/>
          </a:xfrm>
          <a:prstGeom prst="roundRect">
            <a:avLst>
              <a:gd name="adj" fmla="val 50000"/>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3CC54752-A3A8-4D6C-87D4-C18709BB2547}"/>
              </a:ext>
            </a:extLst>
          </p:cNvPr>
          <p:cNvSpPr>
            <a:spLocks/>
          </p:cNvSpPr>
          <p:nvPr/>
        </p:nvSpPr>
        <p:spPr>
          <a:xfrm flipV="1">
            <a:off x="4064000" y="0"/>
            <a:ext cx="4064000" cy="1714500"/>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6A817225-89B7-42B8-B54C-2C5F72A8C2D8}"/>
              </a:ext>
            </a:extLst>
          </p:cNvPr>
          <p:cNvSpPr>
            <a:spLocks/>
          </p:cNvSpPr>
          <p:nvPr/>
        </p:nvSpPr>
        <p:spPr>
          <a:xfrm flipV="1">
            <a:off x="4064000" y="1714500"/>
            <a:ext cx="4064000" cy="1714500"/>
          </a:xfrm>
          <a:prstGeom prst="roundRect">
            <a:avLst>
              <a:gd name="adj" fmla="val 50000"/>
            </a:avLst>
          </a:prstGeom>
          <a:solidFill>
            <a:srgbClr val="B6D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A26EA33B-8EAF-4EF7-A003-9C935EC95BCA}"/>
              </a:ext>
            </a:extLst>
          </p:cNvPr>
          <p:cNvSpPr>
            <a:spLocks/>
          </p:cNvSpPr>
          <p:nvPr/>
        </p:nvSpPr>
        <p:spPr>
          <a:xfrm>
            <a:off x="8128000" y="1714500"/>
            <a:ext cx="4064000" cy="1714500"/>
          </a:xfrm>
          <a:prstGeom prst="roundRect">
            <a:avLst>
              <a:gd name="adj" fmla="val 50000"/>
            </a:avLst>
          </a:pr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E61D24CB-C5D1-4634-892B-E4B984A7A43B}"/>
              </a:ext>
            </a:extLst>
          </p:cNvPr>
          <p:cNvSpPr>
            <a:spLocks/>
          </p:cNvSpPr>
          <p:nvPr/>
        </p:nvSpPr>
        <p:spPr>
          <a:xfrm>
            <a:off x="8128000" y="0"/>
            <a:ext cx="4064000" cy="1714500"/>
          </a:xfrm>
          <a:prstGeom prst="roundRect">
            <a:avLst>
              <a:gd name="adj" fmla="val 50000"/>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0954BB28-26B4-4163-932A-51B009AA9C91}"/>
              </a:ext>
            </a:extLst>
          </p:cNvPr>
          <p:cNvSpPr>
            <a:spLocks/>
          </p:cNvSpPr>
          <p:nvPr/>
        </p:nvSpPr>
        <p:spPr>
          <a:xfrm>
            <a:off x="8128000" y="5143500"/>
            <a:ext cx="4064000" cy="1714500"/>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8ED23A72-32FA-4A8E-8B85-29F751DB48B5}"/>
              </a:ext>
            </a:extLst>
          </p:cNvPr>
          <p:cNvSpPr>
            <a:spLocks/>
          </p:cNvSpPr>
          <p:nvPr/>
        </p:nvSpPr>
        <p:spPr>
          <a:xfrm>
            <a:off x="8128000" y="3429000"/>
            <a:ext cx="4064000" cy="1714500"/>
          </a:xfrm>
          <a:prstGeom prst="roundRect">
            <a:avLst>
              <a:gd name="adj" fmla="val 50000"/>
            </a:avLst>
          </a:prstGeom>
          <a:solidFill>
            <a:srgbClr val="B6D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21DF699E-5B6B-4083-8E7C-6EBB39DD2CC4}"/>
              </a:ext>
            </a:extLst>
          </p:cNvPr>
          <p:cNvSpPr txBox="1"/>
          <p:nvPr/>
        </p:nvSpPr>
        <p:spPr>
          <a:xfrm flipH="1">
            <a:off x="4623881" y="626418"/>
            <a:ext cx="2944238" cy="461665"/>
          </a:xfrm>
          <a:prstGeom prst="rect">
            <a:avLst/>
          </a:prstGeom>
          <a:noFill/>
        </p:spPr>
        <p:txBody>
          <a:bodyPr wrap="square" rtlCol="0">
            <a:spAutoFit/>
          </a:bodyPr>
          <a:lstStyle/>
          <a:p>
            <a:pPr algn="ctr"/>
            <a:r>
              <a:rPr lang="en-US" altLang="zh-CN" sz="24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Designed By Xiao</a:t>
            </a:r>
          </a:p>
        </p:txBody>
      </p:sp>
      <p:sp>
        <p:nvSpPr>
          <p:cNvPr id="20" name="文本框 19">
            <a:extLst>
              <a:ext uri="{FF2B5EF4-FFF2-40B4-BE49-F238E27FC236}">
                <a16:creationId xmlns:a16="http://schemas.microsoft.com/office/drawing/2014/main" id="{A9D0E1EF-D7B9-4E3C-A8DE-A763DB474B1E}"/>
              </a:ext>
            </a:extLst>
          </p:cNvPr>
          <p:cNvSpPr txBox="1"/>
          <p:nvPr/>
        </p:nvSpPr>
        <p:spPr>
          <a:xfrm flipH="1">
            <a:off x="8687881" y="5769918"/>
            <a:ext cx="2944238" cy="461665"/>
          </a:xfrm>
          <a:prstGeom prst="rect">
            <a:avLst/>
          </a:prstGeom>
          <a:noFill/>
        </p:spPr>
        <p:txBody>
          <a:bodyPr wrap="square" rtlCol="0">
            <a:spAutoFit/>
          </a:bodyPr>
          <a:lstStyle/>
          <a:p>
            <a:pPr algn="ctr"/>
            <a:r>
              <a:rPr lang="en-US" altLang="zh-CN" sz="24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Designed By Xiao</a:t>
            </a:r>
          </a:p>
        </p:txBody>
      </p:sp>
      <p:sp>
        <p:nvSpPr>
          <p:cNvPr id="21" name="文本框 20">
            <a:extLst>
              <a:ext uri="{FF2B5EF4-FFF2-40B4-BE49-F238E27FC236}">
                <a16:creationId xmlns:a16="http://schemas.microsoft.com/office/drawing/2014/main" id="{3C29D905-27FD-4CE5-A4F0-DCA3E44BCBD8}"/>
              </a:ext>
            </a:extLst>
          </p:cNvPr>
          <p:cNvSpPr txBox="1"/>
          <p:nvPr/>
        </p:nvSpPr>
        <p:spPr>
          <a:xfrm flipH="1">
            <a:off x="559881" y="4055418"/>
            <a:ext cx="2944238" cy="461665"/>
          </a:xfrm>
          <a:prstGeom prst="rect">
            <a:avLst/>
          </a:prstGeom>
          <a:noFill/>
        </p:spPr>
        <p:txBody>
          <a:bodyPr wrap="square" rtlCol="0">
            <a:spAutoFit/>
          </a:bodyPr>
          <a:lstStyle/>
          <a:p>
            <a:pPr algn="ctr"/>
            <a:r>
              <a:rPr lang="en-US" altLang="zh-CN" sz="24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Designed By Xiao</a:t>
            </a:r>
          </a:p>
        </p:txBody>
      </p:sp>
      <p:sp>
        <p:nvSpPr>
          <p:cNvPr id="22" name="文本框 21">
            <a:extLst>
              <a:ext uri="{FF2B5EF4-FFF2-40B4-BE49-F238E27FC236}">
                <a16:creationId xmlns:a16="http://schemas.microsoft.com/office/drawing/2014/main" id="{F8DD4D0D-14F9-4CAC-BBAA-1CC46AC653C9}"/>
              </a:ext>
            </a:extLst>
          </p:cNvPr>
          <p:cNvSpPr txBox="1"/>
          <p:nvPr/>
        </p:nvSpPr>
        <p:spPr>
          <a:xfrm flipH="1">
            <a:off x="4623881" y="2340918"/>
            <a:ext cx="2944238" cy="461665"/>
          </a:xfrm>
          <a:prstGeom prst="rect">
            <a:avLst/>
          </a:prstGeom>
          <a:noFill/>
        </p:spPr>
        <p:txBody>
          <a:bodyPr wrap="square" rtlCol="0">
            <a:spAutoFit/>
          </a:bodyPr>
          <a:lstStyle/>
          <a:p>
            <a:pPr algn="ctr"/>
            <a:r>
              <a:rPr lang="en-US" altLang="zh-CN" sz="2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Title Goes Here</a:t>
            </a:r>
          </a:p>
        </p:txBody>
      </p:sp>
      <p:sp>
        <p:nvSpPr>
          <p:cNvPr id="23" name="文本框 22">
            <a:extLst>
              <a:ext uri="{FF2B5EF4-FFF2-40B4-BE49-F238E27FC236}">
                <a16:creationId xmlns:a16="http://schemas.microsoft.com/office/drawing/2014/main" id="{35C4A860-3D28-4D26-BA8B-31C500341C1B}"/>
              </a:ext>
            </a:extLst>
          </p:cNvPr>
          <p:cNvSpPr txBox="1"/>
          <p:nvPr/>
        </p:nvSpPr>
        <p:spPr>
          <a:xfrm flipH="1">
            <a:off x="8687881" y="4055418"/>
            <a:ext cx="2944238" cy="461665"/>
          </a:xfrm>
          <a:prstGeom prst="rect">
            <a:avLst/>
          </a:prstGeom>
          <a:noFill/>
        </p:spPr>
        <p:txBody>
          <a:bodyPr wrap="square" rtlCol="0">
            <a:spAutoFit/>
          </a:bodyPr>
          <a:lstStyle/>
          <a:p>
            <a:pPr algn="ctr"/>
            <a:r>
              <a:rPr lang="en-US" altLang="zh-CN" sz="2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Title Goes Here</a:t>
            </a:r>
          </a:p>
        </p:txBody>
      </p:sp>
      <p:sp>
        <p:nvSpPr>
          <p:cNvPr id="24" name="文本框 23">
            <a:extLst>
              <a:ext uri="{FF2B5EF4-FFF2-40B4-BE49-F238E27FC236}">
                <a16:creationId xmlns:a16="http://schemas.microsoft.com/office/drawing/2014/main" id="{FA890B34-93DA-4B32-A98C-FA03CC52E859}"/>
              </a:ext>
            </a:extLst>
          </p:cNvPr>
          <p:cNvSpPr txBox="1"/>
          <p:nvPr/>
        </p:nvSpPr>
        <p:spPr>
          <a:xfrm flipH="1">
            <a:off x="559881" y="5769918"/>
            <a:ext cx="2944238" cy="461665"/>
          </a:xfrm>
          <a:prstGeom prst="rect">
            <a:avLst/>
          </a:prstGeom>
          <a:noFill/>
        </p:spPr>
        <p:txBody>
          <a:bodyPr wrap="square" rtlCol="0">
            <a:spAutoFit/>
          </a:bodyPr>
          <a:lstStyle/>
          <a:p>
            <a:pPr algn="ctr"/>
            <a:r>
              <a:rPr lang="en-US" altLang="zh-CN" sz="2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Title Goes Here</a:t>
            </a:r>
          </a:p>
        </p:txBody>
      </p:sp>
      <p:sp>
        <p:nvSpPr>
          <p:cNvPr id="25" name="文本框 24">
            <a:extLst>
              <a:ext uri="{FF2B5EF4-FFF2-40B4-BE49-F238E27FC236}">
                <a16:creationId xmlns:a16="http://schemas.microsoft.com/office/drawing/2014/main" id="{6B8EFF2D-0510-4D3D-B2A4-D430534B11A4}"/>
              </a:ext>
            </a:extLst>
          </p:cNvPr>
          <p:cNvSpPr txBox="1"/>
          <p:nvPr/>
        </p:nvSpPr>
        <p:spPr>
          <a:xfrm flipH="1">
            <a:off x="559881" y="2340918"/>
            <a:ext cx="2944238" cy="461665"/>
          </a:xfrm>
          <a:prstGeom prst="rect">
            <a:avLst/>
          </a:prstGeom>
          <a:noFill/>
        </p:spPr>
        <p:txBody>
          <a:bodyPr wrap="square" rtlCol="0">
            <a:spAutoFit/>
          </a:bodyPr>
          <a:lstStyle/>
          <a:p>
            <a:pPr algn="ctr"/>
            <a:r>
              <a:rPr lang="en-US" altLang="zh-CN" sz="2400" b="1">
                <a:solidFill>
                  <a:srgbClr val="728255"/>
                </a:solidFill>
                <a:latin typeface="..黑体UI-韩语" panose="02000000000000000000" pitchFamily="2" charset="-128"/>
                <a:ea typeface="..黑体UI-韩语" panose="02000000000000000000" pitchFamily="2" charset="-128"/>
                <a:cs typeface="..黑体UI-韩语" panose="02000000000000000000" pitchFamily="2" charset="-128"/>
              </a:rPr>
              <a:t>Information</a:t>
            </a:r>
          </a:p>
        </p:txBody>
      </p:sp>
      <p:sp>
        <p:nvSpPr>
          <p:cNvPr id="26" name="文本框 25">
            <a:extLst>
              <a:ext uri="{FF2B5EF4-FFF2-40B4-BE49-F238E27FC236}">
                <a16:creationId xmlns:a16="http://schemas.microsoft.com/office/drawing/2014/main" id="{A7031966-AA26-4569-92C6-58CECC9DB0DC}"/>
              </a:ext>
            </a:extLst>
          </p:cNvPr>
          <p:cNvSpPr txBox="1"/>
          <p:nvPr/>
        </p:nvSpPr>
        <p:spPr>
          <a:xfrm flipH="1">
            <a:off x="8687881" y="626418"/>
            <a:ext cx="2944238" cy="461665"/>
          </a:xfrm>
          <a:prstGeom prst="rect">
            <a:avLst/>
          </a:prstGeom>
          <a:noFill/>
        </p:spPr>
        <p:txBody>
          <a:bodyPr wrap="square" rtlCol="0">
            <a:spAutoFit/>
          </a:bodyPr>
          <a:lstStyle/>
          <a:p>
            <a:pPr algn="ctr"/>
            <a:r>
              <a:rPr lang="en-US" altLang="zh-CN" sz="2400" b="1">
                <a:solidFill>
                  <a:srgbClr val="728255"/>
                </a:solidFill>
                <a:latin typeface="..黑体UI-韩语" panose="02000000000000000000" pitchFamily="2" charset="-128"/>
                <a:ea typeface="..黑体UI-韩语" panose="02000000000000000000" pitchFamily="2" charset="-128"/>
                <a:cs typeface="..黑体UI-韩语" panose="02000000000000000000" pitchFamily="2" charset="-128"/>
              </a:rPr>
              <a:t>Information</a:t>
            </a:r>
          </a:p>
        </p:txBody>
      </p:sp>
      <p:sp>
        <p:nvSpPr>
          <p:cNvPr id="27" name="文本框 26">
            <a:extLst>
              <a:ext uri="{FF2B5EF4-FFF2-40B4-BE49-F238E27FC236}">
                <a16:creationId xmlns:a16="http://schemas.microsoft.com/office/drawing/2014/main" id="{19A88197-8C63-4EA5-8A4D-34A7C8BF427D}"/>
              </a:ext>
            </a:extLst>
          </p:cNvPr>
          <p:cNvSpPr txBox="1"/>
          <p:nvPr/>
        </p:nvSpPr>
        <p:spPr>
          <a:xfrm flipH="1">
            <a:off x="4623881" y="5769918"/>
            <a:ext cx="2944238" cy="461665"/>
          </a:xfrm>
          <a:prstGeom prst="rect">
            <a:avLst/>
          </a:prstGeom>
          <a:noFill/>
        </p:spPr>
        <p:txBody>
          <a:bodyPr wrap="square" rtlCol="0">
            <a:spAutoFit/>
          </a:bodyPr>
          <a:lstStyle/>
          <a:p>
            <a:pPr algn="ctr"/>
            <a:r>
              <a:rPr lang="en-US" altLang="zh-CN" sz="2400" b="1">
                <a:solidFill>
                  <a:srgbClr val="728255"/>
                </a:solidFill>
                <a:latin typeface="..黑体UI-韩语" panose="02000000000000000000" pitchFamily="2" charset="-128"/>
                <a:ea typeface="..黑体UI-韩语" panose="02000000000000000000" pitchFamily="2" charset="-128"/>
                <a:cs typeface="..黑体UI-韩语" panose="02000000000000000000" pitchFamily="2" charset="-128"/>
              </a:rPr>
              <a:t>Information</a:t>
            </a:r>
          </a:p>
        </p:txBody>
      </p:sp>
      <p:pic>
        <p:nvPicPr>
          <p:cNvPr id="34" name="图形 33">
            <a:extLst>
              <a:ext uri="{FF2B5EF4-FFF2-40B4-BE49-F238E27FC236}">
                <a16:creationId xmlns:a16="http://schemas.microsoft.com/office/drawing/2014/main" id="{01AE07CF-3DF6-440D-AC24-23D66AE438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302750" y="1714500"/>
            <a:ext cx="1714500" cy="1714500"/>
          </a:xfrm>
          <a:prstGeom prst="rect">
            <a:avLst/>
          </a:prstGeom>
        </p:spPr>
      </p:pic>
      <p:pic>
        <p:nvPicPr>
          <p:cNvPr id="35" name="图形 34">
            <a:extLst>
              <a:ext uri="{FF2B5EF4-FFF2-40B4-BE49-F238E27FC236}">
                <a16:creationId xmlns:a16="http://schemas.microsoft.com/office/drawing/2014/main" id="{3448BC30-B9AE-4718-9349-DE98C28C2AE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38750" y="3429000"/>
            <a:ext cx="1714500" cy="1714500"/>
          </a:xfrm>
          <a:prstGeom prst="rect">
            <a:avLst/>
          </a:prstGeom>
        </p:spPr>
      </p:pic>
      <p:pic>
        <p:nvPicPr>
          <p:cNvPr id="36" name="图形 35">
            <a:extLst>
              <a:ext uri="{FF2B5EF4-FFF2-40B4-BE49-F238E27FC236}">
                <a16:creationId xmlns:a16="http://schemas.microsoft.com/office/drawing/2014/main" id="{67D9A623-0AA3-4593-B311-9141B98C9FC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174750" y="0"/>
            <a:ext cx="1714500" cy="1714500"/>
          </a:xfrm>
          <a:prstGeom prst="rect">
            <a:avLst/>
          </a:prstGeom>
        </p:spPr>
      </p:pic>
    </p:spTree>
    <p:extLst>
      <p:ext uri="{BB962C8B-B14F-4D97-AF65-F5344CB8AC3E}">
        <p14:creationId xmlns:p14="http://schemas.microsoft.com/office/powerpoint/2010/main" val="123770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1ECCE"/>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0E590212-2413-4180-8C2E-10075990731C}"/>
              </a:ext>
            </a:extLst>
          </p:cNvPr>
          <p:cNvSpPr/>
          <p:nvPr/>
        </p:nvSpPr>
        <p:spPr>
          <a:xfrm>
            <a:off x="0" y="0"/>
            <a:ext cx="12192000" cy="6858000"/>
          </a:xfrm>
          <a:prstGeom prst="rect">
            <a:avLst/>
          </a:prstGeom>
          <a:solidFill>
            <a:srgbClr val="E1E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ED5FCD2F-7F60-4F9A-876D-A5AB66F5C13E}"/>
              </a:ext>
            </a:extLst>
          </p:cNvPr>
          <p:cNvSpPr/>
          <p:nvPr/>
        </p:nvSpPr>
        <p:spPr>
          <a:xfrm rot="2400000" flipH="1">
            <a:off x="5447291" y="4282085"/>
            <a:ext cx="1412629" cy="1814791"/>
          </a:xfrm>
          <a:prstGeom prst="roundRect">
            <a:avLst>
              <a:gd name="adj" fmla="val 50000"/>
            </a:avLst>
          </a:prstGeom>
          <a:solidFill>
            <a:srgbClr val="FCF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9" name="任意多边形: 形状 48">
            <a:extLst>
              <a:ext uri="{FF2B5EF4-FFF2-40B4-BE49-F238E27FC236}">
                <a16:creationId xmlns:a16="http://schemas.microsoft.com/office/drawing/2014/main" id="{879FE54F-A4A3-403A-829A-1C47DAFB5A2A}"/>
              </a:ext>
            </a:extLst>
          </p:cNvPr>
          <p:cNvSpPr/>
          <p:nvPr/>
        </p:nvSpPr>
        <p:spPr>
          <a:xfrm>
            <a:off x="9585676" y="2574575"/>
            <a:ext cx="1845428" cy="1814790"/>
          </a:xfrm>
          <a:custGeom>
            <a:avLst/>
            <a:gdLst>
              <a:gd name="connsiteX0" fmla="*/ 2149413 w 4298773"/>
              <a:gd name="connsiteY0" fmla="*/ 0 h 4227406"/>
              <a:gd name="connsiteX1" fmla="*/ 2923005 w 4298773"/>
              <a:gd name="connsiteY1" fmla="*/ 576082 h 4227406"/>
              <a:gd name="connsiteX2" fmla="*/ 3855683 w 4298773"/>
              <a:gd name="connsiteY2" fmla="*/ 817493 h 4227406"/>
              <a:gd name="connsiteX3" fmla="*/ 3953340 w 4298773"/>
              <a:gd name="connsiteY3" fmla="*/ 1671387 h 4227406"/>
              <a:gd name="connsiteX4" fmla="*/ 3888598 w 4298773"/>
              <a:gd name="connsiteY4" fmla="*/ 1783087 h 4227406"/>
              <a:gd name="connsiteX5" fmla="*/ 3888588 w 4298773"/>
              <a:gd name="connsiteY5" fmla="*/ 1783080 h 4227406"/>
              <a:gd name="connsiteX6" fmla="*/ 3888596 w 4298773"/>
              <a:gd name="connsiteY6" fmla="*/ 1783090 h 4227406"/>
              <a:gd name="connsiteX7" fmla="*/ 3888598 w 4298773"/>
              <a:gd name="connsiteY7" fmla="*/ 1783087 h 4227406"/>
              <a:gd name="connsiteX8" fmla="*/ 3995340 w 4298773"/>
              <a:gd name="connsiteY8" fmla="*/ 1855248 h 4227406"/>
              <a:gd name="connsiteX9" fmla="*/ 4278063 w 4298773"/>
              <a:gd name="connsiteY9" fmla="*/ 2666390 h 4227406"/>
              <a:gd name="connsiteX10" fmla="*/ 3542895 w 4298773"/>
              <a:gd name="connsiteY10" fmla="*/ 3291840 h 4227406"/>
              <a:gd name="connsiteX11" fmla="*/ 3098507 w 4298773"/>
              <a:gd name="connsiteY11" fmla="*/ 4147709 h 4227406"/>
              <a:gd name="connsiteX12" fmla="*/ 2149369 w 4298773"/>
              <a:gd name="connsiteY12" fmla="*/ 3961181 h 4227406"/>
              <a:gd name="connsiteX13" fmla="*/ 1200232 w 4298773"/>
              <a:gd name="connsiteY13" fmla="*/ 4147709 h 4227406"/>
              <a:gd name="connsiteX14" fmla="*/ 755843 w 4298773"/>
              <a:gd name="connsiteY14" fmla="*/ 3291840 h 4227406"/>
              <a:gd name="connsiteX15" fmla="*/ 20675 w 4298773"/>
              <a:gd name="connsiteY15" fmla="*/ 2666390 h 4227406"/>
              <a:gd name="connsiteX16" fmla="*/ 410229 w 4298773"/>
              <a:gd name="connsiteY16" fmla="*/ 1783080 h 4227406"/>
              <a:gd name="connsiteX17" fmla="*/ 443142 w 4298773"/>
              <a:gd name="connsiteY17" fmla="*/ 822960 h 4227406"/>
              <a:gd name="connsiteX18" fmla="*/ 1375820 w 4298773"/>
              <a:gd name="connsiteY18" fmla="*/ 576082 h 4227406"/>
              <a:gd name="connsiteX19" fmla="*/ 2149413 w 4298773"/>
              <a:gd name="connsiteY19" fmla="*/ 0 h 422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98773" h="4227406">
                <a:moveTo>
                  <a:pt x="2149413" y="0"/>
                </a:moveTo>
                <a:cubicBezTo>
                  <a:pt x="2517001" y="0"/>
                  <a:pt x="2824269" y="241411"/>
                  <a:pt x="2923005" y="576082"/>
                </a:cubicBezTo>
                <a:cubicBezTo>
                  <a:pt x="3246693" y="444438"/>
                  <a:pt x="3625254" y="532191"/>
                  <a:pt x="3855683" y="817493"/>
                </a:cubicBezTo>
                <a:cubicBezTo>
                  <a:pt x="4057303" y="1067107"/>
                  <a:pt x="4082506" y="1400747"/>
                  <a:pt x="3953340" y="1671387"/>
                </a:cubicBezTo>
                <a:lnTo>
                  <a:pt x="3888598" y="1783087"/>
                </a:lnTo>
                <a:lnTo>
                  <a:pt x="3888588" y="1783080"/>
                </a:lnTo>
                <a:lnTo>
                  <a:pt x="3888596" y="1783090"/>
                </a:lnTo>
                <a:lnTo>
                  <a:pt x="3888598" y="1783087"/>
                </a:lnTo>
                <a:lnTo>
                  <a:pt x="3995340" y="1855248"/>
                </a:lnTo>
                <a:cubicBezTo>
                  <a:pt x="4228923" y="2042340"/>
                  <a:pt x="4350126" y="2354369"/>
                  <a:pt x="4278063" y="2666390"/>
                </a:cubicBezTo>
                <a:cubicBezTo>
                  <a:pt x="4195787" y="3022997"/>
                  <a:pt x="3888548" y="3269911"/>
                  <a:pt x="3542895" y="3291840"/>
                </a:cubicBezTo>
                <a:cubicBezTo>
                  <a:pt x="3597779" y="3637493"/>
                  <a:pt x="3427710" y="3988623"/>
                  <a:pt x="3098507" y="4147709"/>
                </a:cubicBezTo>
                <a:cubicBezTo>
                  <a:pt x="2769342" y="4306834"/>
                  <a:pt x="2385265" y="4219042"/>
                  <a:pt x="2149369" y="3961181"/>
                </a:cubicBezTo>
                <a:cubicBezTo>
                  <a:pt x="1913474" y="4219044"/>
                  <a:pt x="1529436" y="4306795"/>
                  <a:pt x="1200232" y="4147709"/>
                </a:cubicBezTo>
                <a:cubicBezTo>
                  <a:pt x="871077" y="3988623"/>
                  <a:pt x="700964" y="3637493"/>
                  <a:pt x="755843" y="3291840"/>
                </a:cubicBezTo>
                <a:cubicBezTo>
                  <a:pt x="410229" y="3269914"/>
                  <a:pt x="102956" y="3022987"/>
                  <a:pt x="20675" y="2666390"/>
                </a:cubicBezTo>
                <a:cubicBezTo>
                  <a:pt x="-61601" y="2309794"/>
                  <a:pt x="108468" y="1953149"/>
                  <a:pt x="410229" y="1783080"/>
                </a:cubicBezTo>
                <a:cubicBezTo>
                  <a:pt x="212713" y="1497817"/>
                  <a:pt x="218190" y="1113739"/>
                  <a:pt x="443142" y="822960"/>
                </a:cubicBezTo>
                <a:cubicBezTo>
                  <a:pt x="668094" y="532186"/>
                  <a:pt x="1052132" y="444398"/>
                  <a:pt x="1375820" y="576082"/>
                </a:cubicBezTo>
                <a:cubicBezTo>
                  <a:pt x="1474595" y="241411"/>
                  <a:pt x="1781824" y="0"/>
                  <a:pt x="2149413" y="0"/>
                </a:cubicBezTo>
                <a:close/>
              </a:path>
            </a:pathLst>
          </a:custGeom>
          <a:solidFill>
            <a:srgbClr val="BDD1A0"/>
          </a:solidFill>
          <a:ln w="9797" cap="flat">
            <a:noFill/>
            <a:prstDash val="solid"/>
            <a:miter/>
          </a:ln>
        </p:spPr>
        <p:txBody>
          <a:bodyPr rtlCol="0" anchor="ctr"/>
          <a:lstStyle/>
          <a:p>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85" name="组合 84">
            <a:extLst>
              <a:ext uri="{FF2B5EF4-FFF2-40B4-BE49-F238E27FC236}">
                <a16:creationId xmlns:a16="http://schemas.microsoft.com/office/drawing/2014/main" id="{63C0BCCD-D361-4BE0-9E1C-ABB917F4FD81}"/>
              </a:ext>
            </a:extLst>
          </p:cNvPr>
          <p:cNvGrpSpPr/>
          <p:nvPr/>
        </p:nvGrpSpPr>
        <p:grpSpPr>
          <a:xfrm>
            <a:off x="760897" y="2114790"/>
            <a:ext cx="1818285" cy="1814790"/>
            <a:chOff x="760897" y="2114790"/>
            <a:chExt cx="1818285" cy="1814790"/>
          </a:xfrm>
        </p:grpSpPr>
        <p:sp>
          <p:nvSpPr>
            <p:cNvPr id="7" name="图形 5">
              <a:extLst>
                <a:ext uri="{FF2B5EF4-FFF2-40B4-BE49-F238E27FC236}">
                  <a16:creationId xmlns:a16="http://schemas.microsoft.com/office/drawing/2014/main" id="{A5CBC10E-9A24-404F-AEF2-6B9AF01E2437}"/>
                </a:ext>
              </a:extLst>
            </p:cNvPr>
            <p:cNvSpPr/>
            <p:nvPr/>
          </p:nvSpPr>
          <p:spPr>
            <a:xfrm>
              <a:off x="760897" y="2114790"/>
              <a:ext cx="1818285" cy="1814790"/>
            </a:xfrm>
            <a:custGeom>
              <a:avLst/>
              <a:gdLst>
                <a:gd name="connsiteX0" fmla="*/ 4915783 w 5123722"/>
                <a:gd name="connsiteY0" fmla="*/ 4141775 h 5113875"/>
                <a:gd name="connsiteX1" fmla="*/ 4634614 w 5123722"/>
                <a:gd name="connsiteY1" fmla="*/ 3627425 h 5113875"/>
                <a:gd name="connsiteX2" fmla="*/ 4780346 w 5123722"/>
                <a:gd name="connsiteY2" fmla="*/ 3202249 h 5113875"/>
                <a:gd name="connsiteX3" fmla="*/ 4780346 w 5123722"/>
                <a:gd name="connsiteY3" fmla="*/ 3202211 h 5113875"/>
                <a:gd name="connsiteX4" fmla="*/ 5058115 w 5123722"/>
                <a:gd name="connsiteY4" fmla="*/ 2554149 h 5113875"/>
                <a:gd name="connsiteX5" fmla="*/ 4807789 w 5123722"/>
                <a:gd name="connsiteY5" fmla="*/ 1916336 h 5113875"/>
                <a:gd name="connsiteX6" fmla="*/ 4636339 w 5123722"/>
                <a:gd name="connsiteY6" fmla="*/ 1492874 h 5113875"/>
                <a:gd name="connsiteX7" fmla="*/ 4867796 w 5123722"/>
                <a:gd name="connsiteY7" fmla="*/ 1011089 h 5113875"/>
                <a:gd name="connsiteX8" fmla="*/ 4944949 w 5123722"/>
                <a:gd name="connsiteY8" fmla="*/ 169260 h 5113875"/>
                <a:gd name="connsiteX9" fmla="*/ 4101395 w 5123722"/>
                <a:gd name="connsiteY9" fmla="*/ 246413 h 5113875"/>
                <a:gd name="connsiteX10" fmla="*/ 3612762 w 5123722"/>
                <a:gd name="connsiteY10" fmla="*/ 481319 h 5113875"/>
                <a:gd name="connsiteX11" fmla="*/ 3187586 w 5123722"/>
                <a:gd name="connsiteY11" fmla="*/ 309869 h 5113875"/>
                <a:gd name="connsiteX12" fmla="*/ 2549772 w 5123722"/>
                <a:gd name="connsiteY12" fmla="*/ 59581 h 5113875"/>
                <a:gd name="connsiteX13" fmla="*/ 1911998 w 5123722"/>
                <a:gd name="connsiteY13" fmla="*/ 309869 h 5113875"/>
                <a:gd name="connsiteX14" fmla="*/ 1488497 w 5123722"/>
                <a:gd name="connsiteY14" fmla="*/ 481319 h 5113875"/>
                <a:gd name="connsiteX15" fmla="*/ 999864 w 5123722"/>
                <a:gd name="connsiteY15" fmla="*/ 237840 h 5113875"/>
                <a:gd name="connsiteX16" fmla="*/ 161483 w 5123722"/>
                <a:gd name="connsiteY16" fmla="*/ 153837 h 5113875"/>
                <a:gd name="connsiteX17" fmla="*/ 235191 w 5123722"/>
                <a:gd name="connsiteY17" fmla="*/ 1011087 h 5113875"/>
                <a:gd name="connsiteX18" fmla="*/ 470097 w 5123722"/>
                <a:gd name="connsiteY18" fmla="*/ 1492872 h 5113875"/>
                <a:gd name="connsiteX19" fmla="*/ 298647 w 5123722"/>
                <a:gd name="connsiteY19" fmla="*/ 1918048 h 5113875"/>
                <a:gd name="connsiteX20" fmla="*/ 48399 w 5123722"/>
                <a:gd name="connsiteY20" fmla="*/ 2555862 h 5113875"/>
                <a:gd name="connsiteX21" fmla="*/ 298647 w 5123722"/>
                <a:gd name="connsiteY21" fmla="*/ 3193636 h 5113875"/>
                <a:gd name="connsiteX22" fmla="*/ 470097 w 5123722"/>
                <a:gd name="connsiteY22" fmla="*/ 3617137 h 5113875"/>
                <a:gd name="connsiteX23" fmla="*/ 235191 w 5123722"/>
                <a:gd name="connsiteY23" fmla="*/ 4105770 h 5113875"/>
                <a:gd name="connsiteX24" fmla="*/ 161483 w 5123722"/>
                <a:gd name="connsiteY24" fmla="*/ 4954447 h 5113875"/>
                <a:gd name="connsiteX25" fmla="*/ 504383 w 5123722"/>
                <a:gd name="connsiteY25" fmla="*/ 5113876 h 5113875"/>
                <a:gd name="connsiteX26" fmla="*/ 1018733 w 5123722"/>
                <a:gd name="connsiteY26" fmla="*/ 4877295 h 5113875"/>
                <a:gd name="connsiteX27" fmla="*/ 1507366 w 5123722"/>
                <a:gd name="connsiteY27" fmla="*/ 4642389 h 5113875"/>
                <a:gd name="connsiteX28" fmla="*/ 1930867 w 5123722"/>
                <a:gd name="connsiteY28" fmla="*/ 4813839 h 5113875"/>
                <a:gd name="connsiteX29" fmla="*/ 2569523 w 5123722"/>
                <a:gd name="connsiteY29" fmla="*/ 5064273 h 5113875"/>
                <a:gd name="connsiteX30" fmla="*/ 3208179 w 5123722"/>
                <a:gd name="connsiteY30" fmla="*/ 4813839 h 5113875"/>
                <a:gd name="connsiteX31" fmla="*/ 3629917 w 5123722"/>
                <a:gd name="connsiteY31" fmla="*/ 4642389 h 5113875"/>
                <a:gd name="connsiteX32" fmla="*/ 4104853 w 5123722"/>
                <a:gd name="connsiteY32" fmla="*/ 4870437 h 5113875"/>
                <a:gd name="connsiteX33" fmla="*/ 4946683 w 5123722"/>
                <a:gd name="connsiteY33" fmla="*/ 4947589 h 5113875"/>
                <a:gd name="connsiteX34" fmla="*/ 4915799 w 5123722"/>
                <a:gd name="connsiteY34" fmla="*/ 4141774 h 511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23722" h="5113875">
                  <a:moveTo>
                    <a:pt x="4915783" y="4141775"/>
                  </a:moveTo>
                  <a:cubicBezTo>
                    <a:pt x="4789840" y="3989998"/>
                    <a:pt x="4694386" y="3815374"/>
                    <a:pt x="4634614" y="3627425"/>
                  </a:cubicBezTo>
                  <a:cubicBezTo>
                    <a:pt x="4584902" y="3455975"/>
                    <a:pt x="4646631" y="3363402"/>
                    <a:pt x="4780346" y="3202249"/>
                  </a:cubicBezTo>
                  <a:lnTo>
                    <a:pt x="4780346" y="3202211"/>
                  </a:lnTo>
                  <a:cubicBezTo>
                    <a:pt x="4951493" y="3029036"/>
                    <a:pt x="5050728" y="2797500"/>
                    <a:pt x="5058115" y="2554149"/>
                  </a:cubicBezTo>
                  <a:cubicBezTo>
                    <a:pt x="5059493" y="2317333"/>
                    <a:pt x="4969865" y="2089010"/>
                    <a:pt x="4807789" y="1916336"/>
                  </a:cubicBezTo>
                  <a:cubicBezTo>
                    <a:pt x="4695886" y="1804050"/>
                    <a:pt x="4634085" y="1651352"/>
                    <a:pt x="4636339" y="1492874"/>
                  </a:cubicBezTo>
                  <a:cubicBezTo>
                    <a:pt x="4662401" y="1312391"/>
                    <a:pt x="4743186" y="1144233"/>
                    <a:pt x="4867796" y="1011089"/>
                  </a:cubicBezTo>
                  <a:cubicBezTo>
                    <a:pt x="5039246" y="788204"/>
                    <a:pt x="5260406" y="484718"/>
                    <a:pt x="4944949" y="169260"/>
                  </a:cubicBezTo>
                  <a:cubicBezTo>
                    <a:pt x="4629490" y="-146198"/>
                    <a:pt x="4324280" y="80090"/>
                    <a:pt x="4101395" y="246413"/>
                  </a:cubicBezTo>
                  <a:cubicBezTo>
                    <a:pt x="3966880" y="373550"/>
                    <a:pt x="3796076" y="455631"/>
                    <a:pt x="3612762" y="481319"/>
                  </a:cubicBezTo>
                  <a:cubicBezTo>
                    <a:pt x="3453755" y="483653"/>
                    <a:pt x="3300517" y="421847"/>
                    <a:pt x="3187586" y="309869"/>
                  </a:cubicBezTo>
                  <a:cubicBezTo>
                    <a:pt x="3014147" y="148980"/>
                    <a:pt x="2786363" y="59581"/>
                    <a:pt x="2549772" y="59581"/>
                  </a:cubicBezTo>
                  <a:cubicBezTo>
                    <a:pt x="2313220" y="59581"/>
                    <a:pt x="2085407" y="148980"/>
                    <a:pt x="1911998" y="309869"/>
                  </a:cubicBezTo>
                  <a:cubicBezTo>
                    <a:pt x="1799713" y="421732"/>
                    <a:pt x="1647014" y="483572"/>
                    <a:pt x="1488497" y="481319"/>
                  </a:cubicBezTo>
                  <a:cubicBezTo>
                    <a:pt x="1304193" y="453266"/>
                    <a:pt x="1133272" y="368113"/>
                    <a:pt x="999864" y="237840"/>
                  </a:cubicBezTo>
                  <a:cubicBezTo>
                    <a:pt x="776979" y="71553"/>
                    <a:pt x="473532" y="-156495"/>
                    <a:pt x="161483" y="153837"/>
                  </a:cubicBezTo>
                  <a:cubicBezTo>
                    <a:pt x="-150565" y="464170"/>
                    <a:pt x="68908" y="781354"/>
                    <a:pt x="235191" y="1011087"/>
                  </a:cubicBezTo>
                  <a:cubicBezTo>
                    <a:pt x="361065" y="1143770"/>
                    <a:pt x="443077" y="1311968"/>
                    <a:pt x="470097" y="1492872"/>
                  </a:cubicBezTo>
                  <a:cubicBezTo>
                    <a:pt x="472432" y="1651879"/>
                    <a:pt x="410626" y="1805156"/>
                    <a:pt x="298647" y="1918048"/>
                  </a:cubicBezTo>
                  <a:cubicBezTo>
                    <a:pt x="137759" y="2091487"/>
                    <a:pt x="48399" y="2319310"/>
                    <a:pt x="48399" y="2555862"/>
                  </a:cubicBezTo>
                  <a:cubicBezTo>
                    <a:pt x="48399" y="2792414"/>
                    <a:pt x="137760" y="3020227"/>
                    <a:pt x="298647" y="3193636"/>
                  </a:cubicBezTo>
                  <a:cubicBezTo>
                    <a:pt x="410550" y="3305921"/>
                    <a:pt x="472351" y="3458619"/>
                    <a:pt x="470097" y="3617137"/>
                  </a:cubicBezTo>
                  <a:cubicBezTo>
                    <a:pt x="444418" y="3800452"/>
                    <a:pt x="362329" y="3971216"/>
                    <a:pt x="235191" y="4105770"/>
                  </a:cubicBezTo>
                  <a:cubicBezTo>
                    <a:pt x="68904" y="4328655"/>
                    <a:pt x="-159144" y="4632141"/>
                    <a:pt x="161483" y="4954447"/>
                  </a:cubicBezTo>
                  <a:cubicBezTo>
                    <a:pt x="248012" y="5053800"/>
                    <a:pt x="372661" y="5111780"/>
                    <a:pt x="504383" y="5113876"/>
                  </a:cubicBezTo>
                  <a:cubicBezTo>
                    <a:pt x="696456" y="5091106"/>
                    <a:pt x="876450" y="5008332"/>
                    <a:pt x="1018733" y="4877295"/>
                  </a:cubicBezTo>
                  <a:cubicBezTo>
                    <a:pt x="1153287" y="4750157"/>
                    <a:pt x="1324052" y="4668077"/>
                    <a:pt x="1507366" y="4642389"/>
                  </a:cubicBezTo>
                  <a:cubicBezTo>
                    <a:pt x="1665884" y="4640131"/>
                    <a:pt x="1818582" y="4701975"/>
                    <a:pt x="1930867" y="4813839"/>
                  </a:cubicBezTo>
                  <a:cubicBezTo>
                    <a:pt x="2104570" y="4974845"/>
                    <a:pt x="2332667" y="5064273"/>
                    <a:pt x="2569523" y="5064273"/>
                  </a:cubicBezTo>
                  <a:cubicBezTo>
                    <a:pt x="2806340" y="5064273"/>
                    <a:pt x="3034466" y="4974836"/>
                    <a:pt x="3208179" y="4813839"/>
                  </a:cubicBezTo>
                  <a:cubicBezTo>
                    <a:pt x="3319700" y="4701897"/>
                    <a:pt x="3471899" y="4640018"/>
                    <a:pt x="3629917" y="4642389"/>
                  </a:cubicBezTo>
                  <a:cubicBezTo>
                    <a:pt x="3807647" y="4668719"/>
                    <a:pt x="3973199" y="4748247"/>
                    <a:pt x="4104853" y="4870437"/>
                  </a:cubicBezTo>
                  <a:cubicBezTo>
                    <a:pt x="4326014" y="5041887"/>
                    <a:pt x="4631224" y="5264772"/>
                    <a:pt x="4946683" y="4947589"/>
                  </a:cubicBezTo>
                  <a:cubicBezTo>
                    <a:pt x="5274162" y="4611538"/>
                    <a:pt x="5076994" y="4354363"/>
                    <a:pt x="4915799" y="4141774"/>
                  </a:cubicBezTo>
                  <a:close/>
                </a:path>
              </a:pathLst>
            </a:custGeom>
            <a:solidFill>
              <a:srgbClr val="FDF6DA"/>
            </a:solidFill>
            <a:ln w="9797" cap="flat">
              <a:noFill/>
              <a:prstDash val="solid"/>
              <a:miter/>
            </a:ln>
          </p:spPr>
          <p:txBody>
            <a:bodyPr rtlCol="0" anchor="ctr"/>
            <a:lstStyle/>
            <a:p>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0" name="文本框 49">
              <a:extLst>
                <a:ext uri="{FF2B5EF4-FFF2-40B4-BE49-F238E27FC236}">
                  <a16:creationId xmlns:a16="http://schemas.microsoft.com/office/drawing/2014/main" id="{9AA65CC7-C94C-4010-B82B-E6C24914623E}"/>
                </a:ext>
              </a:extLst>
            </p:cNvPr>
            <p:cNvSpPr txBox="1"/>
            <p:nvPr/>
          </p:nvSpPr>
          <p:spPr>
            <a:xfrm>
              <a:off x="1244526" y="2129633"/>
              <a:ext cx="851027" cy="1785104"/>
            </a:xfrm>
            <a:prstGeom prst="rect">
              <a:avLst/>
            </a:prstGeom>
            <a:noFill/>
          </p:spPr>
          <p:txBody>
            <a:bodyPr wrap="square" rtlCol="0">
              <a:spAutoFit/>
            </a:bodyPr>
            <a:lstStyle/>
            <a:p>
              <a:pPr algn="ctr"/>
              <a:r>
                <a:rPr lang="en-US" altLang="zh-CN" sz="11000" b="1">
                  <a:solidFill>
                    <a:srgbClr val="728255"/>
                  </a:solidFill>
                  <a:latin typeface="..黑体UI-韩语" panose="02000000000000000000" pitchFamily="2" charset="-128"/>
                  <a:ea typeface="..黑体UI-韩语" panose="02000000000000000000" pitchFamily="2" charset="-128"/>
                  <a:cs typeface="..黑体UI-韩语" panose="02000000000000000000" pitchFamily="2" charset="-128"/>
                </a:rPr>
                <a:t>P</a:t>
              </a:r>
            </a:p>
          </p:txBody>
        </p:sp>
      </p:grpSp>
      <p:grpSp>
        <p:nvGrpSpPr>
          <p:cNvPr id="86" name="组合 85">
            <a:extLst>
              <a:ext uri="{FF2B5EF4-FFF2-40B4-BE49-F238E27FC236}">
                <a16:creationId xmlns:a16="http://schemas.microsoft.com/office/drawing/2014/main" id="{92BDCBC5-E484-4300-9BBE-437D519549C9}"/>
              </a:ext>
            </a:extLst>
          </p:cNvPr>
          <p:cNvGrpSpPr/>
          <p:nvPr/>
        </p:nvGrpSpPr>
        <p:grpSpPr>
          <a:xfrm>
            <a:off x="2406959" y="3144982"/>
            <a:ext cx="1972725" cy="1903691"/>
            <a:chOff x="2406959" y="3144982"/>
            <a:chExt cx="1972725" cy="1903691"/>
          </a:xfrm>
        </p:grpSpPr>
        <p:sp>
          <p:nvSpPr>
            <p:cNvPr id="10" name="图形 8">
              <a:extLst>
                <a:ext uri="{FF2B5EF4-FFF2-40B4-BE49-F238E27FC236}">
                  <a16:creationId xmlns:a16="http://schemas.microsoft.com/office/drawing/2014/main" id="{CA1242AA-00BA-48B1-B489-DAD5C520A6EC}"/>
                </a:ext>
              </a:extLst>
            </p:cNvPr>
            <p:cNvSpPr/>
            <p:nvPr/>
          </p:nvSpPr>
          <p:spPr>
            <a:xfrm>
              <a:off x="2406959" y="3144982"/>
              <a:ext cx="1972725" cy="1814791"/>
            </a:xfrm>
            <a:custGeom>
              <a:avLst/>
              <a:gdLst>
                <a:gd name="connsiteX0" fmla="*/ 2132633 w 4288157"/>
                <a:gd name="connsiteY0" fmla="*/ 766 h 3944853"/>
                <a:gd name="connsiteX1" fmla="*/ 1467809 w 4288157"/>
                <a:gd name="connsiteY1" fmla="*/ 399039 h 3944853"/>
                <a:gd name="connsiteX2" fmla="*/ 112962 w 4288157"/>
                <a:gd name="connsiteY2" fmla="*/ 2692159 h 3944853"/>
                <a:gd name="connsiteX3" fmla="*/ 104772 w 4288157"/>
                <a:gd name="connsiteY3" fmla="*/ 3504597 h 3944853"/>
                <a:gd name="connsiteX4" fmla="*/ 804200 w 4288157"/>
                <a:gd name="connsiteY4" fmla="*/ 3917987 h 3944853"/>
                <a:gd name="connsiteX5" fmla="*/ 3467651 w 4288157"/>
                <a:gd name="connsiteY5" fmla="*/ 3944815 h 3944853"/>
                <a:gd name="connsiteX6" fmla="*/ 4175230 w 4288157"/>
                <a:gd name="connsiteY6" fmla="*/ 3545542 h 3944853"/>
                <a:gd name="connsiteX7" fmla="*/ 4183382 w 4288157"/>
                <a:gd name="connsiteY7" fmla="*/ 2733143 h 3944853"/>
                <a:gd name="connsiteX8" fmla="*/ 2875169 w 4288157"/>
                <a:gd name="connsiteY8" fmla="*/ 413180 h 3944853"/>
                <a:gd name="connsiteX9" fmla="*/ 2562082 w 4288157"/>
                <a:gd name="connsiteY9" fmla="*/ 102238 h 3944853"/>
                <a:gd name="connsiteX10" fmla="*/ 2132654 w 4288157"/>
                <a:gd name="connsiteY10" fmla="*/ 749 h 3944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8157" h="3944853">
                  <a:moveTo>
                    <a:pt x="2132633" y="766"/>
                  </a:moveTo>
                  <a:cubicBezTo>
                    <a:pt x="1857892" y="12476"/>
                    <a:pt x="1607761" y="162340"/>
                    <a:pt x="1467809" y="399039"/>
                  </a:cubicBezTo>
                  <a:lnTo>
                    <a:pt x="112962" y="2692159"/>
                  </a:lnTo>
                  <a:cubicBezTo>
                    <a:pt x="-34681" y="2942064"/>
                    <a:pt x="-37787" y="3251742"/>
                    <a:pt x="104772" y="3504597"/>
                  </a:cubicBezTo>
                  <a:cubicBezTo>
                    <a:pt x="247330" y="3757412"/>
                    <a:pt x="513959" y="3915009"/>
                    <a:pt x="804200" y="3917987"/>
                  </a:cubicBezTo>
                  <a:lnTo>
                    <a:pt x="3467651" y="3944815"/>
                  </a:lnTo>
                  <a:cubicBezTo>
                    <a:pt x="3757892" y="3947646"/>
                    <a:pt x="4027577" y="3795487"/>
                    <a:pt x="4175230" y="3545542"/>
                  </a:cubicBezTo>
                  <a:cubicBezTo>
                    <a:pt x="4322834" y="3295636"/>
                    <a:pt x="4325940" y="2985998"/>
                    <a:pt x="4183382" y="2733143"/>
                  </a:cubicBezTo>
                  <a:lnTo>
                    <a:pt x="2875169" y="413180"/>
                  </a:lnTo>
                  <a:cubicBezTo>
                    <a:pt x="2801500" y="282643"/>
                    <a:pt x="2693158" y="175021"/>
                    <a:pt x="2562082" y="102238"/>
                  </a:cubicBezTo>
                  <a:cubicBezTo>
                    <a:pt x="2431045" y="29448"/>
                    <a:pt x="2282403" y="-5687"/>
                    <a:pt x="2132654" y="749"/>
                  </a:cubicBezTo>
                  <a:close/>
                </a:path>
              </a:pathLst>
            </a:custGeom>
            <a:solidFill>
              <a:srgbClr val="BDD1A0"/>
            </a:solidFill>
            <a:ln w="9797" cap="flat">
              <a:noFill/>
              <a:prstDash val="solid"/>
              <a:miter/>
            </a:ln>
          </p:spPr>
          <p:txBody>
            <a:bodyPr rtlCol="0" anchor="ctr"/>
            <a:lstStyle/>
            <a:p>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1" name="文本框 50">
              <a:extLst>
                <a:ext uri="{FF2B5EF4-FFF2-40B4-BE49-F238E27FC236}">
                  <a16:creationId xmlns:a16="http://schemas.microsoft.com/office/drawing/2014/main" id="{AF28174B-00C6-46B3-AE2F-1133A39675DA}"/>
                </a:ext>
              </a:extLst>
            </p:cNvPr>
            <p:cNvSpPr txBox="1"/>
            <p:nvPr/>
          </p:nvSpPr>
          <p:spPr>
            <a:xfrm>
              <a:off x="2967808" y="3263569"/>
              <a:ext cx="851027" cy="1785104"/>
            </a:xfrm>
            <a:prstGeom prst="rect">
              <a:avLst/>
            </a:prstGeom>
            <a:noFill/>
          </p:spPr>
          <p:txBody>
            <a:bodyPr wrap="square" rtlCol="0">
              <a:spAutoFit/>
            </a:bodyPr>
            <a:lstStyle/>
            <a:p>
              <a:pPr algn="ctr"/>
              <a:r>
                <a:rPr lang="en-US" altLang="zh-CN" sz="11000" b="1">
                  <a:solidFill>
                    <a:srgbClr val="FCEE2B"/>
                  </a:solidFill>
                  <a:latin typeface="..黑体UI-韩语" panose="02000000000000000000" pitchFamily="2" charset="-128"/>
                  <a:ea typeface="..黑体UI-韩语" panose="02000000000000000000" pitchFamily="2" charset="-128"/>
                  <a:cs typeface="..黑体UI-韩语" panose="02000000000000000000" pitchFamily="2" charset="-128"/>
                </a:rPr>
                <a:t>P</a:t>
              </a:r>
            </a:p>
          </p:txBody>
        </p:sp>
      </p:grpSp>
      <p:grpSp>
        <p:nvGrpSpPr>
          <p:cNvPr id="87" name="组合 86">
            <a:extLst>
              <a:ext uri="{FF2B5EF4-FFF2-40B4-BE49-F238E27FC236}">
                <a16:creationId xmlns:a16="http://schemas.microsoft.com/office/drawing/2014/main" id="{8BDE681B-E30D-4195-A258-9D4380B88A8D}"/>
              </a:ext>
            </a:extLst>
          </p:cNvPr>
          <p:cNvGrpSpPr/>
          <p:nvPr/>
        </p:nvGrpSpPr>
        <p:grpSpPr>
          <a:xfrm>
            <a:off x="4207461" y="2057381"/>
            <a:ext cx="1791238" cy="1814790"/>
            <a:chOff x="4207461" y="2057381"/>
            <a:chExt cx="1791238" cy="1814790"/>
          </a:xfrm>
        </p:grpSpPr>
        <p:sp>
          <p:nvSpPr>
            <p:cNvPr id="11" name="任意多边形: 形状 10">
              <a:extLst>
                <a:ext uri="{FF2B5EF4-FFF2-40B4-BE49-F238E27FC236}">
                  <a16:creationId xmlns:a16="http://schemas.microsoft.com/office/drawing/2014/main" id="{439590DB-FB3A-499C-B68D-C329A6638A3B}"/>
                </a:ext>
              </a:extLst>
            </p:cNvPr>
            <p:cNvSpPr/>
            <p:nvPr/>
          </p:nvSpPr>
          <p:spPr>
            <a:xfrm>
              <a:off x="4207461" y="2057381"/>
              <a:ext cx="1791238" cy="1814790"/>
            </a:xfrm>
            <a:custGeom>
              <a:avLst/>
              <a:gdLst>
                <a:gd name="connsiteX0" fmla="*/ 1833167 w 1861090"/>
                <a:gd name="connsiteY0" fmla="*/ 366210 h 1909663"/>
                <a:gd name="connsiteX1" fmla="*/ 1513127 w 1861090"/>
                <a:gd name="connsiteY1" fmla="*/ 51250 h 1909663"/>
                <a:gd name="connsiteX2" fmla="*/ 710487 w 1861090"/>
                <a:gd name="connsiteY2" fmla="*/ 61410 h 1909663"/>
                <a:gd name="connsiteX3" fmla="*/ 9447 w 1861090"/>
                <a:gd name="connsiteY3" fmla="*/ 640530 h 1909663"/>
                <a:gd name="connsiteX4" fmla="*/ 400607 w 1861090"/>
                <a:gd name="connsiteY4" fmla="*/ 1681930 h 1909663"/>
                <a:gd name="connsiteX5" fmla="*/ 1680767 w 1861090"/>
                <a:gd name="connsiteY5" fmla="*/ 1798770 h 1909663"/>
                <a:gd name="connsiteX6" fmla="*/ 1833167 w 1861090"/>
                <a:gd name="connsiteY6" fmla="*/ 366210 h 1909663"/>
                <a:gd name="connsiteX0" fmla="*/ 1833167 w 1861090"/>
                <a:gd name="connsiteY0" fmla="*/ 366210 h 1909663"/>
                <a:gd name="connsiteX1" fmla="*/ 1513127 w 1861090"/>
                <a:gd name="connsiteY1" fmla="*/ 51250 h 1909663"/>
                <a:gd name="connsiteX2" fmla="*/ 710487 w 1861090"/>
                <a:gd name="connsiteY2" fmla="*/ 61410 h 1909663"/>
                <a:gd name="connsiteX3" fmla="*/ 9447 w 1861090"/>
                <a:gd name="connsiteY3" fmla="*/ 640530 h 1909663"/>
                <a:gd name="connsiteX4" fmla="*/ 400607 w 1861090"/>
                <a:gd name="connsiteY4" fmla="*/ 1681930 h 1909663"/>
                <a:gd name="connsiteX5" fmla="*/ 1680767 w 1861090"/>
                <a:gd name="connsiteY5" fmla="*/ 1798770 h 1909663"/>
                <a:gd name="connsiteX6" fmla="*/ 1833167 w 1861090"/>
                <a:gd name="connsiteY6" fmla="*/ 366210 h 1909663"/>
                <a:gd name="connsiteX0" fmla="*/ 1833167 w 1862550"/>
                <a:gd name="connsiteY0" fmla="*/ 390001 h 1933454"/>
                <a:gd name="connsiteX1" fmla="*/ 1492807 w 1862550"/>
                <a:gd name="connsiteY1" fmla="*/ 34401 h 1933454"/>
                <a:gd name="connsiteX2" fmla="*/ 710487 w 1862550"/>
                <a:gd name="connsiteY2" fmla="*/ 85201 h 1933454"/>
                <a:gd name="connsiteX3" fmla="*/ 9447 w 1862550"/>
                <a:gd name="connsiteY3" fmla="*/ 664321 h 1933454"/>
                <a:gd name="connsiteX4" fmla="*/ 400607 w 1862550"/>
                <a:gd name="connsiteY4" fmla="*/ 1705721 h 1933454"/>
                <a:gd name="connsiteX5" fmla="*/ 1680767 w 1862550"/>
                <a:gd name="connsiteY5" fmla="*/ 1822561 h 1933454"/>
                <a:gd name="connsiteX6" fmla="*/ 1833167 w 1862550"/>
                <a:gd name="connsiteY6" fmla="*/ 390001 h 1933454"/>
                <a:gd name="connsiteX0" fmla="*/ 1833167 w 1862550"/>
                <a:gd name="connsiteY0" fmla="*/ 318475 h 1861928"/>
                <a:gd name="connsiteX1" fmla="*/ 710487 w 1862550"/>
                <a:gd name="connsiteY1" fmla="*/ 13675 h 1861928"/>
                <a:gd name="connsiteX2" fmla="*/ 9447 w 1862550"/>
                <a:gd name="connsiteY2" fmla="*/ 592795 h 1861928"/>
                <a:gd name="connsiteX3" fmla="*/ 400607 w 1862550"/>
                <a:gd name="connsiteY3" fmla="*/ 1634195 h 1861928"/>
                <a:gd name="connsiteX4" fmla="*/ 1680767 w 1862550"/>
                <a:gd name="connsiteY4" fmla="*/ 1751035 h 1861928"/>
                <a:gd name="connsiteX5" fmla="*/ 1833167 w 1862550"/>
                <a:gd name="connsiteY5" fmla="*/ 318475 h 1861928"/>
                <a:gd name="connsiteX0" fmla="*/ 1852123 w 1913292"/>
                <a:gd name="connsiteY0" fmla="*/ 342021 h 1885474"/>
                <a:gd name="connsiteX1" fmla="*/ 1074883 w 1913292"/>
                <a:gd name="connsiteY1" fmla="*/ 11821 h 1885474"/>
                <a:gd name="connsiteX2" fmla="*/ 28403 w 1913292"/>
                <a:gd name="connsiteY2" fmla="*/ 616341 h 1885474"/>
                <a:gd name="connsiteX3" fmla="*/ 419563 w 1913292"/>
                <a:gd name="connsiteY3" fmla="*/ 1657741 h 1885474"/>
                <a:gd name="connsiteX4" fmla="*/ 1699723 w 1913292"/>
                <a:gd name="connsiteY4" fmla="*/ 1774581 h 1885474"/>
                <a:gd name="connsiteX5" fmla="*/ 1852123 w 1913292"/>
                <a:gd name="connsiteY5" fmla="*/ 342021 h 1885474"/>
                <a:gd name="connsiteX0" fmla="*/ 1845260 w 1915001"/>
                <a:gd name="connsiteY0" fmla="*/ 390193 h 1933646"/>
                <a:gd name="connsiteX1" fmla="*/ 951180 w 1915001"/>
                <a:gd name="connsiteY1" fmla="*/ 9193 h 1933646"/>
                <a:gd name="connsiteX2" fmla="*/ 21540 w 1915001"/>
                <a:gd name="connsiteY2" fmla="*/ 664513 h 1933646"/>
                <a:gd name="connsiteX3" fmla="*/ 412700 w 1915001"/>
                <a:gd name="connsiteY3" fmla="*/ 1705913 h 1933646"/>
                <a:gd name="connsiteX4" fmla="*/ 1692860 w 1915001"/>
                <a:gd name="connsiteY4" fmla="*/ 1822753 h 1933646"/>
                <a:gd name="connsiteX5" fmla="*/ 1845260 w 1915001"/>
                <a:gd name="connsiteY5" fmla="*/ 390193 h 1933646"/>
                <a:gd name="connsiteX0" fmla="*/ 1845260 w 1915001"/>
                <a:gd name="connsiteY0" fmla="*/ 403859 h 1947312"/>
                <a:gd name="connsiteX1" fmla="*/ 951180 w 1915001"/>
                <a:gd name="connsiteY1" fmla="*/ 22859 h 1947312"/>
                <a:gd name="connsiteX2" fmla="*/ 21540 w 1915001"/>
                <a:gd name="connsiteY2" fmla="*/ 678179 h 1947312"/>
                <a:gd name="connsiteX3" fmla="*/ 412700 w 1915001"/>
                <a:gd name="connsiteY3" fmla="*/ 1719579 h 1947312"/>
                <a:gd name="connsiteX4" fmla="*/ 1692860 w 1915001"/>
                <a:gd name="connsiteY4" fmla="*/ 1836419 h 1947312"/>
                <a:gd name="connsiteX5" fmla="*/ 1845260 w 1915001"/>
                <a:gd name="connsiteY5" fmla="*/ 403859 h 1947312"/>
                <a:gd name="connsiteX0" fmla="*/ 1845260 w 1915001"/>
                <a:gd name="connsiteY0" fmla="*/ 396727 h 1940180"/>
                <a:gd name="connsiteX1" fmla="*/ 951180 w 1915001"/>
                <a:gd name="connsiteY1" fmla="*/ 15727 h 1940180"/>
                <a:gd name="connsiteX2" fmla="*/ 21540 w 1915001"/>
                <a:gd name="connsiteY2" fmla="*/ 671047 h 1940180"/>
                <a:gd name="connsiteX3" fmla="*/ 412700 w 1915001"/>
                <a:gd name="connsiteY3" fmla="*/ 1712447 h 1940180"/>
                <a:gd name="connsiteX4" fmla="*/ 1692860 w 1915001"/>
                <a:gd name="connsiteY4" fmla="*/ 1829287 h 1940180"/>
                <a:gd name="connsiteX5" fmla="*/ 1845260 w 1915001"/>
                <a:gd name="connsiteY5" fmla="*/ 396727 h 194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5001" h="1940180">
                  <a:moveTo>
                    <a:pt x="1845260" y="396727"/>
                  </a:moveTo>
                  <a:cubicBezTo>
                    <a:pt x="1721647" y="94467"/>
                    <a:pt x="1448173" y="-50313"/>
                    <a:pt x="951180" y="15727"/>
                  </a:cubicBezTo>
                  <a:cubicBezTo>
                    <a:pt x="454187" y="81767"/>
                    <a:pt x="111287" y="388260"/>
                    <a:pt x="21540" y="671047"/>
                  </a:cubicBezTo>
                  <a:cubicBezTo>
                    <a:pt x="-68207" y="953834"/>
                    <a:pt x="134147" y="1519407"/>
                    <a:pt x="412700" y="1712447"/>
                  </a:cubicBezTo>
                  <a:cubicBezTo>
                    <a:pt x="691253" y="1905487"/>
                    <a:pt x="1451560" y="2049420"/>
                    <a:pt x="1692860" y="1829287"/>
                  </a:cubicBezTo>
                  <a:cubicBezTo>
                    <a:pt x="1934160" y="1609154"/>
                    <a:pt x="1968873" y="698987"/>
                    <a:pt x="1845260" y="396727"/>
                  </a:cubicBezTo>
                  <a:close/>
                </a:path>
              </a:pathLst>
            </a:cu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2" name="文本框 51">
              <a:extLst>
                <a:ext uri="{FF2B5EF4-FFF2-40B4-BE49-F238E27FC236}">
                  <a16:creationId xmlns:a16="http://schemas.microsoft.com/office/drawing/2014/main" id="{9D697A33-8DCC-4898-BD54-759E5F54E145}"/>
                </a:ext>
              </a:extLst>
            </p:cNvPr>
            <p:cNvSpPr txBox="1"/>
            <p:nvPr/>
          </p:nvSpPr>
          <p:spPr>
            <a:xfrm>
              <a:off x="4525167" y="2072224"/>
              <a:ext cx="851027" cy="1785104"/>
            </a:xfrm>
            <a:prstGeom prst="rect">
              <a:avLst/>
            </a:prstGeom>
            <a:noFill/>
          </p:spPr>
          <p:txBody>
            <a:bodyPr wrap="square" rtlCol="0">
              <a:spAutoFit/>
            </a:bodyPr>
            <a:lstStyle/>
            <a:p>
              <a:pPr lvl="1" algn="ctr"/>
              <a:r>
                <a:rPr lang="en-US" altLang="zh-CN" sz="110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T</a:t>
              </a:r>
            </a:p>
          </p:txBody>
        </p:sp>
      </p:grpSp>
      <p:grpSp>
        <p:nvGrpSpPr>
          <p:cNvPr id="58" name="组合 57">
            <a:extLst>
              <a:ext uri="{FF2B5EF4-FFF2-40B4-BE49-F238E27FC236}">
                <a16:creationId xmlns:a16="http://schemas.microsoft.com/office/drawing/2014/main" id="{01B78B6F-DB25-45A5-BF3C-1A740072CCF5}"/>
              </a:ext>
            </a:extLst>
          </p:cNvPr>
          <p:cNvGrpSpPr/>
          <p:nvPr/>
        </p:nvGrpSpPr>
        <p:grpSpPr>
          <a:xfrm>
            <a:off x="5687939" y="5205932"/>
            <a:ext cx="465666" cy="604463"/>
            <a:chOff x="5952068" y="5035551"/>
            <a:chExt cx="465666" cy="604463"/>
          </a:xfrm>
        </p:grpSpPr>
        <p:sp>
          <p:nvSpPr>
            <p:cNvPr id="53" name="椭圆 52">
              <a:extLst>
                <a:ext uri="{FF2B5EF4-FFF2-40B4-BE49-F238E27FC236}">
                  <a16:creationId xmlns:a16="http://schemas.microsoft.com/office/drawing/2014/main" id="{F892EA57-72E1-442B-9B5C-9F76F27010EF}"/>
                </a:ext>
              </a:extLst>
            </p:cNvPr>
            <p:cNvSpPr/>
            <p:nvPr/>
          </p:nvSpPr>
          <p:spPr>
            <a:xfrm>
              <a:off x="5952068" y="5035551"/>
              <a:ext cx="465666" cy="465666"/>
            </a:xfrm>
            <a:prstGeom prst="ellipse">
              <a:avLst/>
            </a:prstGeom>
            <a:solidFill>
              <a:srgbClr val="FFC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4" name="椭圆 53">
              <a:extLst>
                <a:ext uri="{FF2B5EF4-FFF2-40B4-BE49-F238E27FC236}">
                  <a16:creationId xmlns:a16="http://schemas.microsoft.com/office/drawing/2014/main" id="{EF0E87F1-A428-4C04-A929-2F4B42B2960F}"/>
                </a:ext>
              </a:extLst>
            </p:cNvPr>
            <p:cNvSpPr/>
            <p:nvPr/>
          </p:nvSpPr>
          <p:spPr>
            <a:xfrm>
              <a:off x="6125633" y="5347913"/>
              <a:ext cx="292101" cy="292101"/>
            </a:xfrm>
            <a:prstGeom prst="ellipse">
              <a:avLst/>
            </a:prstGeom>
            <a:solidFill>
              <a:srgbClr val="FDE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7" name="任意多边形: 形状 56">
              <a:extLst>
                <a:ext uri="{FF2B5EF4-FFF2-40B4-BE49-F238E27FC236}">
                  <a16:creationId xmlns:a16="http://schemas.microsoft.com/office/drawing/2014/main" id="{7EB85CCB-87C7-4484-B212-131E6FE96959}"/>
                </a:ext>
              </a:extLst>
            </p:cNvPr>
            <p:cNvSpPr/>
            <p:nvPr/>
          </p:nvSpPr>
          <p:spPr>
            <a:xfrm>
              <a:off x="5955776" y="5486710"/>
              <a:ext cx="292102" cy="153304"/>
            </a:xfrm>
            <a:custGeom>
              <a:avLst/>
              <a:gdLst>
                <a:gd name="connsiteX0" fmla="*/ 146051 w 292102"/>
                <a:gd name="connsiteY0" fmla="*/ 0 h 153304"/>
                <a:gd name="connsiteX1" fmla="*/ 292102 w 292102"/>
                <a:gd name="connsiteY1" fmla="*/ 146051 h 153304"/>
                <a:gd name="connsiteX2" fmla="*/ 290638 w 292102"/>
                <a:gd name="connsiteY2" fmla="*/ 153304 h 153304"/>
                <a:gd name="connsiteX3" fmla="*/ 1465 w 292102"/>
                <a:gd name="connsiteY3" fmla="*/ 153304 h 153304"/>
                <a:gd name="connsiteX4" fmla="*/ 0 w 292102"/>
                <a:gd name="connsiteY4" fmla="*/ 146051 h 153304"/>
                <a:gd name="connsiteX5" fmla="*/ 146051 w 292102"/>
                <a:gd name="connsiteY5" fmla="*/ 0 h 153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102" h="153304">
                  <a:moveTo>
                    <a:pt x="146051" y="0"/>
                  </a:moveTo>
                  <a:cubicBezTo>
                    <a:pt x="226713" y="0"/>
                    <a:pt x="292102" y="65389"/>
                    <a:pt x="292102" y="146051"/>
                  </a:cubicBezTo>
                  <a:lnTo>
                    <a:pt x="290638" y="153304"/>
                  </a:lnTo>
                  <a:lnTo>
                    <a:pt x="1465" y="153304"/>
                  </a:lnTo>
                  <a:lnTo>
                    <a:pt x="0" y="146051"/>
                  </a:lnTo>
                  <a:cubicBezTo>
                    <a:pt x="0" y="65389"/>
                    <a:pt x="6538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59" name="文本框 58">
            <a:extLst>
              <a:ext uri="{FF2B5EF4-FFF2-40B4-BE49-F238E27FC236}">
                <a16:creationId xmlns:a16="http://schemas.microsoft.com/office/drawing/2014/main" id="{059E9AD5-399F-4D50-83D1-BE38C996BBA4}"/>
              </a:ext>
            </a:extLst>
          </p:cNvPr>
          <p:cNvSpPr txBox="1"/>
          <p:nvPr/>
        </p:nvSpPr>
        <p:spPr>
          <a:xfrm rot="2400000" flipH="1">
            <a:off x="5595552" y="4636148"/>
            <a:ext cx="1470358" cy="707886"/>
          </a:xfrm>
          <a:prstGeom prst="rect">
            <a:avLst/>
          </a:prstGeom>
          <a:noFill/>
        </p:spPr>
        <p:txBody>
          <a:bodyPr wrap="square" rtlCol="0">
            <a:spAutoFit/>
          </a:bodyPr>
          <a:lstStyle/>
          <a:p>
            <a:pPr algn="ctr"/>
            <a:r>
              <a:rPr lang="en-US" altLang="zh-CN" sz="20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Designed By Xiao</a:t>
            </a:r>
          </a:p>
        </p:txBody>
      </p:sp>
      <p:pic>
        <p:nvPicPr>
          <p:cNvPr id="61" name="图形 60">
            <a:extLst>
              <a:ext uri="{FF2B5EF4-FFF2-40B4-BE49-F238E27FC236}">
                <a16:creationId xmlns:a16="http://schemas.microsoft.com/office/drawing/2014/main" id="{BC60055C-9BE9-434A-88A4-0115405E3B4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79587" y="761125"/>
            <a:ext cx="3828803" cy="3828803"/>
          </a:xfrm>
          <a:prstGeom prst="rect">
            <a:avLst/>
          </a:prstGeom>
        </p:spPr>
      </p:pic>
      <p:sp>
        <p:nvSpPr>
          <p:cNvPr id="63" name="矩形: 圆角 62">
            <a:extLst>
              <a:ext uri="{FF2B5EF4-FFF2-40B4-BE49-F238E27FC236}">
                <a16:creationId xmlns:a16="http://schemas.microsoft.com/office/drawing/2014/main" id="{9C36668B-3B94-4657-8AC3-94128773B05F}"/>
              </a:ext>
            </a:extLst>
          </p:cNvPr>
          <p:cNvSpPr/>
          <p:nvPr/>
        </p:nvSpPr>
        <p:spPr>
          <a:xfrm>
            <a:off x="10750083" y="3243845"/>
            <a:ext cx="139699" cy="628326"/>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4" name="矩形: 圆角 63">
            <a:extLst>
              <a:ext uri="{FF2B5EF4-FFF2-40B4-BE49-F238E27FC236}">
                <a16:creationId xmlns:a16="http://schemas.microsoft.com/office/drawing/2014/main" id="{3537495F-2BD9-4D97-8DC4-C9FAA6EA57D8}"/>
              </a:ext>
            </a:extLst>
          </p:cNvPr>
          <p:cNvSpPr/>
          <p:nvPr/>
        </p:nvSpPr>
        <p:spPr>
          <a:xfrm rot="17681988">
            <a:off x="10577743" y="2965251"/>
            <a:ext cx="140933" cy="522447"/>
          </a:xfrm>
          <a:prstGeom prst="roundRect">
            <a:avLst>
              <a:gd name="adj" fmla="val 50000"/>
            </a:avLst>
          </a:prstGeom>
          <a:solidFill>
            <a:srgbClr val="545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5" name="椭圆 64">
            <a:extLst>
              <a:ext uri="{FF2B5EF4-FFF2-40B4-BE49-F238E27FC236}">
                <a16:creationId xmlns:a16="http://schemas.microsoft.com/office/drawing/2014/main" id="{A95260BD-A7A0-410A-B3CB-FCAD719C78EA}"/>
              </a:ext>
            </a:extLst>
          </p:cNvPr>
          <p:cNvSpPr/>
          <p:nvPr/>
        </p:nvSpPr>
        <p:spPr>
          <a:xfrm>
            <a:off x="10407687" y="3783785"/>
            <a:ext cx="176772" cy="176772"/>
          </a:xfrm>
          <a:prstGeom prst="ellipse">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0" name="文本框 79">
            <a:extLst>
              <a:ext uri="{FF2B5EF4-FFF2-40B4-BE49-F238E27FC236}">
                <a16:creationId xmlns:a16="http://schemas.microsoft.com/office/drawing/2014/main" id="{3AD331BB-32BB-4A26-A0C9-D281E776EBBB}"/>
              </a:ext>
            </a:extLst>
          </p:cNvPr>
          <p:cNvSpPr txBox="1"/>
          <p:nvPr/>
        </p:nvSpPr>
        <p:spPr>
          <a:xfrm flipH="1">
            <a:off x="8647915" y="4589928"/>
            <a:ext cx="1709550" cy="338554"/>
          </a:xfrm>
          <a:prstGeom prst="rect">
            <a:avLst/>
          </a:prstGeom>
          <a:noFill/>
        </p:spPr>
        <p:txBody>
          <a:bodyPr wrap="square" rtlCol="0">
            <a:spAutoFit/>
          </a:bodyPr>
          <a:lstStyle/>
          <a:p>
            <a:pPr algn="ctr"/>
            <a:r>
              <a:rPr lang="en-US" altLang="zh-CN" sz="16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2022/03/11</a:t>
            </a:r>
          </a:p>
        </p:txBody>
      </p:sp>
    </p:spTree>
    <p:extLst>
      <p:ext uri="{BB962C8B-B14F-4D97-AF65-F5344CB8AC3E}">
        <p14:creationId xmlns:p14="http://schemas.microsoft.com/office/powerpoint/2010/main" val="3870069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68507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0121230-F30D-4D17-B72B-0C999BE23B73}"/>
              </a:ext>
            </a:extLst>
          </p:cNvPr>
          <p:cNvSpPr txBox="1"/>
          <p:nvPr/>
        </p:nvSpPr>
        <p:spPr>
          <a:xfrm>
            <a:off x="3048000" y="3247962"/>
            <a:ext cx="6096000" cy="1200329"/>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600031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1ECCE"/>
        </a:solidFill>
        <a:effectLst/>
      </p:bgPr>
    </p:bg>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095C86BA-E9D6-4CCA-805E-06624BCADBBF}"/>
              </a:ext>
            </a:extLst>
          </p:cNvPr>
          <p:cNvSpPr/>
          <p:nvPr/>
        </p:nvSpPr>
        <p:spPr>
          <a:xfrm>
            <a:off x="0" y="0"/>
            <a:ext cx="12192000" cy="6858000"/>
          </a:xfrm>
          <a:prstGeom prst="rect">
            <a:avLst/>
          </a:prstGeom>
          <a:solidFill>
            <a:srgbClr val="E1E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ED5FCD2F-7F60-4F9A-876D-A5AB66F5C13E}"/>
              </a:ext>
            </a:extLst>
          </p:cNvPr>
          <p:cNvSpPr/>
          <p:nvPr/>
        </p:nvSpPr>
        <p:spPr>
          <a:xfrm rot="2400000" flipH="1">
            <a:off x="5447291" y="4282085"/>
            <a:ext cx="1412629" cy="1814791"/>
          </a:xfrm>
          <a:prstGeom prst="roundRect">
            <a:avLst>
              <a:gd name="adj" fmla="val 50000"/>
            </a:avLst>
          </a:prstGeom>
          <a:solidFill>
            <a:srgbClr val="FCF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49" name="任意多边形: 形状 48">
            <a:extLst>
              <a:ext uri="{FF2B5EF4-FFF2-40B4-BE49-F238E27FC236}">
                <a16:creationId xmlns:a16="http://schemas.microsoft.com/office/drawing/2014/main" id="{879FE54F-A4A3-403A-829A-1C47DAFB5A2A}"/>
              </a:ext>
            </a:extLst>
          </p:cNvPr>
          <p:cNvSpPr/>
          <p:nvPr/>
        </p:nvSpPr>
        <p:spPr>
          <a:xfrm>
            <a:off x="9585676" y="2574575"/>
            <a:ext cx="1845428" cy="1814790"/>
          </a:xfrm>
          <a:custGeom>
            <a:avLst/>
            <a:gdLst>
              <a:gd name="connsiteX0" fmla="*/ 2149413 w 4298773"/>
              <a:gd name="connsiteY0" fmla="*/ 0 h 4227406"/>
              <a:gd name="connsiteX1" fmla="*/ 2923005 w 4298773"/>
              <a:gd name="connsiteY1" fmla="*/ 576082 h 4227406"/>
              <a:gd name="connsiteX2" fmla="*/ 3855683 w 4298773"/>
              <a:gd name="connsiteY2" fmla="*/ 817493 h 4227406"/>
              <a:gd name="connsiteX3" fmla="*/ 3953340 w 4298773"/>
              <a:gd name="connsiteY3" fmla="*/ 1671387 h 4227406"/>
              <a:gd name="connsiteX4" fmla="*/ 3888598 w 4298773"/>
              <a:gd name="connsiteY4" fmla="*/ 1783087 h 4227406"/>
              <a:gd name="connsiteX5" fmla="*/ 3888588 w 4298773"/>
              <a:gd name="connsiteY5" fmla="*/ 1783080 h 4227406"/>
              <a:gd name="connsiteX6" fmla="*/ 3888596 w 4298773"/>
              <a:gd name="connsiteY6" fmla="*/ 1783090 h 4227406"/>
              <a:gd name="connsiteX7" fmla="*/ 3888598 w 4298773"/>
              <a:gd name="connsiteY7" fmla="*/ 1783087 h 4227406"/>
              <a:gd name="connsiteX8" fmla="*/ 3995340 w 4298773"/>
              <a:gd name="connsiteY8" fmla="*/ 1855248 h 4227406"/>
              <a:gd name="connsiteX9" fmla="*/ 4278063 w 4298773"/>
              <a:gd name="connsiteY9" fmla="*/ 2666390 h 4227406"/>
              <a:gd name="connsiteX10" fmla="*/ 3542895 w 4298773"/>
              <a:gd name="connsiteY10" fmla="*/ 3291840 h 4227406"/>
              <a:gd name="connsiteX11" fmla="*/ 3098507 w 4298773"/>
              <a:gd name="connsiteY11" fmla="*/ 4147709 h 4227406"/>
              <a:gd name="connsiteX12" fmla="*/ 2149369 w 4298773"/>
              <a:gd name="connsiteY12" fmla="*/ 3961181 h 4227406"/>
              <a:gd name="connsiteX13" fmla="*/ 1200232 w 4298773"/>
              <a:gd name="connsiteY13" fmla="*/ 4147709 h 4227406"/>
              <a:gd name="connsiteX14" fmla="*/ 755843 w 4298773"/>
              <a:gd name="connsiteY14" fmla="*/ 3291840 h 4227406"/>
              <a:gd name="connsiteX15" fmla="*/ 20675 w 4298773"/>
              <a:gd name="connsiteY15" fmla="*/ 2666390 h 4227406"/>
              <a:gd name="connsiteX16" fmla="*/ 410229 w 4298773"/>
              <a:gd name="connsiteY16" fmla="*/ 1783080 h 4227406"/>
              <a:gd name="connsiteX17" fmla="*/ 443142 w 4298773"/>
              <a:gd name="connsiteY17" fmla="*/ 822960 h 4227406"/>
              <a:gd name="connsiteX18" fmla="*/ 1375820 w 4298773"/>
              <a:gd name="connsiteY18" fmla="*/ 576082 h 4227406"/>
              <a:gd name="connsiteX19" fmla="*/ 2149413 w 4298773"/>
              <a:gd name="connsiteY19" fmla="*/ 0 h 422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98773" h="4227406">
                <a:moveTo>
                  <a:pt x="2149413" y="0"/>
                </a:moveTo>
                <a:cubicBezTo>
                  <a:pt x="2517001" y="0"/>
                  <a:pt x="2824269" y="241411"/>
                  <a:pt x="2923005" y="576082"/>
                </a:cubicBezTo>
                <a:cubicBezTo>
                  <a:pt x="3246693" y="444438"/>
                  <a:pt x="3625254" y="532191"/>
                  <a:pt x="3855683" y="817493"/>
                </a:cubicBezTo>
                <a:cubicBezTo>
                  <a:pt x="4057303" y="1067107"/>
                  <a:pt x="4082506" y="1400747"/>
                  <a:pt x="3953340" y="1671387"/>
                </a:cubicBezTo>
                <a:lnTo>
                  <a:pt x="3888598" y="1783087"/>
                </a:lnTo>
                <a:lnTo>
                  <a:pt x="3888588" y="1783080"/>
                </a:lnTo>
                <a:lnTo>
                  <a:pt x="3888596" y="1783090"/>
                </a:lnTo>
                <a:lnTo>
                  <a:pt x="3888598" y="1783087"/>
                </a:lnTo>
                <a:lnTo>
                  <a:pt x="3995340" y="1855248"/>
                </a:lnTo>
                <a:cubicBezTo>
                  <a:pt x="4228923" y="2042340"/>
                  <a:pt x="4350126" y="2354369"/>
                  <a:pt x="4278063" y="2666390"/>
                </a:cubicBezTo>
                <a:cubicBezTo>
                  <a:pt x="4195787" y="3022997"/>
                  <a:pt x="3888548" y="3269911"/>
                  <a:pt x="3542895" y="3291840"/>
                </a:cubicBezTo>
                <a:cubicBezTo>
                  <a:pt x="3597779" y="3637493"/>
                  <a:pt x="3427710" y="3988623"/>
                  <a:pt x="3098507" y="4147709"/>
                </a:cubicBezTo>
                <a:cubicBezTo>
                  <a:pt x="2769342" y="4306834"/>
                  <a:pt x="2385265" y="4219042"/>
                  <a:pt x="2149369" y="3961181"/>
                </a:cubicBezTo>
                <a:cubicBezTo>
                  <a:pt x="1913474" y="4219044"/>
                  <a:pt x="1529436" y="4306795"/>
                  <a:pt x="1200232" y="4147709"/>
                </a:cubicBezTo>
                <a:cubicBezTo>
                  <a:pt x="871077" y="3988623"/>
                  <a:pt x="700964" y="3637493"/>
                  <a:pt x="755843" y="3291840"/>
                </a:cubicBezTo>
                <a:cubicBezTo>
                  <a:pt x="410229" y="3269914"/>
                  <a:pt x="102956" y="3022987"/>
                  <a:pt x="20675" y="2666390"/>
                </a:cubicBezTo>
                <a:cubicBezTo>
                  <a:pt x="-61601" y="2309794"/>
                  <a:pt x="108468" y="1953149"/>
                  <a:pt x="410229" y="1783080"/>
                </a:cubicBezTo>
                <a:cubicBezTo>
                  <a:pt x="212713" y="1497817"/>
                  <a:pt x="218190" y="1113739"/>
                  <a:pt x="443142" y="822960"/>
                </a:cubicBezTo>
                <a:cubicBezTo>
                  <a:pt x="668094" y="532186"/>
                  <a:pt x="1052132" y="444398"/>
                  <a:pt x="1375820" y="576082"/>
                </a:cubicBezTo>
                <a:cubicBezTo>
                  <a:pt x="1474595" y="241411"/>
                  <a:pt x="1781824" y="0"/>
                  <a:pt x="2149413" y="0"/>
                </a:cubicBezTo>
                <a:close/>
              </a:path>
            </a:pathLst>
          </a:custGeom>
          <a:solidFill>
            <a:srgbClr val="BDD1A0"/>
          </a:solidFill>
          <a:ln w="9797" cap="flat">
            <a:noFill/>
            <a:prstDash val="solid"/>
            <a:miter/>
          </a:ln>
        </p:spPr>
        <p:txBody>
          <a:bodyPr rtlCol="0" anchor="ctr"/>
          <a:lstStyle/>
          <a:p>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85" name="组合 84">
            <a:extLst>
              <a:ext uri="{FF2B5EF4-FFF2-40B4-BE49-F238E27FC236}">
                <a16:creationId xmlns:a16="http://schemas.microsoft.com/office/drawing/2014/main" id="{63C0BCCD-D361-4BE0-9E1C-ABB917F4FD81}"/>
              </a:ext>
            </a:extLst>
          </p:cNvPr>
          <p:cNvGrpSpPr/>
          <p:nvPr/>
        </p:nvGrpSpPr>
        <p:grpSpPr>
          <a:xfrm>
            <a:off x="760897" y="2114790"/>
            <a:ext cx="1818285" cy="1814790"/>
            <a:chOff x="760897" y="2114790"/>
            <a:chExt cx="1818285" cy="1814790"/>
          </a:xfrm>
        </p:grpSpPr>
        <p:sp>
          <p:nvSpPr>
            <p:cNvPr id="7" name="图形 5">
              <a:extLst>
                <a:ext uri="{FF2B5EF4-FFF2-40B4-BE49-F238E27FC236}">
                  <a16:creationId xmlns:a16="http://schemas.microsoft.com/office/drawing/2014/main" id="{A5CBC10E-9A24-404F-AEF2-6B9AF01E2437}"/>
                </a:ext>
              </a:extLst>
            </p:cNvPr>
            <p:cNvSpPr/>
            <p:nvPr/>
          </p:nvSpPr>
          <p:spPr>
            <a:xfrm>
              <a:off x="760897" y="2114790"/>
              <a:ext cx="1818285" cy="1814790"/>
            </a:xfrm>
            <a:custGeom>
              <a:avLst/>
              <a:gdLst>
                <a:gd name="connsiteX0" fmla="*/ 4915783 w 5123722"/>
                <a:gd name="connsiteY0" fmla="*/ 4141775 h 5113875"/>
                <a:gd name="connsiteX1" fmla="*/ 4634614 w 5123722"/>
                <a:gd name="connsiteY1" fmla="*/ 3627425 h 5113875"/>
                <a:gd name="connsiteX2" fmla="*/ 4780346 w 5123722"/>
                <a:gd name="connsiteY2" fmla="*/ 3202249 h 5113875"/>
                <a:gd name="connsiteX3" fmla="*/ 4780346 w 5123722"/>
                <a:gd name="connsiteY3" fmla="*/ 3202211 h 5113875"/>
                <a:gd name="connsiteX4" fmla="*/ 5058115 w 5123722"/>
                <a:gd name="connsiteY4" fmla="*/ 2554149 h 5113875"/>
                <a:gd name="connsiteX5" fmla="*/ 4807789 w 5123722"/>
                <a:gd name="connsiteY5" fmla="*/ 1916336 h 5113875"/>
                <a:gd name="connsiteX6" fmla="*/ 4636339 w 5123722"/>
                <a:gd name="connsiteY6" fmla="*/ 1492874 h 5113875"/>
                <a:gd name="connsiteX7" fmla="*/ 4867796 w 5123722"/>
                <a:gd name="connsiteY7" fmla="*/ 1011089 h 5113875"/>
                <a:gd name="connsiteX8" fmla="*/ 4944949 w 5123722"/>
                <a:gd name="connsiteY8" fmla="*/ 169260 h 5113875"/>
                <a:gd name="connsiteX9" fmla="*/ 4101395 w 5123722"/>
                <a:gd name="connsiteY9" fmla="*/ 246413 h 5113875"/>
                <a:gd name="connsiteX10" fmla="*/ 3612762 w 5123722"/>
                <a:gd name="connsiteY10" fmla="*/ 481319 h 5113875"/>
                <a:gd name="connsiteX11" fmla="*/ 3187586 w 5123722"/>
                <a:gd name="connsiteY11" fmla="*/ 309869 h 5113875"/>
                <a:gd name="connsiteX12" fmla="*/ 2549772 w 5123722"/>
                <a:gd name="connsiteY12" fmla="*/ 59581 h 5113875"/>
                <a:gd name="connsiteX13" fmla="*/ 1911998 w 5123722"/>
                <a:gd name="connsiteY13" fmla="*/ 309869 h 5113875"/>
                <a:gd name="connsiteX14" fmla="*/ 1488497 w 5123722"/>
                <a:gd name="connsiteY14" fmla="*/ 481319 h 5113875"/>
                <a:gd name="connsiteX15" fmla="*/ 999864 w 5123722"/>
                <a:gd name="connsiteY15" fmla="*/ 237840 h 5113875"/>
                <a:gd name="connsiteX16" fmla="*/ 161483 w 5123722"/>
                <a:gd name="connsiteY16" fmla="*/ 153837 h 5113875"/>
                <a:gd name="connsiteX17" fmla="*/ 235191 w 5123722"/>
                <a:gd name="connsiteY17" fmla="*/ 1011087 h 5113875"/>
                <a:gd name="connsiteX18" fmla="*/ 470097 w 5123722"/>
                <a:gd name="connsiteY18" fmla="*/ 1492872 h 5113875"/>
                <a:gd name="connsiteX19" fmla="*/ 298647 w 5123722"/>
                <a:gd name="connsiteY19" fmla="*/ 1918048 h 5113875"/>
                <a:gd name="connsiteX20" fmla="*/ 48399 w 5123722"/>
                <a:gd name="connsiteY20" fmla="*/ 2555862 h 5113875"/>
                <a:gd name="connsiteX21" fmla="*/ 298647 w 5123722"/>
                <a:gd name="connsiteY21" fmla="*/ 3193636 h 5113875"/>
                <a:gd name="connsiteX22" fmla="*/ 470097 w 5123722"/>
                <a:gd name="connsiteY22" fmla="*/ 3617137 h 5113875"/>
                <a:gd name="connsiteX23" fmla="*/ 235191 w 5123722"/>
                <a:gd name="connsiteY23" fmla="*/ 4105770 h 5113875"/>
                <a:gd name="connsiteX24" fmla="*/ 161483 w 5123722"/>
                <a:gd name="connsiteY24" fmla="*/ 4954447 h 5113875"/>
                <a:gd name="connsiteX25" fmla="*/ 504383 w 5123722"/>
                <a:gd name="connsiteY25" fmla="*/ 5113876 h 5113875"/>
                <a:gd name="connsiteX26" fmla="*/ 1018733 w 5123722"/>
                <a:gd name="connsiteY26" fmla="*/ 4877295 h 5113875"/>
                <a:gd name="connsiteX27" fmla="*/ 1507366 w 5123722"/>
                <a:gd name="connsiteY27" fmla="*/ 4642389 h 5113875"/>
                <a:gd name="connsiteX28" fmla="*/ 1930867 w 5123722"/>
                <a:gd name="connsiteY28" fmla="*/ 4813839 h 5113875"/>
                <a:gd name="connsiteX29" fmla="*/ 2569523 w 5123722"/>
                <a:gd name="connsiteY29" fmla="*/ 5064273 h 5113875"/>
                <a:gd name="connsiteX30" fmla="*/ 3208179 w 5123722"/>
                <a:gd name="connsiteY30" fmla="*/ 4813839 h 5113875"/>
                <a:gd name="connsiteX31" fmla="*/ 3629917 w 5123722"/>
                <a:gd name="connsiteY31" fmla="*/ 4642389 h 5113875"/>
                <a:gd name="connsiteX32" fmla="*/ 4104853 w 5123722"/>
                <a:gd name="connsiteY32" fmla="*/ 4870437 h 5113875"/>
                <a:gd name="connsiteX33" fmla="*/ 4946683 w 5123722"/>
                <a:gd name="connsiteY33" fmla="*/ 4947589 h 5113875"/>
                <a:gd name="connsiteX34" fmla="*/ 4915799 w 5123722"/>
                <a:gd name="connsiteY34" fmla="*/ 4141774 h 511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23722" h="5113875">
                  <a:moveTo>
                    <a:pt x="4915783" y="4141775"/>
                  </a:moveTo>
                  <a:cubicBezTo>
                    <a:pt x="4789840" y="3989998"/>
                    <a:pt x="4694386" y="3815374"/>
                    <a:pt x="4634614" y="3627425"/>
                  </a:cubicBezTo>
                  <a:cubicBezTo>
                    <a:pt x="4584902" y="3455975"/>
                    <a:pt x="4646631" y="3363402"/>
                    <a:pt x="4780346" y="3202249"/>
                  </a:cubicBezTo>
                  <a:lnTo>
                    <a:pt x="4780346" y="3202211"/>
                  </a:lnTo>
                  <a:cubicBezTo>
                    <a:pt x="4951493" y="3029036"/>
                    <a:pt x="5050728" y="2797500"/>
                    <a:pt x="5058115" y="2554149"/>
                  </a:cubicBezTo>
                  <a:cubicBezTo>
                    <a:pt x="5059493" y="2317333"/>
                    <a:pt x="4969865" y="2089010"/>
                    <a:pt x="4807789" y="1916336"/>
                  </a:cubicBezTo>
                  <a:cubicBezTo>
                    <a:pt x="4695886" y="1804050"/>
                    <a:pt x="4634085" y="1651352"/>
                    <a:pt x="4636339" y="1492874"/>
                  </a:cubicBezTo>
                  <a:cubicBezTo>
                    <a:pt x="4662401" y="1312391"/>
                    <a:pt x="4743186" y="1144233"/>
                    <a:pt x="4867796" y="1011089"/>
                  </a:cubicBezTo>
                  <a:cubicBezTo>
                    <a:pt x="5039246" y="788204"/>
                    <a:pt x="5260406" y="484718"/>
                    <a:pt x="4944949" y="169260"/>
                  </a:cubicBezTo>
                  <a:cubicBezTo>
                    <a:pt x="4629490" y="-146198"/>
                    <a:pt x="4324280" y="80090"/>
                    <a:pt x="4101395" y="246413"/>
                  </a:cubicBezTo>
                  <a:cubicBezTo>
                    <a:pt x="3966880" y="373550"/>
                    <a:pt x="3796076" y="455631"/>
                    <a:pt x="3612762" y="481319"/>
                  </a:cubicBezTo>
                  <a:cubicBezTo>
                    <a:pt x="3453755" y="483653"/>
                    <a:pt x="3300517" y="421847"/>
                    <a:pt x="3187586" y="309869"/>
                  </a:cubicBezTo>
                  <a:cubicBezTo>
                    <a:pt x="3014147" y="148980"/>
                    <a:pt x="2786363" y="59581"/>
                    <a:pt x="2549772" y="59581"/>
                  </a:cubicBezTo>
                  <a:cubicBezTo>
                    <a:pt x="2313220" y="59581"/>
                    <a:pt x="2085407" y="148980"/>
                    <a:pt x="1911998" y="309869"/>
                  </a:cubicBezTo>
                  <a:cubicBezTo>
                    <a:pt x="1799713" y="421732"/>
                    <a:pt x="1647014" y="483572"/>
                    <a:pt x="1488497" y="481319"/>
                  </a:cubicBezTo>
                  <a:cubicBezTo>
                    <a:pt x="1304193" y="453266"/>
                    <a:pt x="1133272" y="368113"/>
                    <a:pt x="999864" y="237840"/>
                  </a:cubicBezTo>
                  <a:cubicBezTo>
                    <a:pt x="776979" y="71553"/>
                    <a:pt x="473532" y="-156495"/>
                    <a:pt x="161483" y="153837"/>
                  </a:cubicBezTo>
                  <a:cubicBezTo>
                    <a:pt x="-150565" y="464170"/>
                    <a:pt x="68908" y="781354"/>
                    <a:pt x="235191" y="1011087"/>
                  </a:cubicBezTo>
                  <a:cubicBezTo>
                    <a:pt x="361065" y="1143770"/>
                    <a:pt x="443077" y="1311968"/>
                    <a:pt x="470097" y="1492872"/>
                  </a:cubicBezTo>
                  <a:cubicBezTo>
                    <a:pt x="472432" y="1651879"/>
                    <a:pt x="410626" y="1805156"/>
                    <a:pt x="298647" y="1918048"/>
                  </a:cubicBezTo>
                  <a:cubicBezTo>
                    <a:pt x="137759" y="2091487"/>
                    <a:pt x="48399" y="2319310"/>
                    <a:pt x="48399" y="2555862"/>
                  </a:cubicBezTo>
                  <a:cubicBezTo>
                    <a:pt x="48399" y="2792414"/>
                    <a:pt x="137760" y="3020227"/>
                    <a:pt x="298647" y="3193636"/>
                  </a:cubicBezTo>
                  <a:cubicBezTo>
                    <a:pt x="410550" y="3305921"/>
                    <a:pt x="472351" y="3458619"/>
                    <a:pt x="470097" y="3617137"/>
                  </a:cubicBezTo>
                  <a:cubicBezTo>
                    <a:pt x="444418" y="3800452"/>
                    <a:pt x="362329" y="3971216"/>
                    <a:pt x="235191" y="4105770"/>
                  </a:cubicBezTo>
                  <a:cubicBezTo>
                    <a:pt x="68904" y="4328655"/>
                    <a:pt x="-159144" y="4632141"/>
                    <a:pt x="161483" y="4954447"/>
                  </a:cubicBezTo>
                  <a:cubicBezTo>
                    <a:pt x="248012" y="5053800"/>
                    <a:pt x="372661" y="5111780"/>
                    <a:pt x="504383" y="5113876"/>
                  </a:cubicBezTo>
                  <a:cubicBezTo>
                    <a:pt x="696456" y="5091106"/>
                    <a:pt x="876450" y="5008332"/>
                    <a:pt x="1018733" y="4877295"/>
                  </a:cubicBezTo>
                  <a:cubicBezTo>
                    <a:pt x="1153287" y="4750157"/>
                    <a:pt x="1324052" y="4668077"/>
                    <a:pt x="1507366" y="4642389"/>
                  </a:cubicBezTo>
                  <a:cubicBezTo>
                    <a:pt x="1665884" y="4640131"/>
                    <a:pt x="1818582" y="4701975"/>
                    <a:pt x="1930867" y="4813839"/>
                  </a:cubicBezTo>
                  <a:cubicBezTo>
                    <a:pt x="2104570" y="4974845"/>
                    <a:pt x="2332667" y="5064273"/>
                    <a:pt x="2569523" y="5064273"/>
                  </a:cubicBezTo>
                  <a:cubicBezTo>
                    <a:pt x="2806340" y="5064273"/>
                    <a:pt x="3034466" y="4974836"/>
                    <a:pt x="3208179" y="4813839"/>
                  </a:cubicBezTo>
                  <a:cubicBezTo>
                    <a:pt x="3319700" y="4701897"/>
                    <a:pt x="3471899" y="4640018"/>
                    <a:pt x="3629917" y="4642389"/>
                  </a:cubicBezTo>
                  <a:cubicBezTo>
                    <a:pt x="3807647" y="4668719"/>
                    <a:pt x="3973199" y="4748247"/>
                    <a:pt x="4104853" y="4870437"/>
                  </a:cubicBezTo>
                  <a:cubicBezTo>
                    <a:pt x="4326014" y="5041887"/>
                    <a:pt x="4631224" y="5264772"/>
                    <a:pt x="4946683" y="4947589"/>
                  </a:cubicBezTo>
                  <a:cubicBezTo>
                    <a:pt x="5274162" y="4611538"/>
                    <a:pt x="5076994" y="4354363"/>
                    <a:pt x="4915799" y="4141774"/>
                  </a:cubicBezTo>
                  <a:close/>
                </a:path>
              </a:pathLst>
            </a:custGeom>
            <a:solidFill>
              <a:srgbClr val="FDF6DA"/>
            </a:solidFill>
            <a:ln w="9797" cap="flat">
              <a:noFill/>
              <a:prstDash val="solid"/>
              <a:miter/>
            </a:ln>
          </p:spPr>
          <p:txBody>
            <a:bodyPr rtlCol="0" anchor="ctr"/>
            <a:lstStyle/>
            <a:p>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0" name="文本框 49">
              <a:extLst>
                <a:ext uri="{FF2B5EF4-FFF2-40B4-BE49-F238E27FC236}">
                  <a16:creationId xmlns:a16="http://schemas.microsoft.com/office/drawing/2014/main" id="{9AA65CC7-C94C-4010-B82B-E6C24914623E}"/>
                </a:ext>
              </a:extLst>
            </p:cNvPr>
            <p:cNvSpPr txBox="1"/>
            <p:nvPr/>
          </p:nvSpPr>
          <p:spPr>
            <a:xfrm>
              <a:off x="1244526" y="2129633"/>
              <a:ext cx="851027" cy="1785104"/>
            </a:xfrm>
            <a:prstGeom prst="rect">
              <a:avLst/>
            </a:prstGeom>
            <a:noFill/>
          </p:spPr>
          <p:txBody>
            <a:bodyPr wrap="square" rtlCol="0">
              <a:spAutoFit/>
            </a:bodyPr>
            <a:lstStyle/>
            <a:p>
              <a:pPr algn="ctr"/>
              <a:r>
                <a:rPr lang="en-US" altLang="zh-CN" sz="11000" b="1">
                  <a:solidFill>
                    <a:srgbClr val="728255"/>
                  </a:solidFill>
                  <a:latin typeface="..黑体UI-韩语" panose="02000000000000000000" pitchFamily="2" charset="-128"/>
                  <a:ea typeface="..黑体UI-韩语" panose="02000000000000000000" pitchFamily="2" charset="-128"/>
                  <a:cs typeface="..黑体UI-韩语" panose="02000000000000000000" pitchFamily="2" charset="-128"/>
                </a:rPr>
                <a:t>P</a:t>
              </a:r>
            </a:p>
          </p:txBody>
        </p:sp>
      </p:grpSp>
      <p:grpSp>
        <p:nvGrpSpPr>
          <p:cNvPr id="86" name="组合 85">
            <a:extLst>
              <a:ext uri="{FF2B5EF4-FFF2-40B4-BE49-F238E27FC236}">
                <a16:creationId xmlns:a16="http://schemas.microsoft.com/office/drawing/2014/main" id="{92BDCBC5-E484-4300-9BBE-437D519549C9}"/>
              </a:ext>
            </a:extLst>
          </p:cNvPr>
          <p:cNvGrpSpPr/>
          <p:nvPr/>
        </p:nvGrpSpPr>
        <p:grpSpPr>
          <a:xfrm>
            <a:off x="2406959" y="3144982"/>
            <a:ext cx="1972725" cy="1903691"/>
            <a:chOff x="2406959" y="3144982"/>
            <a:chExt cx="1972725" cy="1903691"/>
          </a:xfrm>
        </p:grpSpPr>
        <p:sp>
          <p:nvSpPr>
            <p:cNvPr id="10" name="图形 8">
              <a:extLst>
                <a:ext uri="{FF2B5EF4-FFF2-40B4-BE49-F238E27FC236}">
                  <a16:creationId xmlns:a16="http://schemas.microsoft.com/office/drawing/2014/main" id="{CA1242AA-00BA-48B1-B489-DAD5C520A6EC}"/>
                </a:ext>
              </a:extLst>
            </p:cNvPr>
            <p:cNvSpPr/>
            <p:nvPr/>
          </p:nvSpPr>
          <p:spPr>
            <a:xfrm>
              <a:off x="2406959" y="3144982"/>
              <a:ext cx="1972725" cy="1814791"/>
            </a:xfrm>
            <a:custGeom>
              <a:avLst/>
              <a:gdLst>
                <a:gd name="connsiteX0" fmla="*/ 2132633 w 4288157"/>
                <a:gd name="connsiteY0" fmla="*/ 766 h 3944853"/>
                <a:gd name="connsiteX1" fmla="*/ 1467809 w 4288157"/>
                <a:gd name="connsiteY1" fmla="*/ 399039 h 3944853"/>
                <a:gd name="connsiteX2" fmla="*/ 112962 w 4288157"/>
                <a:gd name="connsiteY2" fmla="*/ 2692159 h 3944853"/>
                <a:gd name="connsiteX3" fmla="*/ 104772 w 4288157"/>
                <a:gd name="connsiteY3" fmla="*/ 3504597 h 3944853"/>
                <a:gd name="connsiteX4" fmla="*/ 804200 w 4288157"/>
                <a:gd name="connsiteY4" fmla="*/ 3917987 h 3944853"/>
                <a:gd name="connsiteX5" fmla="*/ 3467651 w 4288157"/>
                <a:gd name="connsiteY5" fmla="*/ 3944815 h 3944853"/>
                <a:gd name="connsiteX6" fmla="*/ 4175230 w 4288157"/>
                <a:gd name="connsiteY6" fmla="*/ 3545542 h 3944853"/>
                <a:gd name="connsiteX7" fmla="*/ 4183382 w 4288157"/>
                <a:gd name="connsiteY7" fmla="*/ 2733143 h 3944853"/>
                <a:gd name="connsiteX8" fmla="*/ 2875169 w 4288157"/>
                <a:gd name="connsiteY8" fmla="*/ 413180 h 3944853"/>
                <a:gd name="connsiteX9" fmla="*/ 2562082 w 4288157"/>
                <a:gd name="connsiteY9" fmla="*/ 102238 h 3944853"/>
                <a:gd name="connsiteX10" fmla="*/ 2132654 w 4288157"/>
                <a:gd name="connsiteY10" fmla="*/ 749 h 3944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8157" h="3944853">
                  <a:moveTo>
                    <a:pt x="2132633" y="766"/>
                  </a:moveTo>
                  <a:cubicBezTo>
                    <a:pt x="1857892" y="12476"/>
                    <a:pt x="1607761" y="162340"/>
                    <a:pt x="1467809" y="399039"/>
                  </a:cubicBezTo>
                  <a:lnTo>
                    <a:pt x="112962" y="2692159"/>
                  </a:lnTo>
                  <a:cubicBezTo>
                    <a:pt x="-34681" y="2942064"/>
                    <a:pt x="-37787" y="3251742"/>
                    <a:pt x="104772" y="3504597"/>
                  </a:cubicBezTo>
                  <a:cubicBezTo>
                    <a:pt x="247330" y="3757412"/>
                    <a:pt x="513959" y="3915009"/>
                    <a:pt x="804200" y="3917987"/>
                  </a:cubicBezTo>
                  <a:lnTo>
                    <a:pt x="3467651" y="3944815"/>
                  </a:lnTo>
                  <a:cubicBezTo>
                    <a:pt x="3757892" y="3947646"/>
                    <a:pt x="4027577" y="3795487"/>
                    <a:pt x="4175230" y="3545542"/>
                  </a:cubicBezTo>
                  <a:cubicBezTo>
                    <a:pt x="4322834" y="3295636"/>
                    <a:pt x="4325940" y="2985998"/>
                    <a:pt x="4183382" y="2733143"/>
                  </a:cubicBezTo>
                  <a:lnTo>
                    <a:pt x="2875169" y="413180"/>
                  </a:lnTo>
                  <a:cubicBezTo>
                    <a:pt x="2801500" y="282643"/>
                    <a:pt x="2693158" y="175021"/>
                    <a:pt x="2562082" y="102238"/>
                  </a:cubicBezTo>
                  <a:cubicBezTo>
                    <a:pt x="2431045" y="29448"/>
                    <a:pt x="2282403" y="-5687"/>
                    <a:pt x="2132654" y="749"/>
                  </a:cubicBezTo>
                  <a:close/>
                </a:path>
              </a:pathLst>
            </a:custGeom>
            <a:solidFill>
              <a:srgbClr val="BDD1A0"/>
            </a:solidFill>
            <a:ln w="9797" cap="flat">
              <a:noFill/>
              <a:prstDash val="solid"/>
              <a:miter/>
            </a:ln>
          </p:spPr>
          <p:txBody>
            <a:bodyPr rtlCol="0" anchor="ctr"/>
            <a:lstStyle/>
            <a:p>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1" name="文本框 50">
              <a:extLst>
                <a:ext uri="{FF2B5EF4-FFF2-40B4-BE49-F238E27FC236}">
                  <a16:creationId xmlns:a16="http://schemas.microsoft.com/office/drawing/2014/main" id="{AF28174B-00C6-46B3-AE2F-1133A39675DA}"/>
                </a:ext>
              </a:extLst>
            </p:cNvPr>
            <p:cNvSpPr txBox="1"/>
            <p:nvPr/>
          </p:nvSpPr>
          <p:spPr>
            <a:xfrm>
              <a:off x="2967808" y="3263569"/>
              <a:ext cx="851027" cy="1785104"/>
            </a:xfrm>
            <a:prstGeom prst="rect">
              <a:avLst/>
            </a:prstGeom>
            <a:noFill/>
          </p:spPr>
          <p:txBody>
            <a:bodyPr wrap="square" rtlCol="0">
              <a:spAutoFit/>
            </a:bodyPr>
            <a:lstStyle/>
            <a:p>
              <a:pPr algn="ctr"/>
              <a:r>
                <a:rPr lang="en-US" altLang="zh-CN" sz="11000" b="1">
                  <a:solidFill>
                    <a:srgbClr val="FCEE2B"/>
                  </a:solidFill>
                  <a:latin typeface="..黑体UI-韩语" panose="02000000000000000000" pitchFamily="2" charset="-128"/>
                  <a:ea typeface="..黑体UI-韩语" panose="02000000000000000000" pitchFamily="2" charset="-128"/>
                  <a:cs typeface="..黑体UI-韩语" panose="02000000000000000000" pitchFamily="2" charset="-128"/>
                </a:rPr>
                <a:t>P</a:t>
              </a:r>
            </a:p>
          </p:txBody>
        </p:sp>
      </p:grpSp>
      <p:grpSp>
        <p:nvGrpSpPr>
          <p:cNvPr id="87" name="组合 86">
            <a:extLst>
              <a:ext uri="{FF2B5EF4-FFF2-40B4-BE49-F238E27FC236}">
                <a16:creationId xmlns:a16="http://schemas.microsoft.com/office/drawing/2014/main" id="{8BDE681B-E30D-4195-A258-9D4380B88A8D}"/>
              </a:ext>
            </a:extLst>
          </p:cNvPr>
          <p:cNvGrpSpPr/>
          <p:nvPr/>
        </p:nvGrpSpPr>
        <p:grpSpPr>
          <a:xfrm>
            <a:off x="4207461" y="2057381"/>
            <a:ext cx="1791238" cy="1814790"/>
            <a:chOff x="4207461" y="2057381"/>
            <a:chExt cx="1791238" cy="1814790"/>
          </a:xfrm>
        </p:grpSpPr>
        <p:sp>
          <p:nvSpPr>
            <p:cNvPr id="11" name="任意多边形: 形状 10">
              <a:extLst>
                <a:ext uri="{FF2B5EF4-FFF2-40B4-BE49-F238E27FC236}">
                  <a16:creationId xmlns:a16="http://schemas.microsoft.com/office/drawing/2014/main" id="{439590DB-FB3A-499C-B68D-C329A6638A3B}"/>
                </a:ext>
              </a:extLst>
            </p:cNvPr>
            <p:cNvSpPr/>
            <p:nvPr/>
          </p:nvSpPr>
          <p:spPr>
            <a:xfrm>
              <a:off x="4207461" y="2057381"/>
              <a:ext cx="1791238" cy="1814790"/>
            </a:xfrm>
            <a:custGeom>
              <a:avLst/>
              <a:gdLst>
                <a:gd name="connsiteX0" fmla="*/ 1833167 w 1861090"/>
                <a:gd name="connsiteY0" fmla="*/ 366210 h 1909663"/>
                <a:gd name="connsiteX1" fmla="*/ 1513127 w 1861090"/>
                <a:gd name="connsiteY1" fmla="*/ 51250 h 1909663"/>
                <a:gd name="connsiteX2" fmla="*/ 710487 w 1861090"/>
                <a:gd name="connsiteY2" fmla="*/ 61410 h 1909663"/>
                <a:gd name="connsiteX3" fmla="*/ 9447 w 1861090"/>
                <a:gd name="connsiteY3" fmla="*/ 640530 h 1909663"/>
                <a:gd name="connsiteX4" fmla="*/ 400607 w 1861090"/>
                <a:gd name="connsiteY4" fmla="*/ 1681930 h 1909663"/>
                <a:gd name="connsiteX5" fmla="*/ 1680767 w 1861090"/>
                <a:gd name="connsiteY5" fmla="*/ 1798770 h 1909663"/>
                <a:gd name="connsiteX6" fmla="*/ 1833167 w 1861090"/>
                <a:gd name="connsiteY6" fmla="*/ 366210 h 1909663"/>
                <a:gd name="connsiteX0" fmla="*/ 1833167 w 1861090"/>
                <a:gd name="connsiteY0" fmla="*/ 366210 h 1909663"/>
                <a:gd name="connsiteX1" fmla="*/ 1513127 w 1861090"/>
                <a:gd name="connsiteY1" fmla="*/ 51250 h 1909663"/>
                <a:gd name="connsiteX2" fmla="*/ 710487 w 1861090"/>
                <a:gd name="connsiteY2" fmla="*/ 61410 h 1909663"/>
                <a:gd name="connsiteX3" fmla="*/ 9447 w 1861090"/>
                <a:gd name="connsiteY3" fmla="*/ 640530 h 1909663"/>
                <a:gd name="connsiteX4" fmla="*/ 400607 w 1861090"/>
                <a:gd name="connsiteY4" fmla="*/ 1681930 h 1909663"/>
                <a:gd name="connsiteX5" fmla="*/ 1680767 w 1861090"/>
                <a:gd name="connsiteY5" fmla="*/ 1798770 h 1909663"/>
                <a:gd name="connsiteX6" fmla="*/ 1833167 w 1861090"/>
                <a:gd name="connsiteY6" fmla="*/ 366210 h 1909663"/>
                <a:gd name="connsiteX0" fmla="*/ 1833167 w 1862550"/>
                <a:gd name="connsiteY0" fmla="*/ 390001 h 1933454"/>
                <a:gd name="connsiteX1" fmla="*/ 1492807 w 1862550"/>
                <a:gd name="connsiteY1" fmla="*/ 34401 h 1933454"/>
                <a:gd name="connsiteX2" fmla="*/ 710487 w 1862550"/>
                <a:gd name="connsiteY2" fmla="*/ 85201 h 1933454"/>
                <a:gd name="connsiteX3" fmla="*/ 9447 w 1862550"/>
                <a:gd name="connsiteY3" fmla="*/ 664321 h 1933454"/>
                <a:gd name="connsiteX4" fmla="*/ 400607 w 1862550"/>
                <a:gd name="connsiteY4" fmla="*/ 1705721 h 1933454"/>
                <a:gd name="connsiteX5" fmla="*/ 1680767 w 1862550"/>
                <a:gd name="connsiteY5" fmla="*/ 1822561 h 1933454"/>
                <a:gd name="connsiteX6" fmla="*/ 1833167 w 1862550"/>
                <a:gd name="connsiteY6" fmla="*/ 390001 h 1933454"/>
                <a:gd name="connsiteX0" fmla="*/ 1833167 w 1862550"/>
                <a:gd name="connsiteY0" fmla="*/ 318475 h 1861928"/>
                <a:gd name="connsiteX1" fmla="*/ 710487 w 1862550"/>
                <a:gd name="connsiteY1" fmla="*/ 13675 h 1861928"/>
                <a:gd name="connsiteX2" fmla="*/ 9447 w 1862550"/>
                <a:gd name="connsiteY2" fmla="*/ 592795 h 1861928"/>
                <a:gd name="connsiteX3" fmla="*/ 400607 w 1862550"/>
                <a:gd name="connsiteY3" fmla="*/ 1634195 h 1861928"/>
                <a:gd name="connsiteX4" fmla="*/ 1680767 w 1862550"/>
                <a:gd name="connsiteY4" fmla="*/ 1751035 h 1861928"/>
                <a:gd name="connsiteX5" fmla="*/ 1833167 w 1862550"/>
                <a:gd name="connsiteY5" fmla="*/ 318475 h 1861928"/>
                <a:gd name="connsiteX0" fmla="*/ 1852123 w 1913292"/>
                <a:gd name="connsiteY0" fmla="*/ 342021 h 1885474"/>
                <a:gd name="connsiteX1" fmla="*/ 1074883 w 1913292"/>
                <a:gd name="connsiteY1" fmla="*/ 11821 h 1885474"/>
                <a:gd name="connsiteX2" fmla="*/ 28403 w 1913292"/>
                <a:gd name="connsiteY2" fmla="*/ 616341 h 1885474"/>
                <a:gd name="connsiteX3" fmla="*/ 419563 w 1913292"/>
                <a:gd name="connsiteY3" fmla="*/ 1657741 h 1885474"/>
                <a:gd name="connsiteX4" fmla="*/ 1699723 w 1913292"/>
                <a:gd name="connsiteY4" fmla="*/ 1774581 h 1885474"/>
                <a:gd name="connsiteX5" fmla="*/ 1852123 w 1913292"/>
                <a:gd name="connsiteY5" fmla="*/ 342021 h 1885474"/>
                <a:gd name="connsiteX0" fmla="*/ 1845260 w 1915001"/>
                <a:gd name="connsiteY0" fmla="*/ 390193 h 1933646"/>
                <a:gd name="connsiteX1" fmla="*/ 951180 w 1915001"/>
                <a:gd name="connsiteY1" fmla="*/ 9193 h 1933646"/>
                <a:gd name="connsiteX2" fmla="*/ 21540 w 1915001"/>
                <a:gd name="connsiteY2" fmla="*/ 664513 h 1933646"/>
                <a:gd name="connsiteX3" fmla="*/ 412700 w 1915001"/>
                <a:gd name="connsiteY3" fmla="*/ 1705913 h 1933646"/>
                <a:gd name="connsiteX4" fmla="*/ 1692860 w 1915001"/>
                <a:gd name="connsiteY4" fmla="*/ 1822753 h 1933646"/>
                <a:gd name="connsiteX5" fmla="*/ 1845260 w 1915001"/>
                <a:gd name="connsiteY5" fmla="*/ 390193 h 1933646"/>
                <a:gd name="connsiteX0" fmla="*/ 1845260 w 1915001"/>
                <a:gd name="connsiteY0" fmla="*/ 403859 h 1947312"/>
                <a:gd name="connsiteX1" fmla="*/ 951180 w 1915001"/>
                <a:gd name="connsiteY1" fmla="*/ 22859 h 1947312"/>
                <a:gd name="connsiteX2" fmla="*/ 21540 w 1915001"/>
                <a:gd name="connsiteY2" fmla="*/ 678179 h 1947312"/>
                <a:gd name="connsiteX3" fmla="*/ 412700 w 1915001"/>
                <a:gd name="connsiteY3" fmla="*/ 1719579 h 1947312"/>
                <a:gd name="connsiteX4" fmla="*/ 1692860 w 1915001"/>
                <a:gd name="connsiteY4" fmla="*/ 1836419 h 1947312"/>
                <a:gd name="connsiteX5" fmla="*/ 1845260 w 1915001"/>
                <a:gd name="connsiteY5" fmla="*/ 403859 h 1947312"/>
                <a:gd name="connsiteX0" fmla="*/ 1845260 w 1915001"/>
                <a:gd name="connsiteY0" fmla="*/ 396727 h 1940180"/>
                <a:gd name="connsiteX1" fmla="*/ 951180 w 1915001"/>
                <a:gd name="connsiteY1" fmla="*/ 15727 h 1940180"/>
                <a:gd name="connsiteX2" fmla="*/ 21540 w 1915001"/>
                <a:gd name="connsiteY2" fmla="*/ 671047 h 1940180"/>
                <a:gd name="connsiteX3" fmla="*/ 412700 w 1915001"/>
                <a:gd name="connsiteY3" fmla="*/ 1712447 h 1940180"/>
                <a:gd name="connsiteX4" fmla="*/ 1692860 w 1915001"/>
                <a:gd name="connsiteY4" fmla="*/ 1829287 h 1940180"/>
                <a:gd name="connsiteX5" fmla="*/ 1845260 w 1915001"/>
                <a:gd name="connsiteY5" fmla="*/ 396727 h 194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5001" h="1940180">
                  <a:moveTo>
                    <a:pt x="1845260" y="396727"/>
                  </a:moveTo>
                  <a:cubicBezTo>
                    <a:pt x="1721647" y="94467"/>
                    <a:pt x="1448173" y="-50313"/>
                    <a:pt x="951180" y="15727"/>
                  </a:cubicBezTo>
                  <a:cubicBezTo>
                    <a:pt x="454187" y="81767"/>
                    <a:pt x="111287" y="388260"/>
                    <a:pt x="21540" y="671047"/>
                  </a:cubicBezTo>
                  <a:cubicBezTo>
                    <a:pt x="-68207" y="953834"/>
                    <a:pt x="134147" y="1519407"/>
                    <a:pt x="412700" y="1712447"/>
                  </a:cubicBezTo>
                  <a:cubicBezTo>
                    <a:pt x="691253" y="1905487"/>
                    <a:pt x="1451560" y="2049420"/>
                    <a:pt x="1692860" y="1829287"/>
                  </a:cubicBezTo>
                  <a:cubicBezTo>
                    <a:pt x="1934160" y="1609154"/>
                    <a:pt x="1968873" y="698987"/>
                    <a:pt x="1845260" y="396727"/>
                  </a:cubicBezTo>
                  <a:close/>
                </a:path>
              </a:pathLst>
            </a:cu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2" name="文本框 51">
              <a:extLst>
                <a:ext uri="{FF2B5EF4-FFF2-40B4-BE49-F238E27FC236}">
                  <a16:creationId xmlns:a16="http://schemas.microsoft.com/office/drawing/2014/main" id="{9D697A33-8DCC-4898-BD54-759E5F54E145}"/>
                </a:ext>
              </a:extLst>
            </p:cNvPr>
            <p:cNvSpPr txBox="1"/>
            <p:nvPr/>
          </p:nvSpPr>
          <p:spPr>
            <a:xfrm>
              <a:off x="4525167" y="2072224"/>
              <a:ext cx="851027" cy="1785104"/>
            </a:xfrm>
            <a:prstGeom prst="rect">
              <a:avLst/>
            </a:prstGeom>
            <a:noFill/>
          </p:spPr>
          <p:txBody>
            <a:bodyPr wrap="square" rtlCol="0">
              <a:spAutoFit/>
            </a:bodyPr>
            <a:lstStyle/>
            <a:p>
              <a:pPr lvl="1" algn="ctr"/>
              <a:r>
                <a:rPr lang="en-US" altLang="zh-CN" sz="110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T</a:t>
              </a:r>
            </a:p>
          </p:txBody>
        </p:sp>
      </p:grpSp>
      <p:grpSp>
        <p:nvGrpSpPr>
          <p:cNvPr id="58" name="组合 57">
            <a:extLst>
              <a:ext uri="{FF2B5EF4-FFF2-40B4-BE49-F238E27FC236}">
                <a16:creationId xmlns:a16="http://schemas.microsoft.com/office/drawing/2014/main" id="{01B78B6F-DB25-45A5-BF3C-1A740072CCF5}"/>
              </a:ext>
            </a:extLst>
          </p:cNvPr>
          <p:cNvGrpSpPr/>
          <p:nvPr/>
        </p:nvGrpSpPr>
        <p:grpSpPr>
          <a:xfrm>
            <a:off x="5687939" y="5205932"/>
            <a:ext cx="465666" cy="604463"/>
            <a:chOff x="5952068" y="5035551"/>
            <a:chExt cx="465666" cy="604463"/>
          </a:xfrm>
        </p:grpSpPr>
        <p:sp>
          <p:nvSpPr>
            <p:cNvPr id="53" name="椭圆 52">
              <a:extLst>
                <a:ext uri="{FF2B5EF4-FFF2-40B4-BE49-F238E27FC236}">
                  <a16:creationId xmlns:a16="http://schemas.microsoft.com/office/drawing/2014/main" id="{F892EA57-72E1-442B-9B5C-9F76F27010EF}"/>
                </a:ext>
              </a:extLst>
            </p:cNvPr>
            <p:cNvSpPr/>
            <p:nvPr/>
          </p:nvSpPr>
          <p:spPr>
            <a:xfrm>
              <a:off x="5952068" y="5035551"/>
              <a:ext cx="465666" cy="465666"/>
            </a:xfrm>
            <a:prstGeom prst="ellipse">
              <a:avLst/>
            </a:prstGeom>
            <a:solidFill>
              <a:srgbClr val="FFC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4" name="椭圆 53">
              <a:extLst>
                <a:ext uri="{FF2B5EF4-FFF2-40B4-BE49-F238E27FC236}">
                  <a16:creationId xmlns:a16="http://schemas.microsoft.com/office/drawing/2014/main" id="{EF0E87F1-A428-4C04-A929-2F4B42B2960F}"/>
                </a:ext>
              </a:extLst>
            </p:cNvPr>
            <p:cNvSpPr/>
            <p:nvPr/>
          </p:nvSpPr>
          <p:spPr>
            <a:xfrm>
              <a:off x="6125633" y="5347913"/>
              <a:ext cx="292101" cy="292101"/>
            </a:xfrm>
            <a:prstGeom prst="ellipse">
              <a:avLst/>
            </a:prstGeom>
            <a:solidFill>
              <a:srgbClr val="FDE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7" name="任意多边形: 形状 56">
              <a:extLst>
                <a:ext uri="{FF2B5EF4-FFF2-40B4-BE49-F238E27FC236}">
                  <a16:creationId xmlns:a16="http://schemas.microsoft.com/office/drawing/2014/main" id="{7EB85CCB-87C7-4484-B212-131E6FE96959}"/>
                </a:ext>
              </a:extLst>
            </p:cNvPr>
            <p:cNvSpPr/>
            <p:nvPr/>
          </p:nvSpPr>
          <p:spPr>
            <a:xfrm>
              <a:off x="5955776" y="5486710"/>
              <a:ext cx="292102" cy="153304"/>
            </a:xfrm>
            <a:custGeom>
              <a:avLst/>
              <a:gdLst>
                <a:gd name="connsiteX0" fmla="*/ 146051 w 292102"/>
                <a:gd name="connsiteY0" fmla="*/ 0 h 153304"/>
                <a:gd name="connsiteX1" fmla="*/ 292102 w 292102"/>
                <a:gd name="connsiteY1" fmla="*/ 146051 h 153304"/>
                <a:gd name="connsiteX2" fmla="*/ 290638 w 292102"/>
                <a:gd name="connsiteY2" fmla="*/ 153304 h 153304"/>
                <a:gd name="connsiteX3" fmla="*/ 1465 w 292102"/>
                <a:gd name="connsiteY3" fmla="*/ 153304 h 153304"/>
                <a:gd name="connsiteX4" fmla="*/ 0 w 292102"/>
                <a:gd name="connsiteY4" fmla="*/ 146051 h 153304"/>
                <a:gd name="connsiteX5" fmla="*/ 146051 w 292102"/>
                <a:gd name="connsiteY5" fmla="*/ 0 h 153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102" h="153304">
                  <a:moveTo>
                    <a:pt x="146051" y="0"/>
                  </a:moveTo>
                  <a:cubicBezTo>
                    <a:pt x="226713" y="0"/>
                    <a:pt x="292102" y="65389"/>
                    <a:pt x="292102" y="146051"/>
                  </a:cubicBezTo>
                  <a:lnTo>
                    <a:pt x="290638" y="153304"/>
                  </a:lnTo>
                  <a:lnTo>
                    <a:pt x="1465" y="153304"/>
                  </a:lnTo>
                  <a:lnTo>
                    <a:pt x="0" y="146051"/>
                  </a:lnTo>
                  <a:cubicBezTo>
                    <a:pt x="0" y="65389"/>
                    <a:pt x="6538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59" name="文本框 58">
            <a:extLst>
              <a:ext uri="{FF2B5EF4-FFF2-40B4-BE49-F238E27FC236}">
                <a16:creationId xmlns:a16="http://schemas.microsoft.com/office/drawing/2014/main" id="{059E9AD5-399F-4D50-83D1-BE38C996BBA4}"/>
              </a:ext>
            </a:extLst>
          </p:cNvPr>
          <p:cNvSpPr txBox="1"/>
          <p:nvPr/>
        </p:nvSpPr>
        <p:spPr>
          <a:xfrm rot="2400000" flipH="1">
            <a:off x="5595552" y="4636148"/>
            <a:ext cx="1470358" cy="707886"/>
          </a:xfrm>
          <a:prstGeom prst="rect">
            <a:avLst/>
          </a:prstGeom>
          <a:noFill/>
        </p:spPr>
        <p:txBody>
          <a:bodyPr wrap="square" rtlCol="0">
            <a:spAutoFit/>
          </a:bodyPr>
          <a:lstStyle/>
          <a:p>
            <a:pPr algn="ctr"/>
            <a:r>
              <a:rPr lang="en-US" altLang="zh-CN" sz="20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Designed By Xiao</a:t>
            </a:r>
          </a:p>
        </p:txBody>
      </p:sp>
      <p:pic>
        <p:nvPicPr>
          <p:cNvPr id="61" name="图形 60">
            <a:extLst>
              <a:ext uri="{FF2B5EF4-FFF2-40B4-BE49-F238E27FC236}">
                <a16:creationId xmlns:a16="http://schemas.microsoft.com/office/drawing/2014/main" id="{BC60055C-9BE9-434A-88A4-0115405E3B4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79587" y="761125"/>
            <a:ext cx="3828803" cy="3828803"/>
          </a:xfrm>
          <a:prstGeom prst="rect">
            <a:avLst/>
          </a:prstGeom>
        </p:spPr>
      </p:pic>
      <p:sp>
        <p:nvSpPr>
          <p:cNvPr id="63" name="矩形: 圆角 62">
            <a:extLst>
              <a:ext uri="{FF2B5EF4-FFF2-40B4-BE49-F238E27FC236}">
                <a16:creationId xmlns:a16="http://schemas.microsoft.com/office/drawing/2014/main" id="{9C36668B-3B94-4657-8AC3-94128773B05F}"/>
              </a:ext>
            </a:extLst>
          </p:cNvPr>
          <p:cNvSpPr/>
          <p:nvPr/>
        </p:nvSpPr>
        <p:spPr>
          <a:xfrm>
            <a:off x="10750083" y="3243845"/>
            <a:ext cx="139699" cy="628326"/>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4" name="矩形: 圆角 63">
            <a:extLst>
              <a:ext uri="{FF2B5EF4-FFF2-40B4-BE49-F238E27FC236}">
                <a16:creationId xmlns:a16="http://schemas.microsoft.com/office/drawing/2014/main" id="{3537495F-2BD9-4D97-8DC4-C9FAA6EA57D8}"/>
              </a:ext>
            </a:extLst>
          </p:cNvPr>
          <p:cNvSpPr/>
          <p:nvPr/>
        </p:nvSpPr>
        <p:spPr>
          <a:xfrm rot="17681988">
            <a:off x="10577743" y="2965251"/>
            <a:ext cx="140933" cy="522447"/>
          </a:xfrm>
          <a:prstGeom prst="roundRect">
            <a:avLst>
              <a:gd name="adj" fmla="val 50000"/>
            </a:avLst>
          </a:prstGeom>
          <a:solidFill>
            <a:srgbClr val="545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65" name="椭圆 64">
            <a:extLst>
              <a:ext uri="{FF2B5EF4-FFF2-40B4-BE49-F238E27FC236}">
                <a16:creationId xmlns:a16="http://schemas.microsoft.com/office/drawing/2014/main" id="{A95260BD-A7A0-410A-B3CB-FCAD719C78EA}"/>
              </a:ext>
            </a:extLst>
          </p:cNvPr>
          <p:cNvSpPr/>
          <p:nvPr/>
        </p:nvSpPr>
        <p:spPr>
          <a:xfrm>
            <a:off x="10407687" y="3783785"/>
            <a:ext cx="176772" cy="176772"/>
          </a:xfrm>
          <a:prstGeom prst="ellipse">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0" name="文本框 79">
            <a:extLst>
              <a:ext uri="{FF2B5EF4-FFF2-40B4-BE49-F238E27FC236}">
                <a16:creationId xmlns:a16="http://schemas.microsoft.com/office/drawing/2014/main" id="{3AD331BB-32BB-4A26-A0C9-D281E776EBBB}"/>
              </a:ext>
            </a:extLst>
          </p:cNvPr>
          <p:cNvSpPr txBox="1"/>
          <p:nvPr/>
        </p:nvSpPr>
        <p:spPr>
          <a:xfrm flipH="1">
            <a:off x="8647915" y="4589928"/>
            <a:ext cx="1709550" cy="338554"/>
          </a:xfrm>
          <a:prstGeom prst="rect">
            <a:avLst/>
          </a:prstGeom>
          <a:noFill/>
        </p:spPr>
        <p:txBody>
          <a:bodyPr wrap="square" rtlCol="0">
            <a:spAutoFit/>
          </a:bodyPr>
          <a:lstStyle/>
          <a:p>
            <a:pPr algn="ctr"/>
            <a:r>
              <a:rPr lang="en-US" altLang="zh-CN" sz="16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2022/03/11</a:t>
            </a:r>
          </a:p>
        </p:txBody>
      </p:sp>
    </p:spTree>
    <p:extLst>
      <p:ext uri="{BB962C8B-B14F-4D97-AF65-F5344CB8AC3E}">
        <p14:creationId xmlns:p14="http://schemas.microsoft.com/office/powerpoint/2010/main" val="3834925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AF82026-62F1-4C2E-9990-5A52FA27E39F}"/>
              </a:ext>
            </a:extLst>
          </p:cNvPr>
          <p:cNvSpPr/>
          <p:nvPr/>
        </p:nvSpPr>
        <p:spPr>
          <a:xfrm>
            <a:off x="0" y="0"/>
            <a:ext cx="12192000" cy="2095500"/>
          </a:xfrm>
          <a:prstGeom prst="rect">
            <a:avLst/>
          </a:pr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BC7741E0-6DCA-4E43-9C04-8351CAAD4939}"/>
              </a:ext>
            </a:extLst>
          </p:cNvPr>
          <p:cNvSpPr/>
          <p:nvPr/>
        </p:nvSpPr>
        <p:spPr>
          <a:xfrm>
            <a:off x="0" y="2095500"/>
            <a:ext cx="12192000" cy="2717800"/>
          </a:xfrm>
          <a:prstGeom prst="rect">
            <a:avLst/>
          </a:prstGeom>
          <a:solidFill>
            <a:srgbClr val="E1E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4DA306FC-516D-4BB2-9BD3-62A98556DBE9}"/>
              </a:ext>
            </a:extLst>
          </p:cNvPr>
          <p:cNvSpPr/>
          <p:nvPr/>
        </p:nvSpPr>
        <p:spPr>
          <a:xfrm>
            <a:off x="0" y="4813300"/>
            <a:ext cx="12192000" cy="2044700"/>
          </a:xfrm>
          <a:prstGeom prst="rect">
            <a:avLst/>
          </a:prstGeom>
          <a:solidFill>
            <a:srgbClr val="B6D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19E4FFC-72CF-44BC-9801-03CD43829088}"/>
              </a:ext>
            </a:extLst>
          </p:cNvPr>
          <p:cNvSpPr/>
          <p:nvPr/>
        </p:nvSpPr>
        <p:spPr>
          <a:xfrm>
            <a:off x="0" y="4813300"/>
            <a:ext cx="3035030" cy="2044700"/>
          </a:xfrm>
          <a:prstGeom prst="rect">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7238464-C142-406F-9108-26763A674393}"/>
              </a:ext>
            </a:extLst>
          </p:cNvPr>
          <p:cNvSpPr/>
          <p:nvPr/>
        </p:nvSpPr>
        <p:spPr>
          <a:xfrm>
            <a:off x="0" y="0"/>
            <a:ext cx="3035030" cy="2095500"/>
          </a:xfrm>
          <a:prstGeom prst="rect">
            <a:avLst/>
          </a:prstGeom>
          <a:solidFill>
            <a:srgbClr val="008E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0DF3FED-6BA0-4051-9D69-AE99918D674B}"/>
              </a:ext>
            </a:extLst>
          </p:cNvPr>
          <p:cNvSpPr/>
          <p:nvPr/>
        </p:nvSpPr>
        <p:spPr>
          <a:xfrm>
            <a:off x="0" y="2095500"/>
            <a:ext cx="3035030" cy="2717800"/>
          </a:xfrm>
          <a:prstGeom prst="rect">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形 17">
            <a:extLst>
              <a:ext uri="{FF2B5EF4-FFF2-40B4-BE49-F238E27FC236}">
                <a16:creationId xmlns:a16="http://schemas.microsoft.com/office/drawing/2014/main" id="{630E46E0-C35F-4DDD-851C-515B7CE29D0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235564" y="2145336"/>
            <a:ext cx="2567328" cy="2567328"/>
          </a:xfrm>
          <a:prstGeom prst="rect">
            <a:avLst/>
          </a:prstGeom>
        </p:spPr>
      </p:pic>
      <p:sp>
        <p:nvSpPr>
          <p:cNvPr id="10" name="文本框 9">
            <a:extLst>
              <a:ext uri="{FF2B5EF4-FFF2-40B4-BE49-F238E27FC236}">
                <a16:creationId xmlns:a16="http://schemas.microsoft.com/office/drawing/2014/main" id="{C758BA44-F711-4520-A33F-7AB1BC74E598}"/>
              </a:ext>
            </a:extLst>
          </p:cNvPr>
          <p:cNvSpPr txBox="1"/>
          <p:nvPr/>
        </p:nvSpPr>
        <p:spPr>
          <a:xfrm flipH="1">
            <a:off x="389108" y="324475"/>
            <a:ext cx="2256814" cy="1446550"/>
          </a:xfrm>
          <a:prstGeom prst="rect">
            <a:avLst/>
          </a:prstGeom>
          <a:noFill/>
        </p:spPr>
        <p:txBody>
          <a:bodyPr wrap="square" rtlCol="0">
            <a:spAutoFit/>
          </a:bodyPr>
          <a:lstStyle/>
          <a:p>
            <a:pPr algn="ctr"/>
            <a:r>
              <a:rPr lang="en-US" altLang="zh-CN" sz="4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Part One</a:t>
            </a:r>
          </a:p>
        </p:txBody>
      </p:sp>
      <p:sp>
        <p:nvSpPr>
          <p:cNvPr id="13" name="文本框 12">
            <a:extLst>
              <a:ext uri="{FF2B5EF4-FFF2-40B4-BE49-F238E27FC236}">
                <a16:creationId xmlns:a16="http://schemas.microsoft.com/office/drawing/2014/main" id="{B058FA6B-5280-4485-8668-F1B3089F2B85}"/>
              </a:ext>
            </a:extLst>
          </p:cNvPr>
          <p:cNvSpPr txBox="1"/>
          <p:nvPr/>
        </p:nvSpPr>
        <p:spPr>
          <a:xfrm flipH="1">
            <a:off x="389108" y="2705725"/>
            <a:ext cx="2256814" cy="1446550"/>
          </a:xfrm>
          <a:prstGeom prst="rect">
            <a:avLst/>
          </a:prstGeom>
          <a:noFill/>
        </p:spPr>
        <p:txBody>
          <a:bodyPr wrap="square" rtlCol="0">
            <a:spAutoFit/>
          </a:bodyPr>
          <a:lstStyle/>
          <a:p>
            <a:pPr algn="ctr"/>
            <a:r>
              <a:rPr lang="en-US" altLang="zh-CN" sz="4400"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Part Two</a:t>
            </a:r>
          </a:p>
        </p:txBody>
      </p:sp>
      <p:sp>
        <p:nvSpPr>
          <p:cNvPr id="14" name="文本框 13">
            <a:extLst>
              <a:ext uri="{FF2B5EF4-FFF2-40B4-BE49-F238E27FC236}">
                <a16:creationId xmlns:a16="http://schemas.microsoft.com/office/drawing/2014/main" id="{453CC728-C0B3-4256-AD2D-AF9BF899A3C1}"/>
              </a:ext>
            </a:extLst>
          </p:cNvPr>
          <p:cNvSpPr txBox="1"/>
          <p:nvPr/>
        </p:nvSpPr>
        <p:spPr>
          <a:xfrm flipH="1">
            <a:off x="389108" y="5112375"/>
            <a:ext cx="2256814" cy="1446550"/>
          </a:xfrm>
          <a:prstGeom prst="rect">
            <a:avLst/>
          </a:prstGeom>
          <a:noFill/>
        </p:spPr>
        <p:txBody>
          <a:bodyPr wrap="square" rtlCol="0">
            <a:spAutoFit/>
          </a:bodyPr>
          <a:lstStyle/>
          <a:p>
            <a:pPr algn="ctr"/>
            <a:r>
              <a:rPr lang="en-US" altLang="zh-CN" sz="4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Part Three</a:t>
            </a:r>
          </a:p>
        </p:txBody>
      </p:sp>
      <p:sp>
        <p:nvSpPr>
          <p:cNvPr id="16" name="文本框 15">
            <a:extLst>
              <a:ext uri="{FF2B5EF4-FFF2-40B4-BE49-F238E27FC236}">
                <a16:creationId xmlns:a16="http://schemas.microsoft.com/office/drawing/2014/main" id="{5A30174D-4150-4C9E-8783-EB304480963E}"/>
              </a:ext>
            </a:extLst>
          </p:cNvPr>
          <p:cNvSpPr txBox="1"/>
          <p:nvPr/>
        </p:nvSpPr>
        <p:spPr>
          <a:xfrm flipH="1">
            <a:off x="3346311" y="656874"/>
            <a:ext cx="8744089" cy="712824"/>
          </a:xfrm>
          <a:prstGeom prst="rect">
            <a:avLst/>
          </a:prstGeom>
          <a:noFill/>
        </p:spPr>
        <p:txBody>
          <a:bodyPr wrap="square" rtlCol="0">
            <a:spAutoFit/>
          </a:bodyPr>
          <a:lstStyle/>
          <a:p>
            <a:pPr>
              <a:lnSpc>
                <a:spcPct val="120000"/>
              </a:lnSpc>
            </a:pPr>
            <a:r>
              <a:rPr lang="en-US" altLang="zh-CN"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a:t>
            </a:r>
          </a:p>
          <a:p>
            <a:pPr>
              <a:lnSpc>
                <a:spcPct val="120000"/>
              </a:lnSpc>
            </a:pPr>
            <a:r>
              <a:rPr lang="en-US" altLang="zh-CN"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tus et netus et malesuada fames ac turpis</a:t>
            </a:r>
          </a:p>
        </p:txBody>
      </p:sp>
      <p:sp>
        <p:nvSpPr>
          <p:cNvPr id="19" name="文本框 18">
            <a:extLst>
              <a:ext uri="{FF2B5EF4-FFF2-40B4-BE49-F238E27FC236}">
                <a16:creationId xmlns:a16="http://schemas.microsoft.com/office/drawing/2014/main" id="{7CB973FF-BFE7-4AE6-B9D5-7298D4505282}"/>
              </a:ext>
            </a:extLst>
          </p:cNvPr>
          <p:cNvSpPr txBox="1"/>
          <p:nvPr/>
        </p:nvSpPr>
        <p:spPr>
          <a:xfrm flipH="1">
            <a:off x="3346312" y="2906389"/>
            <a:ext cx="5500144" cy="1045223"/>
          </a:xfrm>
          <a:prstGeom prst="rect">
            <a:avLst/>
          </a:prstGeom>
          <a:noFill/>
        </p:spPr>
        <p:txBody>
          <a:bodyPr wrap="square" rtlCol="0">
            <a:spAutoFit/>
          </a:bodyPr>
          <a:lstStyle/>
          <a:p>
            <a:pPr>
              <a:lnSpc>
                <a:spcPct val="120000"/>
              </a:lnSpc>
            </a:pPr>
            <a:r>
              <a:rPr lang="en-US" altLang="zh-CN"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Vivamus a tellus. Pellentesque habitant morbi tristique senectus et netus et malesuada fames ac turpis</a:t>
            </a:r>
          </a:p>
        </p:txBody>
      </p:sp>
      <p:sp>
        <p:nvSpPr>
          <p:cNvPr id="20" name="文本框 19">
            <a:extLst>
              <a:ext uri="{FF2B5EF4-FFF2-40B4-BE49-F238E27FC236}">
                <a16:creationId xmlns:a16="http://schemas.microsoft.com/office/drawing/2014/main" id="{CD8C84B6-6724-441F-AFF4-4F2C269933E8}"/>
              </a:ext>
            </a:extLst>
          </p:cNvPr>
          <p:cNvSpPr txBox="1"/>
          <p:nvPr/>
        </p:nvSpPr>
        <p:spPr>
          <a:xfrm flipH="1">
            <a:off x="6540499" y="5313039"/>
            <a:ext cx="5091077" cy="1045223"/>
          </a:xfrm>
          <a:prstGeom prst="rect">
            <a:avLst/>
          </a:prstGeom>
          <a:noFill/>
        </p:spPr>
        <p:txBody>
          <a:bodyPr wrap="square" rtlCol="0">
            <a:spAutoFit/>
          </a:bodyPr>
          <a:lstStyle/>
          <a:p>
            <a:pPr>
              <a:lnSpc>
                <a:spcPct val="120000"/>
              </a:lnSpc>
            </a:pPr>
            <a:r>
              <a:rPr lang="en-US" altLang="zh-CN"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Vivamus a tellus. Pellentesque habitant morbi tristique senectus et netus et malesuada fames ac turpis</a:t>
            </a:r>
          </a:p>
        </p:txBody>
      </p:sp>
      <p:pic>
        <p:nvPicPr>
          <p:cNvPr id="22" name="图形 21">
            <a:extLst>
              <a:ext uri="{FF2B5EF4-FFF2-40B4-BE49-F238E27FC236}">
                <a16:creationId xmlns:a16="http://schemas.microsoft.com/office/drawing/2014/main" id="{D5FF484A-C17B-44DA-99C8-64C533E07BC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346312" y="4290672"/>
            <a:ext cx="2567328" cy="2567328"/>
          </a:xfrm>
          <a:prstGeom prst="rect">
            <a:avLst/>
          </a:prstGeom>
        </p:spPr>
      </p:pic>
      <p:grpSp>
        <p:nvGrpSpPr>
          <p:cNvPr id="24" name="组合 23">
            <a:extLst>
              <a:ext uri="{FF2B5EF4-FFF2-40B4-BE49-F238E27FC236}">
                <a16:creationId xmlns:a16="http://schemas.microsoft.com/office/drawing/2014/main" id="{460E346B-D462-4709-822C-9FBE031493AC}"/>
              </a:ext>
            </a:extLst>
          </p:cNvPr>
          <p:cNvGrpSpPr/>
          <p:nvPr/>
        </p:nvGrpSpPr>
        <p:grpSpPr>
          <a:xfrm>
            <a:off x="2554227" y="1485974"/>
            <a:ext cx="961605" cy="1248222"/>
            <a:chOff x="5952068" y="5035551"/>
            <a:chExt cx="465666" cy="604463"/>
          </a:xfrm>
        </p:grpSpPr>
        <p:sp>
          <p:nvSpPr>
            <p:cNvPr id="25" name="椭圆 24">
              <a:extLst>
                <a:ext uri="{FF2B5EF4-FFF2-40B4-BE49-F238E27FC236}">
                  <a16:creationId xmlns:a16="http://schemas.microsoft.com/office/drawing/2014/main" id="{2774E099-36B3-45A5-898A-F54D21AB6948}"/>
                </a:ext>
              </a:extLst>
            </p:cNvPr>
            <p:cNvSpPr/>
            <p:nvPr/>
          </p:nvSpPr>
          <p:spPr>
            <a:xfrm>
              <a:off x="5952068" y="5035551"/>
              <a:ext cx="465666" cy="465666"/>
            </a:xfrm>
            <a:prstGeom prst="ellipse">
              <a:avLst/>
            </a:prstGeom>
            <a:solidFill>
              <a:srgbClr val="FFC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 name="椭圆 25">
              <a:extLst>
                <a:ext uri="{FF2B5EF4-FFF2-40B4-BE49-F238E27FC236}">
                  <a16:creationId xmlns:a16="http://schemas.microsoft.com/office/drawing/2014/main" id="{12CD9EF6-CA32-4A11-8E49-F443E0F09F29}"/>
                </a:ext>
              </a:extLst>
            </p:cNvPr>
            <p:cNvSpPr/>
            <p:nvPr/>
          </p:nvSpPr>
          <p:spPr>
            <a:xfrm>
              <a:off x="6125633" y="5347913"/>
              <a:ext cx="292101" cy="292101"/>
            </a:xfrm>
            <a:prstGeom prst="ellipse">
              <a:avLst/>
            </a:prstGeom>
            <a:solidFill>
              <a:srgbClr val="FDE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7" name="任意多边形: 形状 26">
              <a:extLst>
                <a:ext uri="{FF2B5EF4-FFF2-40B4-BE49-F238E27FC236}">
                  <a16:creationId xmlns:a16="http://schemas.microsoft.com/office/drawing/2014/main" id="{190C3BC2-8281-480F-9E94-F266823B9659}"/>
                </a:ext>
              </a:extLst>
            </p:cNvPr>
            <p:cNvSpPr/>
            <p:nvPr/>
          </p:nvSpPr>
          <p:spPr>
            <a:xfrm>
              <a:off x="5955776" y="5486710"/>
              <a:ext cx="292102" cy="153304"/>
            </a:xfrm>
            <a:custGeom>
              <a:avLst/>
              <a:gdLst>
                <a:gd name="connsiteX0" fmla="*/ 146051 w 292102"/>
                <a:gd name="connsiteY0" fmla="*/ 0 h 153304"/>
                <a:gd name="connsiteX1" fmla="*/ 292102 w 292102"/>
                <a:gd name="connsiteY1" fmla="*/ 146051 h 153304"/>
                <a:gd name="connsiteX2" fmla="*/ 290638 w 292102"/>
                <a:gd name="connsiteY2" fmla="*/ 153304 h 153304"/>
                <a:gd name="connsiteX3" fmla="*/ 1465 w 292102"/>
                <a:gd name="connsiteY3" fmla="*/ 153304 h 153304"/>
                <a:gd name="connsiteX4" fmla="*/ 0 w 292102"/>
                <a:gd name="connsiteY4" fmla="*/ 146051 h 153304"/>
                <a:gd name="connsiteX5" fmla="*/ 146051 w 292102"/>
                <a:gd name="connsiteY5" fmla="*/ 0 h 153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102" h="153304">
                  <a:moveTo>
                    <a:pt x="146051" y="0"/>
                  </a:moveTo>
                  <a:cubicBezTo>
                    <a:pt x="226713" y="0"/>
                    <a:pt x="292102" y="65389"/>
                    <a:pt x="292102" y="146051"/>
                  </a:cubicBezTo>
                  <a:lnTo>
                    <a:pt x="290638" y="153304"/>
                  </a:lnTo>
                  <a:lnTo>
                    <a:pt x="1465" y="153304"/>
                  </a:lnTo>
                  <a:lnTo>
                    <a:pt x="0" y="146051"/>
                  </a:lnTo>
                  <a:cubicBezTo>
                    <a:pt x="0" y="65389"/>
                    <a:pt x="6538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35" name="组合 34">
            <a:extLst>
              <a:ext uri="{FF2B5EF4-FFF2-40B4-BE49-F238E27FC236}">
                <a16:creationId xmlns:a16="http://schemas.microsoft.com/office/drawing/2014/main" id="{585E96DB-E6CC-4CD5-BFCE-9CDE978224C6}"/>
              </a:ext>
            </a:extLst>
          </p:cNvPr>
          <p:cNvGrpSpPr/>
          <p:nvPr/>
        </p:nvGrpSpPr>
        <p:grpSpPr>
          <a:xfrm rot="14479212" flipH="1" flipV="1">
            <a:off x="8296004" y="1333936"/>
            <a:ext cx="434277" cy="522287"/>
            <a:chOff x="10370605" y="3156008"/>
            <a:chExt cx="522447" cy="628326"/>
          </a:xfrm>
        </p:grpSpPr>
        <p:sp>
          <p:nvSpPr>
            <p:cNvPr id="32" name="矩形: 圆角 31">
              <a:extLst>
                <a:ext uri="{FF2B5EF4-FFF2-40B4-BE49-F238E27FC236}">
                  <a16:creationId xmlns:a16="http://schemas.microsoft.com/office/drawing/2014/main" id="{131B7179-BC13-416D-BF17-DECCD9490AA8}"/>
                </a:ext>
              </a:extLst>
            </p:cNvPr>
            <p:cNvSpPr/>
            <p:nvPr/>
          </p:nvSpPr>
          <p:spPr>
            <a:xfrm>
              <a:off x="10753352" y="3156008"/>
              <a:ext cx="139699" cy="628326"/>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3" name="矩形: 圆角 32">
              <a:extLst>
                <a:ext uri="{FF2B5EF4-FFF2-40B4-BE49-F238E27FC236}">
                  <a16:creationId xmlns:a16="http://schemas.microsoft.com/office/drawing/2014/main" id="{78F2FCFC-C0B6-4CAC-AB84-D179C9461AEC}"/>
                </a:ext>
              </a:extLst>
            </p:cNvPr>
            <p:cNvSpPr/>
            <p:nvPr/>
          </p:nvSpPr>
          <p:spPr>
            <a:xfrm rot="16200000">
              <a:off x="10561362" y="2965251"/>
              <a:ext cx="140933" cy="522447"/>
            </a:xfrm>
            <a:prstGeom prst="roundRect">
              <a:avLst>
                <a:gd name="adj" fmla="val 50000"/>
              </a:avLst>
            </a:prstGeom>
            <a:solidFill>
              <a:srgbClr val="545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4" name="椭圆 33">
              <a:extLst>
                <a:ext uri="{FF2B5EF4-FFF2-40B4-BE49-F238E27FC236}">
                  <a16:creationId xmlns:a16="http://schemas.microsoft.com/office/drawing/2014/main" id="{941D409D-24AD-497E-B601-3F421A320CD6}"/>
                </a:ext>
              </a:extLst>
            </p:cNvPr>
            <p:cNvSpPr/>
            <p:nvPr/>
          </p:nvSpPr>
          <p:spPr>
            <a:xfrm>
              <a:off x="10370606" y="3607562"/>
              <a:ext cx="176772" cy="176772"/>
            </a:xfrm>
            <a:prstGeom prst="ellipse">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spTree>
    <p:extLst>
      <p:ext uri="{BB962C8B-B14F-4D97-AF65-F5344CB8AC3E}">
        <p14:creationId xmlns:p14="http://schemas.microsoft.com/office/powerpoint/2010/main" val="29352079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1ECCE"/>
        </a:solid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25771F0-A23A-46C0-92C2-3A1C5B6829F3}"/>
              </a:ext>
            </a:extLst>
          </p:cNvPr>
          <p:cNvSpPr/>
          <p:nvPr/>
        </p:nvSpPr>
        <p:spPr>
          <a:xfrm>
            <a:off x="0" y="0"/>
            <a:ext cx="12192000" cy="6858000"/>
          </a:xfrm>
          <a:prstGeom prst="rect">
            <a:avLst/>
          </a:prstGeom>
          <a:solidFill>
            <a:srgbClr val="E1E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形 5">
            <a:extLst>
              <a:ext uri="{FF2B5EF4-FFF2-40B4-BE49-F238E27FC236}">
                <a16:creationId xmlns:a16="http://schemas.microsoft.com/office/drawing/2014/main" id="{0A4CB7F0-ABAC-451F-9642-90734CA44E03}"/>
              </a:ext>
            </a:extLst>
          </p:cNvPr>
          <p:cNvSpPr/>
          <p:nvPr/>
        </p:nvSpPr>
        <p:spPr>
          <a:xfrm>
            <a:off x="574035" y="733639"/>
            <a:ext cx="4503807" cy="5390720"/>
          </a:xfrm>
          <a:custGeom>
            <a:avLst/>
            <a:gdLst>
              <a:gd name="connsiteX0" fmla="*/ 4915783 w 5123722"/>
              <a:gd name="connsiteY0" fmla="*/ 4141775 h 5113875"/>
              <a:gd name="connsiteX1" fmla="*/ 4634614 w 5123722"/>
              <a:gd name="connsiteY1" fmla="*/ 3627425 h 5113875"/>
              <a:gd name="connsiteX2" fmla="*/ 4780346 w 5123722"/>
              <a:gd name="connsiteY2" fmla="*/ 3202249 h 5113875"/>
              <a:gd name="connsiteX3" fmla="*/ 4780346 w 5123722"/>
              <a:gd name="connsiteY3" fmla="*/ 3202211 h 5113875"/>
              <a:gd name="connsiteX4" fmla="*/ 5058115 w 5123722"/>
              <a:gd name="connsiteY4" fmla="*/ 2554149 h 5113875"/>
              <a:gd name="connsiteX5" fmla="*/ 4807789 w 5123722"/>
              <a:gd name="connsiteY5" fmla="*/ 1916336 h 5113875"/>
              <a:gd name="connsiteX6" fmla="*/ 4636339 w 5123722"/>
              <a:gd name="connsiteY6" fmla="*/ 1492874 h 5113875"/>
              <a:gd name="connsiteX7" fmla="*/ 4867796 w 5123722"/>
              <a:gd name="connsiteY7" fmla="*/ 1011089 h 5113875"/>
              <a:gd name="connsiteX8" fmla="*/ 4944949 w 5123722"/>
              <a:gd name="connsiteY8" fmla="*/ 169260 h 5113875"/>
              <a:gd name="connsiteX9" fmla="*/ 4101395 w 5123722"/>
              <a:gd name="connsiteY9" fmla="*/ 246413 h 5113875"/>
              <a:gd name="connsiteX10" fmla="*/ 3612762 w 5123722"/>
              <a:gd name="connsiteY10" fmla="*/ 481319 h 5113875"/>
              <a:gd name="connsiteX11" fmla="*/ 3187586 w 5123722"/>
              <a:gd name="connsiteY11" fmla="*/ 309869 h 5113875"/>
              <a:gd name="connsiteX12" fmla="*/ 2549772 w 5123722"/>
              <a:gd name="connsiteY12" fmla="*/ 59581 h 5113875"/>
              <a:gd name="connsiteX13" fmla="*/ 1911998 w 5123722"/>
              <a:gd name="connsiteY13" fmla="*/ 309869 h 5113875"/>
              <a:gd name="connsiteX14" fmla="*/ 1488497 w 5123722"/>
              <a:gd name="connsiteY14" fmla="*/ 481319 h 5113875"/>
              <a:gd name="connsiteX15" fmla="*/ 999864 w 5123722"/>
              <a:gd name="connsiteY15" fmla="*/ 237840 h 5113875"/>
              <a:gd name="connsiteX16" fmla="*/ 161483 w 5123722"/>
              <a:gd name="connsiteY16" fmla="*/ 153837 h 5113875"/>
              <a:gd name="connsiteX17" fmla="*/ 235191 w 5123722"/>
              <a:gd name="connsiteY17" fmla="*/ 1011087 h 5113875"/>
              <a:gd name="connsiteX18" fmla="*/ 470097 w 5123722"/>
              <a:gd name="connsiteY18" fmla="*/ 1492872 h 5113875"/>
              <a:gd name="connsiteX19" fmla="*/ 298647 w 5123722"/>
              <a:gd name="connsiteY19" fmla="*/ 1918048 h 5113875"/>
              <a:gd name="connsiteX20" fmla="*/ 48399 w 5123722"/>
              <a:gd name="connsiteY20" fmla="*/ 2555862 h 5113875"/>
              <a:gd name="connsiteX21" fmla="*/ 298647 w 5123722"/>
              <a:gd name="connsiteY21" fmla="*/ 3193636 h 5113875"/>
              <a:gd name="connsiteX22" fmla="*/ 470097 w 5123722"/>
              <a:gd name="connsiteY22" fmla="*/ 3617137 h 5113875"/>
              <a:gd name="connsiteX23" fmla="*/ 235191 w 5123722"/>
              <a:gd name="connsiteY23" fmla="*/ 4105770 h 5113875"/>
              <a:gd name="connsiteX24" fmla="*/ 161483 w 5123722"/>
              <a:gd name="connsiteY24" fmla="*/ 4954447 h 5113875"/>
              <a:gd name="connsiteX25" fmla="*/ 504383 w 5123722"/>
              <a:gd name="connsiteY25" fmla="*/ 5113876 h 5113875"/>
              <a:gd name="connsiteX26" fmla="*/ 1018733 w 5123722"/>
              <a:gd name="connsiteY26" fmla="*/ 4877295 h 5113875"/>
              <a:gd name="connsiteX27" fmla="*/ 1507366 w 5123722"/>
              <a:gd name="connsiteY27" fmla="*/ 4642389 h 5113875"/>
              <a:gd name="connsiteX28" fmla="*/ 1930867 w 5123722"/>
              <a:gd name="connsiteY28" fmla="*/ 4813839 h 5113875"/>
              <a:gd name="connsiteX29" fmla="*/ 2569523 w 5123722"/>
              <a:gd name="connsiteY29" fmla="*/ 5064273 h 5113875"/>
              <a:gd name="connsiteX30" fmla="*/ 3208179 w 5123722"/>
              <a:gd name="connsiteY30" fmla="*/ 4813839 h 5113875"/>
              <a:gd name="connsiteX31" fmla="*/ 3629917 w 5123722"/>
              <a:gd name="connsiteY31" fmla="*/ 4642389 h 5113875"/>
              <a:gd name="connsiteX32" fmla="*/ 4104853 w 5123722"/>
              <a:gd name="connsiteY32" fmla="*/ 4870437 h 5113875"/>
              <a:gd name="connsiteX33" fmla="*/ 4946683 w 5123722"/>
              <a:gd name="connsiteY33" fmla="*/ 4947589 h 5113875"/>
              <a:gd name="connsiteX34" fmla="*/ 4915799 w 5123722"/>
              <a:gd name="connsiteY34" fmla="*/ 4141774 h 511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23722" h="5113875">
                <a:moveTo>
                  <a:pt x="4915783" y="4141775"/>
                </a:moveTo>
                <a:cubicBezTo>
                  <a:pt x="4789840" y="3989998"/>
                  <a:pt x="4694386" y="3815374"/>
                  <a:pt x="4634614" y="3627425"/>
                </a:cubicBezTo>
                <a:cubicBezTo>
                  <a:pt x="4584902" y="3455975"/>
                  <a:pt x="4646631" y="3363402"/>
                  <a:pt x="4780346" y="3202249"/>
                </a:cubicBezTo>
                <a:lnTo>
                  <a:pt x="4780346" y="3202211"/>
                </a:lnTo>
                <a:cubicBezTo>
                  <a:pt x="4951493" y="3029036"/>
                  <a:pt x="5050728" y="2797500"/>
                  <a:pt x="5058115" y="2554149"/>
                </a:cubicBezTo>
                <a:cubicBezTo>
                  <a:pt x="5059493" y="2317333"/>
                  <a:pt x="4969865" y="2089010"/>
                  <a:pt x="4807789" y="1916336"/>
                </a:cubicBezTo>
                <a:cubicBezTo>
                  <a:pt x="4695886" y="1804050"/>
                  <a:pt x="4634085" y="1651352"/>
                  <a:pt x="4636339" y="1492874"/>
                </a:cubicBezTo>
                <a:cubicBezTo>
                  <a:pt x="4662401" y="1312391"/>
                  <a:pt x="4743186" y="1144233"/>
                  <a:pt x="4867796" y="1011089"/>
                </a:cubicBezTo>
                <a:cubicBezTo>
                  <a:pt x="5039246" y="788204"/>
                  <a:pt x="5260406" y="484718"/>
                  <a:pt x="4944949" y="169260"/>
                </a:cubicBezTo>
                <a:cubicBezTo>
                  <a:pt x="4629490" y="-146198"/>
                  <a:pt x="4324280" y="80090"/>
                  <a:pt x="4101395" y="246413"/>
                </a:cubicBezTo>
                <a:cubicBezTo>
                  <a:pt x="3966880" y="373550"/>
                  <a:pt x="3796076" y="455631"/>
                  <a:pt x="3612762" y="481319"/>
                </a:cubicBezTo>
                <a:cubicBezTo>
                  <a:pt x="3453755" y="483653"/>
                  <a:pt x="3300517" y="421847"/>
                  <a:pt x="3187586" y="309869"/>
                </a:cubicBezTo>
                <a:cubicBezTo>
                  <a:pt x="3014147" y="148980"/>
                  <a:pt x="2786363" y="59581"/>
                  <a:pt x="2549772" y="59581"/>
                </a:cubicBezTo>
                <a:cubicBezTo>
                  <a:pt x="2313220" y="59581"/>
                  <a:pt x="2085407" y="148980"/>
                  <a:pt x="1911998" y="309869"/>
                </a:cubicBezTo>
                <a:cubicBezTo>
                  <a:pt x="1799713" y="421732"/>
                  <a:pt x="1647014" y="483572"/>
                  <a:pt x="1488497" y="481319"/>
                </a:cubicBezTo>
                <a:cubicBezTo>
                  <a:pt x="1304193" y="453266"/>
                  <a:pt x="1133272" y="368113"/>
                  <a:pt x="999864" y="237840"/>
                </a:cubicBezTo>
                <a:cubicBezTo>
                  <a:pt x="776979" y="71553"/>
                  <a:pt x="473532" y="-156495"/>
                  <a:pt x="161483" y="153837"/>
                </a:cubicBezTo>
                <a:cubicBezTo>
                  <a:pt x="-150565" y="464170"/>
                  <a:pt x="68908" y="781354"/>
                  <a:pt x="235191" y="1011087"/>
                </a:cubicBezTo>
                <a:cubicBezTo>
                  <a:pt x="361065" y="1143770"/>
                  <a:pt x="443077" y="1311968"/>
                  <a:pt x="470097" y="1492872"/>
                </a:cubicBezTo>
                <a:cubicBezTo>
                  <a:pt x="472432" y="1651879"/>
                  <a:pt x="410626" y="1805156"/>
                  <a:pt x="298647" y="1918048"/>
                </a:cubicBezTo>
                <a:cubicBezTo>
                  <a:pt x="137759" y="2091487"/>
                  <a:pt x="48399" y="2319310"/>
                  <a:pt x="48399" y="2555862"/>
                </a:cubicBezTo>
                <a:cubicBezTo>
                  <a:pt x="48399" y="2792414"/>
                  <a:pt x="137760" y="3020227"/>
                  <a:pt x="298647" y="3193636"/>
                </a:cubicBezTo>
                <a:cubicBezTo>
                  <a:pt x="410550" y="3305921"/>
                  <a:pt x="472351" y="3458619"/>
                  <a:pt x="470097" y="3617137"/>
                </a:cubicBezTo>
                <a:cubicBezTo>
                  <a:pt x="444418" y="3800452"/>
                  <a:pt x="362329" y="3971216"/>
                  <a:pt x="235191" y="4105770"/>
                </a:cubicBezTo>
                <a:cubicBezTo>
                  <a:pt x="68904" y="4328655"/>
                  <a:pt x="-159144" y="4632141"/>
                  <a:pt x="161483" y="4954447"/>
                </a:cubicBezTo>
                <a:cubicBezTo>
                  <a:pt x="248012" y="5053800"/>
                  <a:pt x="372661" y="5111780"/>
                  <a:pt x="504383" y="5113876"/>
                </a:cubicBezTo>
                <a:cubicBezTo>
                  <a:pt x="696456" y="5091106"/>
                  <a:pt x="876450" y="5008332"/>
                  <a:pt x="1018733" y="4877295"/>
                </a:cubicBezTo>
                <a:cubicBezTo>
                  <a:pt x="1153287" y="4750157"/>
                  <a:pt x="1324052" y="4668077"/>
                  <a:pt x="1507366" y="4642389"/>
                </a:cubicBezTo>
                <a:cubicBezTo>
                  <a:pt x="1665884" y="4640131"/>
                  <a:pt x="1818582" y="4701975"/>
                  <a:pt x="1930867" y="4813839"/>
                </a:cubicBezTo>
                <a:cubicBezTo>
                  <a:pt x="2104570" y="4974845"/>
                  <a:pt x="2332667" y="5064273"/>
                  <a:pt x="2569523" y="5064273"/>
                </a:cubicBezTo>
                <a:cubicBezTo>
                  <a:pt x="2806340" y="5064273"/>
                  <a:pt x="3034466" y="4974836"/>
                  <a:pt x="3208179" y="4813839"/>
                </a:cubicBezTo>
                <a:cubicBezTo>
                  <a:pt x="3319700" y="4701897"/>
                  <a:pt x="3471899" y="4640018"/>
                  <a:pt x="3629917" y="4642389"/>
                </a:cubicBezTo>
                <a:cubicBezTo>
                  <a:pt x="3807647" y="4668719"/>
                  <a:pt x="3973199" y="4748247"/>
                  <a:pt x="4104853" y="4870437"/>
                </a:cubicBezTo>
                <a:cubicBezTo>
                  <a:pt x="4326014" y="5041887"/>
                  <a:pt x="4631224" y="5264772"/>
                  <a:pt x="4946683" y="4947589"/>
                </a:cubicBezTo>
                <a:cubicBezTo>
                  <a:pt x="5274162" y="4611538"/>
                  <a:pt x="5076994" y="4354363"/>
                  <a:pt x="4915799" y="4141774"/>
                </a:cubicBezTo>
                <a:close/>
              </a:path>
            </a:pathLst>
          </a:custGeom>
          <a:solidFill>
            <a:srgbClr val="008E44"/>
          </a:solidFill>
          <a:ln w="9797" cap="flat">
            <a:noFill/>
            <a:prstDash val="solid"/>
            <a:miter/>
          </a:ln>
          <a:effectLst/>
        </p:spPr>
        <p:txBody>
          <a:bodyPr rtlCol="0" anchor="ctr"/>
          <a:lstStyle/>
          <a:p>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6" name="任意多边形: 形状 15">
            <a:extLst>
              <a:ext uri="{FF2B5EF4-FFF2-40B4-BE49-F238E27FC236}">
                <a16:creationId xmlns:a16="http://schemas.microsoft.com/office/drawing/2014/main" id="{281F3818-A7A4-4597-8BE0-7642A7FB76B6}"/>
              </a:ext>
            </a:extLst>
          </p:cNvPr>
          <p:cNvSpPr/>
          <p:nvPr/>
        </p:nvSpPr>
        <p:spPr>
          <a:xfrm>
            <a:off x="574035" y="4953744"/>
            <a:ext cx="4503808" cy="1170617"/>
          </a:xfrm>
          <a:custGeom>
            <a:avLst/>
            <a:gdLst>
              <a:gd name="connsiteX0" fmla="*/ 279462 w 4503808"/>
              <a:gd name="connsiteY0" fmla="*/ 0 h 1170617"/>
              <a:gd name="connsiteX1" fmla="*/ 4232126 w 4503808"/>
              <a:gd name="connsiteY1" fmla="*/ 0 h 1170617"/>
              <a:gd name="connsiteX2" fmla="*/ 4243094 w 4503808"/>
              <a:gd name="connsiteY2" fmla="*/ 21536 h 1170617"/>
              <a:gd name="connsiteX3" fmla="*/ 4321027 w 4503808"/>
              <a:gd name="connsiteY3" fmla="*/ 145891 h 1170617"/>
              <a:gd name="connsiteX4" fmla="*/ 4321041 w 4503808"/>
              <a:gd name="connsiteY4" fmla="*/ 145890 h 1170617"/>
              <a:gd name="connsiteX5" fmla="*/ 4348189 w 4503808"/>
              <a:gd name="connsiteY5" fmla="*/ 995328 h 1170617"/>
              <a:gd name="connsiteX6" fmla="*/ 3608211 w 4503808"/>
              <a:gd name="connsiteY6" fmla="*/ 913999 h 1170617"/>
              <a:gd name="connsiteX7" fmla="*/ 3190737 w 4503808"/>
              <a:gd name="connsiteY7" fmla="*/ 673606 h 1170617"/>
              <a:gd name="connsiteX8" fmla="*/ 2820025 w 4503808"/>
              <a:gd name="connsiteY8" fmla="*/ 854337 h 1170617"/>
              <a:gd name="connsiteX9" fmla="*/ 2258639 w 4503808"/>
              <a:gd name="connsiteY9" fmla="*/ 1118329 h 1170617"/>
              <a:gd name="connsiteX10" fmla="*/ 1697253 w 4503808"/>
              <a:gd name="connsiteY10" fmla="*/ 854337 h 1170617"/>
              <a:gd name="connsiteX11" fmla="*/ 1324991 w 4503808"/>
              <a:gd name="connsiteY11" fmla="*/ 673606 h 1170617"/>
              <a:gd name="connsiteX12" fmla="*/ 895478 w 4503808"/>
              <a:gd name="connsiteY12" fmla="*/ 921229 h 1170617"/>
              <a:gd name="connsiteX13" fmla="*/ 443358 w 4503808"/>
              <a:gd name="connsiteY13" fmla="*/ 1170617 h 1170617"/>
              <a:gd name="connsiteX14" fmla="*/ 141946 w 4503808"/>
              <a:gd name="connsiteY14" fmla="*/ 1002557 h 1170617"/>
              <a:gd name="connsiteX15" fmla="*/ 206736 w 4503808"/>
              <a:gd name="connsiteY15" fmla="*/ 107936 h 117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03808" h="1170617">
                <a:moveTo>
                  <a:pt x="279462" y="0"/>
                </a:moveTo>
                <a:lnTo>
                  <a:pt x="4232126" y="0"/>
                </a:lnTo>
                <a:lnTo>
                  <a:pt x="4243094" y="21536"/>
                </a:lnTo>
                <a:cubicBezTo>
                  <a:pt x="4267349" y="64389"/>
                  <a:pt x="4293351" y="105892"/>
                  <a:pt x="4321027" y="145891"/>
                </a:cubicBezTo>
                <a:lnTo>
                  <a:pt x="4321041" y="145890"/>
                </a:lnTo>
                <a:cubicBezTo>
                  <a:pt x="4462733" y="369987"/>
                  <a:pt x="4636046" y="641085"/>
                  <a:pt x="4348189" y="995328"/>
                </a:cubicBezTo>
                <a:cubicBezTo>
                  <a:pt x="4070896" y="1329682"/>
                  <a:pt x="3802614" y="1094731"/>
                  <a:pt x="3608211" y="913999"/>
                </a:cubicBezTo>
                <a:cubicBezTo>
                  <a:pt x="3492485" y="785195"/>
                  <a:pt x="3346963" y="701361"/>
                  <a:pt x="3190737" y="673606"/>
                </a:cubicBezTo>
                <a:cubicBezTo>
                  <a:pt x="3051838" y="671107"/>
                  <a:pt x="2918053" y="736335"/>
                  <a:pt x="2820025" y="854337"/>
                </a:cubicBezTo>
                <a:cubicBezTo>
                  <a:pt x="2667329" y="1024050"/>
                  <a:pt x="2466804" y="1118329"/>
                  <a:pt x="2258639" y="1118329"/>
                </a:cubicBezTo>
                <a:cubicBezTo>
                  <a:pt x="2050440" y="1118329"/>
                  <a:pt x="1849940" y="1024060"/>
                  <a:pt x="1697253" y="854337"/>
                </a:cubicBezTo>
                <a:cubicBezTo>
                  <a:pt x="1598554" y="736418"/>
                  <a:pt x="1464330" y="671226"/>
                  <a:pt x="1324991" y="673606"/>
                </a:cubicBezTo>
                <a:cubicBezTo>
                  <a:pt x="1163856" y="700685"/>
                  <a:pt x="1013752" y="787208"/>
                  <a:pt x="895478" y="921229"/>
                </a:cubicBezTo>
                <a:cubicBezTo>
                  <a:pt x="770409" y="1059360"/>
                  <a:pt x="612193" y="1146615"/>
                  <a:pt x="443358" y="1170617"/>
                </a:cubicBezTo>
                <a:cubicBezTo>
                  <a:pt x="327573" y="1168408"/>
                  <a:pt x="218006" y="1107289"/>
                  <a:pt x="141946" y="1002557"/>
                </a:cubicBezTo>
                <a:cubicBezTo>
                  <a:pt x="-139889" y="662803"/>
                  <a:pt x="60568" y="342888"/>
                  <a:pt x="206736" y="107936"/>
                </a:cubicBezTo>
                <a:close/>
              </a:path>
            </a:pathLst>
          </a:cu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图形 5">
            <a:extLst>
              <a:ext uri="{FF2B5EF4-FFF2-40B4-BE49-F238E27FC236}">
                <a16:creationId xmlns:a16="http://schemas.microsoft.com/office/drawing/2014/main" id="{1A0E4723-B483-4AE3-89B6-5F65BC54AA97}"/>
              </a:ext>
            </a:extLst>
          </p:cNvPr>
          <p:cNvSpPr/>
          <p:nvPr/>
        </p:nvSpPr>
        <p:spPr>
          <a:xfrm>
            <a:off x="7114157" y="733639"/>
            <a:ext cx="4503807" cy="5390720"/>
          </a:xfrm>
          <a:custGeom>
            <a:avLst/>
            <a:gdLst>
              <a:gd name="connsiteX0" fmla="*/ 4915783 w 5123722"/>
              <a:gd name="connsiteY0" fmla="*/ 4141775 h 5113875"/>
              <a:gd name="connsiteX1" fmla="*/ 4634614 w 5123722"/>
              <a:gd name="connsiteY1" fmla="*/ 3627425 h 5113875"/>
              <a:gd name="connsiteX2" fmla="*/ 4780346 w 5123722"/>
              <a:gd name="connsiteY2" fmla="*/ 3202249 h 5113875"/>
              <a:gd name="connsiteX3" fmla="*/ 4780346 w 5123722"/>
              <a:gd name="connsiteY3" fmla="*/ 3202211 h 5113875"/>
              <a:gd name="connsiteX4" fmla="*/ 5058115 w 5123722"/>
              <a:gd name="connsiteY4" fmla="*/ 2554149 h 5113875"/>
              <a:gd name="connsiteX5" fmla="*/ 4807789 w 5123722"/>
              <a:gd name="connsiteY5" fmla="*/ 1916336 h 5113875"/>
              <a:gd name="connsiteX6" fmla="*/ 4636339 w 5123722"/>
              <a:gd name="connsiteY6" fmla="*/ 1492874 h 5113875"/>
              <a:gd name="connsiteX7" fmla="*/ 4867796 w 5123722"/>
              <a:gd name="connsiteY7" fmla="*/ 1011089 h 5113875"/>
              <a:gd name="connsiteX8" fmla="*/ 4944949 w 5123722"/>
              <a:gd name="connsiteY8" fmla="*/ 169260 h 5113875"/>
              <a:gd name="connsiteX9" fmla="*/ 4101395 w 5123722"/>
              <a:gd name="connsiteY9" fmla="*/ 246413 h 5113875"/>
              <a:gd name="connsiteX10" fmla="*/ 3612762 w 5123722"/>
              <a:gd name="connsiteY10" fmla="*/ 481319 h 5113875"/>
              <a:gd name="connsiteX11" fmla="*/ 3187586 w 5123722"/>
              <a:gd name="connsiteY11" fmla="*/ 309869 h 5113875"/>
              <a:gd name="connsiteX12" fmla="*/ 2549772 w 5123722"/>
              <a:gd name="connsiteY12" fmla="*/ 59581 h 5113875"/>
              <a:gd name="connsiteX13" fmla="*/ 1911998 w 5123722"/>
              <a:gd name="connsiteY13" fmla="*/ 309869 h 5113875"/>
              <a:gd name="connsiteX14" fmla="*/ 1488497 w 5123722"/>
              <a:gd name="connsiteY14" fmla="*/ 481319 h 5113875"/>
              <a:gd name="connsiteX15" fmla="*/ 999864 w 5123722"/>
              <a:gd name="connsiteY15" fmla="*/ 237840 h 5113875"/>
              <a:gd name="connsiteX16" fmla="*/ 161483 w 5123722"/>
              <a:gd name="connsiteY16" fmla="*/ 153837 h 5113875"/>
              <a:gd name="connsiteX17" fmla="*/ 235191 w 5123722"/>
              <a:gd name="connsiteY17" fmla="*/ 1011087 h 5113875"/>
              <a:gd name="connsiteX18" fmla="*/ 470097 w 5123722"/>
              <a:gd name="connsiteY18" fmla="*/ 1492872 h 5113875"/>
              <a:gd name="connsiteX19" fmla="*/ 298647 w 5123722"/>
              <a:gd name="connsiteY19" fmla="*/ 1918048 h 5113875"/>
              <a:gd name="connsiteX20" fmla="*/ 48399 w 5123722"/>
              <a:gd name="connsiteY20" fmla="*/ 2555862 h 5113875"/>
              <a:gd name="connsiteX21" fmla="*/ 298647 w 5123722"/>
              <a:gd name="connsiteY21" fmla="*/ 3193636 h 5113875"/>
              <a:gd name="connsiteX22" fmla="*/ 470097 w 5123722"/>
              <a:gd name="connsiteY22" fmla="*/ 3617137 h 5113875"/>
              <a:gd name="connsiteX23" fmla="*/ 235191 w 5123722"/>
              <a:gd name="connsiteY23" fmla="*/ 4105770 h 5113875"/>
              <a:gd name="connsiteX24" fmla="*/ 161483 w 5123722"/>
              <a:gd name="connsiteY24" fmla="*/ 4954447 h 5113875"/>
              <a:gd name="connsiteX25" fmla="*/ 504383 w 5123722"/>
              <a:gd name="connsiteY25" fmla="*/ 5113876 h 5113875"/>
              <a:gd name="connsiteX26" fmla="*/ 1018733 w 5123722"/>
              <a:gd name="connsiteY26" fmla="*/ 4877295 h 5113875"/>
              <a:gd name="connsiteX27" fmla="*/ 1507366 w 5123722"/>
              <a:gd name="connsiteY27" fmla="*/ 4642389 h 5113875"/>
              <a:gd name="connsiteX28" fmla="*/ 1930867 w 5123722"/>
              <a:gd name="connsiteY28" fmla="*/ 4813839 h 5113875"/>
              <a:gd name="connsiteX29" fmla="*/ 2569523 w 5123722"/>
              <a:gd name="connsiteY29" fmla="*/ 5064273 h 5113875"/>
              <a:gd name="connsiteX30" fmla="*/ 3208179 w 5123722"/>
              <a:gd name="connsiteY30" fmla="*/ 4813839 h 5113875"/>
              <a:gd name="connsiteX31" fmla="*/ 3629917 w 5123722"/>
              <a:gd name="connsiteY31" fmla="*/ 4642389 h 5113875"/>
              <a:gd name="connsiteX32" fmla="*/ 4104853 w 5123722"/>
              <a:gd name="connsiteY32" fmla="*/ 4870437 h 5113875"/>
              <a:gd name="connsiteX33" fmla="*/ 4946683 w 5123722"/>
              <a:gd name="connsiteY33" fmla="*/ 4947589 h 5113875"/>
              <a:gd name="connsiteX34" fmla="*/ 4915799 w 5123722"/>
              <a:gd name="connsiteY34" fmla="*/ 4141774 h 511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23722" h="5113875">
                <a:moveTo>
                  <a:pt x="4915783" y="4141775"/>
                </a:moveTo>
                <a:cubicBezTo>
                  <a:pt x="4789840" y="3989998"/>
                  <a:pt x="4694386" y="3815374"/>
                  <a:pt x="4634614" y="3627425"/>
                </a:cubicBezTo>
                <a:cubicBezTo>
                  <a:pt x="4584902" y="3455975"/>
                  <a:pt x="4646631" y="3363402"/>
                  <a:pt x="4780346" y="3202249"/>
                </a:cubicBezTo>
                <a:lnTo>
                  <a:pt x="4780346" y="3202211"/>
                </a:lnTo>
                <a:cubicBezTo>
                  <a:pt x="4951493" y="3029036"/>
                  <a:pt x="5050728" y="2797500"/>
                  <a:pt x="5058115" y="2554149"/>
                </a:cubicBezTo>
                <a:cubicBezTo>
                  <a:pt x="5059493" y="2317333"/>
                  <a:pt x="4969865" y="2089010"/>
                  <a:pt x="4807789" y="1916336"/>
                </a:cubicBezTo>
                <a:cubicBezTo>
                  <a:pt x="4695886" y="1804050"/>
                  <a:pt x="4634085" y="1651352"/>
                  <a:pt x="4636339" y="1492874"/>
                </a:cubicBezTo>
                <a:cubicBezTo>
                  <a:pt x="4662401" y="1312391"/>
                  <a:pt x="4743186" y="1144233"/>
                  <a:pt x="4867796" y="1011089"/>
                </a:cubicBezTo>
                <a:cubicBezTo>
                  <a:pt x="5039246" y="788204"/>
                  <a:pt x="5260406" y="484718"/>
                  <a:pt x="4944949" y="169260"/>
                </a:cubicBezTo>
                <a:cubicBezTo>
                  <a:pt x="4629490" y="-146198"/>
                  <a:pt x="4324280" y="80090"/>
                  <a:pt x="4101395" y="246413"/>
                </a:cubicBezTo>
                <a:cubicBezTo>
                  <a:pt x="3966880" y="373550"/>
                  <a:pt x="3796076" y="455631"/>
                  <a:pt x="3612762" y="481319"/>
                </a:cubicBezTo>
                <a:cubicBezTo>
                  <a:pt x="3453755" y="483653"/>
                  <a:pt x="3300517" y="421847"/>
                  <a:pt x="3187586" y="309869"/>
                </a:cubicBezTo>
                <a:cubicBezTo>
                  <a:pt x="3014147" y="148980"/>
                  <a:pt x="2786363" y="59581"/>
                  <a:pt x="2549772" y="59581"/>
                </a:cubicBezTo>
                <a:cubicBezTo>
                  <a:pt x="2313220" y="59581"/>
                  <a:pt x="2085407" y="148980"/>
                  <a:pt x="1911998" y="309869"/>
                </a:cubicBezTo>
                <a:cubicBezTo>
                  <a:pt x="1799713" y="421732"/>
                  <a:pt x="1647014" y="483572"/>
                  <a:pt x="1488497" y="481319"/>
                </a:cubicBezTo>
                <a:cubicBezTo>
                  <a:pt x="1304193" y="453266"/>
                  <a:pt x="1133272" y="368113"/>
                  <a:pt x="999864" y="237840"/>
                </a:cubicBezTo>
                <a:cubicBezTo>
                  <a:pt x="776979" y="71553"/>
                  <a:pt x="473532" y="-156495"/>
                  <a:pt x="161483" y="153837"/>
                </a:cubicBezTo>
                <a:cubicBezTo>
                  <a:pt x="-150565" y="464170"/>
                  <a:pt x="68908" y="781354"/>
                  <a:pt x="235191" y="1011087"/>
                </a:cubicBezTo>
                <a:cubicBezTo>
                  <a:pt x="361065" y="1143770"/>
                  <a:pt x="443077" y="1311968"/>
                  <a:pt x="470097" y="1492872"/>
                </a:cubicBezTo>
                <a:cubicBezTo>
                  <a:pt x="472432" y="1651879"/>
                  <a:pt x="410626" y="1805156"/>
                  <a:pt x="298647" y="1918048"/>
                </a:cubicBezTo>
                <a:cubicBezTo>
                  <a:pt x="137759" y="2091487"/>
                  <a:pt x="48399" y="2319310"/>
                  <a:pt x="48399" y="2555862"/>
                </a:cubicBezTo>
                <a:cubicBezTo>
                  <a:pt x="48399" y="2792414"/>
                  <a:pt x="137760" y="3020227"/>
                  <a:pt x="298647" y="3193636"/>
                </a:cubicBezTo>
                <a:cubicBezTo>
                  <a:pt x="410550" y="3305921"/>
                  <a:pt x="472351" y="3458619"/>
                  <a:pt x="470097" y="3617137"/>
                </a:cubicBezTo>
                <a:cubicBezTo>
                  <a:pt x="444418" y="3800452"/>
                  <a:pt x="362329" y="3971216"/>
                  <a:pt x="235191" y="4105770"/>
                </a:cubicBezTo>
                <a:cubicBezTo>
                  <a:pt x="68904" y="4328655"/>
                  <a:pt x="-159144" y="4632141"/>
                  <a:pt x="161483" y="4954447"/>
                </a:cubicBezTo>
                <a:cubicBezTo>
                  <a:pt x="248012" y="5053800"/>
                  <a:pt x="372661" y="5111780"/>
                  <a:pt x="504383" y="5113876"/>
                </a:cubicBezTo>
                <a:cubicBezTo>
                  <a:pt x="696456" y="5091106"/>
                  <a:pt x="876450" y="5008332"/>
                  <a:pt x="1018733" y="4877295"/>
                </a:cubicBezTo>
                <a:cubicBezTo>
                  <a:pt x="1153287" y="4750157"/>
                  <a:pt x="1324052" y="4668077"/>
                  <a:pt x="1507366" y="4642389"/>
                </a:cubicBezTo>
                <a:cubicBezTo>
                  <a:pt x="1665884" y="4640131"/>
                  <a:pt x="1818582" y="4701975"/>
                  <a:pt x="1930867" y="4813839"/>
                </a:cubicBezTo>
                <a:cubicBezTo>
                  <a:pt x="2104570" y="4974845"/>
                  <a:pt x="2332667" y="5064273"/>
                  <a:pt x="2569523" y="5064273"/>
                </a:cubicBezTo>
                <a:cubicBezTo>
                  <a:pt x="2806340" y="5064273"/>
                  <a:pt x="3034466" y="4974836"/>
                  <a:pt x="3208179" y="4813839"/>
                </a:cubicBezTo>
                <a:cubicBezTo>
                  <a:pt x="3319700" y="4701897"/>
                  <a:pt x="3471899" y="4640018"/>
                  <a:pt x="3629917" y="4642389"/>
                </a:cubicBezTo>
                <a:cubicBezTo>
                  <a:pt x="3807647" y="4668719"/>
                  <a:pt x="3973199" y="4748247"/>
                  <a:pt x="4104853" y="4870437"/>
                </a:cubicBezTo>
                <a:cubicBezTo>
                  <a:pt x="4326014" y="5041887"/>
                  <a:pt x="4631224" y="5264772"/>
                  <a:pt x="4946683" y="4947589"/>
                </a:cubicBezTo>
                <a:cubicBezTo>
                  <a:pt x="5274162" y="4611538"/>
                  <a:pt x="5076994" y="4354363"/>
                  <a:pt x="4915799" y="4141774"/>
                </a:cubicBezTo>
                <a:close/>
              </a:path>
            </a:pathLst>
          </a:custGeom>
          <a:solidFill>
            <a:srgbClr val="B6DD70"/>
          </a:solidFill>
          <a:ln w="9797" cap="flat">
            <a:noFill/>
            <a:prstDash val="solid"/>
            <a:miter/>
          </a:ln>
          <a:effectLst/>
        </p:spPr>
        <p:txBody>
          <a:bodyPr rtlCol="0" anchor="ctr"/>
          <a:lstStyle/>
          <a:p>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7" name="任意多边形: 形状 16">
            <a:extLst>
              <a:ext uri="{FF2B5EF4-FFF2-40B4-BE49-F238E27FC236}">
                <a16:creationId xmlns:a16="http://schemas.microsoft.com/office/drawing/2014/main" id="{95A49DB0-6400-4D98-904E-C383431C28B1}"/>
              </a:ext>
            </a:extLst>
          </p:cNvPr>
          <p:cNvSpPr/>
          <p:nvPr/>
        </p:nvSpPr>
        <p:spPr>
          <a:xfrm>
            <a:off x="7114158" y="4953744"/>
            <a:ext cx="4503807" cy="1170617"/>
          </a:xfrm>
          <a:custGeom>
            <a:avLst/>
            <a:gdLst>
              <a:gd name="connsiteX0" fmla="*/ 279461 w 4503807"/>
              <a:gd name="connsiteY0" fmla="*/ 0 h 1170617"/>
              <a:gd name="connsiteX1" fmla="*/ 4232125 w 4503807"/>
              <a:gd name="connsiteY1" fmla="*/ 0 h 1170617"/>
              <a:gd name="connsiteX2" fmla="*/ 4243094 w 4503807"/>
              <a:gd name="connsiteY2" fmla="*/ 21536 h 1170617"/>
              <a:gd name="connsiteX3" fmla="*/ 4321027 w 4503807"/>
              <a:gd name="connsiteY3" fmla="*/ 145891 h 1170617"/>
              <a:gd name="connsiteX4" fmla="*/ 4321041 w 4503807"/>
              <a:gd name="connsiteY4" fmla="*/ 145890 h 1170617"/>
              <a:gd name="connsiteX5" fmla="*/ 4348188 w 4503807"/>
              <a:gd name="connsiteY5" fmla="*/ 995328 h 1170617"/>
              <a:gd name="connsiteX6" fmla="*/ 3608210 w 4503807"/>
              <a:gd name="connsiteY6" fmla="*/ 913999 h 1170617"/>
              <a:gd name="connsiteX7" fmla="*/ 3190736 w 4503807"/>
              <a:gd name="connsiteY7" fmla="*/ 673606 h 1170617"/>
              <a:gd name="connsiteX8" fmla="*/ 2820024 w 4503807"/>
              <a:gd name="connsiteY8" fmla="*/ 854337 h 1170617"/>
              <a:gd name="connsiteX9" fmla="*/ 2258639 w 4503807"/>
              <a:gd name="connsiteY9" fmla="*/ 1118329 h 1170617"/>
              <a:gd name="connsiteX10" fmla="*/ 1697253 w 4503807"/>
              <a:gd name="connsiteY10" fmla="*/ 854337 h 1170617"/>
              <a:gd name="connsiteX11" fmla="*/ 1324992 w 4503807"/>
              <a:gd name="connsiteY11" fmla="*/ 673606 h 1170617"/>
              <a:gd name="connsiteX12" fmla="*/ 895478 w 4503807"/>
              <a:gd name="connsiteY12" fmla="*/ 921229 h 1170617"/>
              <a:gd name="connsiteX13" fmla="*/ 443359 w 4503807"/>
              <a:gd name="connsiteY13" fmla="*/ 1170617 h 1170617"/>
              <a:gd name="connsiteX14" fmla="*/ 141946 w 4503807"/>
              <a:gd name="connsiteY14" fmla="*/ 1002557 h 1170617"/>
              <a:gd name="connsiteX15" fmla="*/ 206736 w 4503807"/>
              <a:gd name="connsiteY15" fmla="*/ 107936 h 117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03807" h="1170617">
                <a:moveTo>
                  <a:pt x="279461" y="0"/>
                </a:moveTo>
                <a:lnTo>
                  <a:pt x="4232125" y="0"/>
                </a:lnTo>
                <a:lnTo>
                  <a:pt x="4243094" y="21536"/>
                </a:lnTo>
                <a:cubicBezTo>
                  <a:pt x="4267349" y="64389"/>
                  <a:pt x="4293350" y="105892"/>
                  <a:pt x="4321027" y="145891"/>
                </a:cubicBezTo>
                <a:lnTo>
                  <a:pt x="4321041" y="145890"/>
                </a:lnTo>
                <a:cubicBezTo>
                  <a:pt x="4462733" y="369987"/>
                  <a:pt x="4636045" y="641085"/>
                  <a:pt x="4348188" y="995328"/>
                </a:cubicBezTo>
                <a:cubicBezTo>
                  <a:pt x="4070896" y="1329682"/>
                  <a:pt x="3802613" y="1094731"/>
                  <a:pt x="3608210" y="913999"/>
                </a:cubicBezTo>
                <a:cubicBezTo>
                  <a:pt x="3492485" y="785195"/>
                  <a:pt x="3346963" y="701361"/>
                  <a:pt x="3190736" y="673606"/>
                </a:cubicBezTo>
                <a:cubicBezTo>
                  <a:pt x="3051837" y="671107"/>
                  <a:pt x="2918052" y="736335"/>
                  <a:pt x="2820024" y="854337"/>
                </a:cubicBezTo>
                <a:cubicBezTo>
                  <a:pt x="2667329" y="1024050"/>
                  <a:pt x="2466803" y="1118329"/>
                  <a:pt x="2258639" y="1118329"/>
                </a:cubicBezTo>
                <a:cubicBezTo>
                  <a:pt x="2050439" y="1118329"/>
                  <a:pt x="1849940" y="1024060"/>
                  <a:pt x="1697253" y="854337"/>
                </a:cubicBezTo>
                <a:cubicBezTo>
                  <a:pt x="1598553" y="736418"/>
                  <a:pt x="1464330" y="671226"/>
                  <a:pt x="1324992" y="673606"/>
                </a:cubicBezTo>
                <a:cubicBezTo>
                  <a:pt x="1163857" y="700685"/>
                  <a:pt x="1013752" y="787208"/>
                  <a:pt x="895478" y="921229"/>
                </a:cubicBezTo>
                <a:cubicBezTo>
                  <a:pt x="770409" y="1059360"/>
                  <a:pt x="612193" y="1146615"/>
                  <a:pt x="443359" y="1170617"/>
                </a:cubicBezTo>
                <a:cubicBezTo>
                  <a:pt x="327574" y="1168408"/>
                  <a:pt x="218006" y="1107289"/>
                  <a:pt x="141946" y="1002557"/>
                </a:cubicBezTo>
                <a:cubicBezTo>
                  <a:pt x="-139889" y="662803"/>
                  <a:pt x="60568" y="342888"/>
                  <a:pt x="206736" y="107936"/>
                </a:cubicBezTo>
                <a:close/>
              </a:path>
            </a:pathLst>
          </a:cu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9" name="图形 28">
            <a:extLst>
              <a:ext uri="{FF2B5EF4-FFF2-40B4-BE49-F238E27FC236}">
                <a16:creationId xmlns:a16="http://schemas.microsoft.com/office/drawing/2014/main" id="{A97D2D2A-45FB-41C8-B763-67D66484FB1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3845668" y="1178668"/>
            <a:ext cx="4500664" cy="4500664"/>
          </a:xfrm>
          <a:prstGeom prst="rect">
            <a:avLst/>
          </a:prstGeom>
        </p:spPr>
      </p:pic>
      <p:sp>
        <p:nvSpPr>
          <p:cNvPr id="10" name="文本框 9">
            <a:extLst>
              <a:ext uri="{FF2B5EF4-FFF2-40B4-BE49-F238E27FC236}">
                <a16:creationId xmlns:a16="http://schemas.microsoft.com/office/drawing/2014/main" id="{EA159A4C-737C-4C4A-831A-1D2465A7B8E9}"/>
              </a:ext>
            </a:extLst>
          </p:cNvPr>
          <p:cNvSpPr txBox="1"/>
          <p:nvPr/>
        </p:nvSpPr>
        <p:spPr>
          <a:xfrm flipH="1">
            <a:off x="1082411" y="1529384"/>
            <a:ext cx="3487054" cy="461665"/>
          </a:xfrm>
          <a:prstGeom prst="rect">
            <a:avLst/>
          </a:prstGeom>
          <a:noFill/>
        </p:spPr>
        <p:txBody>
          <a:bodyPr wrap="square" rtlCol="0">
            <a:spAutoFit/>
          </a:bodyPr>
          <a:lstStyle/>
          <a:p>
            <a:pPr algn="ctr"/>
            <a:r>
              <a:rPr lang="en-US" altLang="zh-CN" sz="2400" b="1">
                <a:solidFill>
                  <a:srgbClr val="FCEE2B"/>
                </a:solidFill>
                <a:latin typeface="..黑体UI-韩语" panose="02000000000000000000" pitchFamily="2" charset="-128"/>
                <a:ea typeface="..黑体UI-韩语" panose="02000000000000000000" pitchFamily="2" charset="-128"/>
                <a:cs typeface="..黑体UI-韩语" panose="02000000000000000000" pitchFamily="2" charset="-128"/>
              </a:rPr>
              <a:t>POWER YOUR POINT</a:t>
            </a:r>
          </a:p>
        </p:txBody>
      </p:sp>
      <p:sp>
        <p:nvSpPr>
          <p:cNvPr id="11" name="文本框 10">
            <a:extLst>
              <a:ext uri="{FF2B5EF4-FFF2-40B4-BE49-F238E27FC236}">
                <a16:creationId xmlns:a16="http://schemas.microsoft.com/office/drawing/2014/main" id="{3334B6DE-9735-4A64-B807-1DE1C64EC9AD}"/>
              </a:ext>
            </a:extLst>
          </p:cNvPr>
          <p:cNvSpPr txBox="1"/>
          <p:nvPr/>
        </p:nvSpPr>
        <p:spPr>
          <a:xfrm flipH="1">
            <a:off x="1336411" y="2241590"/>
            <a:ext cx="2979054" cy="2416687"/>
          </a:xfrm>
          <a:prstGeom prst="rect">
            <a:avLst/>
          </a:prstGeom>
          <a:noFill/>
        </p:spPr>
        <p:txBody>
          <a:bodyPr wrap="square" rtlCol="0">
            <a:spAutoFit/>
          </a:bodyPr>
          <a:lstStyle/>
          <a:p>
            <a:pPr algn="ctr">
              <a:lnSpc>
                <a:spcPct val="120000"/>
              </a:lnSpc>
            </a:pPr>
            <a:r>
              <a:rPr lang="fr-FR"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egestaspellentesque habitant morbi tristique senectus et netus etpellentesque habitant m</a:t>
            </a:r>
            <a:endPar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8" name="文本框 17">
            <a:extLst>
              <a:ext uri="{FF2B5EF4-FFF2-40B4-BE49-F238E27FC236}">
                <a16:creationId xmlns:a16="http://schemas.microsoft.com/office/drawing/2014/main" id="{0051DA17-6903-4456-BB88-2D30A2C940CB}"/>
              </a:ext>
            </a:extLst>
          </p:cNvPr>
          <p:cNvSpPr txBox="1"/>
          <p:nvPr/>
        </p:nvSpPr>
        <p:spPr>
          <a:xfrm flipH="1">
            <a:off x="1142970" y="5112676"/>
            <a:ext cx="3365938" cy="400110"/>
          </a:xfrm>
          <a:prstGeom prst="rect">
            <a:avLst/>
          </a:prstGeom>
          <a:noFill/>
        </p:spPr>
        <p:txBody>
          <a:bodyPr wrap="square" rtlCol="0">
            <a:spAutoFit/>
          </a:bodyPr>
          <a:lstStyle/>
          <a:p>
            <a:pPr algn="ctr"/>
            <a:r>
              <a:rPr lang="en-US" altLang="zh-CN" sz="2000" b="1">
                <a:solidFill>
                  <a:srgbClr val="008E44"/>
                </a:solidFill>
                <a:latin typeface="..黑体UI-韩语" panose="02000000000000000000" pitchFamily="2" charset="-128"/>
                <a:ea typeface="..黑体UI-韩语" panose="02000000000000000000" pitchFamily="2" charset="-128"/>
                <a:cs typeface="..黑体UI-韩语" panose="02000000000000000000" pitchFamily="2" charset="-128"/>
              </a:rPr>
              <a:t>2022/03/11</a:t>
            </a:r>
          </a:p>
        </p:txBody>
      </p:sp>
      <p:sp>
        <p:nvSpPr>
          <p:cNvPr id="21" name="文本框 20">
            <a:extLst>
              <a:ext uri="{FF2B5EF4-FFF2-40B4-BE49-F238E27FC236}">
                <a16:creationId xmlns:a16="http://schemas.microsoft.com/office/drawing/2014/main" id="{6ACE917A-F75F-49DE-9222-D59B098DD905}"/>
              </a:ext>
            </a:extLst>
          </p:cNvPr>
          <p:cNvSpPr txBox="1"/>
          <p:nvPr/>
        </p:nvSpPr>
        <p:spPr>
          <a:xfrm flipH="1">
            <a:off x="7622533" y="1529384"/>
            <a:ext cx="3487054" cy="461665"/>
          </a:xfrm>
          <a:prstGeom prst="rect">
            <a:avLst/>
          </a:prstGeom>
          <a:noFill/>
        </p:spPr>
        <p:txBody>
          <a:bodyPr wrap="square" rtlCol="0">
            <a:spAutoFit/>
          </a:bodyPr>
          <a:lstStyle/>
          <a:p>
            <a:pPr algn="ctr"/>
            <a:r>
              <a:rPr lang="en-US" altLang="zh-CN" sz="2400" b="1">
                <a:solidFill>
                  <a:srgbClr val="FCEE2B"/>
                </a:solidFill>
                <a:latin typeface="..黑体UI-韩语" panose="02000000000000000000" pitchFamily="2" charset="-128"/>
                <a:ea typeface="..黑体UI-韩语" panose="02000000000000000000" pitchFamily="2" charset="-128"/>
                <a:cs typeface="..黑体UI-韩语" panose="02000000000000000000" pitchFamily="2" charset="-128"/>
              </a:rPr>
              <a:t>POWER YOUR POINT</a:t>
            </a:r>
          </a:p>
        </p:txBody>
      </p:sp>
      <p:sp>
        <p:nvSpPr>
          <p:cNvPr id="22" name="文本框 21">
            <a:extLst>
              <a:ext uri="{FF2B5EF4-FFF2-40B4-BE49-F238E27FC236}">
                <a16:creationId xmlns:a16="http://schemas.microsoft.com/office/drawing/2014/main" id="{0EF7879E-CA8A-4CE1-AFB8-24A10C384B5A}"/>
              </a:ext>
            </a:extLst>
          </p:cNvPr>
          <p:cNvSpPr txBox="1"/>
          <p:nvPr/>
        </p:nvSpPr>
        <p:spPr>
          <a:xfrm flipH="1">
            <a:off x="7876533" y="2241590"/>
            <a:ext cx="2979054" cy="2416687"/>
          </a:xfrm>
          <a:prstGeom prst="rect">
            <a:avLst/>
          </a:prstGeom>
          <a:noFill/>
        </p:spPr>
        <p:txBody>
          <a:bodyPr wrap="square" rtlCol="0">
            <a:spAutoFit/>
          </a:bodyPr>
          <a:lstStyle/>
          <a:p>
            <a:pPr algn="ctr">
              <a:lnSpc>
                <a:spcPct val="120000"/>
              </a:lnSpc>
            </a:pPr>
            <a:r>
              <a:rPr lang="fr-FR"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egestaspellentesque habitant morbi tristique senectus et netus etpellentesque habitant m</a:t>
            </a:r>
            <a:endPar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3" name="文本框 22">
            <a:extLst>
              <a:ext uri="{FF2B5EF4-FFF2-40B4-BE49-F238E27FC236}">
                <a16:creationId xmlns:a16="http://schemas.microsoft.com/office/drawing/2014/main" id="{02FB3CA5-DD32-4F6B-8AD4-8FBF7FC18A75}"/>
              </a:ext>
            </a:extLst>
          </p:cNvPr>
          <p:cNvSpPr txBox="1"/>
          <p:nvPr/>
        </p:nvSpPr>
        <p:spPr>
          <a:xfrm flipH="1">
            <a:off x="7683092" y="5112676"/>
            <a:ext cx="3365938" cy="400110"/>
          </a:xfrm>
          <a:prstGeom prst="rect">
            <a:avLst/>
          </a:prstGeom>
          <a:noFill/>
        </p:spPr>
        <p:txBody>
          <a:bodyPr wrap="square" rtlCol="0">
            <a:spAutoFit/>
          </a:bodyPr>
          <a:lstStyle/>
          <a:p>
            <a:pPr algn="ctr"/>
            <a:r>
              <a:rPr lang="en-US" altLang="zh-CN" sz="2000" b="1">
                <a:solidFill>
                  <a:srgbClr val="008E44"/>
                </a:solidFill>
                <a:latin typeface="..黑体UI-韩语" panose="02000000000000000000" pitchFamily="2" charset="-128"/>
                <a:ea typeface="..黑体UI-韩语" panose="02000000000000000000" pitchFamily="2" charset="-128"/>
                <a:cs typeface="..黑体UI-韩语" panose="02000000000000000000" pitchFamily="2" charset="-128"/>
              </a:rPr>
              <a:t>2022/03/11</a:t>
            </a:r>
          </a:p>
        </p:txBody>
      </p:sp>
    </p:spTree>
    <p:extLst>
      <p:ext uri="{BB962C8B-B14F-4D97-AF65-F5344CB8AC3E}">
        <p14:creationId xmlns:p14="http://schemas.microsoft.com/office/powerpoint/2010/main" val="28195308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1ECCE"/>
        </a:solidFill>
        <a:effectLst/>
      </p:bgPr>
    </p:bg>
    <p:spTree>
      <p:nvGrpSpPr>
        <p:cNvPr id="1" name=""/>
        <p:cNvGrpSpPr/>
        <p:nvPr/>
      </p:nvGrpSpPr>
      <p:grpSpPr>
        <a:xfrm>
          <a:off x="0" y="0"/>
          <a:ext cx="0" cy="0"/>
          <a:chOff x="0" y="0"/>
          <a:chExt cx="0" cy="0"/>
        </a:xfrm>
      </p:grpSpPr>
      <p:sp>
        <p:nvSpPr>
          <p:cNvPr id="30" name="矩形 29">
            <a:extLst>
              <a:ext uri="{FF2B5EF4-FFF2-40B4-BE49-F238E27FC236}">
                <a16:creationId xmlns:a16="http://schemas.microsoft.com/office/drawing/2014/main" id="{89B877E2-1ECE-43A8-897D-4ECE6D735BD2}"/>
              </a:ext>
            </a:extLst>
          </p:cNvPr>
          <p:cNvSpPr/>
          <p:nvPr/>
        </p:nvSpPr>
        <p:spPr>
          <a:xfrm>
            <a:off x="0" y="0"/>
            <a:ext cx="12192000" cy="6858000"/>
          </a:xfrm>
          <a:prstGeom prst="rect">
            <a:avLst/>
          </a:prstGeom>
          <a:solidFill>
            <a:srgbClr val="E1E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FD61DE1A-15F8-4B3E-8512-21A2619B07A6}"/>
              </a:ext>
            </a:extLst>
          </p:cNvPr>
          <p:cNvSpPr/>
          <p:nvPr/>
        </p:nvSpPr>
        <p:spPr>
          <a:xfrm>
            <a:off x="0" y="0"/>
            <a:ext cx="6096000" cy="1714500"/>
          </a:xfrm>
          <a:prstGeom prst="roundRect">
            <a:avLst>
              <a:gd name="adj" fmla="val 50000"/>
            </a:avLst>
          </a:pr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B82FE786-B7DA-46BE-9CB6-C8A33B15C59F}"/>
              </a:ext>
            </a:extLst>
          </p:cNvPr>
          <p:cNvSpPr/>
          <p:nvPr/>
        </p:nvSpPr>
        <p:spPr>
          <a:xfrm>
            <a:off x="0" y="1714500"/>
            <a:ext cx="6096000" cy="1714500"/>
          </a:xfrm>
          <a:prstGeom prst="roundRect">
            <a:avLst>
              <a:gd name="adj" fmla="val 50000"/>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900294F7-1C1C-48B3-86E3-3BCD8BDE715A}"/>
              </a:ext>
            </a:extLst>
          </p:cNvPr>
          <p:cNvSpPr/>
          <p:nvPr/>
        </p:nvSpPr>
        <p:spPr>
          <a:xfrm>
            <a:off x="0" y="3429000"/>
            <a:ext cx="6096000" cy="1714500"/>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FB210554-481A-45B4-BECE-EC0B84AAB019}"/>
              </a:ext>
            </a:extLst>
          </p:cNvPr>
          <p:cNvSpPr/>
          <p:nvPr/>
        </p:nvSpPr>
        <p:spPr>
          <a:xfrm>
            <a:off x="0" y="5143500"/>
            <a:ext cx="6096000" cy="1714500"/>
          </a:xfrm>
          <a:prstGeom prst="roundRect">
            <a:avLst>
              <a:gd name="adj" fmla="val 50000"/>
            </a:avLst>
          </a:prstGeom>
          <a:solidFill>
            <a:srgbClr val="B6D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形 12">
            <a:extLst>
              <a:ext uri="{FF2B5EF4-FFF2-40B4-BE49-F238E27FC236}">
                <a16:creationId xmlns:a16="http://schemas.microsoft.com/office/drawing/2014/main" id="{698753B4-B6A1-4331-8862-E94FD77400A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65698" y="383936"/>
            <a:ext cx="3764604" cy="3764604"/>
          </a:xfrm>
          <a:prstGeom prst="rect">
            <a:avLst/>
          </a:prstGeom>
        </p:spPr>
      </p:pic>
      <p:sp>
        <p:nvSpPr>
          <p:cNvPr id="14" name="文本框 13">
            <a:extLst>
              <a:ext uri="{FF2B5EF4-FFF2-40B4-BE49-F238E27FC236}">
                <a16:creationId xmlns:a16="http://schemas.microsoft.com/office/drawing/2014/main" id="{4D23E9FC-5680-4A81-B0D8-47CD556E1D8F}"/>
              </a:ext>
            </a:extLst>
          </p:cNvPr>
          <p:cNvSpPr txBox="1"/>
          <p:nvPr/>
        </p:nvSpPr>
        <p:spPr>
          <a:xfrm flipH="1">
            <a:off x="1027890" y="4176703"/>
            <a:ext cx="4040220" cy="646331"/>
          </a:xfrm>
          <a:prstGeom prst="rect">
            <a:avLst/>
          </a:prstGeom>
          <a:noFill/>
        </p:spPr>
        <p:txBody>
          <a:bodyPr wrap="square" rtlCol="0">
            <a:spAutoFit/>
          </a:bodyPr>
          <a:lstStyle/>
          <a:p>
            <a:pPr algn="ctr"/>
            <a:r>
              <a:rPr lang="en-US" altLang="zh-CN" sz="36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Title Goes Here</a:t>
            </a:r>
          </a:p>
        </p:txBody>
      </p:sp>
      <p:sp>
        <p:nvSpPr>
          <p:cNvPr id="15" name="文本框 14">
            <a:extLst>
              <a:ext uri="{FF2B5EF4-FFF2-40B4-BE49-F238E27FC236}">
                <a16:creationId xmlns:a16="http://schemas.microsoft.com/office/drawing/2014/main" id="{69ADFBEA-E0D4-4459-A0C6-763F6A469FE7}"/>
              </a:ext>
            </a:extLst>
          </p:cNvPr>
          <p:cNvSpPr txBox="1"/>
          <p:nvPr/>
        </p:nvSpPr>
        <p:spPr>
          <a:xfrm flipH="1">
            <a:off x="1272160" y="5123566"/>
            <a:ext cx="3551680" cy="1350498"/>
          </a:xfrm>
          <a:prstGeom prst="rect">
            <a:avLst/>
          </a:prstGeom>
          <a:noFill/>
        </p:spPr>
        <p:txBody>
          <a:bodyPr wrap="square" rtlCol="0">
            <a:spAutoFit/>
          </a:bodyPr>
          <a:lstStyle/>
          <a:p>
            <a:pPr algn="ctr">
              <a:lnSpc>
                <a:spcPct val="120000"/>
              </a:lnSpc>
            </a:pPr>
            <a:r>
              <a:rPr lang="en-US" altLang="zh-CN" sz="14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a:t>
            </a:r>
          </a:p>
          <a:p>
            <a:pPr algn="ctr">
              <a:lnSpc>
                <a:spcPct val="120000"/>
              </a:lnSpc>
            </a:pPr>
            <a:r>
              <a:rPr lang="en-US" altLang="zh-CN" sz="14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tus et netus et malesuada fames ac turpis</a:t>
            </a:r>
          </a:p>
        </p:txBody>
      </p:sp>
      <p:sp>
        <p:nvSpPr>
          <p:cNvPr id="19" name="矩形: 圆角 18">
            <a:extLst>
              <a:ext uri="{FF2B5EF4-FFF2-40B4-BE49-F238E27FC236}">
                <a16:creationId xmlns:a16="http://schemas.microsoft.com/office/drawing/2014/main" id="{5220B9D3-6674-4602-B5B0-340119CB6F2E}"/>
              </a:ext>
            </a:extLst>
          </p:cNvPr>
          <p:cNvSpPr>
            <a:spLocks/>
          </p:cNvSpPr>
          <p:nvPr/>
        </p:nvSpPr>
        <p:spPr>
          <a:xfrm flipV="1">
            <a:off x="6096000" y="3429000"/>
            <a:ext cx="6096000" cy="1714500"/>
          </a:xfrm>
          <a:prstGeom prst="roundRect">
            <a:avLst>
              <a:gd name="adj" fmla="val 50000"/>
            </a:avLst>
          </a:pr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BCECC5E8-AF8F-46EB-89E1-41497F8C9376}"/>
              </a:ext>
            </a:extLst>
          </p:cNvPr>
          <p:cNvSpPr>
            <a:spLocks/>
          </p:cNvSpPr>
          <p:nvPr/>
        </p:nvSpPr>
        <p:spPr>
          <a:xfrm flipV="1">
            <a:off x="6096000" y="5143500"/>
            <a:ext cx="6096000" cy="1714500"/>
          </a:xfrm>
          <a:prstGeom prst="roundRect">
            <a:avLst>
              <a:gd name="adj" fmla="val 50000"/>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BE44A00B-3C58-48E1-9501-C27FAFEBC0A7}"/>
              </a:ext>
            </a:extLst>
          </p:cNvPr>
          <p:cNvSpPr>
            <a:spLocks/>
          </p:cNvSpPr>
          <p:nvPr/>
        </p:nvSpPr>
        <p:spPr>
          <a:xfrm flipV="1">
            <a:off x="6096000" y="0"/>
            <a:ext cx="6096000" cy="1714500"/>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73882EE3-5942-49B8-A561-06DE14577CB1}"/>
              </a:ext>
            </a:extLst>
          </p:cNvPr>
          <p:cNvSpPr>
            <a:spLocks/>
          </p:cNvSpPr>
          <p:nvPr/>
        </p:nvSpPr>
        <p:spPr>
          <a:xfrm flipV="1">
            <a:off x="6096000" y="1714500"/>
            <a:ext cx="6096000" cy="1714500"/>
          </a:xfrm>
          <a:prstGeom prst="roundRect">
            <a:avLst>
              <a:gd name="adj" fmla="val 50000"/>
            </a:avLst>
          </a:prstGeom>
          <a:solidFill>
            <a:srgbClr val="B6D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a:extLst>
              <a:ext uri="{FF2B5EF4-FFF2-40B4-BE49-F238E27FC236}">
                <a16:creationId xmlns:a16="http://schemas.microsoft.com/office/drawing/2014/main" id="{52053ACE-F9A0-4E03-BAF7-73E329069CE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261698" y="383936"/>
            <a:ext cx="3764604" cy="3764604"/>
          </a:xfrm>
          <a:prstGeom prst="rect">
            <a:avLst/>
          </a:prstGeom>
        </p:spPr>
      </p:pic>
      <p:sp>
        <p:nvSpPr>
          <p:cNvPr id="28" name="文本框 27">
            <a:extLst>
              <a:ext uri="{FF2B5EF4-FFF2-40B4-BE49-F238E27FC236}">
                <a16:creationId xmlns:a16="http://schemas.microsoft.com/office/drawing/2014/main" id="{71E60536-96C7-4784-89DB-0FFA73B7DF81}"/>
              </a:ext>
            </a:extLst>
          </p:cNvPr>
          <p:cNvSpPr txBox="1"/>
          <p:nvPr/>
        </p:nvSpPr>
        <p:spPr>
          <a:xfrm flipH="1">
            <a:off x="7123890" y="4176703"/>
            <a:ext cx="4040220" cy="646331"/>
          </a:xfrm>
          <a:prstGeom prst="rect">
            <a:avLst/>
          </a:prstGeom>
          <a:noFill/>
        </p:spPr>
        <p:txBody>
          <a:bodyPr wrap="square" rtlCol="0">
            <a:spAutoFit/>
          </a:bodyPr>
          <a:lstStyle/>
          <a:p>
            <a:pPr algn="ctr"/>
            <a:r>
              <a:rPr lang="en-US" altLang="zh-CN" sz="36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Title Goes Here</a:t>
            </a:r>
          </a:p>
        </p:txBody>
      </p:sp>
      <p:sp>
        <p:nvSpPr>
          <p:cNvPr id="29" name="文本框 28">
            <a:extLst>
              <a:ext uri="{FF2B5EF4-FFF2-40B4-BE49-F238E27FC236}">
                <a16:creationId xmlns:a16="http://schemas.microsoft.com/office/drawing/2014/main" id="{4FC12540-77C1-4EF3-8B9A-9DE0EE728EA9}"/>
              </a:ext>
            </a:extLst>
          </p:cNvPr>
          <p:cNvSpPr txBox="1"/>
          <p:nvPr/>
        </p:nvSpPr>
        <p:spPr>
          <a:xfrm flipH="1">
            <a:off x="7368160" y="5123566"/>
            <a:ext cx="3551680" cy="1350498"/>
          </a:xfrm>
          <a:prstGeom prst="rect">
            <a:avLst/>
          </a:prstGeom>
          <a:noFill/>
        </p:spPr>
        <p:txBody>
          <a:bodyPr wrap="square" rtlCol="0">
            <a:spAutoFit/>
          </a:bodyPr>
          <a:lstStyle/>
          <a:p>
            <a:pPr algn="ctr">
              <a:lnSpc>
                <a:spcPct val="120000"/>
              </a:lnSpc>
            </a:pPr>
            <a:r>
              <a:rPr lang="en-US" altLang="zh-CN" sz="14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a:t>
            </a:r>
          </a:p>
          <a:p>
            <a:pPr algn="ctr">
              <a:lnSpc>
                <a:spcPct val="120000"/>
              </a:lnSpc>
            </a:pPr>
            <a:r>
              <a:rPr lang="en-US" altLang="zh-CN" sz="14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tus et netus et malesuada fames ac turpis</a:t>
            </a:r>
          </a:p>
        </p:txBody>
      </p:sp>
    </p:spTree>
    <p:extLst>
      <p:ext uri="{BB962C8B-B14F-4D97-AF65-F5344CB8AC3E}">
        <p14:creationId xmlns:p14="http://schemas.microsoft.com/office/powerpoint/2010/main" val="16259595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349878D-53A2-498D-B28F-CA3063E58157}"/>
              </a:ext>
            </a:extLst>
          </p:cNvPr>
          <p:cNvSpPr/>
          <p:nvPr/>
        </p:nvSpPr>
        <p:spPr>
          <a:xfrm>
            <a:off x="0" y="0"/>
            <a:ext cx="12192000" cy="1612900"/>
          </a:xfrm>
          <a:prstGeom prst="rect">
            <a:avLst/>
          </a:prstGeom>
          <a:solidFill>
            <a:srgbClr val="008E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33F1D7EF-7430-45D6-8907-D53BDF69552F}"/>
              </a:ext>
            </a:extLst>
          </p:cNvPr>
          <p:cNvSpPr/>
          <p:nvPr/>
        </p:nvSpPr>
        <p:spPr>
          <a:xfrm>
            <a:off x="0" y="1612900"/>
            <a:ext cx="12192000" cy="1612900"/>
          </a:xfrm>
          <a:prstGeom prst="rect">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90FD2201-BF11-4AD9-B2D6-273438A18A51}"/>
              </a:ext>
            </a:extLst>
          </p:cNvPr>
          <p:cNvSpPr/>
          <p:nvPr/>
        </p:nvSpPr>
        <p:spPr>
          <a:xfrm>
            <a:off x="0" y="3225800"/>
            <a:ext cx="12192000" cy="3632200"/>
          </a:xfrm>
          <a:prstGeom prst="rect">
            <a:avLst/>
          </a:pr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C0503057-1AAF-4A1F-9785-DD4CCD6CC7B5}"/>
              </a:ext>
            </a:extLst>
          </p:cNvPr>
          <p:cNvSpPr txBox="1"/>
          <p:nvPr/>
        </p:nvSpPr>
        <p:spPr>
          <a:xfrm flipH="1">
            <a:off x="1082411" y="575617"/>
            <a:ext cx="3487054" cy="461665"/>
          </a:xfrm>
          <a:prstGeom prst="rect">
            <a:avLst/>
          </a:prstGeom>
          <a:noFill/>
        </p:spPr>
        <p:txBody>
          <a:bodyPr wrap="square" rtlCol="0">
            <a:spAutoFit/>
          </a:bodyPr>
          <a:lstStyle/>
          <a:p>
            <a:pPr algn="ctr"/>
            <a:r>
              <a:rPr lang="en-US" altLang="zh-CN" sz="2400" b="1">
                <a:solidFill>
                  <a:srgbClr val="FCEE2B"/>
                </a:solidFill>
                <a:latin typeface="..黑体UI-韩语" panose="02000000000000000000" pitchFamily="2" charset="-128"/>
                <a:ea typeface="..黑体UI-韩语" panose="02000000000000000000" pitchFamily="2" charset="-128"/>
                <a:cs typeface="..黑体UI-韩语" panose="02000000000000000000" pitchFamily="2" charset="-128"/>
              </a:rPr>
              <a:t>POWER YOUR POINT</a:t>
            </a:r>
          </a:p>
        </p:txBody>
      </p:sp>
      <p:pic>
        <p:nvPicPr>
          <p:cNvPr id="9" name="图形 8">
            <a:extLst>
              <a:ext uri="{FF2B5EF4-FFF2-40B4-BE49-F238E27FC236}">
                <a16:creationId xmlns:a16="http://schemas.microsoft.com/office/drawing/2014/main" id="{31337EEE-CE37-4446-8CCA-750902A6319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2411" y="3225800"/>
            <a:ext cx="3632200" cy="3632200"/>
          </a:xfrm>
          <a:prstGeom prst="rect">
            <a:avLst/>
          </a:prstGeom>
        </p:spPr>
      </p:pic>
      <p:grpSp>
        <p:nvGrpSpPr>
          <p:cNvPr id="14" name="组合 13">
            <a:extLst>
              <a:ext uri="{FF2B5EF4-FFF2-40B4-BE49-F238E27FC236}">
                <a16:creationId xmlns:a16="http://schemas.microsoft.com/office/drawing/2014/main" id="{C354F119-F12A-4EB6-ABED-C9A6C00A0322}"/>
              </a:ext>
            </a:extLst>
          </p:cNvPr>
          <p:cNvGrpSpPr/>
          <p:nvPr/>
        </p:nvGrpSpPr>
        <p:grpSpPr>
          <a:xfrm>
            <a:off x="4569465" y="404176"/>
            <a:ext cx="522447" cy="804549"/>
            <a:chOff x="10386986" y="3156008"/>
            <a:chExt cx="522447" cy="804549"/>
          </a:xfrm>
        </p:grpSpPr>
        <p:sp>
          <p:nvSpPr>
            <p:cNvPr id="11" name="矩形: 圆角 10">
              <a:extLst>
                <a:ext uri="{FF2B5EF4-FFF2-40B4-BE49-F238E27FC236}">
                  <a16:creationId xmlns:a16="http://schemas.microsoft.com/office/drawing/2014/main" id="{ADBD9DD5-D4FF-4764-8B87-A371E8E08888}"/>
                </a:ext>
              </a:extLst>
            </p:cNvPr>
            <p:cNvSpPr/>
            <p:nvPr/>
          </p:nvSpPr>
          <p:spPr>
            <a:xfrm>
              <a:off x="10750083" y="3243845"/>
              <a:ext cx="139699" cy="628326"/>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2" name="矩形: 圆角 11">
              <a:extLst>
                <a:ext uri="{FF2B5EF4-FFF2-40B4-BE49-F238E27FC236}">
                  <a16:creationId xmlns:a16="http://schemas.microsoft.com/office/drawing/2014/main" id="{145E4B53-2C10-43A6-BE54-1F87127FCE9B}"/>
                </a:ext>
              </a:extLst>
            </p:cNvPr>
            <p:cNvSpPr/>
            <p:nvPr/>
          </p:nvSpPr>
          <p:spPr>
            <a:xfrm rot="17681988">
              <a:off x="10577743" y="2965251"/>
              <a:ext cx="140933" cy="522447"/>
            </a:xfrm>
            <a:prstGeom prst="roundRect">
              <a:avLst>
                <a:gd name="adj" fmla="val 50000"/>
              </a:avLst>
            </a:prstGeom>
            <a:solidFill>
              <a:srgbClr val="545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3" name="椭圆 12">
              <a:extLst>
                <a:ext uri="{FF2B5EF4-FFF2-40B4-BE49-F238E27FC236}">
                  <a16:creationId xmlns:a16="http://schemas.microsoft.com/office/drawing/2014/main" id="{F7797D75-3F39-430E-B423-EF10756EBA9D}"/>
                </a:ext>
              </a:extLst>
            </p:cNvPr>
            <p:cNvSpPr/>
            <p:nvPr/>
          </p:nvSpPr>
          <p:spPr>
            <a:xfrm>
              <a:off x="10407687" y="3783785"/>
              <a:ext cx="176772" cy="176772"/>
            </a:xfrm>
            <a:prstGeom prst="ellipse">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15" name="文本框 14">
            <a:extLst>
              <a:ext uri="{FF2B5EF4-FFF2-40B4-BE49-F238E27FC236}">
                <a16:creationId xmlns:a16="http://schemas.microsoft.com/office/drawing/2014/main" id="{975196BB-65CA-4B9B-8FDE-953AE86C4C15}"/>
              </a:ext>
            </a:extLst>
          </p:cNvPr>
          <p:cNvSpPr txBox="1"/>
          <p:nvPr/>
        </p:nvSpPr>
        <p:spPr>
          <a:xfrm flipH="1">
            <a:off x="4445000" y="2097403"/>
            <a:ext cx="7747000" cy="643894"/>
          </a:xfrm>
          <a:prstGeom prst="rect">
            <a:avLst/>
          </a:prstGeom>
          <a:noFill/>
        </p:spPr>
        <p:txBody>
          <a:bodyPr wrap="square" rtlCol="0">
            <a:spAutoFit/>
          </a:bodyPr>
          <a:lstStyle/>
          <a:p>
            <a:pPr>
              <a:lnSpc>
                <a:spcPct val="120000"/>
              </a:lnSpc>
            </a:pPr>
            <a:r>
              <a:rPr lang="en-US" altLang="zh-CN" sz="1600"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a:t>
            </a:r>
          </a:p>
          <a:p>
            <a:pPr>
              <a:lnSpc>
                <a:spcPct val="120000"/>
              </a:lnSpc>
            </a:pPr>
            <a:r>
              <a:rPr lang="en-US" altLang="zh-CN" sz="1600"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tus et netus et malesuada fames ac turpis</a:t>
            </a:r>
          </a:p>
        </p:txBody>
      </p:sp>
      <p:grpSp>
        <p:nvGrpSpPr>
          <p:cNvPr id="16" name="组合 15">
            <a:extLst>
              <a:ext uri="{FF2B5EF4-FFF2-40B4-BE49-F238E27FC236}">
                <a16:creationId xmlns:a16="http://schemas.microsoft.com/office/drawing/2014/main" id="{E09265CB-2EEE-41B0-9118-1B4B226B1AC7}"/>
              </a:ext>
            </a:extLst>
          </p:cNvPr>
          <p:cNvGrpSpPr/>
          <p:nvPr/>
        </p:nvGrpSpPr>
        <p:grpSpPr>
          <a:xfrm>
            <a:off x="2898511" y="1401960"/>
            <a:ext cx="961605" cy="1248222"/>
            <a:chOff x="5952068" y="5035551"/>
            <a:chExt cx="465666" cy="604463"/>
          </a:xfrm>
        </p:grpSpPr>
        <p:sp>
          <p:nvSpPr>
            <p:cNvPr id="17" name="椭圆 16">
              <a:extLst>
                <a:ext uri="{FF2B5EF4-FFF2-40B4-BE49-F238E27FC236}">
                  <a16:creationId xmlns:a16="http://schemas.microsoft.com/office/drawing/2014/main" id="{373E8367-DB98-489F-9BE6-60FEAAF4C675}"/>
                </a:ext>
              </a:extLst>
            </p:cNvPr>
            <p:cNvSpPr/>
            <p:nvPr/>
          </p:nvSpPr>
          <p:spPr>
            <a:xfrm>
              <a:off x="5952068" y="5035551"/>
              <a:ext cx="465666" cy="465666"/>
            </a:xfrm>
            <a:prstGeom prst="ellipse">
              <a:avLst/>
            </a:prstGeom>
            <a:solidFill>
              <a:srgbClr val="FFC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8" name="椭圆 17">
              <a:extLst>
                <a:ext uri="{FF2B5EF4-FFF2-40B4-BE49-F238E27FC236}">
                  <a16:creationId xmlns:a16="http://schemas.microsoft.com/office/drawing/2014/main" id="{863089FC-CF95-4F42-A064-A8CB4A735715}"/>
                </a:ext>
              </a:extLst>
            </p:cNvPr>
            <p:cNvSpPr/>
            <p:nvPr/>
          </p:nvSpPr>
          <p:spPr>
            <a:xfrm>
              <a:off x="6125633" y="5347913"/>
              <a:ext cx="292101" cy="292101"/>
            </a:xfrm>
            <a:prstGeom prst="ellipse">
              <a:avLst/>
            </a:prstGeom>
            <a:solidFill>
              <a:srgbClr val="FDE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9" name="任意多边形: 形状 18">
              <a:extLst>
                <a:ext uri="{FF2B5EF4-FFF2-40B4-BE49-F238E27FC236}">
                  <a16:creationId xmlns:a16="http://schemas.microsoft.com/office/drawing/2014/main" id="{6E61B23B-E862-4A0A-9573-4A570E505C98}"/>
                </a:ext>
              </a:extLst>
            </p:cNvPr>
            <p:cNvSpPr/>
            <p:nvPr/>
          </p:nvSpPr>
          <p:spPr>
            <a:xfrm>
              <a:off x="5955776" y="5486710"/>
              <a:ext cx="292102" cy="153304"/>
            </a:xfrm>
            <a:custGeom>
              <a:avLst/>
              <a:gdLst>
                <a:gd name="connsiteX0" fmla="*/ 146051 w 292102"/>
                <a:gd name="connsiteY0" fmla="*/ 0 h 153304"/>
                <a:gd name="connsiteX1" fmla="*/ 292102 w 292102"/>
                <a:gd name="connsiteY1" fmla="*/ 146051 h 153304"/>
                <a:gd name="connsiteX2" fmla="*/ 290638 w 292102"/>
                <a:gd name="connsiteY2" fmla="*/ 153304 h 153304"/>
                <a:gd name="connsiteX3" fmla="*/ 1465 w 292102"/>
                <a:gd name="connsiteY3" fmla="*/ 153304 h 153304"/>
                <a:gd name="connsiteX4" fmla="*/ 0 w 292102"/>
                <a:gd name="connsiteY4" fmla="*/ 146051 h 153304"/>
                <a:gd name="connsiteX5" fmla="*/ 146051 w 292102"/>
                <a:gd name="connsiteY5" fmla="*/ 0 h 153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102" h="153304">
                  <a:moveTo>
                    <a:pt x="146051" y="0"/>
                  </a:moveTo>
                  <a:cubicBezTo>
                    <a:pt x="226713" y="0"/>
                    <a:pt x="292102" y="65389"/>
                    <a:pt x="292102" y="146051"/>
                  </a:cubicBezTo>
                  <a:lnTo>
                    <a:pt x="290638" y="153304"/>
                  </a:lnTo>
                  <a:lnTo>
                    <a:pt x="1465" y="153304"/>
                  </a:lnTo>
                  <a:lnTo>
                    <a:pt x="0" y="146051"/>
                  </a:lnTo>
                  <a:cubicBezTo>
                    <a:pt x="0" y="65389"/>
                    <a:pt x="6538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0" name="文本框 19">
            <a:extLst>
              <a:ext uri="{FF2B5EF4-FFF2-40B4-BE49-F238E27FC236}">
                <a16:creationId xmlns:a16="http://schemas.microsoft.com/office/drawing/2014/main" id="{D16A61B5-A2D6-4871-9538-753E4094B147}"/>
              </a:ext>
            </a:extLst>
          </p:cNvPr>
          <p:cNvSpPr txBox="1"/>
          <p:nvPr/>
        </p:nvSpPr>
        <p:spPr>
          <a:xfrm flipH="1">
            <a:off x="4660900" y="4213148"/>
            <a:ext cx="4384411" cy="1657505"/>
          </a:xfrm>
          <a:prstGeom prst="rect">
            <a:avLst/>
          </a:prstGeom>
          <a:noFill/>
        </p:spPr>
        <p:txBody>
          <a:bodyPr wrap="square" rtlCol="0">
            <a:spAutoFit/>
          </a:bodyPr>
          <a:lstStyle/>
          <a:p>
            <a:pPr>
              <a:lnSpc>
                <a:spcPct val="150000"/>
              </a:lnSpc>
            </a:pPr>
            <a:r>
              <a:rPr lang="fr-FR" altLang="zh-CN" sz="1400"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egestaspellentesque habitant morbi tristique senectus et netus etpellentesque habitant m</a:t>
            </a:r>
            <a:endParaRPr lang="en-US" altLang="zh-CN" sz="1400"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22" name="图形 21">
            <a:extLst>
              <a:ext uri="{FF2B5EF4-FFF2-40B4-BE49-F238E27FC236}">
                <a16:creationId xmlns:a16="http://schemas.microsoft.com/office/drawing/2014/main" id="{29E632E7-3B00-4DD2-A31D-6C79845BA2E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59800" y="2538097"/>
            <a:ext cx="3632200" cy="3632200"/>
          </a:xfrm>
          <a:prstGeom prst="rect">
            <a:avLst/>
          </a:prstGeom>
        </p:spPr>
      </p:pic>
      <p:sp>
        <p:nvSpPr>
          <p:cNvPr id="29" name="文本框 28">
            <a:extLst>
              <a:ext uri="{FF2B5EF4-FFF2-40B4-BE49-F238E27FC236}">
                <a16:creationId xmlns:a16="http://schemas.microsoft.com/office/drawing/2014/main" id="{173E5967-EAD3-4CF8-9DE4-7DBA556BDA5A}"/>
              </a:ext>
            </a:extLst>
          </p:cNvPr>
          <p:cNvSpPr txBox="1"/>
          <p:nvPr/>
        </p:nvSpPr>
        <p:spPr>
          <a:xfrm flipH="1">
            <a:off x="7789954" y="637173"/>
            <a:ext cx="1709550" cy="338554"/>
          </a:xfrm>
          <a:prstGeom prst="rect">
            <a:avLst/>
          </a:prstGeom>
          <a:noFill/>
        </p:spPr>
        <p:txBody>
          <a:bodyPr wrap="square" rtlCol="0">
            <a:spAutoFit/>
          </a:bodyPr>
          <a:lstStyle/>
          <a:p>
            <a:pPr algn="r"/>
            <a:r>
              <a:rPr lang="en-US" altLang="zh-CN" sz="1600" b="1">
                <a:solidFill>
                  <a:srgbClr val="FCEE2B"/>
                </a:solidFill>
                <a:latin typeface="..黑体UI-韩语" panose="02000000000000000000" pitchFamily="2" charset="-128"/>
                <a:ea typeface="..黑体UI-韩语" panose="02000000000000000000" pitchFamily="2" charset="-128"/>
                <a:cs typeface="..黑体UI-韩语" panose="02000000000000000000" pitchFamily="2" charset="-128"/>
              </a:rPr>
              <a:t>2022/03/11</a:t>
            </a:r>
          </a:p>
        </p:txBody>
      </p:sp>
    </p:spTree>
    <p:extLst>
      <p:ext uri="{BB962C8B-B14F-4D97-AF65-F5344CB8AC3E}">
        <p14:creationId xmlns:p14="http://schemas.microsoft.com/office/powerpoint/2010/main" val="16312520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1ECCE"/>
        </a:solidFill>
        <a:effectLst/>
      </p:bgPr>
    </p:bg>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4D7C1BF1-4DD2-48C2-BD08-188DD26C3A56}"/>
              </a:ext>
            </a:extLst>
          </p:cNvPr>
          <p:cNvSpPr/>
          <p:nvPr/>
        </p:nvSpPr>
        <p:spPr>
          <a:xfrm>
            <a:off x="0" y="0"/>
            <a:ext cx="12192000" cy="6858000"/>
          </a:xfrm>
          <a:prstGeom prst="rect">
            <a:avLst/>
          </a:prstGeom>
          <a:solidFill>
            <a:srgbClr val="E1E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0AFB379C-A636-4B8B-A08A-D52E987061DC}"/>
              </a:ext>
            </a:extLst>
          </p:cNvPr>
          <p:cNvSpPr/>
          <p:nvPr/>
        </p:nvSpPr>
        <p:spPr>
          <a:xfrm>
            <a:off x="310833" y="3420530"/>
            <a:ext cx="6096000" cy="3126010"/>
          </a:xfrm>
          <a:prstGeom prst="rect">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7C83AF83-18D0-461B-A351-5826BB2861F4}"/>
              </a:ext>
            </a:extLst>
          </p:cNvPr>
          <p:cNvSpPr/>
          <p:nvPr/>
        </p:nvSpPr>
        <p:spPr>
          <a:xfrm>
            <a:off x="6406833" y="1381504"/>
            <a:ext cx="4993532" cy="4338535"/>
          </a:xfrm>
          <a:prstGeom prst="rect">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5A38F5D2-EE64-462C-89AD-41546DA1E22B}"/>
              </a:ext>
            </a:extLst>
          </p:cNvPr>
          <p:cNvGrpSpPr/>
          <p:nvPr/>
        </p:nvGrpSpPr>
        <p:grpSpPr>
          <a:xfrm>
            <a:off x="739932" y="1270410"/>
            <a:ext cx="1818285" cy="1814790"/>
            <a:chOff x="760897" y="2114790"/>
            <a:chExt cx="1818285" cy="1814790"/>
          </a:xfrm>
        </p:grpSpPr>
        <p:sp>
          <p:nvSpPr>
            <p:cNvPr id="8" name="图形 5">
              <a:extLst>
                <a:ext uri="{FF2B5EF4-FFF2-40B4-BE49-F238E27FC236}">
                  <a16:creationId xmlns:a16="http://schemas.microsoft.com/office/drawing/2014/main" id="{D3BEB920-6FD8-4591-9B09-6D3B6EB587B2}"/>
                </a:ext>
              </a:extLst>
            </p:cNvPr>
            <p:cNvSpPr/>
            <p:nvPr/>
          </p:nvSpPr>
          <p:spPr>
            <a:xfrm>
              <a:off x="760897" y="2114790"/>
              <a:ext cx="1818285" cy="1814790"/>
            </a:xfrm>
            <a:custGeom>
              <a:avLst/>
              <a:gdLst>
                <a:gd name="connsiteX0" fmla="*/ 4915783 w 5123722"/>
                <a:gd name="connsiteY0" fmla="*/ 4141775 h 5113875"/>
                <a:gd name="connsiteX1" fmla="*/ 4634614 w 5123722"/>
                <a:gd name="connsiteY1" fmla="*/ 3627425 h 5113875"/>
                <a:gd name="connsiteX2" fmla="*/ 4780346 w 5123722"/>
                <a:gd name="connsiteY2" fmla="*/ 3202249 h 5113875"/>
                <a:gd name="connsiteX3" fmla="*/ 4780346 w 5123722"/>
                <a:gd name="connsiteY3" fmla="*/ 3202211 h 5113875"/>
                <a:gd name="connsiteX4" fmla="*/ 5058115 w 5123722"/>
                <a:gd name="connsiteY4" fmla="*/ 2554149 h 5113875"/>
                <a:gd name="connsiteX5" fmla="*/ 4807789 w 5123722"/>
                <a:gd name="connsiteY5" fmla="*/ 1916336 h 5113875"/>
                <a:gd name="connsiteX6" fmla="*/ 4636339 w 5123722"/>
                <a:gd name="connsiteY6" fmla="*/ 1492874 h 5113875"/>
                <a:gd name="connsiteX7" fmla="*/ 4867796 w 5123722"/>
                <a:gd name="connsiteY7" fmla="*/ 1011089 h 5113875"/>
                <a:gd name="connsiteX8" fmla="*/ 4944949 w 5123722"/>
                <a:gd name="connsiteY8" fmla="*/ 169260 h 5113875"/>
                <a:gd name="connsiteX9" fmla="*/ 4101395 w 5123722"/>
                <a:gd name="connsiteY9" fmla="*/ 246413 h 5113875"/>
                <a:gd name="connsiteX10" fmla="*/ 3612762 w 5123722"/>
                <a:gd name="connsiteY10" fmla="*/ 481319 h 5113875"/>
                <a:gd name="connsiteX11" fmla="*/ 3187586 w 5123722"/>
                <a:gd name="connsiteY11" fmla="*/ 309869 h 5113875"/>
                <a:gd name="connsiteX12" fmla="*/ 2549772 w 5123722"/>
                <a:gd name="connsiteY12" fmla="*/ 59581 h 5113875"/>
                <a:gd name="connsiteX13" fmla="*/ 1911998 w 5123722"/>
                <a:gd name="connsiteY13" fmla="*/ 309869 h 5113875"/>
                <a:gd name="connsiteX14" fmla="*/ 1488497 w 5123722"/>
                <a:gd name="connsiteY14" fmla="*/ 481319 h 5113875"/>
                <a:gd name="connsiteX15" fmla="*/ 999864 w 5123722"/>
                <a:gd name="connsiteY15" fmla="*/ 237840 h 5113875"/>
                <a:gd name="connsiteX16" fmla="*/ 161483 w 5123722"/>
                <a:gd name="connsiteY16" fmla="*/ 153837 h 5113875"/>
                <a:gd name="connsiteX17" fmla="*/ 235191 w 5123722"/>
                <a:gd name="connsiteY17" fmla="*/ 1011087 h 5113875"/>
                <a:gd name="connsiteX18" fmla="*/ 470097 w 5123722"/>
                <a:gd name="connsiteY18" fmla="*/ 1492872 h 5113875"/>
                <a:gd name="connsiteX19" fmla="*/ 298647 w 5123722"/>
                <a:gd name="connsiteY19" fmla="*/ 1918048 h 5113875"/>
                <a:gd name="connsiteX20" fmla="*/ 48399 w 5123722"/>
                <a:gd name="connsiteY20" fmla="*/ 2555862 h 5113875"/>
                <a:gd name="connsiteX21" fmla="*/ 298647 w 5123722"/>
                <a:gd name="connsiteY21" fmla="*/ 3193636 h 5113875"/>
                <a:gd name="connsiteX22" fmla="*/ 470097 w 5123722"/>
                <a:gd name="connsiteY22" fmla="*/ 3617137 h 5113875"/>
                <a:gd name="connsiteX23" fmla="*/ 235191 w 5123722"/>
                <a:gd name="connsiteY23" fmla="*/ 4105770 h 5113875"/>
                <a:gd name="connsiteX24" fmla="*/ 161483 w 5123722"/>
                <a:gd name="connsiteY24" fmla="*/ 4954447 h 5113875"/>
                <a:gd name="connsiteX25" fmla="*/ 504383 w 5123722"/>
                <a:gd name="connsiteY25" fmla="*/ 5113876 h 5113875"/>
                <a:gd name="connsiteX26" fmla="*/ 1018733 w 5123722"/>
                <a:gd name="connsiteY26" fmla="*/ 4877295 h 5113875"/>
                <a:gd name="connsiteX27" fmla="*/ 1507366 w 5123722"/>
                <a:gd name="connsiteY27" fmla="*/ 4642389 h 5113875"/>
                <a:gd name="connsiteX28" fmla="*/ 1930867 w 5123722"/>
                <a:gd name="connsiteY28" fmla="*/ 4813839 h 5113875"/>
                <a:gd name="connsiteX29" fmla="*/ 2569523 w 5123722"/>
                <a:gd name="connsiteY29" fmla="*/ 5064273 h 5113875"/>
                <a:gd name="connsiteX30" fmla="*/ 3208179 w 5123722"/>
                <a:gd name="connsiteY30" fmla="*/ 4813839 h 5113875"/>
                <a:gd name="connsiteX31" fmla="*/ 3629917 w 5123722"/>
                <a:gd name="connsiteY31" fmla="*/ 4642389 h 5113875"/>
                <a:gd name="connsiteX32" fmla="*/ 4104853 w 5123722"/>
                <a:gd name="connsiteY32" fmla="*/ 4870437 h 5113875"/>
                <a:gd name="connsiteX33" fmla="*/ 4946683 w 5123722"/>
                <a:gd name="connsiteY33" fmla="*/ 4947589 h 5113875"/>
                <a:gd name="connsiteX34" fmla="*/ 4915799 w 5123722"/>
                <a:gd name="connsiteY34" fmla="*/ 4141774 h 511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23722" h="5113875">
                  <a:moveTo>
                    <a:pt x="4915783" y="4141775"/>
                  </a:moveTo>
                  <a:cubicBezTo>
                    <a:pt x="4789840" y="3989998"/>
                    <a:pt x="4694386" y="3815374"/>
                    <a:pt x="4634614" y="3627425"/>
                  </a:cubicBezTo>
                  <a:cubicBezTo>
                    <a:pt x="4584902" y="3455975"/>
                    <a:pt x="4646631" y="3363402"/>
                    <a:pt x="4780346" y="3202249"/>
                  </a:cubicBezTo>
                  <a:lnTo>
                    <a:pt x="4780346" y="3202211"/>
                  </a:lnTo>
                  <a:cubicBezTo>
                    <a:pt x="4951493" y="3029036"/>
                    <a:pt x="5050728" y="2797500"/>
                    <a:pt x="5058115" y="2554149"/>
                  </a:cubicBezTo>
                  <a:cubicBezTo>
                    <a:pt x="5059493" y="2317333"/>
                    <a:pt x="4969865" y="2089010"/>
                    <a:pt x="4807789" y="1916336"/>
                  </a:cubicBezTo>
                  <a:cubicBezTo>
                    <a:pt x="4695886" y="1804050"/>
                    <a:pt x="4634085" y="1651352"/>
                    <a:pt x="4636339" y="1492874"/>
                  </a:cubicBezTo>
                  <a:cubicBezTo>
                    <a:pt x="4662401" y="1312391"/>
                    <a:pt x="4743186" y="1144233"/>
                    <a:pt x="4867796" y="1011089"/>
                  </a:cubicBezTo>
                  <a:cubicBezTo>
                    <a:pt x="5039246" y="788204"/>
                    <a:pt x="5260406" y="484718"/>
                    <a:pt x="4944949" y="169260"/>
                  </a:cubicBezTo>
                  <a:cubicBezTo>
                    <a:pt x="4629490" y="-146198"/>
                    <a:pt x="4324280" y="80090"/>
                    <a:pt x="4101395" y="246413"/>
                  </a:cubicBezTo>
                  <a:cubicBezTo>
                    <a:pt x="3966880" y="373550"/>
                    <a:pt x="3796076" y="455631"/>
                    <a:pt x="3612762" y="481319"/>
                  </a:cubicBezTo>
                  <a:cubicBezTo>
                    <a:pt x="3453755" y="483653"/>
                    <a:pt x="3300517" y="421847"/>
                    <a:pt x="3187586" y="309869"/>
                  </a:cubicBezTo>
                  <a:cubicBezTo>
                    <a:pt x="3014147" y="148980"/>
                    <a:pt x="2786363" y="59581"/>
                    <a:pt x="2549772" y="59581"/>
                  </a:cubicBezTo>
                  <a:cubicBezTo>
                    <a:pt x="2313220" y="59581"/>
                    <a:pt x="2085407" y="148980"/>
                    <a:pt x="1911998" y="309869"/>
                  </a:cubicBezTo>
                  <a:cubicBezTo>
                    <a:pt x="1799713" y="421732"/>
                    <a:pt x="1647014" y="483572"/>
                    <a:pt x="1488497" y="481319"/>
                  </a:cubicBezTo>
                  <a:cubicBezTo>
                    <a:pt x="1304193" y="453266"/>
                    <a:pt x="1133272" y="368113"/>
                    <a:pt x="999864" y="237840"/>
                  </a:cubicBezTo>
                  <a:cubicBezTo>
                    <a:pt x="776979" y="71553"/>
                    <a:pt x="473532" y="-156495"/>
                    <a:pt x="161483" y="153837"/>
                  </a:cubicBezTo>
                  <a:cubicBezTo>
                    <a:pt x="-150565" y="464170"/>
                    <a:pt x="68908" y="781354"/>
                    <a:pt x="235191" y="1011087"/>
                  </a:cubicBezTo>
                  <a:cubicBezTo>
                    <a:pt x="361065" y="1143770"/>
                    <a:pt x="443077" y="1311968"/>
                    <a:pt x="470097" y="1492872"/>
                  </a:cubicBezTo>
                  <a:cubicBezTo>
                    <a:pt x="472432" y="1651879"/>
                    <a:pt x="410626" y="1805156"/>
                    <a:pt x="298647" y="1918048"/>
                  </a:cubicBezTo>
                  <a:cubicBezTo>
                    <a:pt x="137759" y="2091487"/>
                    <a:pt x="48399" y="2319310"/>
                    <a:pt x="48399" y="2555862"/>
                  </a:cubicBezTo>
                  <a:cubicBezTo>
                    <a:pt x="48399" y="2792414"/>
                    <a:pt x="137760" y="3020227"/>
                    <a:pt x="298647" y="3193636"/>
                  </a:cubicBezTo>
                  <a:cubicBezTo>
                    <a:pt x="410550" y="3305921"/>
                    <a:pt x="472351" y="3458619"/>
                    <a:pt x="470097" y="3617137"/>
                  </a:cubicBezTo>
                  <a:cubicBezTo>
                    <a:pt x="444418" y="3800452"/>
                    <a:pt x="362329" y="3971216"/>
                    <a:pt x="235191" y="4105770"/>
                  </a:cubicBezTo>
                  <a:cubicBezTo>
                    <a:pt x="68904" y="4328655"/>
                    <a:pt x="-159144" y="4632141"/>
                    <a:pt x="161483" y="4954447"/>
                  </a:cubicBezTo>
                  <a:cubicBezTo>
                    <a:pt x="248012" y="5053800"/>
                    <a:pt x="372661" y="5111780"/>
                    <a:pt x="504383" y="5113876"/>
                  </a:cubicBezTo>
                  <a:cubicBezTo>
                    <a:pt x="696456" y="5091106"/>
                    <a:pt x="876450" y="5008332"/>
                    <a:pt x="1018733" y="4877295"/>
                  </a:cubicBezTo>
                  <a:cubicBezTo>
                    <a:pt x="1153287" y="4750157"/>
                    <a:pt x="1324052" y="4668077"/>
                    <a:pt x="1507366" y="4642389"/>
                  </a:cubicBezTo>
                  <a:cubicBezTo>
                    <a:pt x="1665884" y="4640131"/>
                    <a:pt x="1818582" y="4701975"/>
                    <a:pt x="1930867" y="4813839"/>
                  </a:cubicBezTo>
                  <a:cubicBezTo>
                    <a:pt x="2104570" y="4974845"/>
                    <a:pt x="2332667" y="5064273"/>
                    <a:pt x="2569523" y="5064273"/>
                  </a:cubicBezTo>
                  <a:cubicBezTo>
                    <a:pt x="2806340" y="5064273"/>
                    <a:pt x="3034466" y="4974836"/>
                    <a:pt x="3208179" y="4813839"/>
                  </a:cubicBezTo>
                  <a:cubicBezTo>
                    <a:pt x="3319700" y="4701897"/>
                    <a:pt x="3471899" y="4640018"/>
                    <a:pt x="3629917" y="4642389"/>
                  </a:cubicBezTo>
                  <a:cubicBezTo>
                    <a:pt x="3807647" y="4668719"/>
                    <a:pt x="3973199" y="4748247"/>
                    <a:pt x="4104853" y="4870437"/>
                  </a:cubicBezTo>
                  <a:cubicBezTo>
                    <a:pt x="4326014" y="5041887"/>
                    <a:pt x="4631224" y="5264772"/>
                    <a:pt x="4946683" y="4947589"/>
                  </a:cubicBezTo>
                  <a:cubicBezTo>
                    <a:pt x="5274162" y="4611538"/>
                    <a:pt x="5076994" y="4354363"/>
                    <a:pt x="4915799" y="4141774"/>
                  </a:cubicBezTo>
                  <a:close/>
                </a:path>
              </a:pathLst>
            </a:custGeom>
            <a:solidFill>
              <a:srgbClr val="FCEE2B"/>
            </a:solidFill>
            <a:ln w="9797" cap="flat">
              <a:noFill/>
              <a:prstDash val="solid"/>
              <a:miter/>
            </a:ln>
          </p:spPr>
          <p:txBody>
            <a:bodyPr rtlCol="0" anchor="ctr"/>
            <a:lstStyle/>
            <a:p>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9" name="文本框 8">
              <a:extLst>
                <a:ext uri="{FF2B5EF4-FFF2-40B4-BE49-F238E27FC236}">
                  <a16:creationId xmlns:a16="http://schemas.microsoft.com/office/drawing/2014/main" id="{CAA5E9BA-13B3-4E8B-873E-9ADF9A2420E8}"/>
                </a:ext>
              </a:extLst>
            </p:cNvPr>
            <p:cNvSpPr txBox="1"/>
            <p:nvPr/>
          </p:nvSpPr>
          <p:spPr>
            <a:xfrm>
              <a:off x="1244526" y="2129633"/>
              <a:ext cx="851027" cy="1785104"/>
            </a:xfrm>
            <a:prstGeom prst="rect">
              <a:avLst/>
            </a:prstGeom>
            <a:noFill/>
          </p:spPr>
          <p:txBody>
            <a:bodyPr wrap="square" rtlCol="0">
              <a:spAutoFit/>
            </a:bodyPr>
            <a:lstStyle/>
            <a:p>
              <a:pPr algn="ctr"/>
              <a:r>
                <a:rPr lang="en-US" altLang="zh-CN" sz="110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P</a:t>
              </a:r>
            </a:p>
          </p:txBody>
        </p:sp>
      </p:grpSp>
      <p:grpSp>
        <p:nvGrpSpPr>
          <p:cNvPr id="10" name="组合 9">
            <a:extLst>
              <a:ext uri="{FF2B5EF4-FFF2-40B4-BE49-F238E27FC236}">
                <a16:creationId xmlns:a16="http://schemas.microsoft.com/office/drawing/2014/main" id="{02360F26-0AF4-4892-9091-435D45A1A2B7}"/>
              </a:ext>
            </a:extLst>
          </p:cNvPr>
          <p:cNvGrpSpPr/>
          <p:nvPr/>
        </p:nvGrpSpPr>
        <p:grpSpPr>
          <a:xfrm>
            <a:off x="2385994" y="467106"/>
            <a:ext cx="1972725" cy="1903691"/>
            <a:chOff x="2406959" y="3144982"/>
            <a:chExt cx="1972725" cy="1903691"/>
          </a:xfrm>
        </p:grpSpPr>
        <p:sp>
          <p:nvSpPr>
            <p:cNvPr id="11" name="图形 8">
              <a:extLst>
                <a:ext uri="{FF2B5EF4-FFF2-40B4-BE49-F238E27FC236}">
                  <a16:creationId xmlns:a16="http://schemas.microsoft.com/office/drawing/2014/main" id="{2F516FA2-F19F-4924-97F7-173F23927B8C}"/>
                </a:ext>
              </a:extLst>
            </p:cNvPr>
            <p:cNvSpPr/>
            <p:nvPr/>
          </p:nvSpPr>
          <p:spPr>
            <a:xfrm>
              <a:off x="2406959" y="3144982"/>
              <a:ext cx="1972725" cy="1814791"/>
            </a:xfrm>
            <a:custGeom>
              <a:avLst/>
              <a:gdLst>
                <a:gd name="connsiteX0" fmla="*/ 2132633 w 4288157"/>
                <a:gd name="connsiteY0" fmla="*/ 766 h 3944853"/>
                <a:gd name="connsiteX1" fmla="*/ 1467809 w 4288157"/>
                <a:gd name="connsiteY1" fmla="*/ 399039 h 3944853"/>
                <a:gd name="connsiteX2" fmla="*/ 112962 w 4288157"/>
                <a:gd name="connsiteY2" fmla="*/ 2692159 h 3944853"/>
                <a:gd name="connsiteX3" fmla="*/ 104772 w 4288157"/>
                <a:gd name="connsiteY3" fmla="*/ 3504597 h 3944853"/>
                <a:gd name="connsiteX4" fmla="*/ 804200 w 4288157"/>
                <a:gd name="connsiteY4" fmla="*/ 3917987 h 3944853"/>
                <a:gd name="connsiteX5" fmla="*/ 3467651 w 4288157"/>
                <a:gd name="connsiteY5" fmla="*/ 3944815 h 3944853"/>
                <a:gd name="connsiteX6" fmla="*/ 4175230 w 4288157"/>
                <a:gd name="connsiteY6" fmla="*/ 3545542 h 3944853"/>
                <a:gd name="connsiteX7" fmla="*/ 4183382 w 4288157"/>
                <a:gd name="connsiteY7" fmla="*/ 2733143 h 3944853"/>
                <a:gd name="connsiteX8" fmla="*/ 2875169 w 4288157"/>
                <a:gd name="connsiteY8" fmla="*/ 413180 h 3944853"/>
                <a:gd name="connsiteX9" fmla="*/ 2562082 w 4288157"/>
                <a:gd name="connsiteY9" fmla="*/ 102238 h 3944853"/>
                <a:gd name="connsiteX10" fmla="*/ 2132654 w 4288157"/>
                <a:gd name="connsiteY10" fmla="*/ 749 h 3944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8157" h="3944853">
                  <a:moveTo>
                    <a:pt x="2132633" y="766"/>
                  </a:moveTo>
                  <a:cubicBezTo>
                    <a:pt x="1857892" y="12476"/>
                    <a:pt x="1607761" y="162340"/>
                    <a:pt x="1467809" y="399039"/>
                  </a:cubicBezTo>
                  <a:lnTo>
                    <a:pt x="112962" y="2692159"/>
                  </a:lnTo>
                  <a:cubicBezTo>
                    <a:pt x="-34681" y="2942064"/>
                    <a:pt x="-37787" y="3251742"/>
                    <a:pt x="104772" y="3504597"/>
                  </a:cubicBezTo>
                  <a:cubicBezTo>
                    <a:pt x="247330" y="3757412"/>
                    <a:pt x="513959" y="3915009"/>
                    <a:pt x="804200" y="3917987"/>
                  </a:cubicBezTo>
                  <a:lnTo>
                    <a:pt x="3467651" y="3944815"/>
                  </a:lnTo>
                  <a:cubicBezTo>
                    <a:pt x="3757892" y="3947646"/>
                    <a:pt x="4027577" y="3795487"/>
                    <a:pt x="4175230" y="3545542"/>
                  </a:cubicBezTo>
                  <a:cubicBezTo>
                    <a:pt x="4322834" y="3295636"/>
                    <a:pt x="4325940" y="2985998"/>
                    <a:pt x="4183382" y="2733143"/>
                  </a:cubicBezTo>
                  <a:lnTo>
                    <a:pt x="2875169" y="413180"/>
                  </a:lnTo>
                  <a:cubicBezTo>
                    <a:pt x="2801500" y="282643"/>
                    <a:pt x="2693158" y="175021"/>
                    <a:pt x="2562082" y="102238"/>
                  </a:cubicBezTo>
                  <a:cubicBezTo>
                    <a:pt x="2431045" y="29448"/>
                    <a:pt x="2282403" y="-5687"/>
                    <a:pt x="2132654" y="749"/>
                  </a:cubicBezTo>
                  <a:close/>
                </a:path>
              </a:pathLst>
            </a:custGeom>
            <a:solidFill>
              <a:srgbClr val="BDD1A0"/>
            </a:solidFill>
            <a:ln w="9797" cap="flat">
              <a:noFill/>
              <a:prstDash val="solid"/>
              <a:miter/>
            </a:ln>
          </p:spPr>
          <p:txBody>
            <a:bodyPr rtlCol="0" anchor="ctr"/>
            <a:lstStyle/>
            <a:p>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2" name="文本框 11">
              <a:extLst>
                <a:ext uri="{FF2B5EF4-FFF2-40B4-BE49-F238E27FC236}">
                  <a16:creationId xmlns:a16="http://schemas.microsoft.com/office/drawing/2014/main" id="{0090F413-5FBE-46E0-B4D3-0694A093C8B6}"/>
                </a:ext>
              </a:extLst>
            </p:cNvPr>
            <p:cNvSpPr txBox="1"/>
            <p:nvPr/>
          </p:nvSpPr>
          <p:spPr>
            <a:xfrm>
              <a:off x="2967808" y="3263569"/>
              <a:ext cx="851027" cy="1785104"/>
            </a:xfrm>
            <a:prstGeom prst="rect">
              <a:avLst/>
            </a:prstGeom>
            <a:noFill/>
          </p:spPr>
          <p:txBody>
            <a:bodyPr wrap="square" rtlCol="0">
              <a:spAutoFit/>
            </a:bodyPr>
            <a:lstStyle/>
            <a:p>
              <a:pPr algn="ctr"/>
              <a:r>
                <a:rPr lang="en-US" altLang="zh-CN" sz="11000" b="1">
                  <a:solidFill>
                    <a:srgbClr val="FCEE2B"/>
                  </a:solidFill>
                  <a:latin typeface="..黑体UI-韩语" panose="02000000000000000000" pitchFamily="2" charset="-128"/>
                  <a:ea typeface="..黑体UI-韩语" panose="02000000000000000000" pitchFamily="2" charset="-128"/>
                  <a:cs typeface="..黑体UI-韩语" panose="02000000000000000000" pitchFamily="2" charset="-128"/>
                </a:rPr>
                <a:t>P</a:t>
              </a:r>
            </a:p>
          </p:txBody>
        </p:sp>
      </p:grpSp>
      <p:grpSp>
        <p:nvGrpSpPr>
          <p:cNvPr id="13" name="组合 12">
            <a:extLst>
              <a:ext uri="{FF2B5EF4-FFF2-40B4-BE49-F238E27FC236}">
                <a16:creationId xmlns:a16="http://schemas.microsoft.com/office/drawing/2014/main" id="{E3B06F29-37CE-42C3-83C4-92E42042C254}"/>
              </a:ext>
            </a:extLst>
          </p:cNvPr>
          <p:cNvGrpSpPr/>
          <p:nvPr/>
        </p:nvGrpSpPr>
        <p:grpSpPr>
          <a:xfrm>
            <a:off x="4186496" y="1270410"/>
            <a:ext cx="1791238" cy="1814790"/>
            <a:chOff x="4207461" y="2057381"/>
            <a:chExt cx="1791238" cy="1814790"/>
          </a:xfrm>
        </p:grpSpPr>
        <p:sp>
          <p:nvSpPr>
            <p:cNvPr id="14" name="任意多边形: 形状 13">
              <a:extLst>
                <a:ext uri="{FF2B5EF4-FFF2-40B4-BE49-F238E27FC236}">
                  <a16:creationId xmlns:a16="http://schemas.microsoft.com/office/drawing/2014/main" id="{15139C29-C881-4D7A-9047-28AF89771A95}"/>
                </a:ext>
              </a:extLst>
            </p:cNvPr>
            <p:cNvSpPr/>
            <p:nvPr/>
          </p:nvSpPr>
          <p:spPr>
            <a:xfrm>
              <a:off x="4207461" y="2057381"/>
              <a:ext cx="1791238" cy="1814790"/>
            </a:xfrm>
            <a:custGeom>
              <a:avLst/>
              <a:gdLst>
                <a:gd name="connsiteX0" fmla="*/ 1833167 w 1861090"/>
                <a:gd name="connsiteY0" fmla="*/ 366210 h 1909663"/>
                <a:gd name="connsiteX1" fmla="*/ 1513127 w 1861090"/>
                <a:gd name="connsiteY1" fmla="*/ 51250 h 1909663"/>
                <a:gd name="connsiteX2" fmla="*/ 710487 w 1861090"/>
                <a:gd name="connsiteY2" fmla="*/ 61410 h 1909663"/>
                <a:gd name="connsiteX3" fmla="*/ 9447 w 1861090"/>
                <a:gd name="connsiteY3" fmla="*/ 640530 h 1909663"/>
                <a:gd name="connsiteX4" fmla="*/ 400607 w 1861090"/>
                <a:gd name="connsiteY4" fmla="*/ 1681930 h 1909663"/>
                <a:gd name="connsiteX5" fmla="*/ 1680767 w 1861090"/>
                <a:gd name="connsiteY5" fmla="*/ 1798770 h 1909663"/>
                <a:gd name="connsiteX6" fmla="*/ 1833167 w 1861090"/>
                <a:gd name="connsiteY6" fmla="*/ 366210 h 1909663"/>
                <a:gd name="connsiteX0" fmla="*/ 1833167 w 1861090"/>
                <a:gd name="connsiteY0" fmla="*/ 366210 h 1909663"/>
                <a:gd name="connsiteX1" fmla="*/ 1513127 w 1861090"/>
                <a:gd name="connsiteY1" fmla="*/ 51250 h 1909663"/>
                <a:gd name="connsiteX2" fmla="*/ 710487 w 1861090"/>
                <a:gd name="connsiteY2" fmla="*/ 61410 h 1909663"/>
                <a:gd name="connsiteX3" fmla="*/ 9447 w 1861090"/>
                <a:gd name="connsiteY3" fmla="*/ 640530 h 1909663"/>
                <a:gd name="connsiteX4" fmla="*/ 400607 w 1861090"/>
                <a:gd name="connsiteY4" fmla="*/ 1681930 h 1909663"/>
                <a:gd name="connsiteX5" fmla="*/ 1680767 w 1861090"/>
                <a:gd name="connsiteY5" fmla="*/ 1798770 h 1909663"/>
                <a:gd name="connsiteX6" fmla="*/ 1833167 w 1861090"/>
                <a:gd name="connsiteY6" fmla="*/ 366210 h 1909663"/>
                <a:gd name="connsiteX0" fmla="*/ 1833167 w 1862550"/>
                <a:gd name="connsiteY0" fmla="*/ 390001 h 1933454"/>
                <a:gd name="connsiteX1" fmla="*/ 1492807 w 1862550"/>
                <a:gd name="connsiteY1" fmla="*/ 34401 h 1933454"/>
                <a:gd name="connsiteX2" fmla="*/ 710487 w 1862550"/>
                <a:gd name="connsiteY2" fmla="*/ 85201 h 1933454"/>
                <a:gd name="connsiteX3" fmla="*/ 9447 w 1862550"/>
                <a:gd name="connsiteY3" fmla="*/ 664321 h 1933454"/>
                <a:gd name="connsiteX4" fmla="*/ 400607 w 1862550"/>
                <a:gd name="connsiteY4" fmla="*/ 1705721 h 1933454"/>
                <a:gd name="connsiteX5" fmla="*/ 1680767 w 1862550"/>
                <a:gd name="connsiteY5" fmla="*/ 1822561 h 1933454"/>
                <a:gd name="connsiteX6" fmla="*/ 1833167 w 1862550"/>
                <a:gd name="connsiteY6" fmla="*/ 390001 h 1933454"/>
                <a:gd name="connsiteX0" fmla="*/ 1833167 w 1862550"/>
                <a:gd name="connsiteY0" fmla="*/ 318475 h 1861928"/>
                <a:gd name="connsiteX1" fmla="*/ 710487 w 1862550"/>
                <a:gd name="connsiteY1" fmla="*/ 13675 h 1861928"/>
                <a:gd name="connsiteX2" fmla="*/ 9447 w 1862550"/>
                <a:gd name="connsiteY2" fmla="*/ 592795 h 1861928"/>
                <a:gd name="connsiteX3" fmla="*/ 400607 w 1862550"/>
                <a:gd name="connsiteY3" fmla="*/ 1634195 h 1861928"/>
                <a:gd name="connsiteX4" fmla="*/ 1680767 w 1862550"/>
                <a:gd name="connsiteY4" fmla="*/ 1751035 h 1861928"/>
                <a:gd name="connsiteX5" fmla="*/ 1833167 w 1862550"/>
                <a:gd name="connsiteY5" fmla="*/ 318475 h 1861928"/>
                <a:gd name="connsiteX0" fmla="*/ 1852123 w 1913292"/>
                <a:gd name="connsiteY0" fmla="*/ 342021 h 1885474"/>
                <a:gd name="connsiteX1" fmla="*/ 1074883 w 1913292"/>
                <a:gd name="connsiteY1" fmla="*/ 11821 h 1885474"/>
                <a:gd name="connsiteX2" fmla="*/ 28403 w 1913292"/>
                <a:gd name="connsiteY2" fmla="*/ 616341 h 1885474"/>
                <a:gd name="connsiteX3" fmla="*/ 419563 w 1913292"/>
                <a:gd name="connsiteY3" fmla="*/ 1657741 h 1885474"/>
                <a:gd name="connsiteX4" fmla="*/ 1699723 w 1913292"/>
                <a:gd name="connsiteY4" fmla="*/ 1774581 h 1885474"/>
                <a:gd name="connsiteX5" fmla="*/ 1852123 w 1913292"/>
                <a:gd name="connsiteY5" fmla="*/ 342021 h 1885474"/>
                <a:gd name="connsiteX0" fmla="*/ 1845260 w 1915001"/>
                <a:gd name="connsiteY0" fmla="*/ 390193 h 1933646"/>
                <a:gd name="connsiteX1" fmla="*/ 951180 w 1915001"/>
                <a:gd name="connsiteY1" fmla="*/ 9193 h 1933646"/>
                <a:gd name="connsiteX2" fmla="*/ 21540 w 1915001"/>
                <a:gd name="connsiteY2" fmla="*/ 664513 h 1933646"/>
                <a:gd name="connsiteX3" fmla="*/ 412700 w 1915001"/>
                <a:gd name="connsiteY3" fmla="*/ 1705913 h 1933646"/>
                <a:gd name="connsiteX4" fmla="*/ 1692860 w 1915001"/>
                <a:gd name="connsiteY4" fmla="*/ 1822753 h 1933646"/>
                <a:gd name="connsiteX5" fmla="*/ 1845260 w 1915001"/>
                <a:gd name="connsiteY5" fmla="*/ 390193 h 1933646"/>
                <a:gd name="connsiteX0" fmla="*/ 1845260 w 1915001"/>
                <a:gd name="connsiteY0" fmla="*/ 403859 h 1947312"/>
                <a:gd name="connsiteX1" fmla="*/ 951180 w 1915001"/>
                <a:gd name="connsiteY1" fmla="*/ 22859 h 1947312"/>
                <a:gd name="connsiteX2" fmla="*/ 21540 w 1915001"/>
                <a:gd name="connsiteY2" fmla="*/ 678179 h 1947312"/>
                <a:gd name="connsiteX3" fmla="*/ 412700 w 1915001"/>
                <a:gd name="connsiteY3" fmla="*/ 1719579 h 1947312"/>
                <a:gd name="connsiteX4" fmla="*/ 1692860 w 1915001"/>
                <a:gd name="connsiteY4" fmla="*/ 1836419 h 1947312"/>
                <a:gd name="connsiteX5" fmla="*/ 1845260 w 1915001"/>
                <a:gd name="connsiteY5" fmla="*/ 403859 h 1947312"/>
                <a:gd name="connsiteX0" fmla="*/ 1845260 w 1915001"/>
                <a:gd name="connsiteY0" fmla="*/ 396727 h 1940180"/>
                <a:gd name="connsiteX1" fmla="*/ 951180 w 1915001"/>
                <a:gd name="connsiteY1" fmla="*/ 15727 h 1940180"/>
                <a:gd name="connsiteX2" fmla="*/ 21540 w 1915001"/>
                <a:gd name="connsiteY2" fmla="*/ 671047 h 1940180"/>
                <a:gd name="connsiteX3" fmla="*/ 412700 w 1915001"/>
                <a:gd name="connsiteY3" fmla="*/ 1712447 h 1940180"/>
                <a:gd name="connsiteX4" fmla="*/ 1692860 w 1915001"/>
                <a:gd name="connsiteY4" fmla="*/ 1829287 h 1940180"/>
                <a:gd name="connsiteX5" fmla="*/ 1845260 w 1915001"/>
                <a:gd name="connsiteY5" fmla="*/ 396727 h 194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5001" h="1940180">
                  <a:moveTo>
                    <a:pt x="1845260" y="396727"/>
                  </a:moveTo>
                  <a:cubicBezTo>
                    <a:pt x="1721647" y="94467"/>
                    <a:pt x="1448173" y="-50313"/>
                    <a:pt x="951180" y="15727"/>
                  </a:cubicBezTo>
                  <a:cubicBezTo>
                    <a:pt x="454187" y="81767"/>
                    <a:pt x="111287" y="388260"/>
                    <a:pt x="21540" y="671047"/>
                  </a:cubicBezTo>
                  <a:cubicBezTo>
                    <a:pt x="-68207" y="953834"/>
                    <a:pt x="134147" y="1519407"/>
                    <a:pt x="412700" y="1712447"/>
                  </a:cubicBezTo>
                  <a:cubicBezTo>
                    <a:pt x="691253" y="1905487"/>
                    <a:pt x="1451560" y="2049420"/>
                    <a:pt x="1692860" y="1829287"/>
                  </a:cubicBezTo>
                  <a:cubicBezTo>
                    <a:pt x="1934160" y="1609154"/>
                    <a:pt x="1968873" y="698987"/>
                    <a:pt x="1845260" y="396727"/>
                  </a:cubicBezTo>
                  <a:close/>
                </a:path>
              </a:pathLst>
            </a:cu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5" name="文本框 14">
              <a:extLst>
                <a:ext uri="{FF2B5EF4-FFF2-40B4-BE49-F238E27FC236}">
                  <a16:creationId xmlns:a16="http://schemas.microsoft.com/office/drawing/2014/main" id="{3DA41D2C-CABB-4E75-A45B-A0B6284B17D5}"/>
                </a:ext>
              </a:extLst>
            </p:cNvPr>
            <p:cNvSpPr txBox="1"/>
            <p:nvPr/>
          </p:nvSpPr>
          <p:spPr>
            <a:xfrm>
              <a:off x="4525167" y="2072224"/>
              <a:ext cx="851027" cy="1785104"/>
            </a:xfrm>
            <a:prstGeom prst="rect">
              <a:avLst/>
            </a:prstGeom>
            <a:noFill/>
          </p:spPr>
          <p:txBody>
            <a:bodyPr wrap="square" rtlCol="0">
              <a:spAutoFit/>
            </a:bodyPr>
            <a:lstStyle/>
            <a:p>
              <a:pPr lvl="1" algn="ctr"/>
              <a:r>
                <a:rPr lang="en-US" altLang="zh-CN" sz="11000" b="1">
                  <a:solidFill>
                    <a:srgbClr val="728255"/>
                  </a:solidFill>
                  <a:latin typeface="..黑体UI-韩语" panose="02000000000000000000" pitchFamily="2" charset="-128"/>
                  <a:ea typeface="..黑体UI-韩语" panose="02000000000000000000" pitchFamily="2" charset="-128"/>
                  <a:cs typeface="..黑体UI-韩语" panose="02000000000000000000" pitchFamily="2" charset="-128"/>
                </a:rPr>
                <a:t>T</a:t>
              </a:r>
            </a:p>
          </p:txBody>
        </p:sp>
      </p:grpSp>
      <p:pic>
        <p:nvPicPr>
          <p:cNvPr id="17" name="图形 16">
            <a:extLst>
              <a:ext uri="{FF2B5EF4-FFF2-40B4-BE49-F238E27FC236}">
                <a16:creationId xmlns:a16="http://schemas.microsoft.com/office/drawing/2014/main" id="{B7383CE3-AA72-458F-8CB2-20B245F84A1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734332" y="391211"/>
            <a:ext cx="4338535" cy="4338535"/>
          </a:xfrm>
          <a:prstGeom prst="rect">
            <a:avLst/>
          </a:prstGeom>
        </p:spPr>
      </p:pic>
      <p:sp>
        <p:nvSpPr>
          <p:cNvPr id="18" name="文本框 17">
            <a:extLst>
              <a:ext uri="{FF2B5EF4-FFF2-40B4-BE49-F238E27FC236}">
                <a16:creationId xmlns:a16="http://schemas.microsoft.com/office/drawing/2014/main" id="{53517C2E-A985-4542-95E8-ED3974C658EE}"/>
              </a:ext>
            </a:extLst>
          </p:cNvPr>
          <p:cNvSpPr txBox="1"/>
          <p:nvPr/>
        </p:nvSpPr>
        <p:spPr>
          <a:xfrm flipH="1">
            <a:off x="846396" y="3858291"/>
            <a:ext cx="5024875" cy="2250488"/>
          </a:xfrm>
          <a:prstGeom prst="rect">
            <a:avLst/>
          </a:prstGeom>
          <a:noFill/>
        </p:spPr>
        <p:txBody>
          <a:bodyPr wrap="square" rtlCol="0">
            <a:spAutoFit/>
          </a:bodyPr>
          <a:lstStyle/>
          <a:p>
            <a:pPr>
              <a:lnSpc>
                <a:spcPct val="150000"/>
              </a:lnSpc>
            </a:pPr>
            <a:r>
              <a:rPr lang="fr-FR" altLang="zh-CN" sz="16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egestaspellentesque habitant morbi tristique senectus et netus etpellentesque habitant mpellentesque habitant morbi tristique senectus et netus et malesuada fames ac turpis</a:t>
            </a:r>
            <a:endParaRPr lang="en-US" altLang="zh-CN" sz="16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20" name="组合 19">
            <a:extLst>
              <a:ext uri="{FF2B5EF4-FFF2-40B4-BE49-F238E27FC236}">
                <a16:creationId xmlns:a16="http://schemas.microsoft.com/office/drawing/2014/main" id="{1F71146D-6C1B-4C43-B9C3-5CF18C71997E}"/>
              </a:ext>
            </a:extLst>
          </p:cNvPr>
          <p:cNvGrpSpPr/>
          <p:nvPr/>
        </p:nvGrpSpPr>
        <p:grpSpPr>
          <a:xfrm>
            <a:off x="10919562" y="5298318"/>
            <a:ext cx="961605" cy="1248222"/>
            <a:chOff x="5952068" y="5035551"/>
            <a:chExt cx="465666" cy="604463"/>
          </a:xfrm>
        </p:grpSpPr>
        <p:sp>
          <p:nvSpPr>
            <p:cNvPr id="21" name="椭圆 20">
              <a:extLst>
                <a:ext uri="{FF2B5EF4-FFF2-40B4-BE49-F238E27FC236}">
                  <a16:creationId xmlns:a16="http://schemas.microsoft.com/office/drawing/2014/main" id="{5D6A27FC-D2A8-4267-9A77-DB8C2AE86E35}"/>
                </a:ext>
              </a:extLst>
            </p:cNvPr>
            <p:cNvSpPr/>
            <p:nvPr/>
          </p:nvSpPr>
          <p:spPr>
            <a:xfrm>
              <a:off x="5952068" y="5035551"/>
              <a:ext cx="465666" cy="465666"/>
            </a:xfrm>
            <a:prstGeom prst="ellipse">
              <a:avLst/>
            </a:prstGeom>
            <a:solidFill>
              <a:srgbClr val="FFC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2" name="椭圆 21">
              <a:extLst>
                <a:ext uri="{FF2B5EF4-FFF2-40B4-BE49-F238E27FC236}">
                  <a16:creationId xmlns:a16="http://schemas.microsoft.com/office/drawing/2014/main" id="{41459C78-8B1C-47C8-91B9-DC0209CE49A9}"/>
                </a:ext>
              </a:extLst>
            </p:cNvPr>
            <p:cNvSpPr/>
            <p:nvPr/>
          </p:nvSpPr>
          <p:spPr>
            <a:xfrm>
              <a:off x="6125633" y="5347913"/>
              <a:ext cx="292101" cy="292101"/>
            </a:xfrm>
            <a:prstGeom prst="ellipse">
              <a:avLst/>
            </a:prstGeom>
            <a:solidFill>
              <a:srgbClr val="FDE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3" name="任意多边形: 形状 22">
              <a:extLst>
                <a:ext uri="{FF2B5EF4-FFF2-40B4-BE49-F238E27FC236}">
                  <a16:creationId xmlns:a16="http://schemas.microsoft.com/office/drawing/2014/main" id="{14676F64-55F1-46EE-9465-03001412A225}"/>
                </a:ext>
              </a:extLst>
            </p:cNvPr>
            <p:cNvSpPr/>
            <p:nvPr/>
          </p:nvSpPr>
          <p:spPr>
            <a:xfrm>
              <a:off x="5955776" y="5486710"/>
              <a:ext cx="292102" cy="153304"/>
            </a:xfrm>
            <a:custGeom>
              <a:avLst/>
              <a:gdLst>
                <a:gd name="connsiteX0" fmla="*/ 146051 w 292102"/>
                <a:gd name="connsiteY0" fmla="*/ 0 h 153304"/>
                <a:gd name="connsiteX1" fmla="*/ 292102 w 292102"/>
                <a:gd name="connsiteY1" fmla="*/ 146051 h 153304"/>
                <a:gd name="connsiteX2" fmla="*/ 290638 w 292102"/>
                <a:gd name="connsiteY2" fmla="*/ 153304 h 153304"/>
                <a:gd name="connsiteX3" fmla="*/ 1465 w 292102"/>
                <a:gd name="connsiteY3" fmla="*/ 153304 h 153304"/>
                <a:gd name="connsiteX4" fmla="*/ 0 w 292102"/>
                <a:gd name="connsiteY4" fmla="*/ 146051 h 153304"/>
                <a:gd name="connsiteX5" fmla="*/ 146051 w 292102"/>
                <a:gd name="connsiteY5" fmla="*/ 0 h 153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102" h="153304">
                  <a:moveTo>
                    <a:pt x="146051" y="0"/>
                  </a:moveTo>
                  <a:cubicBezTo>
                    <a:pt x="226713" y="0"/>
                    <a:pt x="292102" y="65389"/>
                    <a:pt x="292102" y="146051"/>
                  </a:cubicBezTo>
                  <a:lnTo>
                    <a:pt x="290638" y="153304"/>
                  </a:lnTo>
                  <a:lnTo>
                    <a:pt x="1465" y="153304"/>
                  </a:lnTo>
                  <a:lnTo>
                    <a:pt x="0" y="146051"/>
                  </a:lnTo>
                  <a:cubicBezTo>
                    <a:pt x="0" y="65389"/>
                    <a:pt x="6538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24" name="组合 23">
            <a:extLst>
              <a:ext uri="{FF2B5EF4-FFF2-40B4-BE49-F238E27FC236}">
                <a16:creationId xmlns:a16="http://schemas.microsoft.com/office/drawing/2014/main" id="{51AFFA6D-05F5-4EF8-B6AD-6F317ED79928}"/>
              </a:ext>
            </a:extLst>
          </p:cNvPr>
          <p:cNvGrpSpPr/>
          <p:nvPr/>
        </p:nvGrpSpPr>
        <p:grpSpPr>
          <a:xfrm rot="14479212" flipH="1" flipV="1">
            <a:off x="5616886" y="2493388"/>
            <a:ext cx="434277" cy="522287"/>
            <a:chOff x="10370605" y="3156008"/>
            <a:chExt cx="522447" cy="628326"/>
          </a:xfrm>
        </p:grpSpPr>
        <p:sp>
          <p:nvSpPr>
            <p:cNvPr id="25" name="矩形: 圆角 24">
              <a:extLst>
                <a:ext uri="{FF2B5EF4-FFF2-40B4-BE49-F238E27FC236}">
                  <a16:creationId xmlns:a16="http://schemas.microsoft.com/office/drawing/2014/main" id="{B4C4AB66-E276-4D3F-9581-14D8F5F1B9CF}"/>
                </a:ext>
              </a:extLst>
            </p:cNvPr>
            <p:cNvSpPr/>
            <p:nvPr/>
          </p:nvSpPr>
          <p:spPr>
            <a:xfrm>
              <a:off x="10753352" y="3156008"/>
              <a:ext cx="139699" cy="628326"/>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 name="矩形: 圆角 25">
              <a:extLst>
                <a:ext uri="{FF2B5EF4-FFF2-40B4-BE49-F238E27FC236}">
                  <a16:creationId xmlns:a16="http://schemas.microsoft.com/office/drawing/2014/main" id="{62506B0C-D5D4-4C3F-8975-DE01FA82E83B}"/>
                </a:ext>
              </a:extLst>
            </p:cNvPr>
            <p:cNvSpPr/>
            <p:nvPr/>
          </p:nvSpPr>
          <p:spPr>
            <a:xfrm rot="16200000">
              <a:off x="10561362" y="2965251"/>
              <a:ext cx="140933" cy="522447"/>
            </a:xfrm>
            <a:prstGeom prst="roundRect">
              <a:avLst>
                <a:gd name="adj" fmla="val 50000"/>
              </a:avLst>
            </a:prstGeom>
            <a:solidFill>
              <a:srgbClr val="545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7" name="椭圆 26">
              <a:extLst>
                <a:ext uri="{FF2B5EF4-FFF2-40B4-BE49-F238E27FC236}">
                  <a16:creationId xmlns:a16="http://schemas.microsoft.com/office/drawing/2014/main" id="{38ACC876-5160-424B-9DE7-28743BBB736E}"/>
                </a:ext>
              </a:extLst>
            </p:cNvPr>
            <p:cNvSpPr/>
            <p:nvPr/>
          </p:nvSpPr>
          <p:spPr>
            <a:xfrm>
              <a:off x="10370606" y="3607562"/>
              <a:ext cx="176772" cy="176772"/>
            </a:xfrm>
            <a:prstGeom prst="ellipse">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9" name="文本框 28">
            <a:extLst>
              <a:ext uri="{FF2B5EF4-FFF2-40B4-BE49-F238E27FC236}">
                <a16:creationId xmlns:a16="http://schemas.microsoft.com/office/drawing/2014/main" id="{3B1E7813-158F-45A5-93A6-3E8C34809F5B}"/>
              </a:ext>
            </a:extLst>
          </p:cNvPr>
          <p:cNvSpPr txBox="1"/>
          <p:nvPr/>
        </p:nvSpPr>
        <p:spPr>
          <a:xfrm flipH="1">
            <a:off x="6734332" y="4788487"/>
            <a:ext cx="4338535" cy="688009"/>
          </a:xfrm>
          <a:prstGeom prst="rect">
            <a:avLst/>
          </a:prstGeom>
          <a:noFill/>
        </p:spPr>
        <p:txBody>
          <a:bodyPr wrap="square" rtlCol="0">
            <a:spAutoFit/>
          </a:bodyPr>
          <a:lstStyle/>
          <a:p>
            <a:pPr algn="r">
              <a:lnSpc>
                <a:spcPct val="150000"/>
              </a:lnSpc>
            </a:pPr>
            <a:r>
              <a:rPr lang="fr-FR" altLang="zh-CN" sz="14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malesuada fames ac turpis egestaspellentesque habitant morbi tristique</a:t>
            </a:r>
            <a:endParaRPr lang="en-US" altLang="zh-CN" sz="14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1" name="文本框 30">
            <a:extLst>
              <a:ext uri="{FF2B5EF4-FFF2-40B4-BE49-F238E27FC236}">
                <a16:creationId xmlns:a16="http://schemas.microsoft.com/office/drawing/2014/main" id="{8789E1A5-E358-44C4-B0B5-AEAF8227733F}"/>
              </a:ext>
            </a:extLst>
          </p:cNvPr>
          <p:cNvSpPr txBox="1"/>
          <p:nvPr/>
        </p:nvSpPr>
        <p:spPr>
          <a:xfrm flipH="1">
            <a:off x="6406833" y="799407"/>
            <a:ext cx="1709550" cy="338554"/>
          </a:xfrm>
          <a:prstGeom prst="rect">
            <a:avLst/>
          </a:prstGeom>
          <a:noFill/>
        </p:spPr>
        <p:txBody>
          <a:bodyPr wrap="square" rtlCol="0">
            <a:spAutoFit/>
          </a:bodyPr>
          <a:lstStyle/>
          <a:p>
            <a:r>
              <a:rPr lang="en-US" altLang="zh-CN" sz="16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2022/03/11</a:t>
            </a:r>
          </a:p>
        </p:txBody>
      </p:sp>
    </p:spTree>
    <p:extLst>
      <p:ext uri="{BB962C8B-B14F-4D97-AF65-F5344CB8AC3E}">
        <p14:creationId xmlns:p14="http://schemas.microsoft.com/office/powerpoint/2010/main" val="3419554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960B4C1-73E0-4483-A737-F7164C73D84C}"/>
              </a:ext>
            </a:extLst>
          </p:cNvPr>
          <p:cNvSpPr/>
          <p:nvPr/>
        </p:nvSpPr>
        <p:spPr>
          <a:xfrm>
            <a:off x="9182910" y="0"/>
            <a:ext cx="3009089" cy="1701800"/>
          </a:xfrm>
          <a:prstGeom prst="rect">
            <a:avLst/>
          </a:pr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8DD13941-7685-4D0B-A432-3B3BA55173F8}"/>
              </a:ext>
            </a:extLst>
          </p:cNvPr>
          <p:cNvSpPr/>
          <p:nvPr/>
        </p:nvSpPr>
        <p:spPr>
          <a:xfrm>
            <a:off x="0" y="0"/>
            <a:ext cx="9182911" cy="1701800"/>
          </a:xfrm>
          <a:prstGeom prst="rect">
            <a:avLst/>
          </a:prstGeom>
          <a:solidFill>
            <a:srgbClr val="B6D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C6DF409E-632C-41A3-806D-9AC1DFCB2300}"/>
              </a:ext>
            </a:extLst>
          </p:cNvPr>
          <p:cNvSpPr/>
          <p:nvPr/>
        </p:nvSpPr>
        <p:spPr>
          <a:xfrm>
            <a:off x="9182910" y="5156200"/>
            <a:ext cx="3009089" cy="1701800"/>
          </a:xfrm>
          <a:prstGeom prst="rect">
            <a:avLst/>
          </a:prstGeom>
          <a:solidFill>
            <a:srgbClr val="B6D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EDEB1C67-CCAE-486F-A006-0FA09BB5FC72}"/>
              </a:ext>
            </a:extLst>
          </p:cNvPr>
          <p:cNvSpPr/>
          <p:nvPr/>
        </p:nvSpPr>
        <p:spPr>
          <a:xfrm>
            <a:off x="0" y="5156200"/>
            <a:ext cx="9182911" cy="1701800"/>
          </a:xfrm>
          <a:prstGeom prst="rect">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2B735C11-8C62-4235-947C-6A2CF0CA1703}"/>
              </a:ext>
            </a:extLst>
          </p:cNvPr>
          <p:cNvSpPr/>
          <p:nvPr/>
        </p:nvSpPr>
        <p:spPr>
          <a:xfrm>
            <a:off x="9182909" y="1701800"/>
            <a:ext cx="3009092" cy="3454400"/>
          </a:xfrm>
          <a:prstGeom prst="rect">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F885B58-431E-4119-BCCB-E8B2D16054A9}"/>
              </a:ext>
            </a:extLst>
          </p:cNvPr>
          <p:cNvSpPr/>
          <p:nvPr/>
        </p:nvSpPr>
        <p:spPr>
          <a:xfrm>
            <a:off x="-1" y="1701800"/>
            <a:ext cx="9182907" cy="3454400"/>
          </a:xfrm>
          <a:prstGeom prst="rect">
            <a:avLst/>
          </a:prstGeom>
          <a:solidFill>
            <a:srgbClr val="008E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11CACB-ABB6-438C-A29D-A28131F6D100}"/>
              </a:ext>
            </a:extLst>
          </p:cNvPr>
          <p:cNvSpPr txBox="1"/>
          <p:nvPr/>
        </p:nvSpPr>
        <p:spPr>
          <a:xfrm flipH="1">
            <a:off x="261017" y="494488"/>
            <a:ext cx="8744089" cy="712824"/>
          </a:xfrm>
          <a:prstGeom prst="rect">
            <a:avLst/>
          </a:prstGeom>
          <a:noFill/>
        </p:spPr>
        <p:txBody>
          <a:bodyPr wrap="square" rtlCol="0">
            <a:spAutoFit/>
          </a:bodyPr>
          <a:lstStyle/>
          <a:p>
            <a:pPr>
              <a:lnSpc>
                <a:spcPct val="120000"/>
              </a:lnSpc>
            </a:pPr>
            <a:r>
              <a:rPr lang="en-US" altLang="zh-CN"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a:t>
            </a:r>
          </a:p>
          <a:p>
            <a:pPr>
              <a:lnSpc>
                <a:spcPct val="120000"/>
              </a:lnSpc>
            </a:pPr>
            <a:r>
              <a:rPr lang="en-US" altLang="zh-CN"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tus et netus et malesuada fames ac turpis</a:t>
            </a:r>
          </a:p>
        </p:txBody>
      </p:sp>
      <p:sp>
        <p:nvSpPr>
          <p:cNvPr id="13" name="文本框 12">
            <a:extLst>
              <a:ext uri="{FF2B5EF4-FFF2-40B4-BE49-F238E27FC236}">
                <a16:creationId xmlns:a16="http://schemas.microsoft.com/office/drawing/2014/main" id="{F6143193-2AB5-45D5-A00A-5131F1193ADD}"/>
              </a:ext>
            </a:extLst>
          </p:cNvPr>
          <p:cNvSpPr txBox="1"/>
          <p:nvPr/>
        </p:nvSpPr>
        <p:spPr>
          <a:xfrm flipH="1">
            <a:off x="261016" y="2906389"/>
            <a:ext cx="8744089" cy="1045223"/>
          </a:xfrm>
          <a:prstGeom prst="rect">
            <a:avLst/>
          </a:prstGeom>
          <a:noFill/>
        </p:spPr>
        <p:txBody>
          <a:bodyPr wrap="square" rtlCol="0">
            <a:spAutoFit/>
          </a:bodyPr>
          <a:lstStyle/>
          <a:p>
            <a:pPr>
              <a:lnSpc>
                <a:spcPct val="120000"/>
              </a:lnSpc>
            </a:pPr>
            <a:r>
              <a:rPr lang="fr-FR" altLang="zh-CN"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egestaspellentesque habitant morbi tristique senectus et netus etpellentesque habitant m</a:t>
            </a:r>
            <a:endParaRPr lang="en-US" altLang="zh-CN"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pic>
        <p:nvPicPr>
          <p:cNvPr id="15" name="图形 14">
            <a:extLst>
              <a:ext uri="{FF2B5EF4-FFF2-40B4-BE49-F238E27FC236}">
                <a16:creationId xmlns:a16="http://schemas.microsoft.com/office/drawing/2014/main" id="{9EBDEC51-5E89-4E83-8607-E8142C414B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182906" y="1924453"/>
            <a:ext cx="3009094" cy="3009094"/>
          </a:xfrm>
          <a:prstGeom prst="rect">
            <a:avLst/>
          </a:prstGeom>
        </p:spPr>
      </p:pic>
      <p:sp>
        <p:nvSpPr>
          <p:cNvPr id="16" name="文本框 15">
            <a:extLst>
              <a:ext uri="{FF2B5EF4-FFF2-40B4-BE49-F238E27FC236}">
                <a16:creationId xmlns:a16="http://schemas.microsoft.com/office/drawing/2014/main" id="{3C76E8E6-66F5-4D0F-9AD4-49814BDF2F46}"/>
              </a:ext>
            </a:extLst>
          </p:cNvPr>
          <p:cNvSpPr txBox="1"/>
          <p:nvPr/>
        </p:nvSpPr>
        <p:spPr>
          <a:xfrm flipH="1">
            <a:off x="261016" y="5650688"/>
            <a:ext cx="8744089" cy="712824"/>
          </a:xfrm>
          <a:prstGeom prst="rect">
            <a:avLst/>
          </a:prstGeom>
          <a:noFill/>
        </p:spPr>
        <p:txBody>
          <a:bodyPr wrap="square" rtlCol="0">
            <a:spAutoFit/>
          </a:bodyPr>
          <a:lstStyle/>
          <a:p>
            <a:pPr>
              <a:lnSpc>
                <a:spcPct val="120000"/>
              </a:lnSpc>
            </a:pPr>
            <a:r>
              <a:rPr lang="en-US" altLang="zh-CN"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a:t>
            </a:r>
          </a:p>
          <a:p>
            <a:pPr>
              <a:lnSpc>
                <a:spcPct val="120000"/>
              </a:lnSpc>
            </a:pPr>
            <a:r>
              <a:rPr lang="en-US" altLang="zh-CN"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tus et netus et malesuada fames ac turpis</a:t>
            </a:r>
          </a:p>
        </p:txBody>
      </p:sp>
      <p:sp>
        <p:nvSpPr>
          <p:cNvPr id="17" name="矩形: 圆角 16">
            <a:extLst>
              <a:ext uri="{FF2B5EF4-FFF2-40B4-BE49-F238E27FC236}">
                <a16:creationId xmlns:a16="http://schemas.microsoft.com/office/drawing/2014/main" id="{80B8559E-3263-4905-A238-A9126DA4617A}"/>
              </a:ext>
            </a:extLst>
          </p:cNvPr>
          <p:cNvSpPr/>
          <p:nvPr/>
        </p:nvSpPr>
        <p:spPr>
          <a:xfrm rot="2400000" flipH="1">
            <a:off x="5303268" y="3754316"/>
            <a:ext cx="1412629" cy="1814791"/>
          </a:xfrm>
          <a:prstGeom prst="roundRect">
            <a:avLst>
              <a:gd name="adj" fmla="val 50000"/>
            </a:avLst>
          </a:prstGeom>
          <a:solidFill>
            <a:srgbClr val="FCF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8" name="组合 17">
            <a:extLst>
              <a:ext uri="{FF2B5EF4-FFF2-40B4-BE49-F238E27FC236}">
                <a16:creationId xmlns:a16="http://schemas.microsoft.com/office/drawing/2014/main" id="{14FFB108-6219-40E6-B4E6-65A63C594BE3}"/>
              </a:ext>
            </a:extLst>
          </p:cNvPr>
          <p:cNvGrpSpPr/>
          <p:nvPr/>
        </p:nvGrpSpPr>
        <p:grpSpPr>
          <a:xfrm>
            <a:off x="5543916" y="4678163"/>
            <a:ext cx="465666" cy="604463"/>
            <a:chOff x="5952068" y="5035551"/>
            <a:chExt cx="465666" cy="604463"/>
          </a:xfrm>
        </p:grpSpPr>
        <p:sp>
          <p:nvSpPr>
            <p:cNvPr id="19" name="椭圆 18">
              <a:extLst>
                <a:ext uri="{FF2B5EF4-FFF2-40B4-BE49-F238E27FC236}">
                  <a16:creationId xmlns:a16="http://schemas.microsoft.com/office/drawing/2014/main" id="{08B712B1-9A9D-4B47-A514-7638450FC762}"/>
                </a:ext>
              </a:extLst>
            </p:cNvPr>
            <p:cNvSpPr/>
            <p:nvPr/>
          </p:nvSpPr>
          <p:spPr>
            <a:xfrm>
              <a:off x="5952068" y="5035551"/>
              <a:ext cx="465666" cy="465666"/>
            </a:xfrm>
            <a:prstGeom prst="ellipse">
              <a:avLst/>
            </a:prstGeom>
            <a:solidFill>
              <a:srgbClr val="FFC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0" name="椭圆 19">
              <a:extLst>
                <a:ext uri="{FF2B5EF4-FFF2-40B4-BE49-F238E27FC236}">
                  <a16:creationId xmlns:a16="http://schemas.microsoft.com/office/drawing/2014/main" id="{CE5DF881-E570-4C81-A7F4-83318F6290F5}"/>
                </a:ext>
              </a:extLst>
            </p:cNvPr>
            <p:cNvSpPr/>
            <p:nvPr/>
          </p:nvSpPr>
          <p:spPr>
            <a:xfrm>
              <a:off x="6125633" y="5347913"/>
              <a:ext cx="292101" cy="292101"/>
            </a:xfrm>
            <a:prstGeom prst="ellipse">
              <a:avLst/>
            </a:prstGeom>
            <a:solidFill>
              <a:srgbClr val="FDE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1" name="任意多边形: 形状 20">
              <a:extLst>
                <a:ext uri="{FF2B5EF4-FFF2-40B4-BE49-F238E27FC236}">
                  <a16:creationId xmlns:a16="http://schemas.microsoft.com/office/drawing/2014/main" id="{DCC98AB0-22BF-4C47-87D4-7563D4C70E0B}"/>
                </a:ext>
              </a:extLst>
            </p:cNvPr>
            <p:cNvSpPr/>
            <p:nvPr/>
          </p:nvSpPr>
          <p:spPr>
            <a:xfrm>
              <a:off x="5955776" y="5486710"/>
              <a:ext cx="292102" cy="153304"/>
            </a:xfrm>
            <a:custGeom>
              <a:avLst/>
              <a:gdLst>
                <a:gd name="connsiteX0" fmla="*/ 146051 w 292102"/>
                <a:gd name="connsiteY0" fmla="*/ 0 h 153304"/>
                <a:gd name="connsiteX1" fmla="*/ 292102 w 292102"/>
                <a:gd name="connsiteY1" fmla="*/ 146051 h 153304"/>
                <a:gd name="connsiteX2" fmla="*/ 290638 w 292102"/>
                <a:gd name="connsiteY2" fmla="*/ 153304 h 153304"/>
                <a:gd name="connsiteX3" fmla="*/ 1465 w 292102"/>
                <a:gd name="connsiteY3" fmla="*/ 153304 h 153304"/>
                <a:gd name="connsiteX4" fmla="*/ 0 w 292102"/>
                <a:gd name="connsiteY4" fmla="*/ 146051 h 153304"/>
                <a:gd name="connsiteX5" fmla="*/ 146051 w 292102"/>
                <a:gd name="connsiteY5" fmla="*/ 0 h 153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102" h="153304">
                  <a:moveTo>
                    <a:pt x="146051" y="0"/>
                  </a:moveTo>
                  <a:cubicBezTo>
                    <a:pt x="226713" y="0"/>
                    <a:pt x="292102" y="65389"/>
                    <a:pt x="292102" y="146051"/>
                  </a:cubicBezTo>
                  <a:lnTo>
                    <a:pt x="290638" y="153304"/>
                  </a:lnTo>
                  <a:lnTo>
                    <a:pt x="1465" y="153304"/>
                  </a:lnTo>
                  <a:lnTo>
                    <a:pt x="0" y="146051"/>
                  </a:lnTo>
                  <a:cubicBezTo>
                    <a:pt x="0" y="65389"/>
                    <a:pt x="6538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2" name="文本框 21">
            <a:extLst>
              <a:ext uri="{FF2B5EF4-FFF2-40B4-BE49-F238E27FC236}">
                <a16:creationId xmlns:a16="http://schemas.microsoft.com/office/drawing/2014/main" id="{F981ED60-DB14-441D-9A30-0A71FC83127D}"/>
              </a:ext>
            </a:extLst>
          </p:cNvPr>
          <p:cNvSpPr txBox="1"/>
          <p:nvPr/>
        </p:nvSpPr>
        <p:spPr>
          <a:xfrm rot="2400000" flipH="1">
            <a:off x="5451529" y="4108379"/>
            <a:ext cx="1470358" cy="707886"/>
          </a:xfrm>
          <a:prstGeom prst="rect">
            <a:avLst/>
          </a:prstGeom>
          <a:noFill/>
        </p:spPr>
        <p:txBody>
          <a:bodyPr wrap="square" rtlCol="0">
            <a:spAutoFit/>
          </a:bodyPr>
          <a:lstStyle/>
          <a:p>
            <a:pPr algn="ctr"/>
            <a:r>
              <a:rPr lang="en-US" altLang="zh-CN" sz="20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Designed By Xiao</a:t>
            </a:r>
          </a:p>
        </p:txBody>
      </p:sp>
      <p:grpSp>
        <p:nvGrpSpPr>
          <p:cNvPr id="23" name="组合 22">
            <a:extLst>
              <a:ext uri="{FF2B5EF4-FFF2-40B4-BE49-F238E27FC236}">
                <a16:creationId xmlns:a16="http://schemas.microsoft.com/office/drawing/2014/main" id="{6EDC29EE-67BF-49D4-91C0-A5B58BE4660F}"/>
              </a:ext>
            </a:extLst>
          </p:cNvPr>
          <p:cNvGrpSpPr/>
          <p:nvPr/>
        </p:nvGrpSpPr>
        <p:grpSpPr>
          <a:xfrm rot="14479212" flipH="1" flipV="1">
            <a:off x="2458642" y="2007409"/>
            <a:ext cx="434277" cy="522287"/>
            <a:chOff x="10370605" y="3156008"/>
            <a:chExt cx="522447" cy="628326"/>
          </a:xfrm>
        </p:grpSpPr>
        <p:sp>
          <p:nvSpPr>
            <p:cNvPr id="24" name="矩形: 圆角 23">
              <a:extLst>
                <a:ext uri="{FF2B5EF4-FFF2-40B4-BE49-F238E27FC236}">
                  <a16:creationId xmlns:a16="http://schemas.microsoft.com/office/drawing/2014/main" id="{389053D3-6D41-4F37-B690-E0CA2C53C444}"/>
                </a:ext>
              </a:extLst>
            </p:cNvPr>
            <p:cNvSpPr/>
            <p:nvPr/>
          </p:nvSpPr>
          <p:spPr>
            <a:xfrm>
              <a:off x="10753352" y="3156008"/>
              <a:ext cx="139699" cy="628326"/>
            </a:xfrm>
            <a:prstGeom prst="roundRect">
              <a:avLst>
                <a:gd name="adj" fmla="val 50000"/>
              </a:avLst>
            </a:prstGeom>
            <a:solidFill>
              <a:srgbClr val="FCE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5" name="矩形: 圆角 24">
              <a:extLst>
                <a:ext uri="{FF2B5EF4-FFF2-40B4-BE49-F238E27FC236}">
                  <a16:creationId xmlns:a16="http://schemas.microsoft.com/office/drawing/2014/main" id="{CF08513C-AA1E-42B9-8C6F-3198951377BC}"/>
                </a:ext>
              </a:extLst>
            </p:cNvPr>
            <p:cNvSpPr/>
            <p:nvPr/>
          </p:nvSpPr>
          <p:spPr>
            <a:xfrm rot="16200000">
              <a:off x="10561362" y="2965251"/>
              <a:ext cx="140933" cy="522447"/>
            </a:xfrm>
            <a:prstGeom prst="roundRect">
              <a:avLst>
                <a:gd name="adj" fmla="val 50000"/>
              </a:avLst>
            </a:prstGeom>
            <a:solidFill>
              <a:srgbClr val="5453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 name="椭圆 25">
              <a:extLst>
                <a:ext uri="{FF2B5EF4-FFF2-40B4-BE49-F238E27FC236}">
                  <a16:creationId xmlns:a16="http://schemas.microsoft.com/office/drawing/2014/main" id="{F609FD72-A7C6-4189-85FD-8DAEE9955684}"/>
                </a:ext>
              </a:extLst>
            </p:cNvPr>
            <p:cNvSpPr/>
            <p:nvPr/>
          </p:nvSpPr>
          <p:spPr>
            <a:xfrm>
              <a:off x="10370606" y="3607562"/>
              <a:ext cx="176772" cy="176772"/>
            </a:xfrm>
            <a:prstGeom prst="ellipse">
              <a:avLst/>
            </a:prstGeom>
            <a:solidFill>
              <a:srgbClr val="BCEB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pic>
        <p:nvPicPr>
          <p:cNvPr id="30" name="图形 29">
            <a:extLst>
              <a:ext uri="{FF2B5EF4-FFF2-40B4-BE49-F238E27FC236}">
                <a16:creationId xmlns:a16="http://schemas.microsoft.com/office/drawing/2014/main" id="{3AA39D2D-1E00-47E8-8BB0-B7EF15D44D2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9709554" y="0"/>
            <a:ext cx="1955800" cy="1955800"/>
          </a:xfrm>
          <a:prstGeom prst="rect">
            <a:avLst/>
          </a:prstGeom>
        </p:spPr>
      </p:pic>
      <p:sp>
        <p:nvSpPr>
          <p:cNvPr id="31" name="文本框 30">
            <a:extLst>
              <a:ext uri="{FF2B5EF4-FFF2-40B4-BE49-F238E27FC236}">
                <a16:creationId xmlns:a16="http://schemas.microsoft.com/office/drawing/2014/main" id="{390DFCBA-AFA4-4F1A-B23B-BD209CB401D6}"/>
              </a:ext>
            </a:extLst>
          </p:cNvPr>
          <p:cNvSpPr txBox="1"/>
          <p:nvPr/>
        </p:nvSpPr>
        <p:spPr>
          <a:xfrm flipH="1">
            <a:off x="9832679" y="5837823"/>
            <a:ext cx="1709550" cy="338554"/>
          </a:xfrm>
          <a:prstGeom prst="rect">
            <a:avLst/>
          </a:prstGeom>
          <a:noFill/>
        </p:spPr>
        <p:txBody>
          <a:bodyPr wrap="square" rtlCol="0">
            <a:spAutoFit/>
          </a:bodyPr>
          <a:lstStyle/>
          <a:p>
            <a:pPr algn="ct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2022/03/11</a:t>
            </a:r>
          </a:p>
        </p:txBody>
      </p:sp>
    </p:spTree>
    <p:extLst>
      <p:ext uri="{BB962C8B-B14F-4D97-AF65-F5344CB8AC3E}">
        <p14:creationId xmlns:p14="http://schemas.microsoft.com/office/powerpoint/2010/main" val="3220488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1ECCE"/>
        </a:solidFill>
        <a:effectLst/>
      </p:bgPr>
    </p:bg>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493A22D8-BC8F-411C-B4CD-AF1438BFC88D}"/>
              </a:ext>
            </a:extLst>
          </p:cNvPr>
          <p:cNvSpPr/>
          <p:nvPr/>
        </p:nvSpPr>
        <p:spPr>
          <a:xfrm>
            <a:off x="0" y="0"/>
            <a:ext cx="12192000" cy="6858000"/>
          </a:xfrm>
          <a:prstGeom prst="rect">
            <a:avLst/>
          </a:prstGeom>
          <a:solidFill>
            <a:srgbClr val="E1E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E0AE882-CCDC-4015-B4FA-503C01F08F81}"/>
              </a:ext>
            </a:extLst>
          </p:cNvPr>
          <p:cNvSpPr/>
          <p:nvPr/>
        </p:nvSpPr>
        <p:spPr>
          <a:xfrm>
            <a:off x="0" y="0"/>
            <a:ext cx="12192000" cy="2971800"/>
          </a:xfrm>
          <a:prstGeom prst="rect">
            <a:avLst/>
          </a:prstGeom>
          <a:solidFill>
            <a:srgbClr val="B6DD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9DDCBD26-8A8D-48B0-A95E-0F603C1D90C3}"/>
              </a:ext>
            </a:extLst>
          </p:cNvPr>
          <p:cNvSpPr txBox="1"/>
          <p:nvPr/>
        </p:nvSpPr>
        <p:spPr>
          <a:xfrm flipH="1">
            <a:off x="3642604" y="762625"/>
            <a:ext cx="4906792" cy="1446550"/>
          </a:xfrm>
          <a:prstGeom prst="rect">
            <a:avLst/>
          </a:prstGeom>
          <a:noFill/>
        </p:spPr>
        <p:txBody>
          <a:bodyPr wrap="square" rtlCol="0">
            <a:spAutoFit/>
          </a:bodyPr>
          <a:lstStyle/>
          <a:p>
            <a:pPr algn="ctr"/>
            <a:r>
              <a:rPr lang="en-US" altLang="zh-CN" sz="4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POWERPOINT TEMPLET</a:t>
            </a:r>
          </a:p>
        </p:txBody>
      </p:sp>
      <p:grpSp>
        <p:nvGrpSpPr>
          <p:cNvPr id="6" name="组合 5">
            <a:extLst>
              <a:ext uri="{FF2B5EF4-FFF2-40B4-BE49-F238E27FC236}">
                <a16:creationId xmlns:a16="http://schemas.microsoft.com/office/drawing/2014/main" id="{3B645637-E2B7-4290-80D8-AC4AE3124202}"/>
              </a:ext>
            </a:extLst>
          </p:cNvPr>
          <p:cNvGrpSpPr/>
          <p:nvPr/>
        </p:nvGrpSpPr>
        <p:grpSpPr>
          <a:xfrm>
            <a:off x="1351016" y="1571653"/>
            <a:ext cx="940572" cy="969587"/>
            <a:chOff x="760897" y="2055205"/>
            <a:chExt cx="1818285" cy="1874375"/>
          </a:xfrm>
        </p:grpSpPr>
        <p:sp>
          <p:nvSpPr>
            <p:cNvPr id="7" name="图形 5">
              <a:extLst>
                <a:ext uri="{FF2B5EF4-FFF2-40B4-BE49-F238E27FC236}">
                  <a16:creationId xmlns:a16="http://schemas.microsoft.com/office/drawing/2014/main" id="{35766DC5-712F-4D1C-9DC9-9CDA04F956DE}"/>
                </a:ext>
              </a:extLst>
            </p:cNvPr>
            <p:cNvSpPr/>
            <p:nvPr/>
          </p:nvSpPr>
          <p:spPr>
            <a:xfrm>
              <a:off x="760897" y="2114790"/>
              <a:ext cx="1818285" cy="1814790"/>
            </a:xfrm>
            <a:custGeom>
              <a:avLst/>
              <a:gdLst>
                <a:gd name="connsiteX0" fmla="*/ 4915783 w 5123722"/>
                <a:gd name="connsiteY0" fmla="*/ 4141775 h 5113875"/>
                <a:gd name="connsiteX1" fmla="*/ 4634614 w 5123722"/>
                <a:gd name="connsiteY1" fmla="*/ 3627425 h 5113875"/>
                <a:gd name="connsiteX2" fmla="*/ 4780346 w 5123722"/>
                <a:gd name="connsiteY2" fmla="*/ 3202249 h 5113875"/>
                <a:gd name="connsiteX3" fmla="*/ 4780346 w 5123722"/>
                <a:gd name="connsiteY3" fmla="*/ 3202211 h 5113875"/>
                <a:gd name="connsiteX4" fmla="*/ 5058115 w 5123722"/>
                <a:gd name="connsiteY4" fmla="*/ 2554149 h 5113875"/>
                <a:gd name="connsiteX5" fmla="*/ 4807789 w 5123722"/>
                <a:gd name="connsiteY5" fmla="*/ 1916336 h 5113875"/>
                <a:gd name="connsiteX6" fmla="*/ 4636339 w 5123722"/>
                <a:gd name="connsiteY6" fmla="*/ 1492874 h 5113875"/>
                <a:gd name="connsiteX7" fmla="*/ 4867796 w 5123722"/>
                <a:gd name="connsiteY7" fmla="*/ 1011089 h 5113875"/>
                <a:gd name="connsiteX8" fmla="*/ 4944949 w 5123722"/>
                <a:gd name="connsiteY8" fmla="*/ 169260 h 5113875"/>
                <a:gd name="connsiteX9" fmla="*/ 4101395 w 5123722"/>
                <a:gd name="connsiteY9" fmla="*/ 246413 h 5113875"/>
                <a:gd name="connsiteX10" fmla="*/ 3612762 w 5123722"/>
                <a:gd name="connsiteY10" fmla="*/ 481319 h 5113875"/>
                <a:gd name="connsiteX11" fmla="*/ 3187586 w 5123722"/>
                <a:gd name="connsiteY11" fmla="*/ 309869 h 5113875"/>
                <a:gd name="connsiteX12" fmla="*/ 2549772 w 5123722"/>
                <a:gd name="connsiteY12" fmla="*/ 59581 h 5113875"/>
                <a:gd name="connsiteX13" fmla="*/ 1911998 w 5123722"/>
                <a:gd name="connsiteY13" fmla="*/ 309869 h 5113875"/>
                <a:gd name="connsiteX14" fmla="*/ 1488497 w 5123722"/>
                <a:gd name="connsiteY14" fmla="*/ 481319 h 5113875"/>
                <a:gd name="connsiteX15" fmla="*/ 999864 w 5123722"/>
                <a:gd name="connsiteY15" fmla="*/ 237840 h 5113875"/>
                <a:gd name="connsiteX16" fmla="*/ 161483 w 5123722"/>
                <a:gd name="connsiteY16" fmla="*/ 153837 h 5113875"/>
                <a:gd name="connsiteX17" fmla="*/ 235191 w 5123722"/>
                <a:gd name="connsiteY17" fmla="*/ 1011087 h 5113875"/>
                <a:gd name="connsiteX18" fmla="*/ 470097 w 5123722"/>
                <a:gd name="connsiteY18" fmla="*/ 1492872 h 5113875"/>
                <a:gd name="connsiteX19" fmla="*/ 298647 w 5123722"/>
                <a:gd name="connsiteY19" fmla="*/ 1918048 h 5113875"/>
                <a:gd name="connsiteX20" fmla="*/ 48399 w 5123722"/>
                <a:gd name="connsiteY20" fmla="*/ 2555862 h 5113875"/>
                <a:gd name="connsiteX21" fmla="*/ 298647 w 5123722"/>
                <a:gd name="connsiteY21" fmla="*/ 3193636 h 5113875"/>
                <a:gd name="connsiteX22" fmla="*/ 470097 w 5123722"/>
                <a:gd name="connsiteY22" fmla="*/ 3617137 h 5113875"/>
                <a:gd name="connsiteX23" fmla="*/ 235191 w 5123722"/>
                <a:gd name="connsiteY23" fmla="*/ 4105770 h 5113875"/>
                <a:gd name="connsiteX24" fmla="*/ 161483 w 5123722"/>
                <a:gd name="connsiteY24" fmla="*/ 4954447 h 5113875"/>
                <a:gd name="connsiteX25" fmla="*/ 504383 w 5123722"/>
                <a:gd name="connsiteY25" fmla="*/ 5113876 h 5113875"/>
                <a:gd name="connsiteX26" fmla="*/ 1018733 w 5123722"/>
                <a:gd name="connsiteY26" fmla="*/ 4877295 h 5113875"/>
                <a:gd name="connsiteX27" fmla="*/ 1507366 w 5123722"/>
                <a:gd name="connsiteY27" fmla="*/ 4642389 h 5113875"/>
                <a:gd name="connsiteX28" fmla="*/ 1930867 w 5123722"/>
                <a:gd name="connsiteY28" fmla="*/ 4813839 h 5113875"/>
                <a:gd name="connsiteX29" fmla="*/ 2569523 w 5123722"/>
                <a:gd name="connsiteY29" fmla="*/ 5064273 h 5113875"/>
                <a:gd name="connsiteX30" fmla="*/ 3208179 w 5123722"/>
                <a:gd name="connsiteY30" fmla="*/ 4813839 h 5113875"/>
                <a:gd name="connsiteX31" fmla="*/ 3629917 w 5123722"/>
                <a:gd name="connsiteY31" fmla="*/ 4642389 h 5113875"/>
                <a:gd name="connsiteX32" fmla="*/ 4104853 w 5123722"/>
                <a:gd name="connsiteY32" fmla="*/ 4870437 h 5113875"/>
                <a:gd name="connsiteX33" fmla="*/ 4946683 w 5123722"/>
                <a:gd name="connsiteY33" fmla="*/ 4947589 h 5113875"/>
                <a:gd name="connsiteX34" fmla="*/ 4915799 w 5123722"/>
                <a:gd name="connsiteY34" fmla="*/ 4141774 h 511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23722" h="5113875">
                  <a:moveTo>
                    <a:pt x="4915783" y="4141775"/>
                  </a:moveTo>
                  <a:cubicBezTo>
                    <a:pt x="4789840" y="3989998"/>
                    <a:pt x="4694386" y="3815374"/>
                    <a:pt x="4634614" y="3627425"/>
                  </a:cubicBezTo>
                  <a:cubicBezTo>
                    <a:pt x="4584902" y="3455975"/>
                    <a:pt x="4646631" y="3363402"/>
                    <a:pt x="4780346" y="3202249"/>
                  </a:cubicBezTo>
                  <a:lnTo>
                    <a:pt x="4780346" y="3202211"/>
                  </a:lnTo>
                  <a:cubicBezTo>
                    <a:pt x="4951493" y="3029036"/>
                    <a:pt x="5050728" y="2797500"/>
                    <a:pt x="5058115" y="2554149"/>
                  </a:cubicBezTo>
                  <a:cubicBezTo>
                    <a:pt x="5059493" y="2317333"/>
                    <a:pt x="4969865" y="2089010"/>
                    <a:pt x="4807789" y="1916336"/>
                  </a:cubicBezTo>
                  <a:cubicBezTo>
                    <a:pt x="4695886" y="1804050"/>
                    <a:pt x="4634085" y="1651352"/>
                    <a:pt x="4636339" y="1492874"/>
                  </a:cubicBezTo>
                  <a:cubicBezTo>
                    <a:pt x="4662401" y="1312391"/>
                    <a:pt x="4743186" y="1144233"/>
                    <a:pt x="4867796" y="1011089"/>
                  </a:cubicBezTo>
                  <a:cubicBezTo>
                    <a:pt x="5039246" y="788204"/>
                    <a:pt x="5260406" y="484718"/>
                    <a:pt x="4944949" y="169260"/>
                  </a:cubicBezTo>
                  <a:cubicBezTo>
                    <a:pt x="4629490" y="-146198"/>
                    <a:pt x="4324280" y="80090"/>
                    <a:pt x="4101395" y="246413"/>
                  </a:cubicBezTo>
                  <a:cubicBezTo>
                    <a:pt x="3966880" y="373550"/>
                    <a:pt x="3796076" y="455631"/>
                    <a:pt x="3612762" y="481319"/>
                  </a:cubicBezTo>
                  <a:cubicBezTo>
                    <a:pt x="3453755" y="483653"/>
                    <a:pt x="3300517" y="421847"/>
                    <a:pt x="3187586" y="309869"/>
                  </a:cubicBezTo>
                  <a:cubicBezTo>
                    <a:pt x="3014147" y="148980"/>
                    <a:pt x="2786363" y="59581"/>
                    <a:pt x="2549772" y="59581"/>
                  </a:cubicBezTo>
                  <a:cubicBezTo>
                    <a:pt x="2313220" y="59581"/>
                    <a:pt x="2085407" y="148980"/>
                    <a:pt x="1911998" y="309869"/>
                  </a:cubicBezTo>
                  <a:cubicBezTo>
                    <a:pt x="1799713" y="421732"/>
                    <a:pt x="1647014" y="483572"/>
                    <a:pt x="1488497" y="481319"/>
                  </a:cubicBezTo>
                  <a:cubicBezTo>
                    <a:pt x="1304193" y="453266"/>
                    <a:pt x="1133272" y="368113"/>
                    <a:pt x="999864" y="237840"/>
                  </a:cubicBezTo>
                  <a:cubicBezTo>
                    <a:pt x="776979" y="71553"/>
                    <a:pt x="473532" y="-156495"/>
                    <a:pt x="161483" y="153837"/>
                  </a:cubicBezTo>
                  <a:cubicBezTo>
                    <a:pt x="-150565" y="464170"/>
                    <a:pt x="68908" y="781354"/>
                    <a:pt x="235191" y="1011087"/>
                  </a:cubicBezTo>
                  <a:cubicBezTo>
                    <a:pt x="361065" y="1143770"/>
                    <a:pt x="443077" y="1311968"/>
                    <a:pt x="470097" y="1492872"/>
                  </a:cubicBezTo>
                  <a:cubicBezTo>
                    <a:pt x="472432" y="1651879"/>
                    <a:pt x="410626" y="1805156"/>
                    <a:pt x="298647" y="1918048"/>
                  </a:cubicBezTo>
                  <a:cubicBezTo>
                    <a:pt x="137759" y="2091487"/>
                    <a:pt x="48399" y="2319310"/>
                    <a:pt x="48399" y="2555862"/>
                  </a:cubicBezTo>
                  <a:cubicBezTo>
                    <a:pt x="48399" y="2792414"/>
                    <a:pt x="137760" y="3020227"/>
                    <a:pt x="298647" y="3193636"/>
                  </a:cubicBezTo>
                  <a:cubicBezTo>
                    <a:pt x="410550" y="3305921"/>
                    <a:pt x="472351" y="3458619"/>
                    <a:pt x="470097" y="3617137"/>
                  </a:cubicBezTo>
                  <a:cubicBezTo>
                    <a:pt x="444418" y="3800452"/>
                    <a:pt x="362329" y="3971216"/>
                    <a:pt x="235191" y="4105770"/>
                  </a:cubicBezTo>
                  <a:cubicBezTo>
                    <a:pt x="68904" y="4328655"/>
                    <a:pt x="-159144" y="4632141"/>
                    <a:pt x="161483" y="4954447"/>
                  </a:cubicBezTo>
                  <a:cubicBezTo>
                    <a:pt x="248012" y="5053800"/>
                    <a:pt x="372661" y="5111780"/>
                    <a:pt x="504383" y="5113876"/>
                  </a:cubicBezTo>
                  <a:cubicBezTo>
                    <a:pt x="696456" y="5091106"/>
                    <a:pt x="876450" y="5008332"/>
                    <a:pt x="1018733" y="4877295"/>
                  </a:cubicBezTo>
                  <a:cubicBezTo>
                    <a:pt x="1153287" y="4750157"/>
                    <a:pt x="1324052" y="4668077"/>
                    <a:pt x="1507366" y="4642389"/>
                  </a:cubicBezTo>
                  <a:cubicBezTo>
                    <a:pt x="1665884" y="4640131"/>
                    <a:pt x="1818582" y="4701975"/>
                    <a:pt x="1930867" y="4813839"/>
                  </a:cubicBezTo>
                  <a:cubicBezTo>
                    <a:pt x="2104570" y="4974845"/>
                    <a:pt x="2332667" y="5064273"/>
                    <a:pt x="2569523" y="5064273"/>
                  </a:cubicBezTo>
                  <a:cubicBezTo>
                    <a:pt x="2806340" y="5064273"/>
                    <a:pt x="3034466" y="4974836"/>
                    <a:pt x="3208179" y="4813839"/>
                  </a:cubicBezTo>
                  <a:cubicBezTo>
                    <a:pt x="3319700" y="4701897"/>
                    <a:pt x="3471899" y="4640018"/>
                    <a:pt x="3629917" y="4642389"/>
                  </a:cubicBezTo>
                  <a:cubicBezTo>
                    <a:pt x="3807647" y="4668719"/>
                    <a:pt x="3973199" y="4748247"/>
                    <a:pt x="4104853" y="4870437"/>
                  </a:cubicBezTo>
                  <a:cubicBezTo>
                    <a:pt x="4326014" y="5041887"/>
                    <a:pt x="4631224" y="5264772"/>
                    <a:pt x="4946683" y="4947589"/>
                  </a:cubicBezTo>
                  <a:cubicBezTo>
                    <a:pt x="5274162" y="4611538"/>
                    <a:pt x="5076994" y="4354363"/>
                    <a:pt x="4915799" y="4141774"/>
                  </a:cubicBezTo>
                  <a:close/>
                </a:path>
              </a:pathLst>
            </a:custGeom>
            <a:solidFill>
              <a:srgbClr val="FCEE2B"/>
            </a:solidFill>
            <a:ln w="9797" cap="flat">
              <a:noFill/>
              <a:prstDash val="solid"/>
              <a:miter/>
            </a:ln>
          </p:spPr>
          <p:txBody>
            <a:bodyPr rtlCol="0" anchor="ctr"/>
            <a:lstStyle/>
            <a:p>
              <a:endParaRPr lang="zh-CN" altLang="en-US" sz="55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 name="文本框 7">
              <a:extLst>
                <a:ext uri="{FF2B5EF4-FFF2-40B4-BE49-F238E27FC236}">
                  <a16:creationId xmlns:a16="http://schemas.microsoft.com/office/drawing/2014/main" id="{D9F85002-5377-4562-989B-BBDD965078DC}"/>
                </a:ext>
              </a:extLst>
            </p:cNvPr>
            <p:cNvSpPr txBox="1"/>
            <p:nvPr/>
          </p:nvSpPr>
          <p:spPr>
            <a:xfrm>
              <a:off x="1244528" y="2055205"/>
              <a:ext cx="851028" cy="1594319"/>
            </a:xfrm>
            <a:prstGeom prst="rect">
              <a:avLst/>
            </a:prstGeom>
            <a:noFill/>
          </p:spPr>
          <p:txBody>
            <a:bodyPr wrap="square" rtlCol="0">
              <a:spAutoFit/>
            </a:bodyPr>
            <a:lstStyle/>
            <a:p>
              <a:pPr algn="ctr"/>
              <a:r>
                <a:rPr lang="en-US" altLang="zh-CN" sz="5500" b="1">
                  <a:solidFill>
                    <a:srgbClr val="545327"/>
                  </a:solidFill>
                  <a:latin typeface="..黑体UI-韩语" panose="02000000000000000000" pitchFamily="2" charset="-128"/>
                  <a:ea typeface="..黑体UI-韩语" panose="02000000000000000000" pitchFamily="2" charset="-128"/>
                  <a:cs typeface="..黑体UI-韩语" panose="02000000000000000000" pitchFamily="2" charset="-128"/>
                </a:rPr>
                <a:t>P</a:t>
              </a:r>
            </a:p>
          </p:txBody>
        </p:sp>
      </p:grpSp>
      <p:grpSp>
        <p:nvGrpSpPr>
          <p:cNvPr id="9" name="组合 8">
            <a:extLst>
              <a:ext uri="{FF2B5EF4-FFF2-40B4-BE49-F238E27FC236}">
                <a16:creationId xmlns:a16="http://schemas.microsoft.com/office/drawing/2014/main" id="{CFA63283-A7CF-4CB8-B509-70317A35DC92}"/>
              </a:ext>
            </a:extLst>
          </p:cNvPr>
          <p:cNvGrpSpPr/>
          <p:nvPr/>
        </p:nvGrpSpPr>
        <p:grpSpPr>
          <a:xfrm>
            <a:off x="2622143" y="517139"/>
            <a:ext cx="1020461" cy="938766"/>
            <a:chOff x="2406959" y="3144982"/>
            <a:chExt cx="1972725" cy="1814791"/>
          </a:xfrm>
        </p:grpSpPr>
        <p:sp>
          <p:nvSpPr>
            <p:cNvPr id="10" name="图形 8">
              <a:extLst>
                <a:ext uri="{FF2B5EF4-FFF2-40B4-BE49-F238E27FC236}">
                  <a16:creationId xmlns:a16="http://schemas.microsoft.com/office/drawing/2014/main" id="{54C02BE9-4B3F-457C-B2C0-A384C92B6FB8}"/>
                </a:ext>
              </a:extLst>
            </p:cNvPr>
            <p:cNvSpPr/>
            <p:nvPr/>
          </p:nvSpPr>
          <p:spPr>
            <a:xfrm>
              <a:off x="2406959" y="3144982"/>
              <a:ext cx="1972725" cy="1814791"/>
            </a:xfrm>
            <a:custGeom>
              <a:avLst/>
              <a:gdLst>
                <a:gd name="connsiteX0" fmla="*/ 2132633 w 4288157"/>
                <a:gd name="connsiteY0" fmla="*/ 766 h 3944853"/>
                <a:gd name="connsiteX1" fmla="*/ 1467809 w 4288157"/>
                <a:gd name="connsiteY1" fmla="*/ 399039 h 3944853"/>
                <a:gd name="connsiteX2" fmla="*/ 112962 w 4288157"/>
                <a:gd name="connsiteY2" fmla="*/ 2692159 h 3944853"/>
                <a:gd name="connsiteX3" fmla="*/ 104772 w 4288157"/>
                <a:gd name="connsiteY3" fmla="*/ 3504597 h 3944853"/>
                <a:gd name="connsiteX4" fmla="*/ 804200 w 4288157"/>
                <a:gd name="connsiteY4" fmla="*/ 3917987 h 3944853"/>
                <a:gd name="connsiteX5" fmla="*/ 3467651 w 4288157"/>
                <a:gd name="connsiteY5" fmla="*/ 3944815 h 3944853"/>
                <a:gd name="connsiteX6" fmla="*/ 4175230 w 4288157"/>
                <a:gd name="connsiteY6" fmla="*/ 3545542 h 3944853"/>
                <a:gd name="connsiteX7" fmla="*/ 4183382 w 4288157"/>
                <a:gd name="connsiteY7" fmla="*/ 2733143 h 3944853"/>
                <a:gd name="connsiteX8" fmla="*/ 2875169 w 4288157"/>
                <a:gd name="connsiteY8" fmla="*/ 413180 h 3944853"/>
                <a:gd name="connsiteX9" fmla="*/ 2562082 w 4288157"/>
                <a:gd name="connsiteY9" fmla="*/ 102238 h 3944853"/>
                <a:gd name="connsiteX10" fmla="*/ 2132654 w 4288157"/>
                <a:gd name="connsiteY10" fmla="*/ 749 h 3944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8157" h="3944853">
                  <a:moveTo>
                    <a:pt x="2132633" y="766"/>
                  </a:moveTo>
                  <a:cubicBezTo>
                    <a:pt x="1857892" y="12476"/>
                    <a:pt x="1607761" y="162340"/>
                    <a:pt x="1467809" y="399039"/>
                  </a:cubicBezTo>
                  <a:lnTo>
                    <a:pt x="112962" y="2692159"/>
                  </a:lnTo>
                  <a:cubicBezTo>
                    <a:pt x="-34681" y="2942064"/>
                    <a:pt x="-37787" y="3251742"/>
                    <a:pt x="104772" y="3504597"/>
                  </a:cubicBezTo>
                  <a:cubicBezTo>
                    <a:pt x="247330" y="3757412"/>
                    <a:pt x="513959" y="3915009"/>
                    <a:pt x="804200" y="3917987"/>
                  </a:cubicBezTo>
                  <a:lnTo>
                    <a:pt x="3467651" y="3944815"/>
                  </a:lnTo>
                  <a:cubicBezTo>
                    <a:pt x="3757892" y="3947646"/>
                    <a:pt x="4027577" y="3795487"/>
                    <a:pt x="4175230" y="3545542"/>
                  </a:cubicBezTo>
                  <a:cubicBezTo>
                    <a:pt x="4322834" y="3295636"/>
                    <a:pt x="4325940" y="2985998"/>
                    <a:pt x="4183382" y="2733143"/>
                  </a:cubicBezTo>
                  <a:lnTo>
                    <a:pt x="2875169" y="413180"/>
                  </a:lnTo>
                  <a:cubicBezTo>
                    <a:pt x="2801500" y="282643"/>
                    <a:pt x="2693158" y="175021"/>
                    <a:pt x="2562082" y="102238"/>
                  </a:cubicBezTo>
                  <a:cubicBezTo>
                    <a:pt x="2431045" y="29448"/>
                    <a:pt x="2282403" y="-5687"/>
                    <a:pt x="2132654" y="749"/>
                  </a:cubicBezTo>
                  <a:close/>
                </a:path>
              </a:pathLst>
            </a:custGeom>
            <a:solidFill>
              <a:srgbClr val="008E44"/>
            </a:solidFill>
            <a:ln w="9797" cap="flat">
              <a:noFill/>
              <a:prstDash val="solid"/>
              <a:miter/>
            </a:ln>
          </p:spPr>
          <p:txBody>
            <a:bodyPr rtlCol="0" anchor="ctr"/>
            <a:lstStyle/>
            <a:p>
              <a:endParaRPr lang="zh-CN" altLang="en-US" sz="55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1" name="文本框 10">
              <a:extLst>
                <a:ext uri="{FF2B5EF4-FFF2-40B4-BE49-F238E27FC236}">
                  <a16:creationId xmlns:a16="http://schemas.microsoft.com/office/drawing/2014/main" id="{CC29FC41-1470-4893-B7BB-17AE87743237}"/>
                </a:ext>
              </a:extLst>
            </p:cNvPr>
            <p:cNvSpPr txBox="1"/>
            <p:nvPr/>
          </p:nvSpPr>
          <p:spPr>
            <a:xfrm>
              <a:off x="3023629" y="3263568"/>
              <a:ext cx="851026" cy="1594317"/>
            </a:xfrm>
            <a:prstGeom prst="rect">
              <a:avLst/>
            </a:prstGeom>
            <a:noFill/>
          </p:spPr>
          <p:txBody>
            <a:bodyPr wrap="square" rtlCol="0">
              <a:spAutoFit/>
            </a:bodyPr>
            <a:lstStyle/>
            <a:p>
              <a:pPr algn="ctr"/>
              <a:r>
                <a:rPr lang="en-US" altLang="zh-CN" sz="5500" b="1">
                  <a:solidFill>
                    <a:srgbClr val="FCEE2B"/>
                  </a:solidFill>
                  <a:latin typeface="..黑体UI-韩语" panose="02000000000000000000" pitchFamily="2" charset="-128"/>
                  <a:ea typeface="..黑体UI-韩语" panose="02000000000000000000" pitchFamily="2" charset="-128"/>
                  <a:cs typeface="..黑体UI-韩语" panose="02000000000000000000" pitchFamily="2" charset="-128"/>
                </a:rPr>
                <a:t>P</a:t>
              </a:r>
            </a:p>
          </p:txBody>
        </p:sp>
      </p:grpSp>
      <p:grpSp>
        <p:nvGrpSpPr>
          <p:cNvPr id="12" name="组合 11">
            <a:extLst>
              <a:ext uri="{FF2B5EF4-FFF2-40B4-BE49-F238E27FC236}">
                <a16:creationId xmlns:a16="http://schemas.microsoft.com/office/drawing/2014/main" id="{A943322F-627C-46EE-85FC-CA5BF8613FF7}"/>
              </a:ext>
            </a:extLst>
          </p:cNvPr>
          <p:cNvGrpSpPr/>
          <p:nvPr/>
        </p:nvGrpSpPr>
        <p:grpSpPr>
          <a:xfrm>
            <a:off x="9914403" y="1016518"/>
            <a:ext cx="926581" cy="938765"/>
            <a:chOff x="4207461" y="2057381"/>
            <a:chExt cx="1791238" cy="1814790"/>
          </a:xfrm>
        </p:grpSpPr>
        <p:sp>
          <p:nvSpPr>
            <p:cNvPr id="13" name="任意多边形: 形状 12">
              <a:extLst>
                <a:ext uri="{FF2B5EF4-FFF2-40B4-BE49-F238E27FC236}">
                  <a16:creationId xmlns:a16="http://schemas.microsoft.com/office/drawing/2014/main" id="{73E3307F-6E72-4150-99AA-A36F0BE811D6}"/>
                </a:ext>
              </a:extLst>
            </p:cNvPr>
            <p:cNvSpPr/>
            <p:nvPr/>
          </p:nvSpPr>
          <p:spPr>
            <a:xfrm>
              <a:off x="4207461" y="2057381"/>
              <a:ext cx="1791238" cy="1814790"/>
            </a:xfrm>
            <a:custGeom>
              <a:avLst/>
              <a:gdLst>
                <a:gd name="connsiteX0" fmla="*/ 1833167 w 1861090"/>
                <a:gd name="connsiteY0" fmla="*/ 366210 h 1909663"/>
                <a:gd name="connsiteX1" fmla="*/ 1513127 w 1861090"/>
                <a:gd name="connsiteY1" fmla="*/ 51250 h 1909663"/>
                <a:gd name="connsiteX2" fmla="*/ 710487 w 1861090"/>
                <a:gd name="connsiteY2" fmla="*/ 61410 h 1909663"/>
                <a:gd name="connsiteX3" fmla="*/ 9447 w 1861090"/>
                <a:gd name="connsiteY3" fmla="*/ 640530 h 1909663"/>
                <a:gd name="connsiteX4" fmla="*/ 400607 w 1861090"/>
                <a:gd name="connsiteY4" fmla="*/ 1681930 h 1909663"/>
                <a:gd name="connsiteX5" fmla="*/ 1680767 w 1861090"/>
                <a:gd name="connsiteY5" fmla="*/ 1798770 h 1909663"/>
                <a:gd name="connsiteX6" fmla="*/ 1833167 w 1861090"/>
                <a:gd name="connsiteY6" fmla="*/ 366210 h 1909663"/>
                <a:gd name="connsiteX0" fmla="*/ 1833167 w 1861090"/>
                <a:gd name="connsiteY0" fmla="*/ 366210 h 1909663"/>
                <a:gd name="connsiteX1" fmla="*/ 1513127 w 1861090"/>
                <a:gd name="connsiteY1" fmla="*/ 51250 h 1909663"/>
                <a:gd name="connsiteX2" fmla="*/ 710487 w 1861090"/>
                <a:gd name="connsiteY2" fmla="*/ 61410 h 1909663"/>
                <a:gd name="connsiteX3" fmla="*/ 9447 w 1861090"/>
                <a:gd name="connsiteY3" fmla="*/ 640530 h 1909663"/>
                <a:gd name="connsiteX4" fmla="*/ 400607 w 1861090"/>
                <a:gd name="connsiteY4" fmla="*/ 1681930 h 1909663"/>
                <a:gd name="connsiteX5" fmla="*/ 1680767 w 1861090"/>
                <a:gd name="connsiteY5" fmla="*/ 1798770 h 1909663"/>
                <a:gd name="connsiteX6" fmla="*/ 1833167 w 1861090"/>
                <a:gd name="connsiteY6" fmla="*/ 366210 h 1909663"/>
                <a:gd name="connsiteX0" fmla="*/ 1833167 w 1862550"/>
                <a:gd name="connsiteY0" fmla="*/ 390001 h 1933454"/>
                <a:gd name="connsiteX1" fmla="*/ 1492807 w 1862550"/>
                <a:gd name="connsiteY1" fmla="*/ 34401 h 1933454"/>
                <a:gd name="connsiteX2" fmla="*/ 710487 w 1862550"/>
                <a:gd name="connsiteY2" fmla="*/ 85201 h 1933454"/>
                <a:gd name="connsiteX3" fmla="*/ 9447 w 1862550"/>
                <a:gd name="connsiteY3" fmla="*/ 664321 h 1933454"/>
                <a:gd name="connsiteX4" fmla="*/ 400607 w 1862550"/>
                <a:gd name="connsiteY4" fmla="*/ 1705721 h 1933454"/>
                <a:gd name="connsiteX5" fmla="*/ 1680767 w 1862550"/>
                <a:gd name="connsiteY5" fmla="*/ 1822561 h 1933454"/>
                <a:gd name="connsiteX6" fmla="*/ 1833167 w 1862550"/>
                <a:gd name="connsiteY6" fmla="*/ 390001 h 1933454"/>
                <a:gd name="connsiteX0" fmla="*/ 1833167 w 1862550"/>
                <a:gd name="connsiteY0" fmla="*/ 318475 h 1861928"/>
                <a:gd name="connsiteX1" fmla="*/ 710487 w 1862550"/>
                <a:gd name="connsiteY1" fmla="*/ 13675 h 1861928"/>
                <a:gd name="connsiteX2" fmla="*/ 9447 w 1862550"/>
                <a:gd name="connsiteY2" fmla="*/ 592795 h 1861928"/>
                <a:gd name="connsiteX3" fmla="*/ 400607 w 1862550"/>
                <a:gd name="connsiteY3" fmla="*/ 1634195 h 1861928"/>
                <a:gd name="connsiteX4" fmla="*/ 1680767 w 1862550"/>
                <a:gd name="connsiteY4" fmla="*/ 1751035 h 1861928"/>
                <a:gd name="connsiteX5" fmla="*/ 1833167 w 1862550"/>
                <a:gd name="connsiteY5" fmla="*/ 318475 h 1861928"/>
                <a:gd name="connsiteX0" fmla="*/ 1852123 w 1913292"/>
                <a:gd name="connsiteY0" fmla="*/ 342021 h 1885474"/>
                <a:gd name="connsiteX1" fmla="*/ 1074883 w 1913292"/>
                <a:gd name="connsiteY1" fmla="*/ 11821 h 1885474"/>
                <a:gd name="connsiteX2" fmla="*/ 28403 w 1913292"/>
                <a:gd name="connsiteY2" fmla="*/ 616341 h 1885474"/>
                <a:gd name="connsiteX3" fmla="*/ 419563 w 1913292"/>
                <a:gd name="connsiteY3" fmla="*/ 1657741 h 1885474"/>
                <a:gd name="connsiteX4" fmla="*/ 1699723 w 1913292"/>
                <a:gd name="connsiteY4" fmla="*/ 1774581 h 1885474"/>
                <a:gd name="connsiteX5" fmla="*/ 1852123 w 1913292"/>
                <a:gd name="connsiteY5" fmla="*/ 342021 h 1885474"/>
                <a:gd name="connsiteX0" fmla="*/ 1845260 w 1915001"/>
                <a:gd name="connsiteY0" fmla="*/ 390193 h 1933646"/>
                <a:gd name="connsiteX1" fmla="*/ 951180 w 1915001"/>
                <a:gd name="connsiteY1" fmla="*/ 9193 h 1933646"/>
                <a:gd name="connsiteX2" fmla="*/ 21540 w 1915001"/>
                <a:gd name="connsiteY2" fmla="*/ 664513 h 1933646"/>
                <a:gd name="connsiteX3" fmla="*/ 412700 w 1915001"/>
                <a:gd name="connsiteY3" fmla="*/ 1705913 h 1933646"/>
                <a:gd name="connsiteX4" fmla="*/ 1692860 w 1915001"/>
                <a:gd name="connsiteY4" fmla="*/ 1822753 h 1933646"/>
                <a:gd name="connsiteX5" fmla="*/ 1845260 w 1915001"/>
                <a:gd name="connsiteY5" fmla="*/ 390193 h 1933646"/>
                <a:gd name="connsiteX0" fmla="*/ 1845260 w 1915001"/>
                <a:gd name="connsiteY0" fmla="*/ 403859 h 1947312"/>
                <a:gd name="connsiteX1" fmla="*/ 951180 w 1915001"/>
                <a:gd name="connsiteY1" fmla="*/ 22859 h 1947312"/>
                <a:gd name="connsiteX2" fmla="*/ 21540 w 1915001"/>
                <a:gd name="connsiteY2" fmla="*/ 678179 h 1947312"/>
                <a:gd name="connsiteX3" fmla="*/ 412700 w 1915001"/>
                <a:gd name="connsiteY3" fmla="*/ 1719579 h 1947312"/>
                <a:gd name="connsiteX4" fmla="*/ 1692860 w 1915001"/>
                <a:gd name="connsiteY4" fmla="*/ 1836419 h 1947312"/>
                <a:gd name="connsiteX5" fmla="*/ 1845260 w 1915001"/>
                <a:gd name="connsiteY5" fmla="*/ 403859 h 1947312"/>
                <a:gd name="connsiteX0" fmla="*/ 1845260 w 1915001"/>
                <a:gd name="connsiteY0" fmla="*/ 396727 h 1940180"/>
                <a:gd name="connsiteX1" fmla="*/ 951180 w 1915001"/>
                <a:gd name="connsiteY1" fmla="*/ 15727 h 1940180"/>
                <a:gd name="connsiteX2" fmla="*/ 21540 w 1915001"/>
                <a:gd name="connsiteY2" fmla="*/ 671047 h 1940180"/>
                <a:gd name="connsiteX3" fmla="*/ 412700 w 1915001"/>
                <a:gd name="connsiteY3" fmla="*/ 1712447 h 1940180"/>
                <a:gd name="connsiteX4" fmla="*/ 1692860 w 1915001"/>
                <a:gd name="connsiteY4" fmla="*/ 1829287 h 1940180"/>
                <a:gd name="connsiteX5" fmla="*/ 1845260 w 1915001"/>
                <a:gd name="connsiteY5" fmla="*/ 396727 h 194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5001" h="1940180">
                  <a:moveTo>
                    <a:pt x="1845260" y="396727"/>
                  </a:moveTo>
                  <a:cubicBezTo>
                    <a:pt x="1721647" y="94467"/>
                    <a:pt x="1448173" y="-50313"/>
                    <a:pt x="951180" y="15727"/>
                  </a:cubicBezTo>
                  <a:cubicBezTo>
                    <a:pt x="454187" y="81767"/>
                    <a:pt x="111287" y="388260"/>
                    <a:pt x="21540" y="671047"/>
                  </a:cubicBezTo>
                  <a:cubicBezTo>
                    <a:pt x="-68207" y="953834"/>
                    <a:pt x="134147" y="1519407"/>
                    <a:pt x="412700" y="1712447"/>
                  </a:cubicBezTo>
                  <a:cubicBezTo>
                    <a:pt x="691253" y="1905487"/>
                    <a:pt x="1451560" y="2049420"/>
                    <a:pt x="1692860" y="1829287"/>
                  </a:cubicBezTo>
                  <a:cubicBezTo>
                    <a:pt x="1934160" y="1609154"/>
                    <a:pt x="1968873" y="698987"/>
                    <a:pt x="1845260" y="396727"/>
                  </a:cubicBezTo>
                  <a:close/>
                </a:path>
              </a:pathLst>
            </a:custGeom>
            <a:solidFill>
              <a:srgbClr val="FDF6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500">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 name="文本框 13">
              <a:extLst>
                <a:ext uri="{FF2B5EF4-FFF2-40B4-BE49-F238E27FC236}">
                  <a16:creationId xmlns:a16="http://schemas.microsoft.com/office/drawing/2014/main" id="{8CBD8DCB-365C-4594-9E0E-7A2D632805DB}"/>
                </a:ext>
              </a:extLst>
            </p:cNvPr>
            <p:cNvSpPr txBox="1"/>
            <p:nvPr/>
          </p:nvSpPr>
          <p:spPr>
            <a:xfrm>
              <a:off x="4339094" y="2072224"/>
              <a:ext cx="851028" cy="1594318"/>
            </a:xfrm>
            <a:prstGeom prst="rect">
              <a:avLst/>
            </a:prstGeom>
            <a:noFill/>
          </p:spPr>
          <p:txBody>
            <a:bodyPr wrap="square" rtlCol="0">
              <a:spAutoFit/>
            </a:bodyPr>
            <a:lstStyle/>
            <a:p>
              <a:pPr lvl="1" algn="ctr"/>
              <a:r>
                <a:rPr lang="en-US" altLang="zh-CN" sz="5500" b="1">
                  <a:solidFill>
                    <a:srgbClr val="728255"/>
                  </a:solidFill>
                  <a:latin typeface="..黑体UI-韩语" panose="02000000000000000000" pitchFamily="2" charset="-128"/>
                  <a:ea typeface="..黑体UI-韩语" panose="02000000000000000000" pitchFamily="2" charset="-128"/>
                  <a:cs typeface="..黑体UI-韩语" panose="02000000000000000000" pitchFamily="2" charset="-128"/>
                </a:rPr>
                <a:t>T</a:t>
              </a:r>
            </a:p>
          </p:txBody>
        </p:sp>
      </p:grpSp>
      <p:grpSp>
        <p:nvGrpSpPr>
          <p:cNvPr id="15" name="组合 14">
            <a:extLst>
              <a:ext uri="{FF2B5EF4-FFF2-40B4-BE49-F238E27FC236}">
                <a16:creationId xmlns:a16="http://schemas.microsoft.com/office/drawing/2014/main" id="{AAF47411-8925-47FD-B4B0-B27FAA3CBEB5}"/>
              </a:ext>
            </a:extLst>
          </p:cNvPr>
          <p:cNvGrpSpPr/>
          <p:nvPr/>
        </p:nvGrpSpPr>
        <p:grpSpPr>
          <a:xfrm>
            <a:off x="8878513" y="1571653"/>
            <a:ext cx="706773" cy="917435"/>
            <a:chOff x="5952068" y="5035551"/>
            <a:chExt cx="465666" cy="604463"/>
          </a:xfrm>
        </p:grpSpPr>
        <p:sp>
          <p:nvSpPr>
            <p:cNvPr id="16" name="椭圆 15">
              <a:extLst>
                <a:ext uri="{FF2B5EF4-FFF2-40B4-BE49-F238E27FC236}">
                  <a16:creationId xmlns:a16="http://schemas.microsoft.com/office/drawing/2014/main" id="{C5446C61-E0A0-4B42-B0B1-B1A2C51735A5}"/>
                </a:ext>
              </a:extLst>
            </p:cNvPr>
            <p:cNvSpPr/>
            <p:nvPr/>
          </p:nvSpPr>
          <p:spPr>
            <a:xfrm>
              <a:off x="5952068" y="5035551"/>
              <a:ext cx="465666" cy="465666"/>
            </a:xfrm>
            <a:prstGeom prst="ellipse">
              <a:avLst/>
            </a:prstGeom>
            <a:solidFill>
              <a:srgbClr val="FFC9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7" name="椭圆 16">
              <a:extLst>
                <a:ext uri="{FF2B5EF4-FFF2-40B4-BE49-F238E27FC236}">
                  <a16:creationId xmlns:a16="http://schemas.microsoft.com/office/drawing/2014/main" id="{1F66BEA7-B8A5-4F98-92F4-E7588DA8CBC7}"/>
                </a:ext>
              </a:extLst>
            </p:cNvPr>
            <p:cNvSpPr/>
            <p:nvPr/>
          </p:nvSpPr>
          <p:spPr>
            <a:xfrm>
              <a:off x="6125633" y="5347913"/>
              <a:ext cx="292101" cy="292101"/>
            </a:xfrm>
            <a:prstGeom prst="ellipse">
              <a:avLst/>
            </a:prstGeom>
            <a:solidFill>
              <a:srgbClr val="FDEB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8" name="任意多边形: 形状 17">
              <a:extLst>
                <a:ext uri="{FF2B5EF4-FFF2-40B4-BE49-F238E27FC236}">
                  <a16:creationId xmlns:a16="http://schemas.microsoft.com/office/drawing/2014/main" id="{0548254B-ACD3-450E-8A9C-2590337BFBA5}"/>
                </a:ext>
              </a:extLst>
            </p:cNvPr>
            <p:cNvSpPr/>
            <p:nvPr/>
          </p:nvSpPr>
          <p:spPr>
            <a:xfrm>
              <a:off x="5955776" y="5486710"/>
              <a:ext cx="292102" cy="153304"/>
            </a:xfrm>
            <a:custGeom>
              <a:avLst/>
              <a:gdLst>
                <a:gd name="connsiteX0" fmla="*/ 146051 w 292102"/>
                <a:gd name="connsiteY0" fmla="*/ 0 h 153304"/>
                <a:gd name="connsiteX1" fmla="*/ 292102 w 292102"/>
                <a:gd name="connsiteY1" fmla="*/ 146051 h 153304"/>
                <a:gd name="connsiteX2" fmla="*/ 290638 w 292102"/>
                <a:gd name="connsiteY2" fmla="*/ 153304 h 153304"/>
                <a:gd name="connsiteX3" fmla="*/ 1465 w 292102"/>
                <a:gd name="connsiteY3" fmla="*/ 153304 h 153304"/>
                <a:gd name="connsiteX4" fmla="*/ 0 w 292102"/>
                <a:gd name="connsiteY4" fmla="*/ 146051 h 153304"/>
                <a:gd name="connsiteX5" fmla="*/ 146051 w 292102"/>
                <a:gd name="connsiteY5" fmla="*/ 0 h 153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102" h="153304">
                  <a:moveTo>
                    <a:pt x="146051" y="0"/>
                  </a:moveTo>
                  <a:cubicBezTo>
                    <a:pt x="226713" y="0"/>
                    <a:pt x="292102" y="65389"/>
                    <a:pt x="292102" y="146051"/>
                  </a:cubicBezTo>
                  <a:lnTo>
                    <a:pt x="290638" y="153304"/>
                  </a:lnTo>
                  <a:lnTo>
                    <a:pt x="1465" y="153304"/>
                  </a:lnTo>
                  <a:lnTo>
                    <a:pt x="0" y="146051"/>
                  </a:lnTo>
                  <a:cubicBezTo>
                    <a:pt x="0" y="65389"/>
                    <a:pt x="6538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0" name="文本框 19">
            <a:extLst>
              <a:ext uri="{FF2B5EF4-FFF2-40B4-BE49-F238E27FC236}">
                <a16:creationId xmlns:a16="http://schemas.microsoft.com/office/drawing/2014/main" id="{4F84508E-65A7-4120-B1EB-3AD0C37DA85D}"/>
              </a:ext>
            </a:extLst>
          </p:cNvPr>
          <p:cNvSpPr txBox="1"/>
          <p:nvPr/>
        </p:nvSpPr>
        <p:spPr>
          <a:xfrm flipH="1">
            <a:off x="1351016" y="4240664"/>
            <a:ext cx="9489970" cy="2303836"/>
          </a:xfrm>
          <a:prstGeom prst="rect">
            <a:avLst/>
          </a:prstGeom>
          <a:noFill/>
        </p:spPr>
        <p:txBody>
          <a:bodyPr wrap="square" rtlCol="0">
            <a:spAutoFit/>
          </a:bodyPr>
          <a:lstStyle/>
          <a:p>
            <a:pPr algn="ctr">
              <a:lnSpc>
                <a:spcPct val="150000"/>
              </a:lnSpc>
            </a:pPr>
            <a:r>
              <a:rPr lang="fr-FR" altLang="zh-CN" sz="1400"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a:t>
            </a:r>
          </a:p>
          <a:p>
            <a:pPr algn="ctr">
              <a:lnSpc>
                <a:spcPct val="150000"/>
              </a:lnSpc>
            </a:pPr>
            <a:endParaRPr lang="fr-FR" altLang="zh-CN" sz="1400"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1400"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sit amet commodo magna eros quis urna. Nunc viverra imperdiet enim.</a:t>
            </a:r>
          </a:p>
          <a:p>
            <a:pPr algn="ctr">
              <a:lnSpc>
                <a:spcPct val="150000"/>
              </a:lnSpc>
            </a:pPr>
            <a:endParaRPr lang="fr-FR" altLang="zh-CN" sz="1400"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1400" b="1">
                <a:solidFill>
                  <a:srgbClr val="004820"/>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pic>
        <p:nvPicPr>
          <p:cNvPr id="22" name="图形 21">
            <a:extLst>
              <a:ext uri="{FF2B5EF4-FFF2-40B4-BE49-F238E27FC236}">
                <a16:creationId xmlns:a16="http://schemas.microsoft.com/office/drawing/2014/main" id="{BB83A230-B69D-44AF-9C93-1A21D49C064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32400" y="2361320"/>
            <a:ext cx="1727200" cy="1727200"/>
          </a:xfrm>
          <a:prstGeom prst="rect">
            <a:avLst/>
          </a:prstGeom>
        </p:spPr>
      </p:pic>
    </p:spTree>
    <p:extLst>
      <p:ext uri="{BB962C8B-B14F-4D97-AF65-F5344CB8AC3E}">
        <p14:creationId xmlns:p14="http://schemas.microsoft.com/office/powerpoint/2010/main" val="2106572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545</TotalTime>
  <Words>435</Words>
  <Application>Microsoft Office PowerPoint</Application>
  <PresentationFormat>宽屏</PresentationFormat>
  <Paragraphs>69</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..黑体UI-韩语</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希望与生命的代表色ppt模板</dc:title>
  <dc:creator>忘吃药的晓公子 yvonne</dc:creator>
  <cp:keywords>51PPT模板网</cp:keywords>
  <dc:description>www.51pptmoban.com</dc:description>
  <cp:lastModifiedBy>Win user</cp:lastModifiedBy>
  <cp:revision>9</cp:revision>
  <dcterms:created xsi:type="dcterms:W3CDTF">2022-03-09T00:26:13Z</dcterms:created>
  <dcterms:modified xsi:type="dcterms:W3CDTF">2022-03-13T15:02:25Z</dcterms:modified>
</cp:coreProperties>
</file>